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125.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33"/>
  </p:notesMasterIdLst>
  <p:handoutMasterIdLst>
    <p:handoutMasterId r:id="rId134"/>
  </p:handoutMasterIdLst>
  <p:sldIdLst>
    <p:sldId id="347" r:id="rId2"/>
    <p:sldId id="346" r:id="rId3"/>
    <p:sldId id="348" r:id="rId4"/>
    <p:sldId id="349" r:id="rId5"/>
    <p:sldId id="350" r:id="rId6"/>
    <p:sldId id="351" r:id="rId7"/>
    <p:sldId id="352" r:id="rId8"/>
    <p:sldId id="353" r:id="rId9"/>
    <p:sldId id="354" r:id="rId10"/>
    <p:sldId id="355" r:id="rId11"/>
    <p:sldId id="357" r:id="rId12"/>
    <p:sldId id="358" r:id="rId13"/>
    <p:sldId id="356"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6" r:id="rId28"/>
    <p:sldId id="377" r:id="rId29"/>
    <p:sldId id="378" r:id="rId30"/>
    <p:sldId id="379" r:id="rId31"/>
    <p:sldId id="372" r:id="rId32"/>
    <p:sldId id="373" r:id="rId33"/>
    <p:sldId id="374" r:id="rId34"/>
    <p:sldId id="375" r:id="rId35"/>
    <p:sldId id="381" r:id="rId36"/>
    <p:sldId id="380"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10" r:id="rId65"/>
    <p:sldId id="409" r:id="rId66"/>
    <p:sldId id="411" r:id="rId67"/>
    <p:sldId id="412" r:id="rId68"/>
    <p:sldId id="413" r:id="rId69"/>
    <p:sldId id="414" r:id="rId70"/>
    <p:sldId id="415" r:id="rId71"/>
    <p:sldId id="416" r:id="rId72"/>
    <p:sldId id="417" r:id="rId73"/>
    <p:sldId id="418" r:id="rId74"/>
    <p:sldId id="419" r:id="rId75"/>
    <p:sldId id="420" r:id="rId76"/>
    <p:sldId id="421" r:id="rId77"/>
    <p:sldId id="422" r:id="rId78"/>
    <p:sldId id="423" r:id="rId79"/>
    <p:sldId id="424" r:id="rId80"/>
    <p:sldId id="425" r:id="rId81"/>
    <p:sldId id="426" r:id="rId82"/>
    <p:sldId id="427" r:id="rId83"/>
    <p:sldId id="428" r:id="rId84"/>
    <p:sldId id="429" r:id="rId85"/>
    <p:sldId id="430" r:id="rId86"/>
    <p:sldId id="431" r:id="rId87"/>
    <p:sldId id="432" r:id="rId88"/>
    <p:sldId id="433" r:id="rId89"/>
    <p:sldId id="434" r:id="rId90"/>
    <p:sldId id="435" r:id="rId91"/>
    <p:sldId id="436" r:id="rId92"/>
    <p:sldId id="437" r:id="rId93"/>
    <p:sldId id="438" r:id="rId94"/>
    <p:sldId id="439" r:id="rId95"/>
    <p:sldId id="440" r:id="rId96"/>
    <p:sldId id="441" r:id="rId97"/>
    <p:sldId id="442" r:id="rId98"/>
    <p:sldId id="443" r:id="rId99"/>
    <p:sldId id="444" r:id="rId100"/>
    <p:sldId id="445" r:id="rId101"/>
    <p:sldId id="446" r:id="rId102"/>
    <p:sldId id="447" r:id="rId103"/>
    <p:sldId id="448" r:id="rId104"/>
    <p:sldId id="449" r:id="rId105"/>
    <p:sldId id="450" r:id="rId106"/>
    <p:sldId id="451" r:id="rId107"/>
    <p:sldId id="452" r:id="rId108"/>
    <p:sldId id="453" r:id="rId109"/>
    <p:sldId id="454" r:id="rId110"/>
    <p:sldId id="455" r:id="rId111"/>
    <p:sldId id="456" r:id="rId112"/>
    <p:sldId id="457" r:id="rId113"/>
    <p:sldId id="458" r:id="rId114"/>
    <p:sldId id="459" r:id="rId115"/>
    <p:sldId id="460" r:id="rId116"/>
    <p:sldId id="461" r:id="rId117"/>
    <p:sldId id="462" r:id="rId118"/>
    <p:sldId id="463" r:id="rId119"/>
    <p:sldId id="464" r:id="rId120"/>
    <p:sldId id="465" r:id="rId121"/>
    <p:sldId id="466" r:id="rId122"/>
    <p:sldId id="467" r:id="rId123"/>
    <p:sldId id="468" r:id="rId124"/>
    <p:sldId id="469" r:id="rId125"/>
    <p:sldId id="470" r:id="rId126"/>
    <p:sldId id="471" r:id="rId127"/>
    <p:sldId id="472" r:id="rId128"/>
    <p:sldId id="473" r:id="rId129"/>
    <p:sldId id="474" r:id="rId130"/>
    <p:sldId id="475" r:id="rId131"/>
    <p:sldId id="476" r:id="rId1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p:scale>
          <a:sx n="60" d="100"/>
          <a:sy n="60" d="100"/>
        </p:scale>
        <p:origin x="-73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38"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CF68D69A-8E2F-4195-AF1F-F609CF0379F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7B298F9E-9CC6-41DC-9664-8E29015708F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B45F188-401C-4324-9FD7-DDA20F2EDB7D}" type="slidenum">
              <a:rPr lang="en-US"/>
              <a:pPr/>
              <a:t>1</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031"/>
          <p:cNvSpPr>
            <a:spLocks noGrp="1" noChangeArrowheads="1"/>
          </p:cNvSpPr>
          <p:nvPr>
            <p:ph type="sldNum" sz="quarter" idx="5"/>
          </p:nvPr>
        </p:nvSpPr>
        <p:spPr>
          <a:noFill/>
        </p:spPr>
        <p:txBody>
          <a:bodyPr/>
          <a:lstStyle/>
          <a:p>
            <a:fld id="{F5D01798-BE73-4C3F-BF26-EEEE61285300}" type="slidenum">
              <a:rPr lang="en-US"/>
              <a:pPr/>
              <a:t>100</a:t>
            </a:fld>
            <a:endParaRPr lang="en-US"/>
          </a:p>
        </p:txBody>
      </p:sp>
      <p:sp>
        <p:nvSpPr>
          <p:cNvPr id="81923" name="Rectangle 2"/>
          <p:cNvSpPr>
            <a:spLocks noChangeArrowheads="1" noTextEdit="1"/>
          </p:cNvSpPr>
          <p:nvPr>
            <p:ph type="sldImg"/>
          </p:nvPr>
        </p:nvSpPr>
        <p:spPr>
          <a:ln/>
        </p:spPr>
      </p:sp>
      <p:sp>
        <p:nvSpPr>
          <p:cNvPr id="819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031"/>
          <p:cNvSpPr>
            <a:spLocks noGrp="1" noChangeArrowheads="1"/>
          </p:cNvSpPr>
          <p:nvPr>
            <p:ph type="sldNum" sz="quarter" idx="5"/>
          </p:nvPr>
        </p:nvSpPr>
        <p:spPr>
          <a:noFill/>
        </p:spPr>
        <p:txBody>
          <a:bodyPr/>
          <a:lstStyle/>
          <a:p>
            <a:fld id="{8B575F75-DDF3-4ADA-95DE-0100B41D2DA8}" type="slidenum">
              <a:rPr lang="en-US"/>
              <a:pPr/>
              <a:t>101</a:t>
            </a:fld>
            <a:endParaRPr lang="en-US"/>
          </a:p>
        </p:txBody>
      </p:sp>
      <p:sp>
        <p:nvSpPr>
          <p:cNvPr id="82947" name="Rectangle 2"/>
          <p:cNvSpPr>
            <a:spLocks noChangeArrowheads="1" noTextEdit="1"/>
          </p:cNvSpPr>
          <p:nvPr>
            <p:ph type="sldImg"/>
          </p:nvPr>
        </p:nvSpPr>
        <p:spPr>
          <a:ln/>
        </p:spPr>
      </p:sp>
      <p:sp>
        <p:nvSpPr>
          <p:cNvPr id="829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p:spPr>
        <p:txBody>
          <a:bodyPr/>
          <a:lstStyle/>
          <a:p>
            <a:fld id="{386B67F1-3867-42F0-A160-CD0C608898C3}" type="slidenum">
              <a:rPr lang="en-US"/>
              <a:pPr/>
              <a:t>102</a:t>
            </a:fld>
            <a:endParaRPr lang="en-US"/>
          </a:p>
        </p:txBody>
      </p:sp>
      <p:sp>
        <p:nvSpPr>
          <p:cNvPr id="83971" name="Rectangle 2"/>
          <p:cNvSpPr>
            <a:spLocks noChangeArrowheads="1" noTextEdit="1"/>
          </p:cNvSpPr>
          <p:nvPr>
            <p:ph type="sldImg"/>
          </p:nvPr>
        </p:nvSpPr>
        <p:spPr>
          <a:ln/>
        </p:spPr>
      </p:sp>
      <p:sp>
        <p:nvSpPr>
          <p:cNvPr id="839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p:spPr>
        <p:txBody>
          <a:bodyPr/>
          <a:lstStyle/>
          <a:p>
            <a:fld id="{901FB640-182F-4699-B5BB-1A70685C2EBB}" type="slidenum">
              <a:rPr lang="en-US"/>
              <a:pPr/>
              <a:t>103</a:t>
            </a:fld>
            <a:endParaRPr lang="en-US"/>
          </a:p>
        </p:txBody>
      </p:sp>
      <p:sp>
        <p:nvSpPr>
          <p:cNvPr id="84995" name="Rectangle 2"/>
          <p:cNvSpPr>
            <a:spLocks noChangeArrowheads="1" noTextEdit="1"/>
          </p:cNvSpPr>
          <p:nvPr>
            <p:ph type="sldImg"/>
          </p:nvPr>
        </p:nvSpPr>
        <p:spPr>
          <a:ln/>
        </p:spPr>
      </p:sp>
      <p:sp>
        <p:nvSpPr>
          <p:cNvPr id="849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p:spPr>
        <p:txBody>
          <a:bodyPr/>
          <a:lstStyle/>
          <a:p>
            <a:fld id="{EB960EE0-7987-477E-B9D1-7801EBF1C3F1}" type="slidenum">
              <a:rPr lang="en-US"/>
              <a:pPr/>
              <a:t>104</a:t>
            </a:fld>
            <a:endParaRPr lang="en-US"/>
          </a:p>
        </p:txBody>
      </p:sp>
      <p:sp>
        <p:nvSpPr>
          <p:cNvPr id="86019" name="Rectangle 2"/>
          <p:cNvSpPr>
            <a:spLocks noChangeArrowheads="1" noTextEdit="1"/>
          </p:cNvSpPr>
          <p:nvPr>
            <p:ph type="sldImg"/>
          </p:nvPr>
        </p:nvSpPr>
        <p:spPr>
          <a:ln/>
        </p:spPr>
      </p:sp>
      <p:sp>
        <p:nvSpPr>
          <p:cNvPr id="860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p:spPr>
        <p:txBody>
          <a:bodyPr/>
          <a:lstStyle/>
          <a:p>
            <a:fld id="{73BD8ADF-6F53-4A03-9E95-C68ADF91FA49}" type="slidenum">
              <a:rPr lang="en-US"/>
              <a:pPr/>
              <a:t>105</a:t>
            </a:fld>
            <a:endParaRPr lang="en-US"/>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p:spPr>
        <p:txBody>
          <a:bodyPr/>
          <a:lstStyle/>
          <a:p>
            <a:fld id="{52185B56-944D-490A-B323-0264200D032F}" type="slidenum">
              <a:rPr lang="en-US"/>
              <a:pPr/>
              <a:t>106</a:t>
            </a:fld>
            <a:endParaRPr lang="en-US"/>
          </a:p>
        </p:txBody>
      </p:sp>
      <p:sp>
        <p:nvSpPr>
          <p:cNvPr id="88067" name="Rectangle 2"/>
          <p:cNvSpPr>
            <a:spLocks noChangeArrowheads="1" noTextEdit="1"/>
          </p:cNvSpPr>
          <p:nvPr>
            <p:ph type="sldImg"/>
          </p:nvPr>
        </p:nvSpPr>
        <p:spPr>
          <a:ln/>
        </p:spPr>
      </p:sp>
      <p:sp>
        <p:nvSpPr>
          <p:cNvPr id="880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031"/>
          <p:cNvSpPr>
            <a:spLocks noGrp="1" noChangeArrowheads="1"/>
          </p:cNvSpPr>
          <p:nvPr>
            <p:ph type="sldNum" sz="quarter" idx="5"/>
          </p:nvPr>
        </p:nvSpPr>
        <p:spPr>
          <a:noFill/>
        </p:spPr>
        <p:txBody>
          <a:bodyPr/>
          <a:lstStyle/>
          <a:p>
            <a:fld id="{27EF1D8B-2023-44D1-B152-67B6DADA9ED7}" type="slidenum">
              <a:rPr lang="en-US"/>
              <a:pPr/>
              <a:t>107</a:t>
            </a:fld>
            <a:endParaRPr lang="en-US"/>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31"/>
          <p:cNvSpPr>
            <a:spLocks noGrp="1" noChangeArrowheads="1"/>
          </p:cNvSpPr>
          <p:nvPr>
            <p:ph type="sldNum" sz="quarter" idx="5"/>
          </p:nvPr>
        </p:nvSpPr>
        <p:spPr>
          <a:noFill/>
        </p:spPr>
        <p:txBody>
          <a:bodyPr/>
          <a:lstStyle/>
          <a:p>
            <a:fld id="{B6B86C01-E521-4C4E-B349-5848D44B52B0}" type="slidenum">
              <a:rPr lang="en-US"/>
              <a:pPr/>
              <a:t>108</a:t>
            </a:fld>
            <a:endParaRPr lang="en-US"/>
          </a:p>
        </p:txBody>
      </p:sp>
      <p:sp>
        <p:nvSpPr>
          <p:cNvPr id="90115" name="Rectangle 2"/>
          <p:cNvSpPr>
            <a:spLocks noChangeArrowheads="1" noTextEdit="1"/>
          </p:cNvSpPr>
          <p:nvPr>
            <p:ph type="sldImg"/>
          </p:nvPr>
        </p:nvSpPr>
        <p:spPr>
          <a:ln/>
        </p:spPr>
      </p:sp>
      <p:sp>
        <p:nvSpPr>
          <p:cNvPr id="901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31"/>
          <p:cNvSpPr>
            <a:spLocks noGrp="1" noChangeArrowheads="1"/>
          </p:cNvSpPr>
          <p:nvPr>
            <p:ph type="sldNum" sz="quarter" idx="5"/>
          </p:nvPr>
        </p:nvSpPr>
        <p:spPr>
          <a:noFill/>
        </p:spPr>
        <p:txBody>
          <a:bodyPr/>
          <a:lstStyle/>
          <a:p>
            <a:fld id="{6AE43B8A-BB1F-4E05-9528-9A1F23A5890B}" type="slidenum">
              <a:rPr lang="en-US"/>
              <a:pPr/>
              <a:t>109</a:t>
            </a:fld>
            <a:endParaRPr lang="en-US"/>
          </a:p>
        </p:txBody>
      </p:sp>
      <p:sp>
        <p:nvSpPr>
          <p:cNvPr id="91139" name="Rectangle 2"/>
          <p:cNvSpPr>
            <a:spLocks noChangeArrowheads="1" noTextEdit="1"/>
          </p:cNvSpPr>
          <p:nvPr>
            <p:ph type="sldImg"/>
          </p:nvPr>
        </p:nvSpPr>
        <p:spPr>
          <a:ln/>
        </p:spPr>
      </p:sp>
      <p:sp>
        <p:nvSpPr>
          <p:cNvPr id="911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p:spPr>
        <p:txBody>
          <a:bodyPr/>
          <a:lstStyle/>
          <a:p>
            <a:fld id="{48842DC6-ED7D-4EEE-A495-42D3B596A805}" type="slidenum">
              <a:rPr lang="en-US"/>
              <a:pPr/>
              <a:t>110</a:t>
            </a:fld>
            <a:endParaRPr lang="en-US"/>
          </a:p>
        </p:txBody>
      </p:sp>
      <p:sp>
        <p:nvSpPr>
          <p:cNvPr id="92163" name="Rectangle 2"/>
          <p:cNvSpPr>
            <a:spLocks noChangeArrowheads="1" noTextEdit="1"/>
          </p:cNvSpPr>
          <p:nvPr>
            <p:ph type="sldImg"/>
          </p:nvPr>
        </p:nvSpPr>
        <p:spPr>
          <a:ln/>
        </p:spPr>
      </p:sp>
      <p:sp>
        <p:nvSpPr>
          <p:cNvPr id="921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p:spPr>
        <p:txBody>
          <a:bodyPr/>
          <a:lstStyle/>
          <a:p>
            <a:fld id="{8FD4DA4B-EC9B-4ED3-805C-582EB028C96D}" type="slidenum">
              <a:rPr lang="en-US"/>
              <a:pPr/>
              <a:t>111</a:t>
            </a:fld>
            <a:endParaRPr lang="en-US"/>
          </a:p>
        </p:txBody>
      </p:sp>
      <p:sp>
        <p:nvSpPr>
          <p:cNvPr id="93187" name="Rectangle 2"/>
          <p:cNvSpPr>
            <a:spLocks noChangeArrowheads="1" noTextEdit="1"/>
          </p:cNvSpPr>
          <p:nvPr>
            <p:ph type="sldImg"/>
          </p:nvPr>
        </p:nvSpPr>
        <p:spPr>
          <a:ln/>
        </p:spPr>
      </p:sp>
      <p:sp>
        <p:nvSpPr>
          <p:cNvPr id="931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31"/>
          <p:cNvSpPr>
            <a:spLocks noGrp="1" noChangeArrowheads="1"/>
          </p:cNvSpPr>
          <p:nvPr>
            <p:ph type="sldNum" sz="quarter" idx="5"/>
          </p:nvPr>
        </p:nvSpPr>
        <p:spPr>
          <a:noFill/>
        </p:spPr>
        <p:txBody>
          <a:bodyPr/>
          <a:lstStyle/>
          <a:p>
            <a:fld id="{21FEDABD-B2D8-4915-A0BF-945BE5B2DD60}" type="slidenum">
              <a:rPr lang="en-US"/>
              <a:pPr/>
              <a:t>112</a:t>
            </a:fld>
            <a:endParaRPr lang="en-US"/>
          </a:p>
        </p:txBody>
      </p:sp>
      <p:sp>
        <p:nvSpPr>
          <p:cNvPr id="94211" name="Rectangle 2"/>
          <p:cNvSpPr>
            <a:spLocks noChangeArrowheads="1" noTextEdit="1"/>
          </p:cNvSpPr>
          <p:nvPr>
            <p:ph type="sldImg"/>
          </p:nvPr>
        </p:nvSpPr>
        <p:spPr>
          <a:ln/>
        </p:spPr>
      </p:sp>
      <p:sp>
        <p:nvSpPr>
          <p:cNvPr id="942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31"/>
          <p:cNvSpPr>
            <a:spLocks noGrp="1" noChangeArrowheads="1"/>
          </p:cNvSpPr>
          <p:nvPr>
            <p:ph type="sldNum" sz="quarter" idx="5"/>
          </p:nvPr>
        </p:nvSpPr>
        <p:spPr>
          <a:noFill/>
        </p:spPr>
        <p:txBody>
          <a:bodyPr/>
          <a:lstStyle/>
          <a:p>
            <a:fld id="{37F069EF-05A6-4A2C-BB1E-C4440039FFF2}" type="slidenum">
              <a:rPr lang="en-US"/>
              <a:pPr/>
              <a:t>113</a:t>
            </a:fld>
            <a:endParaRPr lang="en-US"/>
          </a:p>
        </p:txBody>
      </p:sp>
      <p:sp>
        <p:nvSpPr>
          <p:cNvPr id="95235" name="Rectangle 2"/>
          <p:cNvSpPr>
            <a:spLocks noChangeArrowheads="1" noTextEdit="1"/>
          </p:cNvSpPr>
          <p:nvPr>
            <p:ph type="sldImg"/>
          </p:nvPr>
        </p:nvSpPr>
        <p:spPr>
          <a:ln/>
        </p:spPr>
      </p:sp>
      <p:sp>
        <p:nvSpPr>
          <p:cNvPr id="952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p:spPr>
        <p:txBody>
          <a:bodyPr/>
          <a:lstStyle/>
          <a:p>
            <a:fld id="{892D3344-06CC-404A-B799-6E262E2789AD}" type="slidenum">
              <a:rPr lang="en-US"/>
              <a:pPr/>
              <a:t>114</a:t>
            </a:fld>
            <a:endParaRPr lang="en-US"/>
          </a:p>
        </p:txBody>
      </p:sp>
      <p:sp>
        <p:nvSpPr>
          <p:cNvPr id="96259" name="Rectangle 2"/>
          <p:cNvSpPr>
            <a:spLocks noChangeArrowheads="1" noTextEdit="1"/>
          </p:cNvSpPr>
          <p:nvPr>
            <p:ph type="sldImg"/>
          </p:nvPr>
        </p:nvSpPr>
        <p:spPr>
          <a:ln/>
        </p:spPr>
      </p:sp>
      <p:sp>
        <p:nvSpPr>
          <p:cNvPr id="962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31"/>
          <p:cNvSpPr>
            <a:spLocks noGrp="1" noChangeArrowheads="1"/>
          </p:cNvSpPr>
          <p:nvPr>
            <p:ph type="sldNum" sz="quarter" idx="5"/>
          </p:nvPr>
        </p:nvSpPr>
        <p:spPr>
          <a:noFill/>
        </p:spPr>
        <p:txBody>
          <a:bodyPr/>
          <a:lstStyle/>
          <a:p>
            <a:fld id="{5E8709BC-2449-4E84-A862-81B72A258B61}" type="slidenum">
              <a:rPr lang="en-US"/>
              <a:pPr/>
              <a:t>115</a:t>
            </a:fld>
            <a:endParaRPr lang="en-US"/>
          </a:p>
        </p:txBody>
      </p:sp>
      <p:sp>
        <p:nvSpPr>
          <p:cNvPr id="97283" name="Rectangle 2"/>
          <p:cNvSpPr>
            <a:spLocks noChangeArrowheads="1" noTextEdit="1"/>
          </p:cNvSpPr>
          <p:nvPr>
            <p:ph type="sldImg"/>
          </p:nvPr>
        </p:nvSpPr>
        <p:spPr>
          <a:ln/>
        </p:spPr>
      </p:sp>
      <p:sp>
        <p:nvSpPr>
          <p:cNvPr id="972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31"/>
          <p:cNvSpPr>
            <a:spLocks noGrp="1" noChangeArrowheads="1"/>
          </p:cNvSpPr>
          <p:nvPr>
            <p:ph type="sldNum" sz="quarter" idx="5"/>
          </p:nvPr>
        </p:nvSpPr>
        <p:spPr>
          <a:noFill/>
        </p:spPr>
        <p:txBody>
          <a:bodyPr/>
          <a:lstStyle/>
          <a:p>
            <a:fld id="{695B8F72-4166-4FE1-8034-D5D1CA563AE5}" type="slidenum">
              <a:rPr lang="en-US"/>
              <a:pPr/>
              <a:t>116</a:t>
            </a:fld>
            <a:endParaRPr lang="en-US"/>
          </a:p>
        </p:txBody>
      </p:sp>
      <p:sp>
        <p:nvSpPr>
          <p:cNvPr id="98307" name="Rectangle 2"/>
          <p:cNvSpPr>
            <a:spLocks noChangeArrowheads="1" noTextEdit="1"/>
          </p:cNvSpPr>
          <p:nvPr>
            <p:ph type="sldImg"/>
          </p:nvPr>
        </p:nvSpPr>
        <p:spPr>
          <a:ln/>
        </p:spPr>
      </p:sp>
      <p:sp>
        <p:nvSpPr>
          <p:cNvPr id="983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31"/>
          <p:cNvSpPr>
            <a:spLocks noGrp="1" noChangeArrowheads="1"/>
          </p:cNvSpPr>
          <p:nvPr>
            <p:ph type="sldNum" sz="quarter" idx="5"/>
          </p:nvPr>
        </p:nvSpPr>
        <p:spPr>
          <a:noFill/>
        </p:spPr>
        <p:txBody>
          <a:bodyPr/>
          <a:lstStyle/>
          <a:p>
            <a:fld id="{CEB0FF48-55A9-437F-8B70-19D9ADD9E543}" type="slidenum">
              <a:rPr lang="en-US"/>
              <a:pPr/>
              <a:t>117</a:t>
            </a:fld>
            <a:endParaRPr lang="en-US"/>
          </a:p>
        </p:txBody>
      </p:sp>
      <p:sp>
        <p:nvSpPr>
          <p:cNvPr id="99331" name="Rectangle 2"/>
          <p:cNvSpPr>
            <a:spLocks noChangeArrowheads="1" noTextEdit="1"/>
          </p:cNvSpPr>
          <p:nvPr>
            <p:ph type="sldImg"/>
          </p:nvPr>
        </p:nvSpPr>
        <p:spPr>
          <a:ln/>
        </p:spPr>
      </p:sp>
      <p:sp>
        <p:nvSpPr>
          <p:cNvPr id="993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31"/>
          <p:cNvSpPr>
            <a:spLocks noGrp="1" noChangeArrowheads="1"/>
          </p:cNvSpPr>
          <p:nvPr>
            <p:ph type="sldNum" sz="quarter" idx="5"/>
          </p:nvPr>
        </p:nvSpPr>
        <p:spPr>
          <a:noFill/>
        </p:spPr>
        <p:txBody>
          <a:bodyPr/>
          <a:lstStyle/>
          <a:p>
            <a:fld id="{7A1E3985-9F7C-4953-A5CE-A625FCC2CD8A}" type="slidenum">
              <a:rPr lang="en-US"/>
              <a:pPr/>
              <a:t>118</a:t>
            </a:fld>
            <a:endParaRPr lang="en-US"/>
          </a:p>
        </p:txBody>
      </p:sp>
      <p:sp>
        <p:nvSpPr>
          <p:cNvPr id="100355" name="Rectangle 2"/>
          <p:cNvSpPr>
            <a:spLocks noChangeArrowheads="1" noTextEdit="1"/>
          </p:cNvSpPr>
          <p:nvPr>
            <p:ph type="sldImg"/>
          </p:nvPr>
        </p:nvSpPr>
        <p:spPr>
          <a:ln/>
        </p:spPr>
      </p:sp>
      <p:sp>
        <p:nvSpPr>
          <p:cNvPr id="1003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31"/>
          <p:cNvSpPr>
            <a:spLocks noGrp="1" noChangeArrowheads="1"/>
          </p:cNvSpPr>
          <p:nvPr>
            <p:ph type="sldNum" sz="quarter" idx="5"/>
          </p:nvPr>
        </p:nvSpPr>
        <p:spPr>
          <a:noFill/>
        </p:spPr>
        <p:txBody>
          <a:bodyPr/>
          <a:lstStyle/>
          <a:p>
            <a:fld id="{467B8215-EB8E-4BD4-B198-2431846A5F11}" type="slidenum">
              <a:rPr lang="en-US"/>
              <a:pPr/>
              <a:t>119</a:t>
            </a:fld>
            <a:endParaRPr lang="en-US"/>
          </a:p>
        </p:txBody>
      </p:sp>
      <p:sp>
        <p:nvSpPr>
          <p:cNvPr id="101379" name="Rectangle 2"/>
          <p:cNvSpPr>
            <a:spLocks noChangeArrowheads="1" noTextEdit="1"/>
          </p:cNvSpPr>
          <p:nvPr>
            <p:ph type="sldImg"/>
          </p:nvPr>
        </p:nvSpPr>
        <p:spPr>
          <a:ln/>
        </p:spPr>
      </p:sp>
      <p:sp>
        <p:nvSpPr>
          <p:cNvPr id="1013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31"/>
          <p:cNvSpPr>
            <a:spLocks noGrp="1" noChangeArrowheads="1"/>
          </p:cNvSpPr>
          <p:nvPr>
            <p:ph type="sldNum" sz="quarter" idx="5"/>
          </p:nvPr>
        </p:nvSpPr>
        <p:spPr>
          <a:noFill/>
        </p:spPr>
        <p:txBody>
          <a:bodyPr/>
          <a:lstStyle/>
          <a:p>
            <a:fld id="{6B715E56-B1AA-4B65-8D1F-F5FC4A73EB0B}" type="slidenum">
              <a:rPr lang="en-US"/>
              <a:pPr/>
              <a:t>120</a:t>
            </a:fld>
            <a:endParaRPr lang="en-US"/>
          </a:p>
        </p:txBody>
      </p:sp>
      <p:sp>
        <p:nvSpPr>
          <p:cNvPr id="102403" name="Rectangle 2"/>
          <p:cNvSpPr>
            <a:spLocks noChangeArrowheads="1" noTextEdit="1"/>
          </p:cNvSpPr>
          <p:nvPr>
            <p:ph type="sldImg"/>
          </p:nvPr>
        </p:nvSpPr>
        <p:spPr>
          <a:ln/>
        </p:spPr>
      </p:sp>
      <p:sp>
        <p:nvSpPr>
          <p:cNvPr id="1024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31"/>
          <p:cNvSpPr>
            <a:spLocks noGrp="1" noChangeArrowheads="1"/>
          </p:cNvSpPr>
          <p:nvPr>
            <p:ph type="sldNum" sz="quarter" idx="5"/>
          </p:nvPr>
        </p:nvSpPr>
        <p:spPr>
          <a:noFill/>
        </p:spPr>
        <p:txBody>
          <a:bodyPr/>
          <a:lstStyle/>
          <a:p>
            <a:fld id="{F68167A4-9DC9-4CF2-8B5A-858A58E5891A}" type="slidenum">
              <a:rPr lang="en-US"/>
              <a:pPr/>
              <a:t>121</a:t>
            </a:fld>
            <a:endParaRPr lang="en-US"/>
          </a:p>
        </p:txBody>
      </p:sp>
      <p:sp>
        <p:nvSpPr>
          <p:cNvPr id="103427" name="Rectangle 2"/>
          <p:cNvSpPr>
            <a:spLocks noChangeArrowheads="1" noTextEdit="1"/>
          </p:cNvSpPr>
          <p:nvPr>
            <p:ph type="sldImg"/>
          </p:nvPr>
        </p:nvSpPr>
        <p:spPr>
          <a:ln/>
        </p:spPr>
      </p:sp>
      <p:sp>
        <p:nvSpPr>
          <p:cNvPr id="1034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31"/>
          <p:cNvSpPr>
            <a:spLocks noGrp="1" noChangeArrowheads="1"/>
          </p:cNvSpPr>
          <p:nvPr>
            <p:ph type="sldNum" sz="quarter" idx="5"/>
          </p:nvPr>
        </p:nvSpPr>
        <p:spPr>
          <a:noFill/>
        </p:spPr>
        <p:txBody>
          <a:bodyPr/>
          <a:lstStyle/>
          <a:p>
            <a:fld id="{849CB350-D37F-4C7A-A53C-8A1B46B9EBD2}" type="slidenum">
              <a:rPr lang="en-US"/>
              <a:pPr/>
              <a:t>122</a:t>
            </a:fld>
            <a:endParaRPr lang="en-US"/>
          </a:p>
        </p:txBody>
      </p:sp>
      <p:sp>
        <p:nvSpPr>
          <p:cNvPr id="104451" name="Rectangle 2"/>
          <p:cNvSpPr>
            <a:spLocks noChangeArrowheads="1" noTextEdit="1"/>
          </p:cNvSpPr>
          <p:nvPr>
            <p:ph type="sldImg"/>
          </p:nvPr>
        </p:nvSpPr>
        <p:spPr>
          <a:ln/>
        </p:spPr>
      </p:sp>
      <p:sp>
        <p:nvSpPr>
          <p:cNvPr id="1044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31"/>
          <p:cNvSpPr>
            <a:spLocks noGrp="1" noChangeArrowheads="1"/>
          </p:cNvSpPr>
          <p:nvPr>
            <p:ph type="sldNum" sz="quarter" idx="5"/>
          </p:nvPr>
        </p:nvSpPr>
        <p:spPr>
          <a:noFill/>
        </p:spPr>
        <p:txBody>
          <a:bodyPr/>
          <a:lstStyle/>
          <a:p>
            <a:fld id="{035750B9-503E-4866-BF27-62E08689F6EF}" type="slidenum">
              <a:rPr lang="en-US"/>
              <a:pPr/>
              <a:t>123</a:t>
            </a:fld>
            <a:endParaRPr lang="en-US"/>
          </a:p>
        </p:txBody>
      </p:sp>
      <p:sp>
        <p:nvSpPr>
          <p:cNvPr id="105475" name="Rectangle 2"/>
          <p:cNvSpPr>
            <a:spLocks noChangeArrowheads="1" noTextEdit="1"/>
          </p:cNvSpPr>
          <p:nvPr>
            <p:ph type="sldImg"/>
          </p:nvPr>
        </p:nvSpPr>
        <p:spPr>
          <a:ln/>
        </p:spPr>
      </p:sp>
      <p:sp>
        <p:nvSpPr>
          <p:cNvPr id="1054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31"/>
          <p:cNvSpPr>
            <a:spLocks noGrp="1" noChangeArrowheads="1"/>
          </p:cNvSpPr>
          <p:nvPr>
            <p:ph type="sldNum" sz="quarter" idx="5"/>
          </p:nvPr>
        </p:nvSpPr>
        <p:spPr>
          <a:noFill/>
        </p:spPr>
        <p:txBody>
          <a:bodyPr/>
          <a:lstStyle/>
          <a:p>
            <a:fld id="{10791D86-0E68-477F-B5A4-8FFFD250152A}" type="slidenum">
              <a:rPr lang="en-US"/>
              <a:pPr/>
              <a:t>124</a:t>
            </a:fld>
            <a:endParaRPr lang="en-US"/>
          </a:p>
        </p:txBody>
      </p:sp>
      <p:sp>
        <p:nvSpPr>
          <p:cNvPr id="106499" name="Rectangle 2"/>
          <p:cNvSpPr>
            <a:spLocks noChangeArrowheads="1" noTextEdit="1"/>
          </p:cNvSpPr>
          <p:nvPr>
            <p:ph type="sldImg"/>
          </p:nvPr>
        </p:nvSpPr>
        <p:spPr>
          <a:ln/>
        </p:spPr>
      </p:sp>
      <p:sp>
        <p:nvSpPr>
          <p:cNvPr id="1065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p:spPr>
        <p:txBody>
          <a:bodyPr/>
          <a:lstStyle/>
          <a:p>
            <a:fld id="{A219B65E-9D39-4E31-A1EC-86CD8C73EEB6}" type="slidenum">
              <a:rPr lang="en-US"/>
              <a:pPr/>
              <a:t>125</a:t>
            </a:fld>
            <a:endParaRPr lang="en-US"/>
          </a:p>
        </p:txBody>
      </p:sp>
      <p:sp>
        <p:nvSpPr>
          <p:cNvPr id="107523" name="Rectangle 2"/>
          <p:cNvSpPr>
            <a:spLocks noChangeArrowheads="1" noTextEdit="1"/>
          </p:cNvSpPr>
          <p:nvPr>
            <p:ph type="sldImg"/>
          </p:nvPr>
        </p:nvSpPr>
        <p:spPr>
          <a:ln/>
        </p:spPr>
      </p:sp>
      <p:sp>
        <p:nvSpPr>
          <p:cNvPr id="1075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p:spPr>
        <p:txBody>
          <a:bodyPr/>
          <a:lstStyle/>
          <a:p>
            <a:fld id="{D5CECE55-6195-4BF1-914D-EB1B1E4303B8}" type="slidenum">
              <a:rPr lang="en-US"/>
              <a:pPr/>
              <a:t>126</a:t>
            </a:fld>
            <a:endParaRPr lang="en-US"/>
          </a:p>
        </p:txBody>
      </p:sp>
      <p:sp>
        <p:nvSpPr>
          <p:cNvPr id="108547" name="Rectangle 2"/>
          <p:cNvSpPr>
            <a:spLocks noChangeArrowheads="1" noTextEdit="1"/>
          </p:cNvSpPr>
          <p:nvPr>
            <p:ph type="sldImg"/>
          </p:nvPr>
        </p:nvSpPr>
        <p:spPr>
          <a:ln/>
        </p:spPr>
      </p:sp>
      <p:sp>
        <p:nvSpPr>
          <p:cNvPr id="1085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31"/>
          <p:cNvSpPr>
            <a:spLocks noGrp="1" noChangeArrowheads="1"/>
          </p:cNvSpPr>
          <p:nvPr>
            <p:ph type="sldNum" sz="quarter" idx="5"/>
          </p:nvPr>
        </p:nvSpPr>
        <p:spPr>
          <a:noFill/>
        </p:spPr>
        <p:txBody>
          <a:bodyPr/>
          <a:lstStyle/>
          <a:p>
            <a:fld id="{EBF00536-734F-4FE9-8C4C-B3B444540F60}" type="slidenum">
              <a:rPr lang="en-US"/>
              <a:pPr/>
              <a:t>127</a:t>
            </a:fld>
            <a:endParaRPr lang="en-US"/>
          </a:p>
        </p:txBody>
      </p:sp>
      <p:sp>
        <p:nvSpPr>
          <p:cNvPr id="109571" name="Rectangle 2"/>
          <p:cNvSpPr>
            <a:spLocks noChangeArrowheads="1" noTextEdit="1"/>
          </p:cNvSpPr>
          <p:nvPr>
            <p:ph type="sldImg"/>
          </p:nvPr>
        </p:nvSpPr>
        <p:spPr>
          <a:ln/>
        </p:spPr>
      </p:sp>
      <p:sp>
        <p:nvSpPr>
          <p:cNvPr id="1095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a:noFill/>
        </p:spPr>
        <p:txBody>
          <a:bodyPr/>
          <a:lstStyle/>
          <a:p>
            <a:fld id="{92F61D21-2934-4EF7-9083-F496F724C039}" type="slidenum">
              <a:rPr lang="en-US"/>
              <a:pPr/>
              <a:t>128</a:t>
            </a:fld>
            <a:endParaRPr lang="en-US"/>
          </a:p>
        </p:txBody>
      </p:sp>
      <p:sp>
        <p:nvSpPr>
          <p:cNvPr id="110595" name="Rectangle 2"/>
          <p:cNvSpPr>
            <a:spLocks noChangeArrowheads="1" noTextEdit="1"/>
          </p:cNvSpPr>
          <p:nvPr>
            <p:ph type="sldImg"/>
          </p:nvPr>
        </p:nvSpPr>
        <p:spPr>
          <a:ln/>
        </p:spPr>
      </p:sp>
      <p:sp>
        <p:nvSpPr>
          <p:cNvPr id="1105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31"/>
          <p:cNvSpPr>
            <a:spLocks noGrp="1" noChangeArrowheads="1"/>
          </p:cNvSpPr>
          <p:nvPr>
            <p:ph type="sldNum" sz="quarter" idx="5"/>
          </p:nvPr>
        </p:nvSpPr>
        <p:spPr>
          <a:noFill/>
        </p:spPr>
        <p:txBody>
          <a:bodyPr/>
          <a:lstStyle/>
          <a:p>
            <a:fld id="{AAB68A9D-472B-431C-B6C3-34D9AA83A6C8}" type="slidenum">
              <a:rPr lang="en-US"/>
              <a:pPr/>
              <a:t>129</a:t>
            </a:fld>
            <a:endParaRPr lang="en-US"/>
          </a:p>
        </p:txBody>
      </p:sp>
      <p:sp>
        <p:nvSpPr>
          <p:cNvPr id="111619" name="Rectangle 2"/>
          <p:cNvSpPr>
            <a:spLocks noChangeArrowheads="1" noTextEdit="1"/>
          </p:cNvSpPr>
          <p:nvPr>
            <p:ph type="sldImg"/>
          </p:nvPr>
        </p:nvSpPr>
        <p:spPr>
          <a:ln/>
        </p:spPr>
      </p:sp>
      <p:sp>
        <p:nvSpPr>
          <p:cNvPr id="1116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31"/>
          <p:cNvSpPr>
            <a:spLocks noGrp="1" noChangeArrowheads="1"/>
          </p:cNvSpPr>
          <p:nvPr>
            <p:ph type="sldNum" sz="quarter" idx="5"/>
          </p:nvPr>
        </p:nvSpPr>
        <p:spPr>
          <a:noFill/>
        </p:spPr>
        <p:txBody>
          <a:bodyPr/>
          <a:lstStyle/>
          <a:p>
            <a:fld id="{DBAB7FA3-2A8D-4D8E-A3C1-EE3356E7C2E7}" type="slidenum">
              <a:rPr lang="en-US"/>
              <a:pPr/>
              <a:t>130</a:t>
            </a:fld>
            <a:endParaRPr lang="en-US"/>
          </a:p>
        </p:txBody>
      </p:sp>
      <p:sp>
        <p:nvSpPr>
          <p:cNvPr id="112643" name="Rectangle 2"/>
          <p:cNvSpPr>
            <a:spLocks noChangeArrowheads="1" noTextEdit="1"/>
          </p:cNvSpPr>
          <p:nvPr>
            <p:ph type="sldImg"/>
          </p:nvPr>
        </p:nvSpPr>
        <p:spPr>
          <a:ln/>
        </p:spPr>
      </p:sp>
      <p:sp>
        <p:nvSpPr>
          <p:cNvPr id="1126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031"/>
          <p:cNvSpPr>
            <a:spLocks noGrp="1" noChangeArrowheads="1"/>
          </p:cNvSpPr>
          <p:nvPr>
            <p:ph type="sldNum" sz="quarter" idx="5"/>
          </p:nvPr>
        </p:nvSpPr>
        <p:spPr>
          <a:noFill/>
        </p:spPr>
        <p:txBody>
          <a:bodyPr/>
          <a:lstStyle/>
          <a:p>
            <a:fld id="{FE3D0183-961A-4F20-883B-799C9B8F16A6}" type="slidenum">
              <a:rPr lang="en-US"/>
              <a:pPr/>
              <a:t>131</a:t>
            </a:fld>
            <a:endParaRPr lang="en-US"/>
          </a:p>
        </p:txBody>
      </p:sp>
      <p:sp>
        <p:nvSpPr>
          <p:cNvPr id="113667" name="Rectangle 2"/>
          <p:cNvSpPr>
            <a:spLocks noChangeArrowheads="1" noTextEdit="1"/>
          </p:cNvSpPr>
          <p:nvPr>
            <p:ph type="sldImg"/>
          </p:nvPr>
        </p:nvSpPr>
        <p:spPr>
          <a:ln/>
        </p:spPr>
      </p:sp>
      <p:sp>
        <p:nvSpPr>
          <p:cNvPr id="1136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DE1A21B-06BE-4581-83BC-640C010B55A1}" type="slidenum">
              <a:rPr lang="en-US"/>
              <a:pPr/>
              <a:t>2</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31"/>
          <p:cNvSpPr>
            <a:spLocks noGrp="1" noChangeArrowheads="1"/>
          </p:cNvSpPr>
          <p:nvPr>
            <p:ph type="sldNum" sz="quarter" idx="5"/>
          </p:nvPr>
        </p:nvSpPr>
        <p:spPr>
          <a:noFill/>
        </p:spPr>
        <p:txBody>
          <a:bodyPr/>
          <a:lstStyle/>
          <a:p>
            <a:fld id="{D00F41C2-4193-4FE0-96DA-3F26E93ECF41}" type="slidenum">
              <a:rPr lang="en-US"/>
              <a:pPr/>
              <a:t>78</a:t>
            </a:fld>
            <a:endParaRPr lang="en-US"/>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D507C239-106F-4DDA-87CE-995F9FF625C1}" type="slidenum">
              <a:rPr lang="en-US"/>
              <a:pPr/>
              <a:t>79</a:t>
            </a:fld>
            <a:endParaRPr lang="en-US"/>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p:spPr>
        <p:txBody>
          <a:bodyPr/>
          <a:lstStyle/>
          <a:p>
            <a:fld id="{A57BCCBA-E51C-4CA9-8ACD-DEFF536C80D9}" type="slidenum">
              <a:rPr lang="en-US"/>
              <a:pPr/>
              <a:t>80</a:t>
            </a:fld>
            <a:endParaRPr lang="en-US"/>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p:spPr>
        <p:txBody>
          <a:bodyPr/>
          <a:lstStyle/>
          <a:p>
            <a:fld id="{19A6FC3F-A586-480F-889F-2BEDAE1202DC}" type="slidenum">
              <a:rPr lang="en-US"/>
              <a:pPr/>
              <a:t>81</a:t>
            </a:fld>
            <a:endParaRPr lang="en-US"/>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31"/>
          <p:cNvSpPr>
            <a:spLocks noGrp="1" noChangeArrowheads="1"/>
          </p:cNvSpPr>
          <p:nvPr>
            <p:ph type="sldNum" sz="quarter" idx="5"/>
          </p:nvPr>
        </p:nvSpPr>
        <p:spPr>
          <a:noFill/>
        </p:spPr>
        <p:txBody>
          <a:bodyPr/>
          <a:lstStyle/>
          <a:p>
            <a:fld id="{0175CE63-AF41-4F1E-B2CE-3B26F67C75A9}" type="slidenum">
              <a:rPr lang="en-US"/>
              <a:pPr/>
              <a:t>82</a:t>
            </a:fld>
            <a:endParaRPr lang="en-US"/>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p:spPr>
        <p:txBody>
          <a:bodyPr/>
          <a:lstStyle/>
          <a:p>
            <a:fld id="{0393B5E9-961F-47B7-B79E-DE029E58BC49}" type="slidenum">
              <a:rPr lang="en-US"/>
              <a:pPr/>
              <a:t>83</a:t>
            </a:fld>
            <a:endParaRPr lang="en-US"/>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p:spPr>
        <p:txBody>
          <a:bodyPr/>
          <a:lstStyle/>
          <a:p>
            <a:fld id="{7E07693D-8B3B-4253-A986-728766A833CA}" type="slidenum">
              <a:rPr lang="en-US"/>
              <a:pPr/>
              <a:t>84</a:t>
            </a:fld>
            <a:endParaRPr lang="en-US"/>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31"/>
          <p:cNvSpPr>
            <a:spLocks noGrp="1" noChangeArrowheads="1"/>
          </p:cNvSpPr>
          <p:nvPr>
            <p:ph type="sldNum" sz="quarter" idx="5"/>
          </p:nvPr>
        </p:nvSpPr>
        <p:spPr>
          <a:noFill/>
        </p:spPr>
        <p:txBody>
          <a:bodyPr/>
          <a:lstStyle/>
          <a:p>
            <a:fld id="{FDF4D8A4-35B7-41CE-81E7-9FEA8C4A190C}" type="slidenum">
              <a:rPr lang="en-US"/>
              <a:pPr/>
              <a:t>85</a:t>
            </a:fld>
            <a:endParaRPr lang="en-US"/>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D30F2057-E43D-43D7-BBEE-3F7894F0FB19}" type="slidenum">
              <a:rPr lang="en-US"/>
              <a:pPr/>
              <a:t>86</a:t>
            </a:fld>
            <a:endParaRPr lang="en-US"/>
          </a:p>
        </p:txBody>
      </p:sp>
      <p:sp>
        <p:nvSpPr>
          <p:cNvPr id="67587" name="Rectangle 2"/>
          <p:cNvSpPr>
            <a:spLocks noChangeArrowheads="1" noTextEdit="1"/>
          </p:cNvSpPr>
          <p:nvPr>
            <p:ph type="sldImg"/>
          </p:nvPr>
        </p:nvSpPr>
        <p:spPr>
          <a:ln/>
        </p:spPr>
      </p:sp>
      <p:sp>
        <p:nvSpPr>
          <p:cNvPr id="675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p:spPr>
        <p:txBody>
          <a:bodyPr/>
          <a:lstStyle/>
          <a:p>
            <a:fld id="{DC5177AB-DF5D-43AE-BFE4-59BE28C3D7D5}" type="slidenum">
              <a:rPr lang="en-US"/>
              <a:pPr/>
              <a:t>87</a:t>
            </a:fld>
            <a:endParaRPr lang="en-US"/>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31"/>
          <p:cNvSpPr>
            <a:spLocks noGrp="1" noChangeArrowheads="1"/>
          </p:cNvSpPr>
          <p:nvPr>
            <p:ph type="sldNum" sz="quarter" idx="5"/>
          </p:nvPr>
        </p:nvSpPr>
        <p:spPr>
          <a:noFill/>
        </p:spPr>
        <p:txBody>
          <a:bodyPr/>
          <a:lstStyle/>
          <a:p>
            <a:fld id="{98A39567-C976-4FB6-83CB-758B637F0B24}" type="slidenum">
              <a:rPr lang="en-US"/>
              <a:pPr/>
              <a:t>88</a:t>
            </a:fld>
            <a:endParaRPr lang="en-US"/>
          </a:p>
        </p:txBody>
      </p:sp>
      <p:sp>
        <p:nvSpPr>
          <p:cNvPr id="69635" name="Rectangle 2"/>
          <p:cNvSpPr>
            <a:spLocks noChangeArrowheads="1" noTextEdit="1"/>
          </p:cNvSpPr>
          <p:nvPr>
            <p:ph type="sldImg"/>
          </p:nvPr>
        </p:nvSpPr>
        <p:spPr>
          <a:ln/>
        </p:spPr>
      </p:sp>
      <p:sp>
        <p:nvSpPr>
          <p:cNvPr id="696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31"/>
          <p:cNvSpPr>
            <a:spLocks noGrp="1" noChangeArrowheads="1"/>
          </p:cNvSpPr>
          <p:nvPr>
            <p:ph type="sldNum" sz="quarter" idx="5"/>
          </p:nvPr>
        </p:nvSpPr>
        <p:spPr>
          <a:noFill/>
        </p:spPr>
        <p:txBody>
          <a:bodyPr/>
          <a:lstStyle/>
          <a:p>
            <a:fld id="{75A39B60-D2DC-4F88-9C5C-64CA8A422963}" type="slidenum">
              <a:rPr lang="en-US"/>
              <a:pPr/>
              <a:t>89</a:t>
            </a:fld>
            <a:endParaRPr lang="en-US"/>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B298F9E-9CC6-41DC-9664-8E29015708FE}"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031"/>
          <p:cNvSpPr>
            <a:spLocks noGrp="1" noChangeArrowheads="1"/>
          </p:cNvSpPr>
          <p:nvPr>
            <p:ph type="sldNum" sz="quarter" idx="5"/>
          </p:nvPr>
        </p:nvSpPr>
        <p:spPr>
          <a:noFill/>
        </p:spPr>
        <p:txBody>
          <a:bodyPr/>
          <a:lstStyle/>
          <a:p>
            <a:fld id="{E3F85E82-DB9B-410F-B8A5-F6F44B4654D9}" type="slidenum">
              <a:rPr lang="en-US"/>
              <a:pPr/>
              <a:t>90</a:t>
            </a:fld>
            <a:endParaRPr lang="en-US"/>
          </a:p>
        </p:txBody>
      </p:sp>
      <p:sp>
        <p:nvSpPr>
          <p:cNvPr id="71683" name="Rectangle 2"/>
          <p:cNvSpPr>
            <a:spLocks noChangeArrowheads="1" noTextEdit="1"/>
          </p:cNvSpPr>
          <p:nvPr>
            <p:ph type="sldImg"/>
          </p:nvPr>
        </p:nvSpPr>
        <p:spPr>
          <a:ln/>
        </p:spPr>
      </p:sp>
      <p:sp>
        <p:nvSpPr>
          <p:cNvPr id="716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31"/>
          <p:cNvSpPr>
            <a:spLocks noGrp="1" noChangeArrowheads="1"/>
          </p:cNvSpPr>
          <p:nvPr>
            <p:ph type="sldNum" sz="quarter" idx="5"/>
          </p:nvPr>
        </p:nvSpPr>
        <p:spPr>
          <a:noFill/>
        </p:spPr>
        <p:txBody>
          <a:bodyPr/>
          <a:lstStyle/>
          <a:p>
            <a:fld id="{DAF29DF1-5DAB-4A2B-AD45-7386FC42E1BC}" type="slidenum">
              <a:rPr lang="en-US"/>
              <a:pPr/>
              <a:t>91</a:t>
            </a:fld>
            <a:endParaRPr lang="en-US"/>
          </a:p>
        </p:txBody>
      </p:sp>
      <p:sp>
        <p:nvSpPr>
          <p:cNvPr id="72707" name="Rectangle 2"/>
          <p:cNvSpPr>
            <a:spLocks noChangeArrowheads="1" noTextEdit="1"/>
          </p:cNvSpPr>
          <p:nvPr>
            <p:ph type="sldImg"/>
          </p:nvPr>
        </p:nvSpPr>
        <p:spPr>
          <a:ln/>
        </p:spPr>
      </p:sp>
      <p:sp>
        <p:nvSpPr>
          <p:cNvPr id="727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31"/>
          <p:cNvSpPr>
            <a:spLocks noGrp="1" noChangeArrowheads="1"/>
          </p:cNvSpPr>
          <p:nvPr>
            <p:ph type="sldNum" sz="quarter" idx="5"/>
          </p:nvPr>
        </p:nvSpPr>
        <p:spPr>
          <a:noFill/>
        </p:spPr>
        <p:txBody>
          <a:bodyPr/>
          <a:lstStyle/>
          <a:p>
            <a:fld id="{7749C60F-0248-428A-9765-37F90535E59D}" type="slidenum">
              <a:rPr lang="en-US"/>
              <a:pPr/>
              <a:t>92</a:t>
            </a:fld>
            <a:endParaRPr lang="en-US"/>
          </a:p>
        </p:txBody>
      </p:sp>
      <p:sp>
        <p:nvSpPr>
          <p:cNvPr id="73731" name="Rectangle 2"/>
          <p:cNvSpPr>
            <a:spLocks noChangeArrowheads="1" noTextEdit="1"/>
          </p:cNvSpPr>
          <p:nvPr>
            <p:ph type="sldImg"/>
          </p:nvPr>
        </p:nvSpPr>
        <p:spPr>
          <a:ln/>
        </p:spPr>
      </p:sp>
      <p:sp>
        <p:nvSpPr>
          <p:cNvPr id="737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31"/>
          <p:cNvSpPr>
            <a:spLocks noGrp="1" noChangeArrowheads="1"/>
          </p:cNvSpPr>
          <p:nvPr>
            <p:ph type="sldNum" sz="quarter" idx="5"/>
          </p:nvPr>
        </p:nvSpPr>
        <p:spPr>
          <a:noFill/>
        </p:spPr>
        <p:txBody>
          <a:bodyPr/>
          <a:lstStyle/>
          <a:p>
            <a:fld id="{C6974435-6745-406A-917C-2246A0A22367}" type="slidenum">
              <a:rPr lang="en-US"/>
              <a:pPr/>
              <a:t>93</a:t>
            </a:fld>
            <a:endParaRPr lang="en-US"/>
          </a:p>
        </p:txBody>
      </p:sp>
      <p:sp>
        <p:nvSpPr>
          <p:cNvPr id="74755" name="Rectangle 2"/>
          <p:cNvSpPr>
            <a:spLocks noChangeArrowheads="1" noTextEdit="1"/>
          </p:cNvSpPr>
          <p:nvPr>
            <p:ph type="sldImg"/>
          </p:nvPr>
        </p:nvSpPr>
        <p:spPr>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A8F7E231-792E-412E-ACC5-0EE6E0873791}" type="slidenum">
              <a:rPr lang="en-US"/>
              <a:pPr/>
              <a:t>94</a:t>
            </a:fld>
            <a:endParaRPr lang="en-US"/>
          </a:p>
        </p:txBody>
      </p:sp>
      <p:sp>
        <p:nvSpPr>
          <p:cNvPr id="75779" name="Rectangle 2"/>
          <p:cNvSpPr>
            <a:spLocks noChangeArrowheads="1" noTextEdit="1"/>
          </p:cNvSpPr>
          <p:nvPr>
            <p:ph type="sldImg"/>
          </p:nvPr>
        </p:nvSpPr>
        <p:spPr>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031"/>
          <p:cNvSpPr>
            <a:spLocks noGrp="1" noChangeArrowheads="1"/>
          </p:cNvSpPr>
          <p:nvPr>
            <p:ph type="sldNum" sz="quarter" idx="5"/>
          </p:nvPr>
        </p:nvSpPr>
        <p:spPr>
          <a:noFill/>
        </p:spPr>
        <p:txBody>
          <a:bodyPr/>
          <a:lstStyle/>
          <a:p>
            <a:fld id="{C7B9910C-E8B5-45D4-AF98-48999D3309FE}" type="slidenum">
              <a:rPr lang="en-US"/>
              <a:pPr/>
              <a:t>95</a:t>
            </a:fld>
            <a:endParaRPr lang="en-US"/>
          </a:p>
        </p:txBody>
      </p:sp>
      <p:sp>
        <p:nvSpPr>
          <p:cNvPr id="76803" name="Rectangle 2"/>
          <p:cNvSpPr>
            <a:spLocks noChangeArrowheads="1" noTextEdit="1"/>
          </p:cNvSpPr>
          <p:nvPr>
            <p:ph type="sldImg"/>
          </p:nvPr>
        </p:nvSpPr>
        <p:spPr>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31"/>
          <p:cNvSpPr>
            <a:spLocks noGrp="1" noChangeArrowheads="1"/>
          </p:cNvSpPr>
          <p:nvPr>
            <p:ph type="sldNum" sz="quarter" idx="5"/>
          </p:nvPr>
        </p:nvSpPr>
        <p:spPr>
          <a:noFill/>
        </p:spPr>
        <p:txBody>
          <a:bodyPr/>
          <a:lstStyle/>
          <a:p>
            <a:fld id="{5AAE241E-5656-45C9-8B4D-46A066775AE8}" type="slidenum">
              <a:rPr lang="en-US"/>
              <a:pPr/>
              <a:t>96</a:t>
            </a:fld>
            <a:endParaRPr lang="en-US"/>
          </a:p>
        </p:txBody>
      </p:sp>
      <p:sp>
        <p:nvSpPr>
          <p:cNvPr id="77827" name="Rectangle 2"/>
          <p:cNvSpPr>
            <a:spLocks noChangeArrowheads="1" noTextEdit="1"/>
          </p:cNvSpPr>
          <p:nvPr>
            <p:ph type="sldImg"/>
          </p:nvPr>
        </p:nvSpPr>
        <p:spPr>
          <a:ln/>
        </p:spPr>
      </p:sp>
      <p:sp>
        <p:nvSpPr>
          <p:cNvPr id="778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31"/>
          <p:cNvSpPr>
            <a:spLocks noGrp="1" noChangeArrowheads="1"/>
          </p:cNvSpPr>
          <p:nvPr>
            <p:ph type="sldNum" sz="quarter" idx="5"/>
          </p:nvPr>
        </p:nvSpPr>
        <p:spPr>
          <a:noFill/>
        </p:spPr>
        <p:txBody>
          <a:bodyPr/>
          <a:lstStyle/>
          <a:p>
            <a:fld id="{F9549B92-876F-418B-8378-B28C299E2B9A}" type="slidenum">
              <a:rPr lang="en-US"/>
              <a:pPr/>
              <a:t>97</a:t>
            </a:fld>
            <a:endParaRPr lang="en-US"/>
          </a:p>
        </p:txBody>
      </p:sp>
      <p:sp>
        <p:nvSpPr>
          <p:cNvPr id="78851" name="Rectangle 2"/>
          <p:cNvSpPr>
            <a:spLocks noChangeArrowheads="1" noTextEdit="1"/>
          </p:cNvSpPr>
          <p:nvPr>
            <p:ph type="sldImg"/>
          </p:nvPr>
        </p:nvSpPr>
        <p:spPr>
          <a:ln/>
        </p:spPr>
      </p:sp>
      <p:sp>
        <p:nvSpPr>
          <p:cNvPr id="788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31"/>
          <p:cNvSpPr>
            <a:spLocks noGrp="1" noChangeArrowheads="1"/>
          </p:cNvSpPr>
          <p:nvPr>
            <p:ph type="sldNum" sz="quarter" idx="5"/>
          </p:nvPr>
        </p:nvSpPr>
        <p:spPr>
          <a:noFill/>
        </p:spPr>
        <p:txBody>
          <a:bodyPr/>
          <a:lstStyle/>
          <a:p>
            <a:fld id="{E9C8FC43-33BF-41E0-9D08-B172E3FEA2ED}" type="slidenum">
              <a:rPr lang="en-US"/>
              <a:pPr/>
              <a:t>98</a:t>
            </a:fld>
            <a:endParaRPr lang="en-US"/>
          </a:p>
        </p:txBody>
      </p:sp>
      <p:sp>
        <p:nvSpPr>
          <p:cNvPr id="79875" name="Rectangle 2"/>
          <p:cNvSpPr>
            <a:spLocks noChangeArrowheads="1" noTextEdit="1"/>
          </p:cNvSpPr>
          <p:nvPr>
            <p:ph type="sldImg"/>
          </p:nvPr>
        </p:nvSpPr>
        <p:spPr>
          <a:ln/>
        </p:spPr>
      </p:sp>
      <p:sp>
        <p:nvSpPr>
          <p:cNvPr id="798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031"/>
          <p:cNvSpPr>
            <a:spLocks noGrp="1" noChangeArrowheads="1"/>
          </p:cNvSpPr>
          <p:nvPr>
            <p:ph type="sldNum" sz="quarter" idx="5"/>
          </p:nvPr>
        </p:nvSpPr>
        <p:spPr>
          <a:noFill/>
        </p:spPr>
        <p:txBody>
          <a:bodyPr/>
          <a:lstStyle/>
          <a:p>
            <a:fld id="{1E3CF710-A0B0-4C1F-8E57-88022620EB60}" type="slidenum">
              <a:rPr lang="en-US"/>
              <a:pPr/>
              <a:t>99</a:t>
            </a:fld>
            <a:endParaRPr lang="en-US"/>
          </a:p>
        </p:txBody>
      </p:sp>
      <p:sp>
        <p:nvSpPr>
          <p:cNvPr id="80899" name="Rectangle 2"/>
          <p:cNvSpPr>
            <a:spLocks noChangeArrowheads="1" noTextEdit="1"/>
          </p:cNvSpPr>
          <p:nvPr>
            <p:ph type="sldImg"/>
          </p:nvPr>
        </p:nvSpPr>
        <p:spPr>
          <a:ln/>
        </p:spPr>
      </p:sp>
      <p:sp>
        <p:nvSpPr>
          <p:cNvPr id="809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22E8DECB-B2C1-4E3E-9660-33D003D185B9}" type="datetime1">
              <a:rPr lang="en-US" smtClean="0"/>
              <a:pPr/>
              <a:t>3/3/2010</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Begi foe Opwekking</a:t>
            </a:r>
            <a:endParaRPr lang="en-US"/>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17640FFA-E2A9-40D5-B46F-76EA4E4E203B}"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923D6E2-4510-4016-B86A-39F669CF7593}" type="datetime1">
              <a:rPr lang="en-US" smtClean="0"/>
              <a:pPr/>
              <a:t>3/3/2010</a:t>
            </a:fld>
            <a:endParaRPr lang="en-US"/>
          </a:p>
        </p:txBody>
      </p:sp>
      <p:sp>
        <p:nvSpPr>
          <p:cNvPr id="5" name="Footer Placeholder 4"/>
          <p:cNvSpPr>
            <a:spLocks noGrp="1"/>
          </p:cNvSpPr>
          <p:nvPr>
            <p:ph type="ftr" sz="quarter" idx="11"/>
          </p:nvPr>
        </p:nvSpPr>
        <p:spPr/>
        <p:txBody>
          <a:bodyPr/>
          <a:lstStyle>
            <a:lvl1pPr>
              <a:defRPr/>
            </a:lvl1pPr>
          </a:lstStyle>
          <a:p>
            <a:r>
              <a:rPr lang="en-US" smtClean="0"/>
              <a:t>Begi foe Opwekking</a:t>
            </a:r>
            <a:endParaRPr lang="en-US"/>
          </a:p>
        </p:txBody>
      </p:sp>
      <p:sp>
        <p:nvSpPr>
          <p:cNvPr id="6" name="Slide Number Placeholder 5"/>
          <p:cNvSpPr>
            <a:spLocks noGrp="1"/>
          </p:cNvSpPr>
          <p:nvPr>
            <p:ph type="sldNum" sz="quarter" idx="12"/>
          </p:nvPr>
        </p:nvSpPr>
        <p:spPr/>
        <p:txBody>
          <a:bodyPr/>
          <a:lstStyle>
            <a:lvl1pPr>
              <a:defRPr/>
            </a:lvl1pPr>
          </a:lstStyle>
          <a:p>
            <a:fld id="{5C0D24E0-C6F4-444A-B185-B787D57201CF}"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D52F624-1D71-423A-935F-288694C9A499}" type="datetime1">
              <a:rPr lang="en-US" smtClean="0"/>
              <a:pPr/>
              <a:t>3/3/2010</a:t>
            </a:fld>
            <a:endParaRPr lang="en-US"/>
          </a:p>
        </p:txBody>
      </p:sp>
      <p:sp>
        <p:nvSpPr>
          <p:cNvPr id="5" name="Footer Placeholder 4"/>
          <p:cNvSpPr>
            <a:spLocks noGrp="1"/>
          </p:cNvSpPr>
          <p:nvPr>
            <p:ph type="ftr" sz="quarter" idx="11"/>
          </p:nvPr>
        </p:nvSpPr>
        <p:spPr/>
        <p:txBody>
          <a:bodyPr/>
          <a:lstStyle>
            <a:lvl1pPr>
              <a:defRPr/>
            </a:lvl1pPr>
          </a:lstStyle>
          <a:p>
            <a:r>
              <a:rPr lang="en-US" smtClean="0"/>
              <a:t>Begi foe Opwekking</a:t>
            </a:r>
            <a:endParaRPr lang="en-US"/>
          </a:p>
        </p:txBody>
      </p:sp>
      <p:sp>
        <p:nvSpPr>
          <p:cNvPr id="6" name="Slide Number Placeholder 5"/>
          <p:cNvSpPr>
            <a:spLocks noGrp="1"/>
          </p:cNvSpPr>
          <p:nvPr>
            <p:ph type="sldNum" sz="quarter" idx="12"/>
          </p:nvPr>
        </p:nvSpPr>
        <p:spPr/>
        <p:txBody>
          <a:bodyPr/>
          <a:lstStyle>
            <a:lvl1pPr>
              <a:defRPr/>
            </a:lvl1pPr>
          </a:lstStyle>
          <a:p>
            <a:fld id="{523E8519-0EAC-461D-8D4B-9BEE163C7462}"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5FB9624-D25C-45A9-969F-8A086DBB7FE1}" type="datetime1">
              <a:rPr lang="en-US" smtClean="0"/>
              <a:pPr/>
              <a:t>3/3/2010</a:t>
            </a:fld>
            <a:endParaRPr lang="en-US"/>
          </a:p>
        </p:txBody>
      </p:sp>
      <p:sp>
        <p:nvSpPr>
          <p:cNvPr id="5" name="Footer Placeholder 4"/>
          <p:cNvSpPr>
            <a:spLocks noGrp="1"/>
          </p:cNvSpPr>
          <p:nvPr>
            <p:ph type="ftr" sz="quarter" idx="11"/>
          </p:nvPr>
        </p:nvSpPr>
        <p:spPr/>
        <p:txBody>
          <a:bodyPr/>
          <a:lstStyle>
            <a:lvl1pPr>
              <a:defRPr/>
            </a:lvl1pPr>
          </a:lstStyle>
          <a:p>
            <a:r>
              <a:rPr lang="en-US" smtClean="0"/>
              <a:t>Begi foe Opwekking</a:t>
            </a:r>
            <a:endParaRPr lang="en-US"/>
          </a:p>
        </p:txBody>
      </p:sp>
      <p:sp>
        <p:nvSpPr>
          <p:cNvPr id="6" name="Slide Number Placeholder 5"/>
          <p:cNvSpPr>
            <a:spLocks noGrp="1"/>
          </p:cNvSpPr>
          <p:nvPr>
            <p:ph type="sldNum" sz="quarter" idx="12"/>
          </p:nvPr>
        </p:nvSpPr>
        <p:spPr/>
        <p:txBody>
          <a:bodyPr/>
          <a:lstStyle>
            <a:lvl1pPr>
              <a:defRPr/>
            </a:lvl1pPr>
          </a:lstStyle>
          <a:p>
            <a:fld id="{224BFCD6-98DD-47A1-A86B-84032C3D3F5F}"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9871C64-7684-4F0C-A1E4-21D0E93354C5}" type="datetime1">
              <a:rPr lang="en-US" smtClean="0"/>
              <a:pPr/>
              <a:t>3/3/2010</a:t>
            </a:fld>
            <a:endParaRPr lang="en-US"/>
          </a:p>
        </p:txBody>
      </p:sp>
      <p:sp>
        <p:nvSpPr>
          <p:cNvPr id="5" name="Footer Placeholder 4"/>
          <p:cNvSpPr>
            <a:spLocks noGrp="1"/>
          </p:cNvSpPr>
          <p:nvPr>
            <p:ph type="ftr" sz="quarter" idx="11"/>
          </p:nvPr>
        </p:nvSpPr>
        <p:spPr/>
        <p:txBody>
          <a:bodyPr/>
          <a:lstStyle>
            <a:lvl1pPr>
              <a:defRPr/>
            </a:lvl1pPr>
          </a:lstStyle>
          <a:p>
            <a:r>
              <a:rPr lang="en-US" smtClean="0"/>
              <a:t>Begi foe Opwekking</a:t>
            </a:r>
            <a:endParaRPr lang="en-US"/>
          </a:p>
        </p:txBody>
      </p:sp>
      <p:sp>
        <p:nvSpPr>
          <p:cNvPr id="6" name="Slide Number Placeholder 5"/>
          <p:cNvSpPr>
            <a:spLocks noGrp="1"/>
          </p:cNvSpPr>
          <p:nvPr>
            <p:ph type="sldNum" sz="quarter" idx="12"/>
          </p:nvPr>
        </p:nvSpPr>
        <p:spPr/>
        <p:txBody>
          <a:bodyPr/>
          <a:lstStyle>
            <a:lvl1pPr>
              <a:defRPr/>
            </a:lvl1pPr>
          </a:lstStyle>
          <a:p>
            <a:fld id="{0C576BF3-581E-4E2A-AC64-82729CE067B8}"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3CEFEDF2-3C25-4C1E-B959-CB9DE0468420}" type="datetime1">
              <a:rPr lang="en-US" smtClean="0"/>
              <a:pPr/>
              <a:t>3/3/2010</a:t>
            </a:fld>
            <a:endParaRPr lang="en-US"/>
          </a:p>
        </p:txBody>
      </p:sp>
      <p:sp>
        <p:nvSpPr>
          <p:cNvPr id="6" name="Footer Placeholder 5"/>
          <p:cNvSpPr>
            <a:spLocks noGrp="1"/>
          </p:cNvSpPr>
          <p:nvPr>
            <p:ph type="ftr" sz="quarter" idx="11"/>
          </p:nvPr>
        </p:nvSpPr>
        <p:spPr/>
        <p:txBody>
          <a:bodyPr/>
          <a:lstStyle>
            <a:lvl1pPr>
              <a:defRPr/>
            </a:lvl1pPr>
          </a:lstStyle>
          <a:p>
            <a:r>
              <a:rPr lang="en-US" smtClean="0"/>
              <a:t>Begi foe Opwekking</a:t>
            </a:r>
            <a:endParaRPr lang="en-US"/>
          </a:p>
        </p:txBody>
      </p:sp>
      <p:sp>
        <p:nvSpPr>
          <p:cNvPr id="7" name="Slide Number Placeholder 6"/>
          <p:cNvSpPr>
            <a:spLocks noGrp="1"/>
          </p:cNvSpPr>
          <p:nvPr>
            <p:ph type="sldNum" sz="quarter" idx="12"/>
          </p:nvPr>
        </p:nvSpPr>
        <p:spPr/>
        <p:txBody>
          <a:bodyPr/>
          <a:lstStyle>
            <a:lvl1pPr>
              <a:defRPr/>
            </a:lvl1pPr>
          </a:lstStyle>
          <a:p>
            <a:fld id="{E7585959-17BF-492B-B2CD-F5348C18490A}"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4FD20F1-979C-4408-A5C5-91A6F58ED223}" type="datetime1">
              <a:rPr lang="en-US" smtClean="0"/>
              <a:pPr/>
              <a:t>3/3/2010</a:t>
            </a:fld>
            <a:endParaRPr lang="en-US"/>
          </a:p>
        </p:txBody>
      </p:sp>
      <p:sp>
        <p:nvSpPr>
          <p:cNvPr id="8" name="Footer Placeholder 7"/>
          <p:cNvSpPr>
            <a:spLocks noGrp="1"/>
          </p:cNvSpPr>
          <p:nvPr>
            <p:ph type="ftr" sz="quarter" idx="11"/>
          </p:nvPr>
        </p:nvSpPr>
        <p:spPr/>
        <p:txBody>
          <a:bodyPr/>
          <a:lstStyle>
            <a:lvl1pPr>
              <a:defRPr/>
            </a:lvl1pPr>
          </a:lstStyle>
          <a:p>
            <a:r>
              <a:rPr lang="en-US" smtClean="0"/>
              <a:t>Begi foe Opwekking</a:t>
            </a:r>
            <a:endParaRPr lang="en-US"/>
          </a:p>
        </p:txBody>
      </p:sp>
      <p:sp>
        <p:nvSpPr>
          <p:cNvPr id="9" name="Slide Number Placeholder 8"/>
          <p:cNvSpPr>
            <a:spLocks noGrp="1"/>
          </p:cNvSpPr>
          <p:nvPr>
            <p:ph type="sldNum" sz="quarter" idx="12"/>
          </p:nvPr>
        </p:nvSpPr>
        <p:spPr/>
        <p:txBody>
          <a:bodyPr/>
          <a:lstStyle>
            <a:lvl1pPr>
              <a:defRPr/>
            </a:lvl1pPr>
          </a:lstStyle>
          <a:p>
            <a:fld id="{1560150D-6DE6-4990-9E88-59E95342CEB1}"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391F1C82-6DF8-491C-93F0-A305B534117C}" type="datetime1">
              <a:rPr lang="en-US" smtClean="0"/>
              <a:pPr/>
              <a:t>3/3/2010</a:t>
            </a:fld>
            <a:endParaRPr lang="en-US"/>
          </a:p>
        </p:txBody>
      </p:sp>
      <p:sp>
        <p:nvSpPr>
          <p:cNvPr id="4" name="Footer Placeholder 3"/>
          <p:cNvSpPr>
            <a:spLocks noGrp="1"/>
          </p:cNvSpPr>
          <p:nvPr>
            <p:ph type="ftr" sz="quarter" idx="11"/>
          </p:nvPr>
        </p:nvSpPr>
        <p:spPr/>
        <p:txBody>
          <a:bodyPr/>
          <a:lstStyle>
            <a:lvl1pPr>
              <a:defRPr/>
            </a:lvl1pPr>
          </a:lstStyle>
          <a:p>
            <a:r>
              <a:rPr lang="en-US" smtClean="0"/>
              <a:t>Begi foe Opwekking</a:t>
            </a:r>
            <a:endParaRPr lang="en-US"/>
          </a:p>
        </p:txBody>
      </p:sp>
      <p:sp>
        <p:nvSpPr>
          <p:cNvPr id="5" name="Slide Number Placeholder 4"/>
          <p:cNvSpPr>
            <a:spLocks noGrp="1"/>
          </p:cNvSpPr>
          <p:nvPr>
            <p:ph type="sldNum" sz="quarter" idx="12"/>
          </p:nvPr>
        </p:nvSpPr>
        <p:spPr/>
        <p:txBody>
          <a:bodyPr/>
          <a:lstStyle>
            <a:lvl1pPr>
              <a:defRPr/>
            </a:lvl1pPr>
          </a:lstStyle>
          <a:p>
            <a:fld id="{AEFB4C61-70BD-4428-A564-1C89216A6A36}"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5EA4C19-00ED-4FC8-8603-4ECD31569F2C}" type="datetime1">
              <a:rPr lang="en-US" smtClean="0"/>
              <a:pPr/>
              <a:t>3/3/2010</a:t>
            </a:fld>
            <a:endParaRPr lang="en-US"/>
          </a:p>
        </p:txBody>
      </p:sp>
      <p:sp>
        <p:nvSpPr>
          <p:cNvPr id="3" name="Footer Placeholder 2"/>
          <p:cNvSpPr>
            <a:spLocks noGrp="1"/>
          </p:cNvSpPr>
          <p:nvPr>
            <p:ph type="ftr" sz="quarter" idx="11"/>
          </p:nvPr>
        </p:nvSpPr>
        <p:spPr/>
        <p:txBody>
          <a:bodyPr/>
          <a:lstStyle>
            <a:lvl1pPr>
              <a:defRPr/>
            </a:lvl1pPr>
          </a:lstStyle>
          <a:p>
            <a:r>
              <a:rPr lang="en-US" smtClean="0"/>
              <a:t>Begi foe Opwekking</a:t>
            </a:r>
            <a:endParaRPr lang="en-US"/>
          </a:p>
        </p:txBody>
      </p:sp>
      <p:sp>
        <p:nvSpPr>
          <p:cNvPr id="4" name="Slide Number Placeholder 3"/>
          <p:cNvSpPr>
            <a:spLocks noGrp="1"/>
          </p:cNvSpPr>
          <p:nvPr>
            <p:ph type="sldNum" sz="quarter" idx="12"/>
          </p:nvPr>
        </p:nvSpPr>
        <p:spPr/>
        <p:txBody>
          <a:bodyPr/>
          <a:lstStyle>
            <a:lvl1pPr>
              <a:defRPr/>
            </a:lvl1pPr>
          </a:lstStyle>
          <a:p>
            <a:fld id="{FCA641A7-916A-4C4E-8DDF-966A4A7552C8}"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D892899-4DA5-4D67-A92C-2A33624B36A9}" type="datetime1">
              <a:rPr lang="en-US" smtClean="0"/>
              <a:pPr/>
              <a:t>3/3/2010</a:t>
            </a:fld>
            <a:endParaRPr lang="en-US"/>
          </a:p>
        </p:txBody>
      </p:sp>
      <p:sp>
        <p:nvSpPr>
          <p:cNvPr id="6" name="Footer Placeholder 5"/>
          <p:cNvSpPr>
            <a:spLocks noGrp="1"/>
          </p:cNvSpPr>
          <p:nvPr>
            <p:ph type="ftr" sz="quarter" idx="11"/>
          </p:nvPr>
        </p:nvSpPr>
        <p:spPr/>
        <p:txBody>
          <a:bodyPr/>
          <a:lstStyle>
            <a:lvl1pPr>
              <a:defRPr/>
            </a:lvl1pPr>
          </a:lstStyle>
          <a:p>
            <a:r>
              <a:rPr lang="en-US" smtClean="0"/>
              <a:t>Begi foe Opwekking</a:t>
            </a:r>
            <a:endParaRPr lang="en-US"/>
          </a:p>
        </p:txBody>
      </p:sp>
      <p:sp>
        <p:nvSpPr>
          <p:cNvPr id="7" name="Slide Number Placeholder 6"/>
          <p:cNvSpPr>
            <a:spLocks noGrp="1"/>
          </p:cNvSpPr>
          <p:nvPr>
            <p:ph type="sldNum" sz="quarter" idx="12"/>
          </p:nvPr>
        </p:nvSpPr>
        <p:spPr/>
        <p:txBody>
          <a:bodyPr/>
          <a:lstStyle>
            <a:lvl1pPr>
              <a:defRPr/>
            </a:lvl1pPr>
          </a:lstStyle>
          <a:p>
            <a:fld id="{DC2FAFE9-7534-4D06-8D30-5B93A181513F}"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B846EDA-25E8-4BE5-A814-806F7B0B1D32}" type="datetime1">
              <a:rPr lang="en-US" smtClean="0"/>
              <a:pPr/>
              <a:t>3/3/2010</a:t>
            </a:fld>
            <a:endParaRPr lang="en-US"/>
          </a:p>
        </p:txBody>
      </p:sp>
      <p:sp>
        <p:nvSpPr>
          <p:cNvPr id="6" name="Footer Placeholder 5"/>
          <p:cNvSpPr>
            <a:spLocks noGrp="1"/>
          </p:cNvSpPr>
          <p:nvPr>
            <p:ph type="ftr" sz="quarter" idx="11"/>
          </p:nvPr>
        </p:nvSpPr>
        <p:spPr/>
        <p:txBody>
          <a:bodyPr/>
          <a:lstStyle>
            <a:lvl1pPr>
              <a:defRPr/>
            </a:lvl1pPr>
          </a:lstStyle>
          <a:p>
            <a:r>
              <a:rPr lang="en-US" smtClean="0"/>
              <a:t>Begi foe Opwekking</a:t>
            </a:r>
            <a:endParaRPr lang="en-US"/>
          </a:p>
        </p:txBody>
      </p:sp>
      <p:sp>
        <p:nvSpPr>
          <p:cNvPr id="7" name="Slide Number Placeholder 6"/>
          <p:cNvSpPr>
            <a:spLocks noGrp="1"/>
          </p:cNvSpPr>
          <p:nvPr>
            <p:ph type="sldNum" sz="quarter" idx="12"/>
          </p:nvPr>
        </p:nvSpPr>
        <p:spPr/>
        <p:txBody>
          <a:bodyPr/>
          <a:lstStyle>
            <a:lvl1pPr>
              <a:defRPr/>
            </a:lvl1pPr>
          </a:lstStyle>
          <a:p>
            <a:fld id="{2E1FD0AE-BD7F-4F6B-B5D4-E25433013D35}"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BCAD43E4-3D26-427E-8683-1CE262BF2EF9}" type="datetime1">
              <a:rPr lang="en-US" smtClean="0"/>
              <a:pPr/>
              <a:t>3/3/2010</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en-US" smtClean="0"/>
              <a:t>Begi foe Opwekking</a:t>
            </a:r>
            <a:endParaRPr lang="en-US"/>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4C0F4341-159D-41EF-BFF8-D2E5ACDDCCD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EA507C3D-757B-41C1-B497-34FBA854C341}" type="datetime1">
              <a:rPr lang="en-US" smtClean="0"/>
              <a:pPr/>
              <a:t>3/3/2010</a:t>
            </a:fld>
            <a:endParaRPr lang="en-US"/>
          </a:p>
        </p:txBody>
      </p:sp>
      <p:sp>
        <p:nvSpPr>
          <p:cNvPr id="5" name="Rectangle 15"/>
          <p:cNvSpPr>
            <a:spLocks noGrp="1" noChangeArrowheads="1"/>
          </p:cNvSpPr>
          <p:nvPr>
            <p:ph type="ftr" sz="quarter" idx="3"/>
          </p:nvPr>
        </p:nvSpPr>
        <p:spPr/>
        <p:txBody>
          <a:bodyPr/>
          <a:lstStyle/>
          <a:p>
            <a:r>
              <a:rPr lang="en-US" dirty="0" err="1" smtClean="0"/>
              <a:t>Begi</a:t>
            </a:r>
            <a:r>
              <a:rPr lang="en-US" dirty="0" smtClean="0"/>
              <a:t> foe </a:t>
            </a:r>
            <a:r>
              <a:rPr lang="en-US" dirty="0" err="1" smtClean="0"/>
              <a:t>Opwekking</a:t>
            </a:r>
            <a:endParaRPr lang="en-US" dirty="0"/>
          </a:p>
        </p:txBody>
      </p:sp>
      <p:sp>
        <p:nvSpPr>
          <p:cNvPr id="6" name="Rectangle 16"/>
          <p:cNvSpPr>
            <a:spLocks noGrp="1" noChangeArrowheads="1"/>
          </p:cNvSpPr>
          <p:nvPr>
            <p:ph type="sldNum" sz="quarter" idx="4"/>
          </p:nvPr>
        </p:nvSpPr>
        <p:spPr/>
        <p:txBody>
          <a:bodyPr/>
          <a:lstStyle/>
          <a:p>
            <a:fld id="{5AEDA5FB-3D4B-4229-BA10-2933AC8B1C34}"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Module VI - Begi</a:t>
            </a: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Romeini</a:t>
            </a:r>
            <a:r>
              <a:rPr lang="en-US" dirty="0" smtClean="0"/>
              <a:t> 13</a:t>
            </a:r>
            <a:endParaRPr lang="en-US" dirty="0"/>
          </a:p>
        </p:txBody>
      </p:sp>
      <p:sp>
        <p:nvSpPr>
          <p:cNvPr id="3" name="Content Placeholder 2"/>
          <p:cNvSpPr>
            <a:spLocks noGrp="1"/>
          </p:cNvSpPr>
          <p:nvPr>
            <p:ph idx="1"/>
          </p:nvPr>
        </p:nvSpPr>
        <p:spPr>
          <a:xfrm>
            <a:off x="226953" y="2017713"/>
            <a:ext cx="8728135" cy="4114800"/>
          </a:xfrm>
        </p:spPr>
        <p:txBody>
          <a:bodyPr/>
          <a:lstStyle/>
          <a:p>
            <a:r>
              <a:rPr lang="en-US" sz="2800" b="1" baseline="0" dirty="0" smtClean="0"/>
              <a:t>8. Joe no </a:t>
            </a:r>
            <a:r>
              <a:rPr lang="en-US" sz="2800" b="1" baseline="0" dirty="0" err="1" smtClean="0"/>
              <a:t>moesoe</a:t>
            </a:r>
            <a:r>
              <a:rPr lang="en-US" sz="2800" b="1" baseline="0" dirty="0" smtClean="0"/>
              <a:t> </a:t>
            </a:r>
            <a:r>
              <a:rPr lang="en-US" sz="2800" b="1" baseline="0" dirty="0" err="1" smtClean="0"/>
              <a:t>abi</a:t>
            </a:r>
            <a:r>
              <a:rPr lang="en-US" sz="2800" b="1" baseline="0" dirty="0" smtClean="0"/>
              <a:t> foe </a:t>
            </a:r>
            <a:r>
              <a:rPr lang="en-US" sz="2800" b="1" baseline="0" dirty="0" err="1" smtClean="0"/>
              <a:t>pai</a:t>
            </a:r>
            <a:r>
              <a:rPr lang="en-US" sz="2800" b="1" baseline="0" dirty="0" smtClean="0"/>
              <a:t> </a:t>
            </a:r>
            <a:r>
              <a:rPr lang="en-US" sz="2800" b="1" baseline="0" dirty="0" err="1" smtClean="0"/>
              <a:t>soema</a:t>
            </a:r>
            <a:r>
              <a:rPr lang="en-US" sz="2800" b="1" baseline="0" dirty="0" smtClean="0"/>
              <a:t> </a:t>
            </a:r>
            <a:r>
              <a:rPr lang="en-US" sz="2800" b="1" baseline="0" dirty="0" err="1" smtClean="0"/>
              <a:t>iniwan</a:t>
            </a:r>
            <a:r>
              <a:rPr lang="en-US" sz="2800" b="1" baseline="0" dirty="0" smtClean="0"/>
              <a:t> </a:t>
            </a:r>
            <a:r>
              <a:rPr lang="en-US" sz="2800" b="1" baseline="0" dirty="0" err="1" smtClean="0"/>
              <a:t>sani</a:t>
            </a:r>
            <a:r>
              <a:rPr lang="en-US" sz="2800" b="1" baseline="0" dirty="0" smtClean="0"/>
              <a:t> </a:t>
            </a:r>
            <a:r>
              <a:rPr lang="en-US" sz="2800" b="1" baseline="0" dirty="0" err="1" smtClean="0"/>
              <a:t>baka</a:t>
            </a:r>
            <a:r>
              <a:rPr lang="en-US" sz="2800" b="1" baseline="0" dirty="0" smtClean="0"/>
              <a:t>, </a:t>
            </a:r>
            <a:r>
              <a:rPr lang="en-US" sz="2800" b="1" baseline="0" dirty="0" err="1" smtClean="0"/>
              <a:t>boiti</a:t>
            </a:r>
            <a:r>
              <a:rPr lang="en-US" sz="2800" b="1" baseline="0" dirty="0" smtClean="0"/>
              <a:t> foe </a:t>
            </a:r>
            <a:r>
              <a:rPr lang="en-US" sz="2800" b="1" baseline="0" dirty="0" err="1" smtClean="0"/>
              <a:t>lobi</a:t>
            </a:r>
            <a:r>
              <a:rPr lang="en-US" sz="2800" b="1" baseline="0" dirty="0" smtClean="0"/>
              <a:t> </a:t>
            </a:r>
            <a:r>
              <a:rPr lang="en-US" sz="2800" b="1" baseline="0" dirty="0" err="1" smtClean="0"/>
              <a:t>makandra</a:t>
            </a:r>
            <a:r>
              <a:rPr lang="en-US" sz="2800" b="1" baseline="0" dirty="0" smtClean="0"/>
              <a:t>; </a:t>
            </a:r>
            <a:r>
              <a:rPr lang="en-US" sz="2800" b="1" baseline="0" dirty="0" err="1" smtClean="0"/>
              <a:t>bikasi</a:t>
            </a:r>
            <a:r>
              <a:rPr lang="en-US" sz="2800" b="1" baseline="0" dirty="0" smtClean="0"/>
              <a:t> </a:t>
            </a:r>
            <a:r>
              <a:rPr lang="en-US" sz="2800" b="1" baseline="0" dirty="0" err="1" smtClean="0"/>
              <a:t>da</a:t>
            </a:r>
            <a:r>
              <a:rPr lang="en-US" sz="2800" b="1" baseline="0" dirty="0" smtClean="0"/>
              <a:t> </a:t>
            </a:r>
            <a:r>
              <a:rPr lang="en-US" sz="2800" b="1" baseline="0" dirty="0" err="1" smtClean="0"/>
              <a:t>soema</a:t>
            </a:r>
            <a:r>
              <a:rPr lang="en-US" sz="2800" b="1" baseline="0" dirty="0" smtClean="0"/>
              <a:t> </a:t>
            </a:r>
            <a:r>
              <a:rPr lang="en-US" sz="2800" b="1" baseline="0" dirty="0" err="1" smtClean="0"/>
              <a:t>disi</a:t>
            </a:r>
            <a:r>
              <a:rPr lang="en-US" sz="2800" b="1" baseline="0" dirty="0" smtClean="0"/>
              <a:t> de </a:t>
            </a:r>
            <a:r>
              <a:rPr lang="en-US" sz="2800" b="1" baseline="0" dirty="0" err="1" smtClean="0"/>
              <a:t>lobi</a:t>
            </a:r>
            <a:r>
              <a:rPr lang="en-US" sz="2800" b="1" baseline="0" dirty="0" smtClean="0"/>
              <a:t> </a:t>
            </a:r>
            <a:r>
              <a:rPr lang="en-US" sz="2800" b="1" baseline="0" dirty="0" err="1" smtClean="0"/>
              <a:t>trawan</a:t>
            </a:r>
            <a:r>
              <a:rPr lang="en-US" sz="2800" b="1" baseline="0" dirty="0" smtClean="0"/>
              <a:t> </a:t>
            </a:r>
            <a:r>
              <a:rPr lang="en-US" sz="2800" b="1" baseline="0" dirty="0" err="1" smtClean="0"/>
              <a:t>ben</a:t>
            </a:r>
            <a:r>
              <a:rPr lang="en-US" sz="2800" b="1" baseline="0" dirty="0" smtClean="0"/>
              <a:t> </a:t>
            </a:r>
            <a:r>
              <a:rPr lang="en-US" sz="2800" b="1" baseline="0" dirty="0" err="1" smtClean="0"/>
              <a:t>hori</a:t>
            </a:r>
            <a:r>
              <a:rPr lang="en-US" sz="2800" b="1" baseline="0" dirty="0" smtClean="0"/>
              <a:t> </a:t>
            </a:r>
            <a:r>
              <a:rPr lang="en-US" sz="2800" b="1" baseline="0" dirty="0" err="1" smtClean="0"/>
              <a:t>da</a:t>
            </a:r>
            <a:r>
              <a:rPr lang="en-US" sz="2800" b="1" baseline="0" dirty="0" smtClean="0"/>
              <a:t> wet. 9. </a:t>
            </a:r>
            <a:r>
              <a:rPr lang="en-US" sz="2800" b="1" baseline="0" dirty="0" err="1" smtClean="0"/>
              <a:t>Bikasi</a:t>
            </a:r>
            <a:r>
              <a:rPr lang="en-US" sz="2800" b="1" baseline="0" dirty="0" smtClean="0"/>
              <a:t> </a:t>
            </a:r>
            <a:r>
              <a:rPr lang="en-US" sz="2800" b="1" i="1" baseline="0" dirty="0" err="1" smtClean="0"/>
              <a:t>dem</a:t>
            </a:r>
            <a:r>
              <a:rPr lang="en-US" sz="2800" b="1" i="1" baseline="0" dirty="0" smtClean="0"/>
              <a:t> wet </a:t>
            </a:r>
            <a:r>
              <a:rPr lang="en-US" sz="2800" b="1" i="1" baseline="0" dirty="0" err="1" smtClean="0"/>
              <a:t>leki</a:t>
            </a:r>
            <a:r>
              <a:rPr lang="en-US" sz="2800" b="1" i="1" baseline="0" dirty="0" smtClean="0"/>
              <a:t> </a:t>
            </a:r>
            <a:r>
              <a:rPr lang="en-US" sz="2800" b="1" i="1" baseline="0" dirty="0" err="1" smtClean="0"/>
              <a:t>disi</a:t>
            </a:r>
            <a:r>
              <a:rPr lang="en-US" sz="2800" b="1" i="1" baseline="0" dirty="0" smtClean="0"/>
              <a:t>: Joe no </a:t>
            </a:r>
            <a:r>
              <a:rPr lang="en-US" sz="2800" b="1" i="1" baseline="0" dirty="0" err="1" smtClean="0"/>
              <a:t>moesoe</a:t>
            </a:r>
            <a:r>
              <a:rPr lang="en-US" sz="2800" b="1" i="1" baseline="0" dirty="0" smtClean="0"/>
              <a:t> </a:t>
            </a:r>
            <a:r>
              <a:rPr lang="en-US" sz="2800" b="1" i="1" baseline="0" dirty="0" err="1" smtClean="0"/>
              <a:t>soeta</a:t>
            </a:r>
            <a:r>
              <a:rPr lang="en-US" sz="2800" b="1" i="1" baseline="0" dirty="0" smtClean="0"/>
              <a:t>; </a:t>
            </a:r>
            <a:r>
              <a:rPr lang="en-US" sz="2800" b="1" i="1" baseline="0" dirty="0" err="1" smtClean="0"/>
              <a:t>joe</a:t>
            </a:r>
            <a:r>
              <a:rPr lang="en-US" sz="2800" b="1" i="1" baseline="0" dirty="0" smtClean="0"/>
              <a:t> no </a:t>
            </a:r>
            <a:r>
              <a:rPr lang="en-US" sz="2800" b="1" i="1" baseline="0" dirty="0" err="1" smtClean="0"/>
              <a:t>moesoe</a:t>
            </a:r>
            <a:r>
              <a:rPr lang="en-US" sz="2800" b="1" i="1" baseline="0" dirty="0" smtClean="0"/>
              <a:t> </a:t>
            </a:r>
            <a:r>
              <a:rPr lang="en-US" sz="2800" b="1" i="1" baseline="0" dirty="0" err="1" smtClean="0"/>
              <a:t>kiri</a:t>
            </a:r>
            <a:r>
              <a:rPr lang="en-US" sz="2800" b="1" i="1" baseline="0" dirty="0" smtClean="0"/>
              <a:t>; </a:t>
            </a:r>
            <a:r>
              <a:rPr lang="en-US" sz="2800" b="1" i="1" baseline="0" dirty="0" err="1" smtClean="0"/>
              <a:t>joe</a:t>
            </a:r>
            <a:r>
              <a:rPr lang="en-US" sz="2800" b="1" i="1" baseline="0" dirty="0" smtClean="0"/>
              <a:t> no </a:t>
            </a:r>
            <a:r>
              <a:rPr lang="en-US" sz="2800" b="1" i="1" baseline="0" dirty="0" err="1" smtClean="0"/>
              <a:t>moesoe</a:t>
            </a:r>
            <a:r>
              <a:rPr lang="en-US" sz="2800" b="1" i="1" baseline="0" dirty="0" smtClean="0"/>
              <a:t> </a:t>
            </a:r>
            <a:r>
              <a:rPr lang="en-US" sz="2800" b="1" i="1" baseline="0" dirty="0" err="1" smtClean="0"/>
              <a:t>foefoeroe</a:t>
            </a:r>
            <a:r>
              <a:rPr lang="en-US" sz="2800" b="1" i="1" baseline="0" dirty="0" smtClean="0"/>
              <a:t>; </a:t>
            </a:r>
            <a:r>
              <a:rPr lang="en-US" sz="2800" b="1" i="1" baseline="0" dirty="0" err="1" smtClean="0"/>
              <a:t>joe</a:t>
            </a:r>
            <a:r>
              <a:rPr lang="en-US" sz="2800" b="1" i="1" baseline="0" dirty="0" smtClean="0"/>
              <a:t> no </a:t>
            </a:r>
            <a:r>
              <a:rPr lang="en-US" sz="2800" b="1" i="1" baseline="0" dirty="0" err="1" smtClean="0"/>
              <a:t>moesoe</a:t>
            </a:r>
            <a:r>
              <a:rPr lang="en-US" sz="2800" b="1" i="1" baseline="0" dirty="0" smtClean="0"/>
              <a:t> </a:t>
            </a:r>
            <a:r>
              <a:rPr lang="en-US" sz="2800" b="1" i="1" baseline="0" dirty="0" err="1" smtClean="0"/>
              <a:t>gi</a:t>
            </a:r>
            <a:r>
              <a:rPr lang="en-US" sz="2800" b="1" i="1" baseline="0" dirty="0" smtClean="0"/>
              <a:t> </a:t>
            </a:r>
            <a:r>
              <a:rPr lang="en-US" sz="2800" b="1" i="1" baseline="0" dirty="0" err="1" smtClean="0"/>
              <a:t>falsi</a:t>
            </a:r>
            <a:r>
              <a:rPr lang="en-US" sz="2800" b="1" i="1" baseline="0" dirty="0" smtClean="0"/>
              <a:t> </a:t>
            </a:r>
            <a:r>
              <a:rPr lang="en-US" sz="2800" b="1" i="1" baseline="0" dirty="0" err="1" smtClean="0"/>
              <a:t>getuigi</a:t>
            </a:r>
            <a:r>
              <a:rPr lang="en-US" sz="2800" b="1" i="1" baseline="0" dirty="0" smtClean="0"/>
              <a:t>; </a:t>
            </a:r>
            <a:r>
              <a:rPr lang="en-US" sz="2800" b="1" i="1" baseline="0" dirty="0" err="1" smtClean="0"/>
              <a:t>joe</a:t>
            </a:r>
            <a:r>
              <a:rPr lang="en-US" sz="2800" b="1" i="1" baseline="0" dirty="0" smtClean="0"/>
              <a:t> no </a:t>
            </a:r>
            <a:r>
              <a:rPr lang="en-US" sz="2800" b="1" i="1" baseline="0" dirty="0" err="1" smtClean="0"/>
              <a:t>moesoe</a:t>
            </a:r>
            <a:r>
              <a:rPr lang="en-US" sz="2800" b="1" i="1" baseline="0" dirty="0" smtClean="0"/>
              <a:t> </a:t>
            </a:r>
            <a:r>
              <a:rPr lang="en-US" sz="2800" b="1" i="1" baseline="0" dirty="0" err="1" smtClean="0"/>
              <a:t>abi</a:t>
            </a:r>
            <a:r>
              <a:rPr lang="en-US" sz="2800" b="1" i="1" baseline="0" dirty="0" smtClean="0"/>
              <a:t> </a:t>
            </a:r>
            <a:r>
              <a:rPr lang="en-US" sz="2800" b="1" i="1" baseline="0" dirty="0" err="1" smtClean="0"/>
              <a:t>bigi-ai</a:t>
            </a:r>
            <a:r>
              <a:rPr lang="en-US" sz="2800" b="1" i="1" baseline="0" dirty="0" smtClean="0"/>
              <a:t> en </a:t>
            </a:r>
            <a:r>
              <a:rPr lang="en-US" sz="2800" b="1" i="1" baseline="0" dirty="0" err="1" smtClean="0"/>
              <a:t>ibri</a:t>
            </a:r>
            <a:r>
              <a:rPr lang="en-US" sz="2800" b="1" i="1" baseline="0" dirty="0" smtClean="0"/>
              <a:t> </a:t>
            </a:r>
            <a:r>
              <a:rPr lang="en-US" sz="2800" b="1" i="1" baseline="0" dirty="0" err="1" smtClean="0"/>
              <a:t>tra</a:t>
            </a:r>
            <a:r>
              <a:rPr lang="en-US" sz="2800" b="1" i="1" baseline="0" dirty="0" smtClean="0"/>
              <a:t> </a:t>
            </a:r>
            <a:r>
              <a:rPr lang="en-US" sz="2800" b="1" i="1" baseline="0" dirty="0" err="1" smtClean="0"/>
              <a:t>komanderi</a:t>
            </a:r>
            <a:r>
              <a:rPr lang="en-US" sz="2800" b="1" i="1" baseline="0" dirty="0" smtClean="0"/>
              <a:t>; </a:t>
            </a:r>
            <a:r>
              <a:rPr lang="en-US" sz="2800" b="1" i="1" baseline="0" dirty="0" err="1" smtClean="0"/>
              <a:t>dem</a:t>
            </a:r>
            <a:r>
              <a:rPr lang="en-US" sz="2800" b="1" i="1" baseline="0" dirty="0" smtClean="0"/>
              <a:t> </a:t>
            </a:r>
            <a:r>
              <a:rPr lang="en-US" sz="2800" b="1" i="1" baseline="0" dirty="0" err="1" smtClean="0"/>
              <a:t>alamala</a:t>
            </a:r>
            <a:r>
              <a:rPr lang="en-US" sz="2800" b="1" i="1" baseline="0" dirty="0" smtClean="0"/>
              <a:t> </a:t>
            </a:r>
            <a:r>
              <a:rPr lang="en-US" sz="2800" b="1" i="1" baseline="0" dirty="0" err="1" smtClean="0"/>
              <a:t>kom</a:t>
            </a:r>
            <a:r>
              <a:rPr lang="en-US" sz="2800" b="1" i="1" baseline="0" dirty="0" smtClean="0"/>
              <a:t> </a:t>
            </a:r>
            <a:r>
              <a:rPr lang="en-US" sz="2800" b="1" i="1" baseline="0" dirty="0" err="1" smtClean="0"/>
              <a:t>na</a:t>
            </a:r>
            <a:r>
              <a:rPr lang="en-US" sz="2800" b="1" i="1" baseline="0" dirty="0" smtClean="0"/>
              <a:t> </a:t>
            </a:r>
            <a:r>
              <a:rPr lang="en-US" sz="2800" b="1" i="1" baseline="0" dirty="0" err="1" smtClean="0"/>
              <a:t>ini</a:t>
            </a:r>
            <a:r>
              <a:rPr lang="en-US" sz="2800" b="1" i="1" baseline="0" dirty="0" smtClean="0"/>
              <a:t> </a:t>
            </a:r>
            <a:r>
              <a:rPr lang="en-US" sz="2800" b="1" i="1" baseline="0" dirty="0" err="1" smtClean="0"/>
              <a:t>da</a:t>
            </a:r>
            <a:r>
              <a:rPr lang="en-US" sz="2800" b="1" i="1" baseline="0" dirty="0" smtClean="0"/>
              <a:t> </a:t>
            </a:r>
            <a:r>
              <a:rPr lang="en-US" sz="2800" b="1" i="1" baseline="0" dirty="0" err="1" smtClean="0"/>
              <a:t>taki</a:t>
            </a:r>
            <a:r>
              <a:rPr lang="en-US" sz="2800" b="1" i="1" baseline="0" dirty="0" smtClean="0"/>
              <a:t> </a:t>
            </a:r>
            <a:r>
              <a:rPr lang="en-US" sz="2800" b="1" i="1" baseline="0" dirty="0" err="1" smtClean="0"/>
              <a:t>disi</a:t>
            </a:r>
            <a:r>
              <a:rPr lang="en-US" sz="2800" b="1" i="1" baseline="0" dirty="0" smtClean="0"/>
              <a:t>, </a:t>
            </a:r>
            <a:r>
              <a:rPr lang="en-US" sz="2800" b="1" i="1" baseline="0" dirty="0" err="1" smtClean="0"/>
              <a:t>taki</a:t>
            </a:r>
            <a:r>
              <a:rPr lang="en-US" sz="2800" b="1" i="1" baseline="0" dirty="0" smtClean="0"/>
              <a:t>: Joe </a:t>
            </a:r>
            <a:r>
              <a:rPr lang="en-US" sz="2800" b="1" i="1" baseline="0" dirty="0" err="1" smtClean="0"/>
              <a:t>sa</a:t>
            </a:r>
            <a:r>
              <a:rPr lang="en-US" sz="2800" b="1" i="1" baseline="0" dirty="0" smtClean="0"/>
              <a:t> </a:t>
            </a:r>
            <a:r>
              <a:rPr lang="en-US" sz="2800" b="1" i="1" baseline="0" dirty="0" err="1" smtClean="0"/>
              <a:t>lobi</a:t>
            </a:r>
            <a:r>
              <a:rPr lang="en-US" sz="2800" b="1" i="1" baseline="0" dirty="0" smtClean="0"/>
              <a:t> </a:t>
            </a:r>
            <a:r>
              <a:rPr lang="en-US" sz="2800" b="1" i="1" baseline="0" dirty="0" err="1" smtClean="0"/>
              <a:t>joe</a:t>
            </a:r>
            <a:r>
              <a:rPr lang="en-US" sz="2800" b="1" i="1" baseline="0" dirty="0" smtClean="0"/>
              <a:t> </a:t>
            </a:r>
            <a:r>
              <a:rPr lang="en-US" sz="2800" b="1" i="1" baseline="0" dirty="0" err="1" smtClean="0"/>
              <a:t>naaste</a:t>
            </a:r>
            <a:r>
              <a:rPr lang="en-US" sz="2800" b="1" i="1" baseline="0" dirty="0" smtClean="0"/>
              <a:t> so </a:t>
            </a:r>
            <a:r>
              <a:rPr lang="en-US" sz="2800" b="1" i="1" baseline="0" dirty="0" err="1" smtClean="0"/>
              <a:t>leki</a:t>
            </a:r>
            <a:r>
              <a:rPr lang="en-US" sz="2800" b="1" i="1" baseline="0" dirty="0" smtClean="0"/>
              <a:t> </a:t>
            </a:r>
            <a:r>
              <a:rPr lang="en-US" sz="2800" b="1" i="1" baseline="0" dirty="0" err="1" smtClean="0"/>
              <a:t>joe</a:t>
            </a:r>
            <a:r>
              <a:rPr lang="en-US" sz="2800" b="1" i="1" baseline="0" dirty="0" smtClean="0"/>
              <a:t> </a:t>
            </a:r>
            <a:r>
              <a:rPr lang="en-US" sz="2800" b="1" i="1" baseline="0" dirty="0" err="1" smtClean="0"/>
              <a:t>lobi</a:t>
            </a:r>
            <a:r>
              <a:rPr lang="en-US" sz="2800" b="1" i="1" baseline="0" dirty="0" smtClean="0"/>
              <a:t> </a:t>
            </a:r>
            <a:r>
              <a:rPr lang="en-US" sz="2800" b="1" i="1" baseline="0" dirty="0" err="1" smtClean="0"/>
              <a:t>joesrefi</a:t>
            </a:r>
            <a:r>
              <a:rPr lang="en-US" sz="2800" b="1" i="1" baseline="0" dirty="0" smtClean="0"/>
              <a:t>.</a:t>
            </a:r>
          </a:p>
        </p:txBody>
      </p:sp>
      <p:sp>
        <p:nvSpPr>
          <p:cNvPr id="4" name="Date Placeholder 3"/>
          <p:cNvSpPr>
            <a:spLocks noGrp="1"/>
          </p:cNvSpPr>
          <p:nvPr>
            <p:ph type="dt" sz="half" idx="10"/>
          </p:nvPr>
        </p:nvSpPr>
        <p:spPr/>
        <p:txBody>
          <a:bodyPr/>
          <a:lstStyle/>
          <a:p>
            <a:fld id="{8DB5A2FA-55F8-4333-82D1-3406B0485005}"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10</a:t>
            </a:fld>
            <a:endParaRPr lang="en-US"/>
          </a:p>
        </p:txBody>
      </p:sp>
    </p:spTree>
  </p:cSld>
  <p:clrMapOvr>
    <a:masterClrMapping/>
  </p:clrMapOvr>
  <p:transition>
    <p:dissolve/>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0CA66213-FDD8-40A8-87C4-56FCC1B4537E}" type="datetime1">
              <a:rPr lang="en-US">
                <a:latin typeface="Tahoma" pitchFamily="34" charset="0"/>
              </a:rPr>
              <a:pPr/>
              <a:t>3/3/2010</a:t>
            </a:fld>
            <a:endParaRPr lang="en-US">
              <a:latin typeface="Tahoma" pitchFamily="34" charset="0"/>
            </a:endParaRPr>
          </a:p>
        </p:txBody>
      </p:sp>
      <p:sp>
        <p:nvSpPr>
          <p:cNvPr id="2560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5604" name="Slide Number Placeholder 5"/>
          <p:cNvSpPr>
            <a:spLocks noGrp="1"/>
          </p:cNvSpPr>
          <p:nvPr>
            <p:ph type="sldNum" sz="quarter" idx="12"/>
          </p:nvPr>
        </p:nvSpPr>
        <p:spPr>
          <a:noFill/>
        </p:spPr>
        <p:txBody>
          <a:bodyPr/>
          <a:lstStyle/>
          <a:p>
            <a:fld id="{03B8971C-5732-4D8A-80F8-FFC70F2081A5}" type="slidenum">
              <a:rPr lang="en-US">
                <a:latin typeface="Tahoma" pitchFamily="34" charset="0"/>
              </a:rPr>
              <a:pPr/>
              <a:t>100</a:t>
            </a:fld>
            <a:endParaRPr lang="en-US">
              <a:latin typeface="Tahoma" pitchFamily="34" charset="0"/>
            </a:endParaRPr>
          </a:p>
        </p:txBody>
      </p:sp>
      <p:sp>
        <p:nvSpPr>
          <p:cNvPr id="25605" name="Rectangle 2"/>
          <p:cNvSpPr>
            <a:spLocks noGrp="1" noChangeArrowheads="1"/>
          </p:cNvSpPr>
          <p:nvPr>
            <p:ph type="title"/>
          </p:nvPr>
        </p:nvSpPr>
        <p:spPr/>
        <p:txBody>
          <a:bodyPr/>
          <a:lstStyle/>
          <a:p>
            <a:pPr eaLnBrk="1" hangingPunct="1"/>
            <a:r>
              <a:rPr lang="en-US" smtClean="0"/>
              <a:t>Na Gado</a:t>
            </a:r>
          </a:p>
        </p:txBody>
      </p:sp>
      <p:sp>
        <p:nvSpPr>
          <p:cNvPr id="25606" name="Rectangle 3"/>
          <p:cNvSpPr>
            <a:spLocks noGrp="1" noChangeArrowheads="1"/>
          </p:cNvSpPr>
          <p:nvPr>
            <p:ph type="body" idx="1"/>
          </p:nvPr>
        </p:nvSpPr>
        <p:spPr/>
        <p:txBody>
          <a:bodyPr/>
          <a:lstStyle/>
          <a:p>
            <a:pPr eaLnBrk="1" hangingPunct="1"/>
            <a:r>
              <a:rPr lang="en-US" smtClean="0"/>
              <a:t>Wi moesoe sabi dati wi kom na fesi da troe libilibi Gado</a:t>
            </a:r>
          </a:p>
          <a:p>
            <a:pPr eaLnBrk="1" hangingPunct="1"/>
            <a:r>
              <a:rPr lang="en-US" smtClean="0"/>
              <a:t>A de wan bigi eer foe begi na Gado</a:t>
            </a:r>
          </a:p>
          <a:p>
            <a:pPr eaLnBrk="1" hangingPunct="1"/>
            <a:r>
              <a:rPr lang="en-US" smtClean="0"/>
              <a:t>Ma fa?  </a:t>
            </a:r>
          </a:p>
          <a:p>
            <a:pPr lvl="1" eaLnBrk="1" hangingPunct="1"/>
            <a:r>
              <a:rPr lang="en-US" smtClean="0"/>
              <a:t>Doro da broedoe foe Jezus Kristus: Heb. 10:19.  Wi no kom doro wi boen natuur, ma doro Jezus, en wi kan kom iniwan tem</a:t>
            </a:r>
          </a:p>
        </p:txBody>
      </p:sp>
    </p:spTree>
  </p:cSld>
  <p:clrMapOvr>
    <a:masterClrMapping/>
  </p:clrMapOvr>
  <p:transition>
    <p:dissolve/>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6F15384B-6F8C-4991-A3A2-69B25A096C80}" type="datetime1">
              <a:rPr lang="en-US">
                <a:latin typeface="Tahoma" pitchFamily="34" charset="0"/>
              </a:rPr>
              <a:pPr/>
              <a:t>3/3/2010</a:t>
            </a:fld>
            <a:endParaRPr lang="en-US">
              <a:latin typeface="Tahoma" pitchFamily="34" charset="0"/>
            </a:endParaRPr>
          </a:p>
        </p:txBody>
      </p:sp>
      <p:sp>
        <p:nvSpPr>
          <p:cNvPr id="2662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6628" name="Slide Number Placeholder 5"/>
          <p:cNvSpPr>
            <a:spLocks noGrp="1"/>
          </p:cNvSpPr>
          <p:nvPr>
            <p:ph type="sldNum" sz="quarter" idx="12"/>
          </p:nvPr>
        </p:nvSpPr>
        <p:spPr>
          <a:noFill/>
        </p:spPr>
        <p:txBody>
          <a:bodyPr/>
          <a:lstStyle/>
          <a:p>
            <a:fld id="{C6955272-13A9-4073-B21A-7AADE3C7041A}" type="slidenum">
              <a:rPr lang="en-US">
                <a:latin typeface="Tahoma" pitchFamily="34" charset="0"/>
              </a:rPr>
              <a:pPr/>
              <a:t>101</a:t>
            </a:fld>
            <a:endParaRPr lang="en-US">
              <a:latin typeface="Tahoma" pitchFamily="34" charset="0"/>
            </a:endParaRPr>
          </a:p>
        </p:txBody>
      </p:sp>
      <p:sp>
        <p:nvSpPr>
          <p:cNvPr id="26629" name="Rectangle 2"/>
          <p:cNvSpPr>
            <a:spLocks noGrp="1" noChangeArrowheads="1"/>
          </p:cNvSpPr>
          <p:nvPr>
            <p:ph type="title"/>
          </p:nvPr>
        </p:nvSpPr>
        <p:spPr/>
        <p:txBody>
          <a:bodyPr/>
          <a:lstStyle/>
          <a:p>
            <a:pPr eaLnBrk="1" hangingPunct="1"/>
            <a:r>
              <a:rPr lang="en-US" smtClean="0"/>
              <a:t>Fa foe kom na Gado fesi</a:t>
            </a:r>
          </a:p>
        </p:txBody>
      </p:sp>
      <p:sp>
        <p:nvSpPr>
          <p:cNvPr id="26630" name="Rectangle 3"/>
          <p:cNvSpPr>
            <a:spLocks noGrp="1" noChangeArrowheads="1"/>
          </p:cNvSpPr>
          <p:nvPr>
            <p:ph type="body" idx="1"/>
          </p:nvPr>
        </p:nvSpPr>
        <p:spPr/>
        <p:txBody>
          <a:bodyPr/>
          <a:lstStyle/>
          <a:p>
            <a:pPr eaLnBrk="1" hangingPunct="1"/>
            <a:r>
              <a:rPr lang="en-US" sz="2800" b="1" smtClean="0"/>
              <a:t>Efesi 2:18</a:t>
            </a:r>
            <a:r>
              <a:rPr lang="en-US" sz="2800" smtClean="0"/>
              <a:t> </a:t>
            </a:r>
            <a:r>
              <a:rPr lang="en-US" sz="2800" b="1" smtClean="0"/>
              <a:t>Bikasi doro Hem ala toe foe wi kan kom na da Tata doro wan Jeje.</a:t>
            </a:r>
          </a:p>
          <a:p>
            <a:pPr eaLnBrk="1" hangingPunct="1"/>
            <a:r>
              <a:rPr lang="en-US" sz="2800" b="1" smtClean="0"/>
              <a:t>Da Santa Jeje meki Gado de realiteit gi wi.  Wi kan aksi Gado foe seni da Santa Jeje foe jepi wi leri foe begi</a:t>
            </a:r>
          </a:p>
          <a:p>
            <a:pPr eaLnBrk="1" hangingPunct="1"/>
            <a:r>
              <a:rPr lang="en-US" sz="2800" b="1" smtClean="0">
                <a:solidFill>
                  <a:schemeClr val="accent2"/>
                </a:solidFill>
              </a:rPr>
              <a:t>Wi begi na da Tata doro da Pikin na ini da krakti foe da Santa Jeje</a:t>
            </a:r>
          </a:p>
        </p:txBody>
      </p:sp>
    </p:spTree>
  </p:cSld>
  <p:clrMapOvr>
    <a:masterClrMapping/>
  </p:clrMapOvr>
  <p:transition>
    <p:dissolve/>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4F67C50E-D65D-4C41-BD5F-30B8CE356CF6}" type="datetime1">
              <a:rPr lang="en-US">
                <a:latin typeface="Tahoma" pitchFamily="34" charset="0"/>
              </a:rPr>
              <a:pPr/>
              <a:t>3/3/2010</a:t>
            </a:fld>
            <a:endParaRPr lang="en-US">
              <a:latin typeface="Tahoma" pitchFamily="34" charset="0"/>
            </a:endParaRPr>
          </a:p>
        </p:txBody>
      </p:sp>
      <p:sp>
        <p:nvSpPr>
          <p:cNvPr id="2765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7652" name="Slide Number Placeholder 5"/>
          <p:cNvSpPr>
            <a:spLocks noGrp="1"/>
          </p:cNvSpPr>
          <p:nvPr>
            <p:ph type="sldNum" sz="quarter" idx="12"/>
          </p:nvPr>
        </p:nvSpPr>
        <p:spPr>
          <a:noFill/>
        </p:spPr>
        <p:txBody>
          <a:bodyPr/>
          <a:lstStyle/>
          <a:p>
            <a:fld id="{4ACC19D9-BA9F-4BA9-B144-5CD7715163EB}" type="slidenum">
              <a:rPr lang="en-US">
                <a:latin typeface="Tahoma" pitchFamily="34" charset="0"/>
              </a:rPr>
              <a:pPr/>
              <a:t>102</a:t>
            </a:fld>
            <a:endParaRPr lang="en-US">
              <a:latin typeface="Tahoma" pitchFamily="34" charset="0"/>
            </a:endParaRPr>
          </a:p>
        </p:txBody>
      </p:sp>
      <p:sp>
        <p:nvSpPr>
          <p:cNvPr id="27653" name="Rectangle 2"/>
          <p:cNvSpPr>
            <a:spLocks noGrp="1" noChangeArrowheads="1"/>
          </p:cNvSpPr>
          <p:nvPr>
            <p:ph type="title"/>
          </p:nvPr>
        </p:nvSpPr>
        <p:spPr/>
        <p:txBody>
          <a:bodyPr/>
          <a:lstStyle/>
          <a:p>
            <a:pPr eaLnBrk="1" hangingPunct="1"/>
            <a:r>
              <a:rPr lang="en-US" smtClean="0"/>
              <a:t>Begi tranga dorodoro </a:t>
            </a:r>
          </a:p>
        </p:txBody>
      </p:sp>
      <p:sp>
        <p:nvSpPr>
          <p:cNvPr id="27654" name="Rectangle 3"/>
          <p:cNvSpPr>
            <a:spLocks noGrp="1" noChangeArrowheads="1"/>
          </p:cNvSpPr>
          <p:nvPr>
            <p:ph type="body" idx="1"/>
          </p:nvPr>
        </p:nvSpPr>
        <p:spPr/>
        <p:txBody>
          <a:bodyPr/>
          <a:lstStyle/>
          <a:p>
            <a:pPr eaLnBrk="1" hangingPunct="1">
              <a:lnSpc>
                <a:spcPct val="80000"/>
              </a:lnSpc>
            </a:pPr>
            <a:r>
              <a:rPr lang="en-US" sz="2800" smtClean="0"/>
              <a:t>Da woortoe disi de leki wan man disi lon wan stree, en a langa hemsrefi foe wini= da woortoe “intensely”</a:t>
            </a:r>
          </a:p>
          <a:p>
            <a:pPr eaLnBrk="1" hangingPunct="1">
              <a:lnSpc>
                <a:spcPct val="80000"/>
              </a:lnSpc>
            </a:pPr>
            <a:r>
              <a:rPr lang="en-US" sz="2800" b="1" smtClean="0"/>
              <a:t>Jeremia 29:13 En oen sa soekoe Mi, en oen sa feni Mi te </a:t>
            </a:r>
            <a:r>
              <a:rPr lang="en-US" sz="2800" b="1" smtClean="0">
                <a:solidFill>
                  <a:schemeClr val="accent2"/>
                </a:solidFill>
              </a:rPr>
              <a:t>oen sa soekoe Mi nanga oen heri hati</a:t>
            </a:r>
            <a:r>
              <a:rPr lang="en-US" sz="2800" b="1" smtClean="0"/>
              <a:t>.</a:t>
            </a:r>
          </a:p>
          <a:p>
            <a:pPr eaLnBrk="1" hangingPunct="1">
              <a:lnSpc>
                <a:spcPct val="80000"/>
              </a:lnSpc>
            </a:pPr>
            <a:r>
              <a:rPr lang="en-US" sz="2800" b="1" smtClean="0"/>
              <a:t>Rom. 15:30Now mi begi oen, mi brada, foe Masra Jezus Kristus ede, en foe da lobi foe da Santa Jeje ede, dati </a:t>
            </a:r>
            <a:r>
              <a:rPr lang="en-US" sz="2800" b="1" smtClean="0">
                <a:solidFill>
                  <a:schemeClr val="accent2"/>
                </a:solidFill>
              </a:rPr>
              <a:t>oen haswa makandra nanga mi na ini oen begi na Gado foe mi ede;</a:t>
            </a:r>
          </a:p>
        </p:txBody>
      </p:sp>
    </p:spTree>
  </p:cSld>
  <p:clrMapOvr>
    <a:masterClrMapping/>
  </p:clrMapOvr>
  <p:transition>
    <p:dissolve/>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fld id="{AAF72FE9-BC5F-467A-930D-75233FE0C693}" type="datetime1">
              <a:rPr lang="en-US">
                <a:latin typeface="Tahoma" pitchFamily="34" charset="0"/>
              </a:rPr>
              <a:pPr/>
              <a:t>3/3/2010</a:t>
            </a:fld>
            <a:endParaRPr lang="en-US">
              <a:latin typeface="Tahoma" pitchFamily="34" charset="0"/>
            </a:endParaRPr>
          </a:p>
        </p:txBody>
      </p:sp>
      <p:sp>
        <p:nvSpPr>
          <p:cNvPr id="2867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8676" name="Slide Number Placeholder 5"/>
          <p:cNvSpPr>
            <a:spLocks noGrp="1"/>
          </p:cNvSpPr>
          <p:nvPr>
            <p:ph type="sldNum" sz="quarter" idx="12"/>
          </p:nvPr>
        </p:nvSpPr>
        <p:spPr>
          <a:noFill/>
        </p:spPr>
        <p:txBody>
          <a:bodyPr/>
          <a:lstStyle/>
          <a:p>
            <a:fld id="{78B60BA3-6EA5-4F0B-BBC4-8E0F3D3E6E98}" type="slidenum">
              <a:rPr lang="en-US">
                <a:latin typeface="Tahoma" pitchFamily="34" charset="0"/>
              </a:rPr>
              <a:pPr/>
              <a:t>103</a:t>
            </a:fld>
            <a:endParaRPr lang="en-US">
              <a:latin typeface="Tahoma" pitchFamily="34" charset="0"/>
            </a:endParaRPr>
          </a:p>
        </p:txBody>
      </p:sp>
      <p:sp>
        <p:nvSpPr>
          <p:cNvPr id="28677" name="Rectangle 2"/>
          <p:cNvSpPr>
            <a:spLocks noGrp="1" noChangeArrowheads="1"/>
          </p:cNvSpPr>
          <p:nvPr>
            <p:ph type="title"/>
          </p:nvPr>
        </p:nvSpPr>
        <p:spPr/>
        <p:txBody>
          <a:bodyPr/>
          <a:lstStyle/>
          <a:p>
            <a:pPr eaLnBrk="1" hangingPunct="1"/>
            <a:r>
              <a:rPr lang="en-US" smtClean="0"/>
              <a:t>Wroko tranga na ini begi</a:t>
            </a:r>
          </a:p>
        </p:txBody>
      </p:sp>
      <p:sp>
        <p:nvSpPr>
          <p:cNvPr id="28678" name="Rectangle 3"/>
          <p:cNvSpPr>
            <a:spLocks noGrp="1" noChangeArrowheads="1"/>
          </p:cNvSpPr>
          <p:nvPr>
            <p:ph type="body" idx="1"/>
          </p:nvPr>
        </p:nvSpPr>
        <p:spPr/>
        <p:txBody>
          <a:bodyPr/>
          <a:lstStyle/>
          <a:p>
            <a:pPr eaLnBrk="1" hangingPunct="1"/>
            <a:r>
              <a:rPr lang="en-US" b="1" smtClean="0"/>
              <a:t>Kol. 4:12. Epafras, disi de wan foe oen, wan dinari foe Kristus, seni odi; alatem, a haswa tranga foe begi gi oen dati oen sa tan sondro foutoe en volmaakt na ini ala da wani foe Gado.</a:t>
            </a:r>
          </a:p>
        </p:txBody>
      </p:sp>
    </p:spTree>
  </p:cSld>
  <p:clrMapOvr>
    <a:masterClrMapping/>
  </p:clrMapOvr>
  <p:transition>
    <p:dissolve/>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fld id="{28A23B75-FAAF-43CF-AB8C-9228F6060DF6}" type="datetime1">
              <a:rPr lang="en-US">
                <a:latin typeface="Tahoma" pitchFamily="34" charset="0"/>
              </a:rPr>
              <a:pPr/>
              <a:t>3/3/2010</a:t>
            </a:fld>
            <a:endParaRPr lang="en-US">
              <a:latin typeface="Tahoma" pitchFamily="34" charset="0"/>
            </a:endParaRPr>
          </a:p>
        </p:txBody>
      </p:sp>
      <p:sp>
        <p:nvSpPr>
          <p:cNvPr id="2969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9700" name="Slide Number Placeholder 5"/>
          <p:cNvSpPr>
            <a:spLocks noGrp="1"/>
          </p:cNvSpPr>
          <p:nvPr>
            <p:ph type="sldNum" sz="quarter" idx="12"/>
          </p:nvPr>
        </p:nvSpPr>
        <p:spPr>
          <a:noFill/>
        </p:spPr>
        <p:txBody>
          <a:bodyPr/>
          <a:lstStyle/>
          <a:p>
            <a:fld id="{D58ACF5D-D933-4EAF-B83B-A66C05941A76}" type="slidenum">
              <a:rPr lang="en-US">
                <a:latin typeface="Tahoma" pitchFamily="34" charset="0"/>
              </a:rPr>
              <a:pPr/>
              <a:t>104</a:t>
            </a:fld>
            <a:endParaRPr lang="en-US">
              <a:latin typeface="Tahoma" pitchFamily="34" charset="0"/>
            </a:endParaRPr>
          </a:p>
        </p:txBody>
      </p:sp>
      <p:sp>
        <p:nvSpPr>
          <p:cNvPr id="29701" name="Rectangle 2"/>
          <p:cNvSpPr>
            <a:spLocks noGrp="1" noChangeArrowheads="1"/>
          </p:cNvSpPr>
          <p:nvPr>
            <p:ph type="title"/>
          </p:nvPr>
        </p:nvSpPr>
        <p:spPr/>
        <p:txBody>
          <a:bodyPr/>
          <a:lstStyle/>
          <a:p>
            <a:pPr eaLnBrk="1" hangingPunct="1"/>
            <a:r>
              <a:rPr lang="en-US" smtClean="0"/>
              <a:t>Fa foe feni da hati foe begi na da juisti fasi?</a:t>
            </a:r>
          </a:p>
        </p:txBody>
      </p:sp>
      <p:sp>
        <p:nvSpPr>
          <p:cNvPr id="29702" name="Rectangle 3"/>
          <p:cNvSpPr>
            <a:spLocks noGrp="1" noChangeArrowheads="1"/>
          </p:cNvSpPr>
          <p:nvPr>
            <p:ph type="body" idx="1"/>
          </p:nvPr>
        </p:nvSpPr>
        <p:spPr>
          <a:xfrm>
            <a:off x="576263" y="2017713"/>
            <a:ext cx="8378825" cy="4114800"/>
          </a:xfrm>
        </p:spPr>
        <p:txBody>
          <a:bodyPr/>
          <a:lstStyle/>
          <a:p>
            <a:pPr eaLnBrk="1" hangingPunct="1">
              <a:lnSpc>
                <a:spcPct val="80000"/>
              </a:lnSpc>
            </a:pPr>
            <a:r>
              <a:rPr lang="en-US" sz="2800" b="1" smtClean="0"/>
              <a:t>Rom. 8:26. So srefi, da Jeje jepi wi swaki fasi toe; bikasi wi no sabi fa wi moesoe begi leki fa a de fiti</a:t>
            </a:r>
            <a:r>
              <a:rPr lang="en-US" sz="2800" b="1" smtClean="0">
                <a:solidFill>
                  <a:schemeClr val="accent2"/>
                </a:solidFill>
              </a:rPr>
              <a:t>; ma da Jeje Hemsrefi de begi gi wi nanga djeme disi oen no man taki. </a:t>
            </a:r>
            <a:r>
              <a:rPr lang="en-US" sz="2800" b="1" smtClean="0"/>
              <a:t>27. En Hem disi ondrosoekoe da hati sabi san disi de na ini da prakseri foe da Jeje, bikasi A begi gi dem santawan nanga da wani foe Gado.</a:t>
            </a:r>
          </a:p>
          <a:p>
            <a:pPr eaLnBrk="1" hangingPunct="1">
              <a:lnSpc>
                <a:spcPct val="80000"/>
              </a:lnSpc>
            </a:pPr>
            <a:r>
              <a:rPr lang="en-US" sz="2800" b="1" smtClean="0"/>
              <a:t>Te joe no abi tranga firi, begi aksi Gado foe seni da Santa Jeje nanga da firi joe abi fanowdoe</a:t>
            </a:r>
          </a:p>
        </p:txBody>
      </p:sp>
    </p:spTree>
  </p:cSld>
  <p:clrMapOvr>
    <a:masterClrMapping/>
  </p:clrMapOvr>
  <p:transition>
    <p:dissolve/>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fld id="{972A037B-FE00-45CC-83B8-E5CCCAF8C84F}" type="datetime1">
              <a:rPr lang="en-US">
                <a:latin typeface="Tahoma" pitchFamily="34" charset="0"/>
              </a:rPr>
              <a:pPr/>
              <a:t>3/3/2010</a:t>
            </a:fld>
            <a:endParaRPr lang="en-US">
              <a:latin typeface="Tahoma" pitchFamily="34" charset="0"/>
            </a:endParaRPr>
          </a:p>
        </p:txBody>
      </p:sp>
      <p:sp>
        <p:nvSpPr>
          <p:cNvPr id="3072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0724" name="Slide Number Placeholder 5"/>
          <p:cNvSpPr>
            <a:spLocks noGrp="1"/>
          </p:cNvSpPr>
          <p:nvPr>
            <p:ph type="sldNum" sz="quarter" idx="12"/>
          </p:nvPr>
        </p:nvSpPr>
        <p:spPr>
          <a:noFill/>
        </p:spPr>
        <p:txBody>
          <a:bodyPr/>
          <a:lstStyle/>
          <a:p>
            <a:fld id="{204C8E50-CE55-4AB7-ADCB-D570A95BC1E1}" type="slidenum">
              <a:rPr lang="en-US">
                <a:latin typeface="Tahoma" pitchFamily="34" charset="0"/>
              </a:rPr>
              <a:pPr/>
              <a:t>105</a:t>
            </a:fld>
            <a:endParaRPr lang="en-US">
              <a:latin typeface="Tahoma" pitchFamily="34" charset="0"/>
            </a:endParaRPr>
          </a:p>
        </p:txBody>
      </p:sp>
      <p:sp>
        <p:nvSpPr>
          <p:cNvPr id="30725" name="Rectangle 2"/>
          <p:cNvSpPr>
            <a:spLocks noGrp="1" noChangeArrowheads="1"/>
          </p:cNvSpPr>
          <p:nvPr>
            <p:ph type="title"/>
          </p:nvPr>
        </p:nvSpPr>
        <p:spPr/>
        <p:txBody>
          <a:bodyPr/>
          <a:lstStyle/>
          <a:p>
            <a:pPr eaLnBrk="1" hangingPunct="1"/>
            <a:r>
              <a:rPr lang="en-US" smtClean="0"/>
              <a:t>Foe da kerki</a:t>
            </a:r>
          </a:p>
        </p:txBody>
      </p:sp>
      <p:sp>
        <p:nvSpPr>
          <p:cNvPr id="30726" name="Rectangle 3"/>
          <p:cNvSpPr>
            <a:spLocks noGrp="1" noChangeArrowheads="1"/>
          </p:cNvSpPr>
          <p:nvPr>
            <p:ph type="body" idx="1"/>
          </p:nvPr>
        </p:nvSpPr>
        <p:spPr>
          <a:xfrm>
            <a:off x="336550" y="2017713"/>
            <a:ext cx="8618538" cy="4114800"/>
          </a:xfrm>
        </p:spPr>
        <p:txBody>
          <a:bodyPr/>
          <a:lstStyle/>
          <a:p>
            <a:pPr eaLnBrk="1" hangingPunct="1">
              <a:lnSpc>
                <a:spcPct val="90000"/>
              </a:lnSpc>
            </a:pPr>
            <a:r>
              <a:rPr lang="en-US" sz="2800" b="1" smtClean="0">
                <a:solidFill>
                  <a:schemeClr val="accent2"/>
                </a:solidFill>
              </a:rPr>
              <a:t>Gado lobi begi na ini eenheid, ma a moesoe de troe eenheid abra da tori….  Ala toe aksi makandra na ini da krakti foe da Santa Jeje</a:t>
            </a:r>
          </a:p>
          <a:p>
            <a:pPr eaLnBrk="1" hangingPunct="1">
              <a:lnSpc>
                <a:spcPct val="90000"/>
              </a:lnSpc>
            </a:pPr>
            <a:r>
              <a:rPr lang="en-US" sz="2800" b="1" smtClean="0"/>
              <a:t>Mt. 18:19. Mi taki agen gi oen taki: Efoe </a:t>
            </a:r>
            <a:r>
              <a:rPr lang="en-US" sz="2800" b="1" smtClean="0">
                <a:solidFill>
                  <a:schemeClr val="accent2"/>
                </a:solidFill>
              </a:rPr>
              <a:t>toe efoe drie foe oenoe </a:t>
            </a:r>
            <a:r>
              <a:rPr lang="en-US" sz="2800" b="1" smtClean="0"/>
              <a:t>sa agri na grontapoe abra iniwan sani disi dem sa aksi, Mi Tata na ini hemel sa doe dati gi dem. 20. Bikasi pe toe efoe drie </a:t>
            </a:r>
            <a:r>
              <a:rPr lang="en-US" sz="2800" b="1" i="1" smtClean="0"/>
              <a:t>soema </a:t>
            </a:r>
            <a:r>
              <a:rPr lang="en-US" sz="2800" b="1" smtClean="0"/>
              <a:t>kom makandra na ini Mi nem, Mi de drape na dem mindri.</a:t>
            </a:r>
          </a:p>
        </p:txBody>
      </p:sp>
    </p:spTree>
  </p:cSld>
  <p:clrMapOvr>
    <a:masterClrMapping/>
  </p:clrMapOvr>
  <p:transition>
    <p:dissolve/>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57EA921C-4C0B-4FFE-9600-18D597FDF144}" type="datetime1">
              <a:rPr lang="en-US">
                <a:latin typeface="Tahoma" pitchFamily="34" charset="0"/>
              </a:rPr>
              <a:pPr/>
              <a:t>3/3/2010</a:t>
            </a:fld>
            <a:endParaRPr lang="en-US">
              <a:latin typeface="Tahoma" pitchFamily="34" charset="0"/>
            </a:endParaRPr>
          </a:p>
        </p:txBody>
      </p:sp>
      <p:sp>
        <p:nvSpPr>
          <p:cNvPr id="3174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1748" name="Slide Number Placeholder 5"/>
          <p:cNvSpPr>
            <a:spLocks noGrp="1"/>
          </p:cNvSpPr>
          <p:nvPr>
            <p:ph type="sldNum" sz="quarter" idx="12"/>
          </p:nvPr>
        </p:nvSpPr>
        <p:spPr>
          <a:noFill/>
        </p:spPr>
        <p:txBody>
          <a:bodyPr/>
          <a:lstStyle/>
          <a:p>
            <a:fld id="{93A3A194-1264-4743-8E75-E2C1971116BB}" type="slidenum">
              <a:rPr lang="en-US">
                <a:latin typeface="Tahoma" pitchFamily="34" charset="0"/>
              </a:rPr>
              <a:pPr/>
              <a:t>106</a:t>
            </a:fld>
            <a:endParaRPr lang="en-US">
              <a:latin typeface="Tahoma" pitchFamily="34" charset="0"/>
            </a:endParaRPr>
          </a:p>
        </p:txBody>
      </p:sp>
      <p:sp>
        <p:nvSpPr>
          <p:cNvPr id="31749" name="Rectangle 2"/>
          <p:cNvSpPr>
            <a:spLocks noGrp="1" noChangeArrowheads="1"/>
          </p:cNvSpPr>
          <p:nvPr>
            <p:ph type="title"/>
          </p:nvPr>
        </p:nvSpPr>
        <p:spPr/>
        <p:txBody>
          <a:bodyPr/>
          <a:lstStyle/>
          <a:p>
            <a:pPr eaLnBrk="1" hangingPunct="1"/>
            <a:r>
              <a:rPr lang="en-US" smtClean="0"/>
              <a:t>Foe hem</a:t>
            </a:r>
          </a:p>
        </p:txBody>
      </p:sp>
      <p:sp>
        <p:nvSpPr>
          <p:cNvPr id="31750" name="Rectangle 3"/>
          <p:cNvSpPr>
            <a:spLocks noGrp="1" noChangeArrowheads="1"/>
          </p:cNvSpPr>
          <p:nvPr>
            <p:ph type="body" idx="1"/>
          </p:nvPr>
        </p:nvSpPr>
        <p:spPr>
          <a:xfrm>
            <a:off x="774700" y="2017713"/>
            <a:ext cx="8180388" cy="4114800"/>
          </a:xfrm>
        </p:spPr>
        <p:txBody>
          <a:bodyPr/>
          <a:lstStyle/>
          <a:p>
            <a:pPr eaLnBrk="1" hangingPunct="1"/>
            <a:r>
              <a:rPr lang="en-US" smtClean="0"/>
              <a:t>Da begi de direkt, specific – a no de wazig</a:t>
            </a:r>
          </a:p>
          <a:p>
            <a:pPr eaLnBrk="1" hangingPunct="1"/>
            <a:r>
              <a:rPr lang="en-US" b="1" smtClean="0">
                <a:solidFill>
                  <a:schemeClr val="accent2"/>
                </a:solidFill>
              </a:rPr>
              <a:t>Wi abi da Santa Jeje fanowdoe</a:t>
            </a:r>
            <a:r>
              <a:rPr lang="en-US" b="1" smtClean="0"/>
              <a:t> foe tjari wi kom na Gado, foe gi wi da faja-hati firi wi abi fanowdoe, foe tjari wi na ini eenheid, en sori wi spesroetoe begi dati wi moesoe begi</a:t>
            </a:r>
          </a:p>
        </p:txBody>
      </p:sp>
    </p:spTree>
  </p:cSld>
  <p:clrMapOvr>
    <a:masterClrMapping/>
  </p:clrMapOvr>
  <p:transition>
    <p:dissolve/>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fld id="{26EF5597-B8C3-4CE2-957E-B0C590C5E6D3}" type="datetime1">
              <a:rPr lang="en-US">
                <a:latin typeface="Tahoma" pitchFamily="34" charset="0"/>
              </a:rPr>
              <a:pPr/>
              <a:t>3/3/2010</a:t>
            </a:fld>
            <a:endParaRPr lang="en-US">
              <a:latin typeface="Tahoma" pitchFamily="34" charset="0"/>
            </a:endParaRPr>
          </a:p>
        </p:txBody>
      </p:sp>
      <p:sp>
        <p:nvSpPr>
          <p:cNvPr id="3277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2772" name="Slide Number Placeholder 5"/>
          <p:cNvSpPr>
            <a:spLocks noGrp="1"/>
          </p:cNvSpPr>
          <p:nvPr>
            <p:ph type="sldNum" sz="quarter" idx="12"/>
          </p:nvPr>
        </p:nvSpPr>
        <p:spPr>
          <a:noFill/>
        </p:spPr>
        <p:txBody>
          <a:bodyPr/>
          <a:lstStyle/>
          <a:p>
            <a:fld id="{1C2C663A-A7B0-4685-B507-167F759590A0}" type="slidenum">
              <a:rPr lang="en-US">
                <a:latin typeface="Tahoma" pitchFamily="34" charset="0"/>
              </a:rPr>
              <a:pPr/>
              <a:t>107</a:t>
            </a:fld>
            <a:endParaRPr lang="en-US">
              <a:latin typeface="Tahoma" pitchFamily="34" charset="0"/>
            </a:endParaRPr>
          </a:p>
        </p:txBody>
      </p:sp>
      <p:sp>
        <p:nvSpPr>
          <p:cNvPr id="32773" name="Rectangle 2"/>
          <p:cNvSpPr>
            <a:spLocks noGrp="1" noChangeArrowheads="1"/>
          </p:cNvSpPr>
          <p:nvPr>
            <p:ph type="title"/>
          </p:nvPr>
        </p:nvSpPr>
        <p:spPr/>
        <p:txBody>
          <a:bodyPr/>
          <a:lstStyle/>
          <a:p>
            <a:pPr eaLnBrk="1" hangingPunct="1"/>
            <a:r>
              <a:rPr lang="en-US" smtClean="0"/>
              <a:t>Soema kan begi en kisi antwoorden?</a:t>
            </a:r>
          </a:p>
        </p:txBody>
      </p:sp>
      <p:sp>
        <p:nvSpPr>
          <p:cNvPr id="32774" name="Rectangle 3"/>
          <p:cNvSpPr>
            <a:spLocks noGrp="1" noChangeArrowheads="1"/>
          </p:cNvSpPr>
          <p:nvPr>
            <p:ph type="body" idx="1"/>
          </p:nvPr>
        </p:nvSpPr>
        <p:spPr>
          <a:xfrm>
            <a:off x="719138" y="2017713"/>
            <a:ext cx="8235950" cy="4114800"/>
          </a:xfrm>
        </p:spPr>
        <p:txBody>
          <a:bodyPr/>
          <a:lstStyle/>
          <a:p>
            <a:pPr eaLnBrk="1" hangingPunct="1"/>
            <a:r>
              <a:rPr lang="en-US" b="1" smtClean="0"/>
              <a:t>I Jn. 3:22</a:t>
            </a:r>
            <a:r>
              <a:rPr lang="en-US" smtClean="0"/>
              <a:t> </a:t>
            </a:r>
            <a:r>
              <a:rPr lang="en-US" b="1" smtClean="0"/>
              <a:t>En alasani disi wi aksi, dati wi sa kisi foe Hem, bikasi wi hori Hem komanderi, en wi doe dem sani disi de boen na ini Hem ai.</a:t>
            </a:r>
          </a:p>
          <a:p>
            <a:pPr eaLnBrk="1" hangingPunct="1"/>
            <a:r>
              <a:rPr lang="en-US" b="1" smtClean="0">
                <a:solidFill>
                  <a:schemeClr val="accent2"/>
                </a:solidFill>
              </a:rPr>
              <a:t>Fosi, a de soema disi soekoe da wani foe Gado dei foe dei, en doe so ibri dei ibri leisi dem feni hem</a:t>
            </a:r>
          </a:p>
        </p:txBody>
      </p:sp>
    </p:spTree>
  </p:cSld>
  <p:clrMapOvr>
    <a:masterClrMapping/>
  </p:clrMapOvr>
  <p:transition>
    <p:dissolve/>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fld id="{F77048B0-1100-4AFE-8DEA-F8678F7648CE}" type="datetime1">
              <a:rPr lang="en-US">
                <a:latin typeface="Tahoma" pitchFamily="34" charset="0"/>
              </a:rPr>
              <a:pPr/>
              <a:t>3/3/2010</a:t>
            </a:fld>
            <a:endParaRPr lang="en-US">
              <a:latin typeface="Tahoma" pitchFamily="34" charset="0"/>
            </a:endParaRPr>
          </a:p>
        </p:txBody>
      </p:sp>
      <p:sp>
        <p:nvSpPr>
          <p:cNvPr id="3379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3796" name="Slide Number Placeholder 5"/>
          <p:cNvSpPr>
            <a:spLocks noGrp="1"/>
          </p:cNvSpPr>
          <p:nvPr>
            <p:ph type="sldNum" sz="quarter" idx="12"/>
          </p:nvPr>
        </p:nvSpPr>
        <p:spPr>
          <a:noFill/>
        </p:spPr>
        <p:txBody>
          <a:bodyPr/>
          <a:lstStyle/>
          <a:p>
            <a:fld id="{CC9FC829-3CBF-4275-836F-42FC15DF6ECF}" type="slidenum">
              <a:rPr lang="en-US">
                <a:latin typeface="Tahoma" pitchFamily="34" charset="0"/>
              </a:rPr>
              <a:pPr/>
              <a:t>108</a:t>
            </a:fld>
            <a:endParaRPr lang="en-US">
              <a:latin typeface="Tahoma" pitchFamily="34" charset="0"/>
            </a:endParaRPr>
          </a:p>
        </p:txBody>
      </p:sp>
      <p:sp>
        <p:nvSpPr>
          <p:cNvPr id="33797" name="Rectangle 2"/>
          <p:cNvSpPr>
            <a:spLocks noGrp="1" noChangeArrowheads="1"/>
          </p:cNvSpPr>
          <p:nvPr>
            <p:ph type="title"/>
          </p:nvPr>
        </p:nvSpPr>
        <p:spPr/>
        <p:txBody>
          <a:bodyPr/>
          <a:lstStyle/>
          <a:p>
            <a:pPr eaLnBrk="1" hangingPunct="1"/>
            <a:r>
              <a:rPr lang="en-US" smtClean="0"/>
              <a:t>Drie sani disi kan tapoe wi foe kisi antwoord</a:t>
            </a:r>
          </a:p>
        </p:txBody>
      </p:sp>
      <p:sp>
        <p:nvSpPr>
          <p:cNvPr id="33798" name="Rectangle 3"/>
          <p:cNvSpPr>
            <a:spLocks noGrp="1" noChangeArrowheads="1"/>
          </p:cNvSpPr>
          <p:nvPr>
            <p:ph type="body" idx="1"/>
          </p:nvPr>
        </p:nvSpPr>
        <p:spPr>
          <a:xfrm>
            <a:off x="611188" y="2017713"/>
            <a:ext cx="8343900" cy="4114800"/>
          </a:xfrm>
        </p:spPr>
        <p:txBody>
          <a:bodyPr/>
          <a:lstStyle/>
          <a:p>
            <a:pPr eaLnBrk="1" hangingPunct="1"/>
            <a:r>
              <a:rPr lang="en-US" b="1" smtClean="0"/>
              <a:t>Wi no </a:t>
            </a:r>
            <a:r>
              <a:rPr lang="en-US" b="1" smtClean="0">
                <a:solidFill>
                  <a:schemeClr val="accent2"/>
                </a:solidFill>
              </a:rPr>
              <a:t>stoeka</a:t>
            </a:r>
            <a:r>
              <a:rPr lang="en-US" b="1" smtClean="0"/>
              <a:t> Gado woortoe ibri dei</a:t>
            </a:r>
          </a:p>
          <a:p>
            <a:pPr eaLnBrk="1" hangingPunct="1"/>
            <a:r>
              <a:rPr lang="en-US" b="1" smtClean="0"/>
              <a:t>Wi no </a:t>
            </a:r>
            <a:r>
              <a:rPr lang="en-US" b="1" smtClean="0">
                <a:solidFill>
                  <a:schemeClr val="accent2"/>
                </a:solidFill>
              </a:rPr>
              <a:t>soekoe</a:t>
            </a:r>
            <a:r>
              <a:rPr lang="en-US" b="1" smtClean="0"/>
              <a:t> san A wani wi foe doe</a:t>
            </a:r>
          </a:p>
          <a:p>
            <a:pPr eaLnBrk="1" hangingPunct="1"/>
            <a:r>
              <a:rPr lang="en-US" b="1" smtClean="0"/>
              <a:t>Wi no </a:t>
            </a:r>
            <a:r>
              <a:rPr lang="en-US" b="1" smtClean="0">
                <a:solidFill>
                  <a:schemeClr val="accent2"/>
                </a:solidFill>
              </a:rPr>
              <a:t>doe so ibri leisi</a:t>
            </a:r>
            <a:r>
              <a:rPr lang="en-US" b="1" smtClean="0"/>
              <a:t> wi kan doe hem</a:t>
            </a:r>
          </a:p>
        </p:txBody>
      </p:sp>
    </p:spTree>
  </p:cSld>
  <p:clrMapOvr>
    <a:masterClrMapping/>
  </p:clrMapOvr>
  <p:transition>
    <p:dissolve/>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fld id="{04771826-1C64-436D-9128-DD41417E33EA}" type="datetime1">
              <a:rPr lang="en-US">
                <a:latin typeface="Tahoma" pitchFamily="34" charset="0"/>
              </a:rPr>
              <a:pPr/>
              <a:t>3/3/2010</a:t>
            </a:fld>
            <a:endParaRPr lang="en-US">
              <a:latin typeface="Tahoma" pitchFamily="34" charset="0"/>
            </a:endParaRPr>
          </a:p>
        </p:txBody>
      </p:sp>
      <p:sp>
        <p:nvSpPr>
          <p:cNvPr id="3481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4820" name="Slide Number Placeholder 5"/>
          <p:cNvSpPr>
            <a:spLocks noGrp="1"/>
          </p:cNvSpPr>
          <p:nvPr>
            <p:ph type="sldNum" sz="quarter" idx="12"/>
          </p:nvPr>
        </p:nvSpPr>
        <p:spPr>
          <a:noFill/>
        </p:spPr>
        <p:txBody>
          <a:bodyPr/>
          <a:lstStyle/>
          <a:p>
            <a:fld id="{A07E18C5-8383-4915-89E7-C340429BA0BE}" type="slidenum">
              <a:rPr lang="en-US">
                <a:latin typeface="Tahoma" pitchFamily="34" charset="0"/>
              </a:rPr>
              <a:pPr/>
              <a:t>109</a:t>
            </a:fld>
            <a:endParaRPr lang="en-US">
              <a:latin typeface="Tahoma" pitchFamily="34" charset="0"/>
            </a:endParaRPr>
          </a:p>
        </p:txBody>
      </p:sp>
      <p:sp>
        <p:nvSpPr>
          <p:cNvPr id="34821" name="Rectangle 2"/>
          <p:cNvSpPr>
            <a:spLocks noGrp="1" noChangeArrowheads="1"/>
          </p:cNvSpPr>
          <p:nvPr>
            <p:ph type="title"/>
          </p:nvPr>
        </p:nvSpPr>
        <p:spPr/>
        <p:txBody>
          <a:bodyPr/>
          <a:lstStyle/>
          <a:p>
            <a:pPr eaLnBrk="1" hangingPunct="1"/>
            <a:r>
              <a:rPr lang="en-US" b="1" smtClean="0"/>
              <a:t>en wi doe dem sani disi de boen na ini Hem ai</a:t>
            </a:r>
          </a:p>
        </p:txBody>
      </p:sp>
      <p:sp>
        <p:nvSpPr>
          <p:cNvPr id="34822" name="Rectangle 3"/>
          <p:cNvSpPr>
            <a:spLocks noGrp="1" noChangeArrowheads="1"/>
          </p:cNvSpPr>
          <p:nvPr>
            <p:ph type="body" idx="1"/>
          </p:nvPr>
        </p:nvSpPr>
        <p:spPr/>
        <p:txBody>
          <a:bodyPr/>
          <a:lstStyle/>
          <a:p>
            <a:pPr eaLnBrk="1" hangingPunct="1"/>
            <a:r>
              <a:rPr lang="en-US" smtClean="0"/>
              <a:t>Gado de wi </a:t>
            </a:r>
            <a:r>
              <a:rPr lang="en-US" b="1" smtClean="0">
                <a:solidFill>
                  <a:schemeClr val="accent2"/>
                </a:solidFill>
              </a:rPr>
              <a:t>Tata</a:t>
            </a:r>
          </a:p>
          <a:p>
            <a:pPr eaLnBrk="1" hangingPunct="1"/>
            <a:r>
              <a:rPr lang="en-US" smtClean="0"/>
              <a:t>Gado de wi </a:t>
            </a:r>
            <a:r>
              <a:rPr lang="en-US" b="1" smtClean="0">
                <a:solidFill>
                  <a:schemeClr val="accent2"/>
                </a:solidFill>
              </a:rPr>
              <a:t>autoriteit</a:t>
            </a:r>
          </a:p>
          <a:p>
            <a:pPr eaLnBrk="1" hangingPunct="1"/>
            <a:r>
              <a:rPr lang="en-US" b="1" smtClean="0"/>
              <a:t> Ma moro fara, wi moesoe soekoe foe doe san sa gi Hem prisiri alwasi kande A no ben taki spesroetoe abra da tori.</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Romeini</a:t>
            </a:r>
            <a:r>
              <a:rPr lang="en-US" dirty="0" smtClean="0"/>
              <a:t> 13</a:t>
            </a:r>
            <a:endParaRPr lang="en-US" dirty="0"/>
          </a:p>
        </p:txBody>
      </p:sp>
      <p:sp>
        <p:nvSpPr>
          <p:cNvPr id="3" name="Content Placeholder 2"/>
          <p:cNvSpPr>
            <a:spLocks noGrp="1"/>
          </p:cNvSpPr>
          <p:nvPr>
            <p:ph idx="1"/>
          </p:nvPr>
        </p:nvSpPr>
        <p:spPr/>
        <p:txBody>
          <a:bodyPr/>
          <a:lstStyle/>
          <a:p>
            <a:r>
              <a:rPr lang="en-US" b="1" baseline="0" dirty="0" smtClean="0"/>
              <a:t>10. </a:t>
            </a:r>
            <a:r>
              <a:rPr lang="en-US" b="1" baseline="0" dirty="0" err="1" smtClean="0"/>
              <a:t>Lobi</a:t>
            </a:r>
            <a:r>
              <a:rPr lang="en-US" b="1" baseline="0" dirty="0" smtClean="0"/>
              <a:t> no doe </a:t>
            </a:r>
            <a:r>
              <a:rPr lang="en-US" b="1" baseline="0" dirty="0" err="1" smtClean="0"/>
              <a:t>ogri</a:t>
            </a:r>
            <a:r>
              <a:rPr lang="en-US" b="1" baseline="0" dirty="0" smtClean="0"/>
              <a:t> </a:t>
            </a:r>
            <a:r>
              <a:rPr lang="en-US" b="1" baseline="0" dirty="0" err="1" smtClean="0"/>
              <a:t>na</a:t>
            </a:r>
            <a:r>
              <a:rPr lang="en-US" b="1" baseline="0" dirty="0" smtClean="0"/>
              <a:t> hem </a:t>
            </a:r>
            <a:r>
              <a:rPr lang="en-US" b="1" baseline="0" dirty="0" err="1" smtClean="0"/>
              <a:t>naaste</a:t>
            </a:r>
            <a:r>
              <a:rPr lang="en-US" b="1" baseline="0" dirty="0" smtClean="0"/>
              <a:t>; foe </a:t>
            </a:r>
            <a:r>
              <a:rPr lang="en-US" b="1" baseline="0" dirty="0" err="1" smtClean="0"/>
              <a:t>dat'ede</a:t>
            </a:r>
            <a:r>
              <a:rPr lang="en-US" b="1" baseline="0" dirty="0" smtClean="0"/>
              <a:t> </a:t>
            </a:r>
            <a:r>
              <a:rPr lang="en-US" b="1" baseline="0" dirty="0" err="1" smtClean="0"/>
              <a:t>nanga</a:t>
            </a:r>
            <a:r>
              <a:rPr lang="en-US" b="1" baseline="0" dirty="0" smtClean="0"/>
              <a:t> </a:t>
            </a:r>
            <a:r>
              <a:rPr lang="en-US" b="1" baseline="0" dirty="0" err="1" smtClean="0"/>
              <a:t>lobi</a:t>
            </a:r>
            <a:r>
              <a:rPr lang="en-US" b="1" baseline="0" dirty="0" smtClean="0"/>
              <a:t> </a:t>
            </a:r>
            <a:r>
              <a:rPr lang="en-US" b="1" baseline="0" dirty="0" err="1" smtClean="0"/>
              <a:t>joe</a:t>
            </a:r>
            <a:r>
              <a:rPr lang="en-US" b="1" baseline="0" dirty="0" smtClean="0"/>
              <a:t> </a:t>
            </a:r>
            <a:r>
              <a:rPr lang="en-US" b="1" baseline="0" dirty="0" err="1" smtClean="0"/>
              <a:t>hori</a:t>
            </a:r>
            <a:r>
              <a:rPr lang="en-US" b="1" baseline="0" dirty="0" smtClean="0"/>
              <a:t> </a:t>
            </a:r>
            <a:r>
              <a:rPr lang="en-US" b="1" baseline="0" dirty="0" err="1" smtClean="0"/>
              <a:t>da</a:t>
            </a:r>
            <a:r>
              <a:rPr lang="en-US" b="1" baseline="0" dirty="0" smtClean="0"/>
              <a:t> wet. 11. En </a:t>
            </a:r>
            <a:r>
              <a:rPr lang="en-US" b="1" baseline="0" dirty="0" err="1" smtClean="0"/>
              <a:t>joe</a:t>
            </a:r>
            <a:r>
              <a:rPr lang="en-US" b="1" baseline="0" dirty="0" smtClean="0"/>
              <a:t> </a:t>
            </a:r>
            <a:r>
              <a:rPr lang="en-US" b="1" baseline="0" dirty="0" err="1" smtClean="0"/>
              <a:t>sabi</a:t>
            </a:r>
            <a:r>
              <a:rPr lang="en-US" b="1" baseline="0" dirty="0" smtClean="0"/>
              <a:t> </a:t>
            </a:r>
            <a:r>
              <a:rPr lang="en-US" b="1" baseline="0" dirty="0" err="1" smtClean="0"/>
              <a:t>da</a:t>
            </a:r>
            <a:r>
              <a:rPr lang="en-US" b="1" baseline="0" dirty="0" smtClean="0"/>
              <a:t> tem, </a:t>
            </a:r>
            <a:r>
              <a:rPr lang="en-US" b="1" baseline="0" dirty="0" err="1" smtClean="0"/>
              <a:t>dati</a:t>
            </a:r>
            <a:r>
              <a:rPr lang="en-US" b="1" baseline="0" dirty="0" smtClean="0"/>
              <a:t> a de </a:t>
            </a:r>
            <a:r>
              <a:rPr lang="en-US" b="1" baseline="0" dirty="0" err="1" smtClean="0"/>
              <a:t>da</a:t>
            </a:r>
            <a:r>
              <a:rPr lang="en-US" b="1" baseline="0" dirty="0" smtClean="0"/>
              <a:t> tem foe wiki </a:t>
            </a:r>
            <a:r>
              <a:rPr lang="en-US" b="1" baseline="0" dirty="0" err="1" smtClean="0"/>
              <a:t>komopo</a:t>
            </a:r>
            <a:r>
              <a:rPr lang="en-US" b="1" baseline="0" dirty="0" smtClean="0"/>
              <a:t> foe </a:t>
            </a:r>
            <a:r>
              <a:rPr lang="en-US" b="1" baseline="0" dirty="0" err="1" smtClean="0"/>
              <a:t>sribi</a:t>
            </a:r>
            <a:r>
              <a:rPr lang="en-US" b="1" baseline="0" dirty="0" smtClean="0"/>
              <a:t>; </a:t>
            </a:r>
            <a:r>
              <a:rPr lang="en-US" b="1" baseline="0" dirty="0" err="1" smtClean="0"/>
              <a:t>bikasi</a:t>
            </a:r>
            <a:r>
              <a:rPr lang="en-US" b="1" baseline="0" dirty="0" smtClean="0"/>
              <a:t> now </a:t>
            </a:r>
            <a:r>
              <a:rPr lang="en-US" b="1" baseline="0" dirty="0" err="1" smtClean="0"/>
              <a:t>da</a:t>
            </a:r>
            <a:r>
              <a:rPr lang="en-US" b="1" baseline="0" dirty="0" smtClean="0"/>
              <a:t> </a:t>
            </a:r>
            <a:r>
              <a:rPr lang="en-US" b="1" baseline="0" dirty="0" err="1" smtClean="0"/>
              <a:t>verloesoe</a:t>
            </a:r>
            <a:r>
              <a:rPr lang="en-US" b="1" baseline="0" dirty="0" smtClean="0"/>
              <a:t> foe </a:t>
            </a:r>
            <a:r>
              <a:rPr lang="en-US" b="1" baseline="0" dirty="0" err="1" smtClean="0"/>
              <a:t>wi</a:t>
            </a:r>
            <a:r>
              <a:rPr lang="en-US" b="1" baseline="0" dirty="0" smtClean="0"/>
              <a:t> </a:t>
            </a:r>
            <a:r>
              <a:rPr lang="en-US" b="1" baseline="0" dirty="0" err="1" smtClean="0"/>
              <a:t>kom</a:t>
            </a:r>
            <a:r>
              <a:rPr lang="en-US" b="1" baseline="0" dirty="0" smtClean="0"/>
              <a:t> </a:t>
            </a:r>
            <a:r>
              <a:rPr lang="en-US" b="1" baseline="0" dirty="0" err="1" smtClean="0"/>
              <a:t>moro</a:t>
            </a:r>
            <a:r>
              <a:rPr lang="en-US" b="1" baseline="0" dirty="0" smtClean="0"/>
              <a:t> </a:t>
            </a:r>
            <a:r>
              <a:rPr lang="en-US" b="1" baseline="0" dirty="0" err="1" smtClean="0"/>
              <a:t>krosibei</a:t>
            </a:r>
            <a:r>
              <a:rPr lang="en-US" b="1" baseline="0" dirty="0" smtClean="0"/>
              <a:t> </a:t>
            </a:r>
            <a:r>
              <a:rPr lang="en-US" b="1" baseline="0" dirty="0" err="1" smtClean="0"/>
              <a:t>leki</a:t>
            </a:r>
            <a:r>
              <a:rPr lang="en-US" b="1" baseline="0" dirty="0" smtClean="0"/>
              <a:t> </a:t>
            </a:r>
            <a:r>
              <a:rPr lang="en-US" b="1" baseline="0" dirty="0" err="1" smtClean="0"/>
              <a:t>di</a:t>
            </a:r>
            <a:r>
              <a:rPr lang="en-US" b="1" baseline="0" dirty="0" smtClean="0"/>
              <a:t> </a:t>
            </a:r>
            <a:r>
              <a:rPr lang="en-US" b="1" baseline="0" dirty="0" err="1" smtClean="0"/>
              <a:t>wi</a:t>
            </a:r>
            <a:r>
              <a:rPr lang="en-US" b="1" baseline="0" dirty="0" smtClean="0"/>
              <a:t> </a:t>
            </a:r>
            <a:r>
              <a:rPr lang="en-US" b="1" baseline="0" dirty="0" err="1" smtClean="0"/>
              <a:t>ben</a:t>
            </a:r>
            <a:r>
              <a:rPr lang="en-US" b="1" baseline="0" dirty="0" smtClean="0"/>
              <a:t> </a:t>
            </a:r>
            <a:r>
              <a:rPr lang="en-US" b="1" baseline="0" dirty="0" err="1" smtClean="0"/>
              <a:t>kom</a:t>
            </a:r>
            <a:r>
              <a:rPr lang="en-US" b="1" baseline="0" dirty="0" smtClean="0"/>
              <a:t> </a:t>
            </a:r>
            <a:r>
              <a:rPr lang="en-US" b="1" baseline="0" dirty="0" err="1" smtClean="0"/>
              <a:t>na</a:t>
            </a:r>
            <a:r>
              <a:rPr lang="en-US" b="1" baseline="0" dirty="0" smtClean="0"/>
              <a:t> </a:t>
            </a:r>
            <a:r>
              <a:rPr lang="en-US" b="1" baseline="0" dirty="0" err="1" smtClean="0"/>
              <a:t>bribi</a:t>
            </a:r>
            <a:r>
              <a:rPr lang="en-US" b="1" baseline="0" dirty="0" smtClean="0"/>
              <a:t> </a:t>
            </a:r>
            <a:r>
              <a:rPr lang="en-US" b="1" baseline="0" dirty="0" err="1" smtClean="0"/>
              <a:t>fosi</a:t>
            </a:r>
            <a:r>
              <a:rPr lang="en-US" b="1" baseline="0" dirty="0" smtClean="0"/>
              <a:t>.</a:t>
            </a:r>
          </a:p>
        </p:txBody>
      </p:sp>
      <p:sp>
        <p:nvSpPr>
          <p:cNvPr id="4" name="Date Placeholder 3"/>
          <p:cNvSpPr>
            <a:spLocks noGrp="1"/>
          </p:cNvSpPr>
          <p:nvPr>
            <p:ph type="dt" sz="half" idx="10"/>
          </p:nvPr>
        </p:nvSpPr>
        <p:spPr/>
        <p:txBody>
          <a:bodyPr/>
          <a:lstStyle/>
          <a:p>
            <a:fld id="{EE37E813-E56C-4163-9E74-B9054FDF79E9}"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11</a:t>
            </a:fld>
            <a:endParaRPr lang="en-US"/>
          </a:p>
        </p:txBody>
      </p:sp>
    </p:spTree>
  </p:cSld>
  <p:clrMapOvr>
    <a:masterClrMapping/>
  </p:clrMapOvr>
  <p:transition>
    <p:dissolve/>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fld id="{07014726-053A-4BAD-B56B-836E636F1F30}" type="datetime1">
              <a:rPr lang="en-US">
                <a:latin typeface="Tahoma" pitchFamily="34" charset="0"/>
              </a:rPr>
              <a:pPr/>
              <a:t>3/3/2010</a:t>
            </a:fld>
            <a:endParaRPr lang="en-US">
              <a:latin typeface="Tahoma" pitchFamily="34" charset="0"/>
            </a:endParaRPr>
          </a:p>
        </p:txBody>
      </p:sp>
      <p:sp>
        <p:nvSpPr>
          <p:cNvPr id="3584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5844" name="Slide Number Placeholder 5"/>
          <p:cNvSpPr>
            <a:spLocks noGrp="1"/>
          </p:cNvSpPr>
          <p:nvPr>
            <p:ph type="sldNum" sz="quarter" idx="12"/>
          </p:nvPr>
        </p:nvSpPr>
        <p:spPr>
          <a:noFill/>
        </p:spPr>
        <p:txBody>
          <a:bodyPr/>
          <a:lstStyle/>
          <a:p>
            <a:fld id="{2DF86C0C-DA65-48D7-86A5-8B6C58D126E8}" type="slidenum">
              <a:rPr lang="en-US">
                <a:latin typeface="Tahoma" pitchFamily="34" charset="0"/>
              </a:rPr>
              <a:pPr/>
              <a:t>110</a:t>
            </a:fld>
            <a:endParaRPr lang="en-US">
              <a:latin typeface="Tahoma" pitchFamily="34" charset="0"/>
            </a:endParaRPr>
          </a:p>
        </p:txBody>
      </p:sp>
      <p:sp>
        <p:nvSpPr>
          <p:cNvPr id="35845" name="Rectangle 2"/>
          <p:cNvSpPr>
            <a:spLocks noGrp="1" noChangeArrowheads="1"/>
          </p:cNvSpPr>
          <p:nvPr>
            <p:ph type="title"/>
          </p:nvPr>
        </p:nvSpPr>
        <p:spPr/>
        <p:txBody>
          <a:bodyPr/>
          <a:lstStyle/>
          <a:p>
            <a:pPr eaLnBrk="1" hangingPunct="1"/>
            <a:r>
              <a:rPr lang="en-US" smtClean="0"/>
              <a:t>Begi na ini da nem foe Jezus</a:t>
            </a:r>
          </a:p>
        </p:txBody>
      </p:sp>
      <p:sp>
        <p:nvSpPr>
          <p:cNvPr id="35846" name="Rectangle 3"/>
          <p:cNvSpPr>
            <a:spLocks noGrp="1" noChangeArrowheads="1"/>
          </p:cNvSpPr>
          <p:nvPr>
            <p:ph type="body" idx="1"/>
          </p:nvPr>
        </p:nvSpPr>
        <p:spPr/>
        <p:txBody>
          <a:bodyPr/>
          <a:lstStyle/>
          <a:p>
            <a:pPr eaLnBrk="1" hangingPunct="1"/>
            <a:r>
              <a:rPr lang="en-US" b="1" smtClean="0"/>
              <a:t>Jn. 14:13. En iniwan sani disi oen sa aksi </a:t>
            </a:r>
            <a:r>
              <a:rPr lang="en-US" b="1" smtClean="0">
                <a:solidFill>
                  <a:schemeClr val="accent2"/>
                </a:solidFill>
              </a:rPr>
              <a:t>ini Mi nem</a:t>
            </a:r>
            <a:r>
              <a:rPr lang="en-US" b="1" smtClean="0"/>
              <a:t>, dati Mi sa doe, foe da Tata kan kisi glori na ini da Pikin.  14. Efoe oen aksi iniwan sani </a:t>
            </a:r>
            <a:r>
              <a:rPr lang="en-US" b="1" smtClean="0">
                <a:solidFill>
                  <a:schemeClr val="accent2"/>
                </a:solidFill>
              </a:rPr>
              <a:t>ini Mi nem</a:t>
            </a:r>
            <a:r>
              <a:rPr lang="en-US" b="1" smtClean="0"/>
              <a:t>, Mi sa doe dati.</a:t>
            </a:r>
          </a:p>
          <a:p>
            <a:pPr eaLnBrk="1" hangingPunct="1"/>
            <a:r>
              <a:rPr lang="en-US" b="1" smtClean="0"/>
              <a:t>Fosi wi moesoe aksi soema kan kisi dem sortoe antwoord.  Mi kan aksi na ini Jezus nem?</a:t>
            </a:r>
          </a:p>
        </p:txBody>
      </p:sp>
    </p:spTree>
  </p:cSld>
  <p:clrMapOvr>
    <a:masterClrMapping/>
  </p:clrMapOvr>
  <p:transition>
    <p:dissolve/>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fld id="{D19C74B6-74D4-4021-A19E-692271DE3E90}" type="datetime1">
              <a:rPr lang="en-US">
                <a:latin typeface="Tahoma" pitchFamily="34" charset="0"/>
              </a:rPr>
              <a:pPr/>
              <a:t>3/3/2010</a:t>
            </a:fld>
            <a:endParaRPr lang="en-US">
              <a:latin typeface="Tahoma" pitchFamily="34" charset="0"/>
            </a:endParaRPr>
          </a:p>
        </p:txBody>
      </p:sp>
      <p:sp>
        <p:nvSpPr>
          <p:cNvPr id="3686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6868" name="Slide Number Placeholder 5"/>
          <p:cNvSpPr>
            <a:spLocks noGrp="1"/>
          </p:cNvSpPr>
          <p:nvPr>
            <p:ph type="sldNum" sz="quarter" idx="12"/>
          </p:nvPr>
        </p:nvSpPr>
        <p:spPr>
          <a:noFill/>
        </p:spPr>
        <p:txBody>
          <a:bodyPr/>
          <a:lstStyle/>
          <a:p>
            <a:fld id="{FF139CB2-635B-4130-8A16-A75184737ABD}" type="slidenum">
              <a:rPr lang="en-US">
                <a:latin typeface="Tahoma" pitchFamily="34" charset="0"/>
              </a:rPr>
              <a:pPr/>
              <a:t>111</a:t>
            </a:fld>
            <a:endParaRPr lang="en-US">
              <a:latin typeface="Tahoma" pitchFamily="34" charset="0"/>
            </a:endParaRPr>
          </a:p>
        </p:txBody>
      </p:sp>
      <p:sp>
        <p:nvSpPr>
          <p:cNvPr id="36869" name="Rectangle 2"/>
          <p:cNvSpPr>
            <a:spLocks noGrp="1" noChangeArrowheads="1"/>
          </p:cNvSpPr>
          <p:nvPr>
            <p:ph type="title"/>
          </p:nvPr>
        </p:nvSpPr>
        <p:spPr/>
        <p:txBody>
          <a:bodyPr/>
          <a:lstStyle/>
          <a:p>
            <a:pPr eaLnBrk="1" hangingPunct="1"/>
            <a:r>
              <a:rPr lang="en-US" smtClean="0"/>
              <a:t>Hinder foe wi begi</a:t>
            </a:r>
          </a:p>
        </p:txBody>
      </p:sp>
      <p:sp>
        <p:nvSpPr>
          <p:cNvPr id="36870" name="Rectangle 3"/>
          <p:cNvSpPr>
            <a:spLocks noGrp="1" noChangeArrowheads="1"/>
          </p:cNvSpPr>
          <p:nvPr>
            <p:ph type="body" idx="1"/>
          </p:nvPr>
        </p:nvSpPr>
        <p:spPr/>
        <p:txBody>
          <a:bodyPr/>
          <a:lstStyle/>
          <a:p>
            <a:pPr eaLnBrk="1" hangingPunct="1"/>
            <a:r>
              <a:rPr lang="en-US" smtClean="0"/>
              <a:t>Wi aksi verkeerti – wi wani sani gi wisrefi</a:t>
            </a:r>
          </a:p>
          <a:p>
            <a:pPr eaLnBrk="1" hangingPunct="1"/>
            <a:r>
              <a:rPr lang="en-US" smtClean="0"/>
              <a:t>Da wan beste motief de foe da glori foe Gado: </a:t>
            </a:r>
            <a:r>
              <a:rPr lang="en-US" b="1" smtClean="0"/>
              <a:t>I Kor. 10:31Foe dat'ede, alasani disi oen njan efoe dringi, en alasani disi oen doe, </a:t>
            </a:r>
            <a:r>
              <a:rPr lang="en-US" b="1" smtClean="0">
                <a:solidFill>
                  <a:schemeClr val="accent2"/>
                </a:solidFill>
              </a:rPr>
              <a:t>doe alasani foe gi glori na Gado</a:t>
            </a:r>
            <a:r>
              <a:rPr lang="en-US" b="1" smtClean="0"/>
              <a:t>.</a:t>
            </a:r>
          </a:p>
        </p:txBody>
      </p:sp>
    </p:spTree>
  </p:cSld>
  <p:clrMapOvr>
    <a:masterClrMapping/>
  </p:clrMapOvr>
  <p:transition>
    <p:dissolve/>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C0597BE4-75C5-4337-86B8-F7CFD8406096}" type="datetime1">
              <a:rPr lang="en-US">
                <a:latin typeface="Tahoma" pitchFamily="34" charset="0"/>
              </a:rPr>
              <a:pPr/>
              <a:t>3/3/2010</a:t>
            </a:fld>
            <a:endParaRPr lang="en-US">
              <a:latin typeface="Tahoma" pitchFamily="34" charset="0"/>
            </a:endParaRPr>
          </a:p>
        </p:txBody>
      </p:sp>
      <p:sp>
        <p:nvSpPr>
          <p:cNvPr id="3789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7892" name="Slide Number Placeholder 5"/>
          <p:cNvSpPr>
            <a:spLocks noGrp="1"/>
          </p:cNvSpPr>
          <p:nvPr>
            <p:ph type="sldNum" sz="quarter" idx="12"/>
          </p:nvPr>
        </p:nvSpPr>
        <p:spPr>
          <a:noFill/>
        </p:spPr>
        <p:txBody>
          <a:bodyPr/>
          <a:lstStyle/>
          <a:p>
            <a:fld id="{DD7FE358-9B09-441A-8050-4CC91EBD0BDE}" type="slidenum">
              <a:rPr lang="en-US">
                <a:latin typeface="Tahoma" pitchFamily="34" charset="0"/>
              </a:rPr>
              <a:pPr/>
              <a:t>112</a:t>
            </a:fld>
            <a:endParaRPr lang="en-US">
              <a:latin typeface="Tahoma" pitchFamily="34" charset="0"/>
            </a:endParaRPr>
          </a:p>
        </p:txBody>
      </p:sp>
      <p:sp>
        <p:nvSpPr>
          <p:cNvPr id="37893" name="Rectangle 2"/>
          <p:cNvSpPr>
            <a:spLocks noGrp="1" noChangeArrowheads="1"/>
          </p:cNvSpPr>
          <p:nvPr>
            <p:ph type="title"/>
          </p:nvPr>
        </p:nvSpPr>
        <p:spPr/>
        <p:txBody>
          <a:bodyPr/>
          <a:lstStyle/>
          <a:p>
            <a:pPr eaLnBrk="1" hangingPunct="1"/>
            <a:r>
              <a:rPr lang="en-US" smtClean="0"/>
              <a:t>Gi Gado glori</a:t>
            </a:r>
          </a:p>
        </p:txBody>
      </p:sp>
      <p:sp>
        <p:nvSpPr>
          <p:cNvPr id="37894" name="Rectangle 3"/>
          <p:cNvSpPr>
            <a:spLocks noGrp="1" noChangeArrowheads="1"/>
          </p:cNvSpPr>
          <p:nvPr>
            <p:ph type="body" idx="1"/>
          </p:nvPr>
        </p:nvSpPr>
        <p:spPr/>
        <p:txBody>
          <a:bodyPr/>
          <a:lstStyle/>
          <a:p>
            <a:pPr eaLnBrk="1" hangingPunct="1"/>
            <a:r>
              <a:rPr lang="en-US" sz="2800" b="1" smtClean="0"/>
              <a:t>Jn. 14:13</a:t>
            </a:r>
            <a:r>
              <a:rPr lang="en-US" sz="2800" smtClean="0"/>
              <a:t> </a:t>
            </a:r>
            <a:r>
              <a:rPr lang="en-US" sz="2800" b="1" smtClean="0"/>
              <a:t>En iniwan sani disi oen sa aksi ini Mi nem, dati Mi sa doe, </a:t>
            </a:r>
            <a:r>
              <a:rPr lang="en-US" sz="2800" b="1" smtClean="0">
                <a:solidFill>
                  <a:schemeClr val="accent2"/>
                </a:solidFill>
              </a:rPr>
              <a:t>foe da Tata kan kisi glori na ini da Pikin.</a:t>
            </a:r>
          </a:p>
          <a:p>
            <a:pPr eaLnBrk="1" hangingPunct="1"/>
            <a:r>
              <a:rPr lang="en-US" sz="2800" b="1" smtClean="0"/>
              <a:t>Mt. 6:9 Na so wan fasi oenoe moesoe begi: Wi Tata na hemel, </a:t>
            </a:r>
            <a:r>
              <a:rPr lang="en-US" sz="2800" b="1" smtClean="0">
                <a:solidFill>
                  <a:schemeClr val="accent2"/>
                </a:solidFill>
              </a:rPr>
              <a:t>Joe nem moe de santa</a:t>
            </a:r>
            <a:r>
              <a:rPr lang="en-US" sz="2800" b="1" smtClean="0"/>
              <a:t>!</a:t>
            </a:r>
          </a:p>
          <a:p>
            <a:pPr eaLnBrk="1" hangingPunct="1"/>
            <a:r>
              <a:rPr lang="en-US" sz="2800" b="1" smtClean="0"/>
              <a:t>Jn. 17:1b Mi Tata, da joeroe doro kaba; gi Joe Pikin glori, so dati </a:t>
            </a:r>
            <a:r>
              <a:rPr lang="en-US" sz="2800" b="1" smtClean="0">
                <a:solidFill>
                  <a:schemeClr val="accent2"/>
                </a:solidFill>
              </a:rPr>
              <a:t>Joe Pikin kan gi Joe glori toe; </a:t>
            </a:r>
          </a:p>
        </p:txBody>
      </p:sp>
    </p:spTree>
  </p:cSld>
  <p:clrMapOvr>
    <a:masterClrMapping/>
  </p:clrMapOvr>
  <p:transition>
    <p:dissolve/>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84060456-A5AD-4CFF-86EA-A4F532D396AC}" type="datetime1">
              <a:rPr lang="en-US">
                <a:latin typeface="Tahoma" pitchFamily="34" charset="0"/>
              </a:rPr>
              <a:pPr/>
              <a:t>3/3/2010</a:t>
            </a:fld>
            <a:endParaRPr lang="en-US">
              <a:latin typeface="Tahoma" pitchFamily="34" charset="0"/>
            </a:endParaRPr>
          </a:p>
        </p:txBody>
      </p:sp>
      <p:sp>
        <p:nvSpPr>
          <p:cNvPr id="3891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8916" name="Slide Number Placeholder 5"/>
          <p:cNvSpPr>
            <a:spLocks noGrp="1"/>
          </p:cNvSpPr>
          <p:nvPr>
            <p:ph type="sldNum" sz="quarter" idx="12"/>
          </p:nvPr>
        </p:nvSpPr>
        <p:spPr>
          <a:noFill/>
        </p:spPr>
        <p:txBody>
          <a:bodyPr/>
          <a:lstStyle/>
          <a:p>
            <a:fld id="{6CB132DB-534E-426C-A72C-98F02DBD8D1B}" type="slidenum">
              <a:rPr lang="en-US">
                <a:latin typeface="Tahoma" pitchFamily="34" charset="0"/>
              </a:rPr>
              <a:pPr/>
              <a:t>113</a:t>
            </a:fld>
            <a:endParaRPr lang="en-US">
              <a:latin typeface="Tahoma" pitchFamily="34" charset="0"/>
            </a:endParaRPr>
          </a:p>
        </p:txBody>
      </p:sp>
      <p:sp>
        <p:nvSpPr>
          <p:cNvPr id="38917" name="Rectangle 2"/>
          <p:cNvSpPr>
            <a:spLocks noGrp="1" noChangeArrowheads="1"/>
          </p:cNvSpPr>
          <p:nvPr>
            <p:ph type="title"/>
          </p:nvPr>
        </p:nvSpPr>
        <p:spPr/>
        <p:txBody>
          <a:bodyPr/>
          <a:lstStyle/>
          <a:p>
            <a:pPr eaLnBrk="1" hangingPunct="1"/>
            <a:r>
              <a:rPr lang="en-US" smtClean="0"/>
              <a:t>Hinder foe begi</a:t>
            </a:r>
          </a:p>
        </p:txBody>
      </p:sp>
      <p:sp>
        <p:nvSpPr>
          <p:cNvPr id="38918" name="Rectangle 3"/>
          <p:cNvSpPr>
            <a:spLocks noGrp="1" noChangeArrowheads="1"/>
          </p:cNvSpPr>
          <p:nvPr>
            <p:ph type="body" idx="1"/>
          </p:nvPr>
        </p:nvSpPr>
        <p:spPr/>
        <p:txBody>
          <a:bodyPr/>
          <a:lstStyle/>
          <a:p>
            <a:pPr eaLnBrk="1" hangingPunct="1">
              <a:lnSpc>
                <a:spcPct val="90000"/>
              </a:lnSpc>
            </a:pPr>
            <a:r>
              <a:rPr lang="en-US" sz="2800" smtClean="0"/>
              <a:t>Sondoe: </a:t>
            </a:r>
          </a:p>
          <a:p>
            <a:pPr eaLnBrk="1" hangingPunct="1">
              <a:lnSpc>
                <a:spcPct val="90000"/>
              </a:lnSpc>
            </a:pPr>
            <a:r>
              <a:rPr lang="en-US" sz="2800" b="1" smtClean="0"/>
              <a:t>Jes. 59:1-21. Loekoe, MASRA anoe no kom sjatoe, dati a no man verloesoe, en Hem jesi no ben kom hebi, dati a no man jere; 2. Ma </a:t>
            </a:r>
            <a:r>
              <a:rPr lang="en-US" sz="2800" b="1" smtClean="0">
                <a:solidFill>
                  <a:schemeClr val="accent2"/>
                </a:solidFill>
              </a:rPr>
              <a:t>oen sondoe ben tjari prati kom na mindri foe oen nanga oen Gado, en oen sondoe ben kibri Hem fesi foe oen, so dati A no sa jere</a:t>
            </a:r>
            <a:r>
              <a:rPr lang="en-US" sz="2800" b="1" smtClean="0"/>
              <a:t>.</a:t>
            </a:r>
          </a:p>
          <a:p>
            <a:pPr eaLnBrk="1" hangingPunct="1">
              <a:lnSpc>
                <a:spcPct val="90000"/>
              </a:lnSpc>
            </a:pPr>
            <a:r>
              <a:rPr lang="en-US" sz="2800" b="1" smtClean="0"/>
              <a:t>Ps. 66:18</a:t>
            </a:r>
            <a:r>
              <a:rPr lang="en-US" sz="2800" smtClean="0"/>
              <a:t> </a:t>
            </a:r>
            <a:r>
              <a:rPr lang="en-US" sz="2800" b="1" smtClean="0"/>
              <a:t>Efoe mi ben </a:t>
            </a:r>
            <a:r>
              <a:rPr lang="en-US" sz="2800" b="1" smtClean="0">
                <a:solidFill>
                  <a:schemeClr val="accent2"/>
                </a:solidFill>
              </a:rPr>
              <a:t>prakseri ogridoe na ini mi hati, MASRA no ben sa jere mi</a:t>
            </a:r>
            <a:r>
              <a:rPr lang="en-US" sz="2800" b="1" smtClean="0"/>
              <a:t>;</a:t>
            </a:r>
          </a:p>
        </p:txBody>
      </p:sp>
    </p:spTree>
  </p:cSld>
  <p:clrMapOvr>
    <a:masterClrMapping/>
  </p:clrMapOvr>
  <p:transition>
    <p:dissolve/>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fld id="{F8E44E27-F470-42CC-9702-9E75D8B2F415}" type="datetime1">
              <a:rPr lang="en-US">
                <a:latin typeface="Tahoma" pitchFamily="34" charset="0"/>
              </a:rPr>
              <a:pPr/>
              <a:t>3/3/2010</a:t>
            </a:fld>
            <a:endParaRPr lang="en-US">
              <a:latin typeface="Tahoma" pitchFamily="34" charset="0"/>
            </a:endParaRPr>
          </a:p>
        </p:txBody>
      </p:sp>
      <p:sp>
        <p:nvSpPr>
          <p:cNvPr id="3993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39940" name="Slide Number Placeholder 5"/>
          <p:cNvSpPr>
            <a:spLocks noGrp="1"/>
          </p:cNvSpPr>
          <p:nvPr>
            <p:ph type="sldNum" sz="quarter" idx="12"/>
          </p:nvPr>
        </p:nvSpPr>
        <p:spPr>
          <a:noFill/>
        </p:spPr>
        <p:txBody>
          <a:bodyPr/>
          <a:lstStyle/>
          <a:p>
            <a:fld id="{39DB1055-2834-4F1A-9994-4BE06B1A364C}" type="slidenum">
              <a:rPr lang="en-US">
                <a:latin typeface="Tahoma" pitchFamily="34" charset="0"/>
              </a:rPr>
              <a:pPr/>
              <a:t>114</a:t>
            </a:fld>
            <a:endParaRPr lang="en-US">
              <a:latin typeface="Tahoma" pitchFamily="34" charset="0"/>
            </a:endParaRPr>
          </a:p>
        </p:txBody>
      </p:sp>
      <p:sp>
        <p:nvSpPr>
          <p:cNvPr id="39941" name="Rectangle 2"/>
          <p:cNvSpPr>
            <a:spLocks noGrp="1" noChangeArrowheads="1"/>
          </p:cNvSpPr>
          <p:nvPr>
            <p:ph type="title"/>
          </p:nvPr>
        </p:nvSpPr>
        <p:spPr/>
        <p:txBody>
          <a:bodyPr/>
          <a:lstStyle/>
          <a:p>
            <a:pPr eaLnBrk="1" hangingPunct="1"/>
            <a:r>
              <a:rPr lang="en-US" smtClean="0"/>
              <a:t>Sondoe hinder begi</a:t>
            </a:r>
          </a:p>
        </p:txBody>
      </p:sp>
      <p:sp>
        <p:nvSpPr>
          <p:cNvPr id="39942" name="Rectangle 3"/>
          <p:cNvSpPr>
            <a:spLocks noGrp="1" noChangeArrowheads="1"/>
          </p:cNvSpPr>
          <p:nvPr>
            <p:ph type="body" idx="1"/>
          </p:nvPr>
        </p:nvSpPr>
        <p:spPr/>
        <p:txBody>
          <a:bodyPr/>
          <a:lstStyle/>
          <a:p>
            <a:pPr eaLnBrk="1" hangingPunct="1">
              <a:lnSpc>
                <a:spcPct val="90000"/>
              </a:lnSpc>
            </a:pPr>
            <a:r>
              <a:rPr lang="en-US" smtClean="0"/>
              <a:t>Wi sondoe prati wi relatie nanga Gado, so dati alwasi san wi aksi de na ini da wani foe Gado, A no man piki wi.</a:t>
            </a:r>
          </a:p>
          <a:p>
            <a:pPr eaLnBrk="1" hangingPunct="1">
              <a:lnSpc>
                <a:spcPct val="90000"/>
              </a:lnSpc>
            </a:pPr>
            <a:r>
              <a:rPr lang="en-US" smtClean="0"/>
              <a:t>Wi abi fanowdoe foe aksi pardon foe sondoe disi wi ben doe – bekenti hem en libi dem sondoe</a:t>
            </a:r>
          </a:p>
          <a:p>
            <a:pPr eaLnBrk="1" hangingPunct="1">
              <a:lnSpc>
                <a:spcPct val="90000"/>
              </a:lnSpc>
            </a:pPr>
            <a:r>
              <a:rPr lang="en-US" smtClean="0"/>
              <a:t>A kan de wan sortoe twijfelachtig sani disi wi doe, ma no gi Gado prisiri</a:t>
            </a:r>
          </a:p>
        </p:txBody>
      </p:sp>
    </p:spTree>
  </p:cSld>
  <p:clrMapOvr>
    <a:masterClrMapping/>
  </p:clrMapOvr>
  <p:transition>
    <p:dissolve/>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6BD7F43D-E5E4-4838-A502-CC725E67B6C7}" type="datetime1">
              <a:rPr lang="en-US">
                <a:latin typeface="Tahoma" pitchFamily="34" charset="0"/>
              </a:rPr>
              <a:pPr/>
              <a:t>3/3/2010</a:t>
            </a:fld>
            <a:endParaRPr lang="en-US">
              <a:latin typeface="Tahoma" pitchFamily="34" charset="0"/>
            </a:endParaRPr>
          </a:p>
        </p:txBody>
      </p:sp>
      <p:sp>
        <p:nvSpPr>
          <p:cNvPr id="4096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0964" name="Slide Number Placeholder 5"/>
          <p:cNvSpPr>
            <a:spLocks noGrp="1"/>
          </p:cNvSpPr>
          <p:nvPr>
            <p:ph type="sldNum" sz="quarter" idx="12"/>
          </p:nvPr>
        </p:nvSpPr>
        <p:spPr>
          <a:noFill/>
        </p:spPr>
        <p:txBody>
          <a:bodyPr/>
          <a:lstStyle/>
          <a:p>
            <a:fld id="{8F6CDE6C-D583-417D-849A-51745960771F}" type="slidenum">
              <a:rPr lang="en-US">
                <a:latin typeface="Tahoma" pitchFamily="34" charset="0"/>
              </a:rPr>
              <a:pPr/>
              <a:t>115</a:t>
            </a:fld>
            <a:endParaRPr lang="en-US">
              <a:latin typeface="Tahoma" pitchFamily="34" charset="0"/>
            </a:endParaRPr>
          </a:p>
        </p:txBody>
      </p:sp>
      <p:sp>
        <p:nvSpPr>
          <p:cNvPr id="40965" name="Rectangle 2"/>
          <p:cNvSpPr>
            <a:spLocks noGrp="1" noChangeArrowheads="1"/>
          </p:cNvSpPr>
          <p:nvPr>
            <p:ph type="title"/>
          </p:nvPr>
        </p:nvSpPr>
        <p:spPr/>
        <p:txBody>
          <a:bodyPr/>
          <a:lstStyle/>
          <a:p>
            <a:pPr eaLnBrk="1" hangingPunct="1"/>
            <a:r>
              <a:rPr lang="en-US" smtClean="0"/>
              <a:t>Popki na ini wi hati</a:t>
            </a:r>
          </a:p>
        </p:txBody>
      </p:sp>
      <p:sp>
        <p:nvSpPr>
          <p:cNvPr id="40966" name="Rectangle 3"/>
          <p:cNvSpPr>
            <a:spLocks noGrp="1" noChangeArrowheads="1"/>
          </p:cNvSpPr>
          <p:nvPr>
            <p:ph type="body" idx="1"/>
          </p:nvPr>
        </p:nvSpPr>
        <p:spPr/>
        <p:txBody>
          <a:bodyPr/>
          <a:lstStyle/>
          <a:p>
            <a:pPr eaLnBrk="1" hangingPunct="1"/>
            <a:r>
              <a:rPr lang="en-US" sz="2800" b="1" smtClean="0"/>
              <a:t>Ezek. 14:1. Dan wantoe foe dem gransoema foe Israël ben kom na mi, en dem ben sidon na mi fesi. 2. En da woortoe foe MASRA ben kom na mi taki:  3. Soemapikin, </a:t>
            </a:r>
            <a:r>
              <a:rPr lang="en-US" sz="2800" b="1" smtClean="0">
                <a:solidFill>
                  <a:schemeClr val="accent2"/>
                </a:solidFill>
              </a:rPr>
              <a:t>dem man disi ben opo dem popki na ini dem hati, en dem ben poti da ston foe dem sondoe na dem fesi foe naki foetoe fadon, dem sa aksi Mi iniwan sani</a:t>
            </a:r>
            <a:r>
              <a:rPr lang="en-US" sz="2800" b="1" smtClean="0"/>
              <a:t>?</a:t>
            </a:r>
          </a:p>
        </p:txBody>
      </p:sp>
    </p:spTree>
  </p:cSld>
  <p:clrMapOvr>
    <a:masterClrMapping/>
  </p:clrMapOvr>
  <p:transition>
    <p:dissolve/>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p>
            <a:fld id="{C94F598E-D147-47AF-B492-61D758118A59}" type="datetime1">
              <a:rPr lang="en-US">
                <a:latin typeface="Tahoma" pitchFamily="34" charset="0"/>
              </a:rPr>
              <a:pPr/>
              <a:t>3/3/2010</a:t>
            </a:fld>
            <a:endParaRPr lang="en-US">
              <a:latin typeface="Tahoma" pitchFamily="34" charset="0"/>
            </a:endParaRPr>
          </a:p>
        </p:txBody>
      </p:sp>
      <p:sp>
        <p:nvSpPr>
          <p:cNvPr id="4198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1988" name="Slide Number Placeholder 5"/>
          <p:cNvSpPr>
            <a:spLocks noGrp="1"/>
          </p:cNvSpPr>
          <p:nvPr>
            <p:ph type="sldNum" sz="quarter" idx="12"/>
          </p:nvPr>
        </p:nvSpPr>
        <p:spPr>
          <a:noFill/>
        </p:spPr>
        <p:txBody>
          <a:bodyPr/>
          <a:lstStyle/>
          <a:p>
            <a:fld id="{B7D17AF4-1A70-4718-85AF-7F8308C4DEF6}" type="slidenum">
              <a:rPr lang="en-US">
                <a:latin typeface="Tahoma" pitchFamily="34" charset="0"/>
              </a:rPr>
              <a:pPr/>
              <a:t>116</a:t>
            </a:fld>
            <a:endParaRPr lang="en-US">
              <a:latin typeface="Tahoma" pitchFamily="34" charset="0"/>
            </a:endParaRPr>
          </a:p>
        </p:txBody>
      </p:sp>
      <p:sp>
        <p:nvSpPr>
          <p:cNvPr id="41989" name="Rectangle 2"/>
          <p:cNvSpPr>
            <a:spLocks noGrp="1" noChangeArrowheads="1"/>
          </p:cNvSpPr>
          <p:nvPr>
            <p:ph type="title"/>
          </p:nvPr>
        </p:nvSpPr>
        <p:spPr/>
        <p:txBody>
          <a:bodyPr/>
          <a:lstStyle/>
          <a:p>
            <a:pPr eaLnBrk="1" hangingPunct="1"/>
            <a:r>
              <a:rPr lang="en-US" smtClean="0"/>
              <a:t>Sortoe popki wi poti na ini wi hati</a:t>
            </a:r>
          </a:p>
        </p:txBody>
      </p:sp>
      <p:sp>
        <p:nvSpPr>
          <p:cNvPr id="41990" name="Rectangle 3"/>
          <p:cNvSpPr>
            <a:spLocks noGrp="1" noChangeArrowheads="1"/>
          </p:cNvSpPr>
          <p:nvPr>
            <p:ph type="body" idx="1"/>
          </p:nvPr>
        </p:nvSpPr>
        <p:spPr/>
        <p:txBody>
          <a:bodyPr/>
          <a:lstStyle/>
          <a:p>
            <a:pPr eaLnBrk="1" hangingPunct="1"/>
            <a:r>
              <a:rPr lang="en-US" smtClean="0"/>
              <a:t>A no abi foe de wan beeld efoe popki</a:t>
            </a:r>
          </a:p>
          <a:p>
            <a:pPr eaLnBrk="1" hangingPunct="1"/>
            <a:r>
              <a:rPr lang="en-US" smtClean="0"/>
              <a:t>Iniwan sani na fesi foe Gado de wan popki na ini wi hati</a:t>
            </a:r>
          </a:p>
          <a:p>
            <a:pPr lvl="1" eaLnBrk="1" hangingPunct="1"/>
            <a:r>
              <a:rPr lang="en-US" smtClean="0"/>
              <a:t>Wi kan doe sani foe gi prisiri na wi wefi, wi masra, wi pikin, </a:t>
            </a:r>
          </a:p>
          <a:p>
            <a:pPr lvl="1" eaLnBrk="1" hangingPunct="1"/>
            <a:r>
              <a:rPr lang="en-US" smtClean="0"/>
              <a:t>A kan de wan positie, society, enz.</a:t>
            </a:r>
          </a:p>
          <a:p>
            <a:pPr eaLnBrk="1" hangingPunct="1"/>
            <a:r>
              <a:rPr lang="en-US" smtClean="0"/>
              <a:t>A kan de wi reputatie</a:t>
            </a:r>
          </a:p>
        </p:txBody>
      </p:sp>
    </p:spTree>
  </p:cSld>
  <p:clrMapOvr>
    <a:masterClrMapping/>
  </p:clrMapOvr>
  <p:transition>
    <p:dissolve/>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p>
            <a:fld id="{7585D6B2-2F58-4035-90C9-E7BC66525150}" type="datetime1">
              <a:rPr lang="en-US">
                <a:latin typeface="Tahoma" pitchFamily="34" charset="0"/>
              </a:rPr>
              <a:pPr/>
              <a:t>3/3/2010</a:t>
            </a:fld>
            <a:endParaRPr lang="en-US">
              <a:latin typeface="Tahoma" pitchFamily="34" charset="0"/>
            </a:endParaRPr>
          </a:p>
        </p:txBody>
      </p:sp>
      <p:sp>
        <p:nvSpPr>
          <p:cNvPr id="4301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3012" name="Slide Number Placeholder 5"/>
          <p:cNvSpPr>
            <a:spLocks noGrp="1"/>
          </p:cNvSpPr>
          <p:nvPr>
            <p:ph type="sldNum" sz="quarter" idx="12"/>
          </p:nvPr>
        </p:nvSpPr>
        <p:spPr>
          <a:noFill/>
        </p:spPr>
        <p:txBody>
          <a:bodyPr/>
          <a:lstStyle/>
          <a:p>
            <a:fld id="{13AD0D4B-D73E-44E8-BA4F-BB9E7DEEBB6E}" type="slidenum">
              <a:rPr lang="en-US">
                <a:latin typeface="Tahoma" pitchFamily="34" charset="0"/>
              </a:rPr>
              <a:pPr/>
              <a:t>117</a:t>
            </a:fld>
            <a:endParaRPr lang="en-US">
              <a:latin typeface="Tahoma" pitchFamily="34" charset="0"/>
            </a:endParaRPr>
          </a:p>
        </p:txBody>
      </p:sp>
      <p:sp>
        <p:nvSpPr>
          <p:cNvPr id="43013" name="Rectangle 2"/>
          <p:cNvSpPr>
            <a:spLocks noGrp="1" noChangeArrowheads="1"/>
          </p:cNvSpPr>
          <p:nvPr>
            <p:ph type="title"/>
          </p:nvPr>
        </p:nvSpPr>
        <p:spPr/>
        <p:txBody>
          <a:bodyPr/>
          <a:lstStyle/>
          <a:p>
            <a:pPr eaLnBrk="1" hangingPunct="1"/>
            <a:r>
              <a:rPr lang="en-US" smtClean="0"/>
              <a:t>Hinder – no gi pardon</a:t>
            </a:r>
          </a:p>
        </p:txBody>
      </p:sp>
      <p:sp>
        <p:nvSpPr>
          <p:cNvPr id="43014" name="Rectangle 3"/>
          <p:cNvSpPr>
            <a:spLocks noGrp="1" noChangeArrowheads="1"/>
          </p:cNvSpPr>
          <p:nvPr>
            <p:ph type="body" idx="1"/>
          </p:nvPr>
        </p:nvSpPr>
        <p:spPr/>
        <p:txBody>
          <a:bodyPr/>
          <a:lstStyle/>
          <a:p>
            <a:pPr eaLnBrk="1" hangingPunct="1">
              <a:lnSpc>
                <a:spcPct val="90000"/>
              </a:lnSpc>
            </a:pPr>
            <a:r>
              <a:rPr lang="en-US" sz="2800" b="1" smtClean="0"/>
              <a:t>Mk. 11:24. Foe dat'ede Mi taki gi oen taki: Sortoe sani oen wani te oen begi, bribi dati oen sa kisi dem, en oen sa abi dem.  25. En te oen tanapoe foe begi, gi pardon efoe oen abi trobi nanga iniwan soema; so dati oen Tata disi de na ini hemel sa gi oen pardon toe foe oen sondoe.  26</a:t>
            </a:r>
            <a:r>
              <a:rPr lang="en-US" sz="2800" b="1" smtClean="0">
                <a:solidFill>
                  <a:schemeClr val="accent2"/>
                </a:solidFill>
              </a:rPr>
              <a:t>. Ma efoe oen no gi pardon, dan oen Tata disi de na ini hemel no sa gi pardon na oen sondoe toe</a:t>
            </a:r>
            <a:r>
              <a:rPr lang="en-US" sz="2800" b="1" smtClean="0"/>
              <a:t>.</a:t>
            </a:r>
          </a:p>
        </p:txBody>
      </p:sp>
    </p:spTree>
  </p:cSld>
  <p:clrMapOvr>
    <a:masterClrMapping/>
  </p:clrMapOvr>
  <p:transition>
    <p:dissolve/>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fld id="{B1CAB00E-F6D0-4D09-B02D-5975C99C207D}" type="datetime1">
              <a:rPr lang="en-US">
                <a:latin typeface="Tahoma" pitchFamily="34" charset="0"/>
              </a:rPr>
              <a:pPr/>
              <a:t>3/3/2010</a:t>
            </a:fld>
            <a:endParaRPr lang="en-US">
              <a:latin typeface="Tahoma" pitchFamily="34" charset="0"/>
            </a:endParaRPr>
          </a:p>
        </p:txBody>
      </p:sp>
      <p:sp>
        <p:nvSpPr>
          <p:cNvPr id="4403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4036" name="Slide Number Placeholder 5"/>
          <p:cNvSpPr>
            <a:spLocks noGrp="1"/>
          </p:cNvSpPr>
          <p:nvPr>
            <p:ph type="sldNum" sz="quarter" idx="12"/>
          </p:nvPr>
        </p:nvSpPr>
        <p:spPr>
          <a:noFill/>
        </p:spPr>
        <p:txBody>
          <a:bodyPr/>
          <a:lstStyle/>
          <a:p>
            <a:fld id="{C6BDCA5B-80DB-4961-8620-C0AE3BA34F44}" type="slidenum">
              <a:rPr lang="en-US">
                <a:latin typeface="Tahoma" pitchFamily="34" charset="0"/>
              </a:rPr>
              <a:pPr/>
              <a:t>118</a:t>
            </a:fld>
            <a:endParaRPr lang="en-US">
              <a:latin typeface="Tahoma" pitchFamily="34" charset="0"/>
            </a:endParaRPr>
          </a:p>
        </p:txBody>
      </p:sp>
      <p:sp>
        <p:nvSpPr>
          <p:cNvPr id="44037" name="Rectangle 2"/>
          <p:cNvSpPr>
            <a:spLocks noGrp="1" noChangeArrowheads="1"/>
          </p:cNvSpPr>
          <p:nvPr>
            <p:ph type="title"/>
          </p:nvPr>
        </p:nvSpPr>
        <p:spPr/>
        <p:txBody>
          <a:bodyPr/>
          <a:lstStyle/>
          <a:p>
            <a:pPr eaLnBrk="1" hangingPunct="1"/>
            <a:r>
              <a:rPr lang="en-US" smtClean="0"/>
              <a:t>No gi pardon</a:t>
            </a:r>
          </a:p>
        </p:txBody>
      </p:sp>
      <p:sp>
        <p:nvSpPr>
          <p:cNvPr id="44038" name="Rectangle 3"/>
          <p:cNvSpPr>
            <a:spLocks noGrp="1" noChangeArrowheads="1"/>
          </p:cNvSpPr>
          <p:nvPr>
            <p:ph type="body" idx="1"/>
          </p:nvPr>
        </p:nvSpPr>
        <p:spPr/>
        <p:txBody>
          <a:bodyPr/>
          <a:lstStyle/>
          <a:p>
            <a:pPr eaLnBrk="1" hangingPunct="1"/>
            <a:r>
              <a:rPr lang="en-US" smtClean="0"/>
              <a:t>Gado wroko nanga wi leki sondari disi ben kisi pardon.  </a:t>
            </a:r>
          </a:p>
          <a:p>
            <a:pPr eaLnBrk="1" hangingPunct="1"/>
            <a:r>
              <a:rPr lang="en-US" smtClean="0"/>
              <a:t>Ma te wisrefi no gi trawan pardon, dan da basis disi no wroko leki fa a moesoe wroko</a:t>
            </a:r>
          </a:p>
          <a:p>
            <a:pPr eaLnBrk="1" hangingPunct="1"/>
            <a:r>
              <a:rPr lang="en-US" smtClean="0"/>
              <a:t>Disi broko da relatie foe wi nanga Gado so dati A no sa jere dem begi foe wi te leki wi bekenti da sondoe disi</a:t>
            </a:r>
          </a:p>
        </p:txBody>
      </p:sp>
    </p:spTree>
  </p:cSld>
  <p:clrMapOvr>
    <a:masterClrMapping/>
  </p:clrMapOvr>
  <p:transition>
    <p:dissolve/>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p>
            <a:fld id="{30912AA6-4749-47A1-9D1B-FB24CB7F63A1}" type="datetime1">
              <a:rPr lang="en-US">
                <a:latin typeface="Tahoma" pitchFamily="34" charset="0"/>
              </a:rPr>
              <a:pPr/>
              <a:t>3/3/2010</a:t>
            </a:fld>
            <a:endParaRPr lang="en-US">
              <a:latin typeface="Tahoma" pitchFamily="34" charset="0"/>
            </a:endParaRPr>
          </a:p>
        </p:txBody>
      </p:sp>
      <p:sp>
        <p:nvSpPr>
          <p:cNvPr id="4505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5060" name="Slide Number Placeholder 5"/>
          <p:cNvSpPr>
            <a:spLocks noGrp="1"/>
          </p:cNvSpPr>
          <p:nvPr>
            <p:ph type="sldNum" sz="quarter" idx="12"/>
          </p:nvPr>
        </p:nvSpPr>
        <p:spPr>
          <a:noFill/>
        </p:spPr>
        <p:txBody>
          <a:bodyPr/>
          <a:lstStyle/>
          <a:p>
            <a:fld id="{000F3378-86E0-48A1-8F93-C49D07912D22}" type="slidenum">
              <a:rPr lang="en-US">
                <a:latin typeface="Tahoma" pitchFamily="34" charset="0"/>
              </a:rPr>
              <a:pPr/>
              <a:t>119</a:t>
            </a:fld>
            <a:endParaRPr lang="en-US">
              <a:latin typeface="Tahoma" pitchFamily="34" charset="0"/>
            </a:endParaRPr>
          </a:p>
        </p:txBody>
      </p:sp>
      <p:sp>
        <p:nvSpPr>
          <p:cNvPr id="45061" name="Rectangle 2"/>
          <p:cNvSpPr>
            <a:spLocks noGrp="1" noChangeArrowheads="1"/>
          </p:cNvSpPr>
          <p:nvPr>
            <p:ph type="title"/>
          </p:nvPr>
        </p:nvSpPr>
        <p:spPr/>
        <p:txBody>
          <a:bodyPr/>
          <a:lstStyle/>
          <a:p>
            <a:pPr eaLnBrk="1" hangingPunct="1"/>
            <a:r>
              <a:rPr lang="en-US" smtClean="0"/>
              <a:t>Wi no gi leki wi kan gi</a:t>
            </a:r>
          </a:p>
        </p:txBody>
      </p:sp>
      <p:sp>
        <p:nvSpPr>
          <p:cNvPr id="45062" name="Rectangle 3"/>
          <p:cNvSpPr>
            <a:spLocks noGrp="1" noChangeArrowheads="1"/>
          </p:cNvSpPr>
          <p:nvPr>
            <p:ph type="body" idx="1"/>
          </p:nvPr>
        </p:nvSpPr>
        <p:spPr/>
        <p:txBody>
          <a:bodyPr/>
          <a:lstStyle/>
          <a:p>
            <a:pPr eaLnBrk="1" hangingPunct="1"/>
            <a:r>
              <a:rPr lang="en-US" sz="2800" b="1" smtClean="0"/>
              <a:t>Spreuken </a:t>
            </a:r>
            <a:r>
              <a:rPr lang="en-US" sz="2800" b="1" smtClean="0">
                <a:solidFill>
                  <a:schemeClr val="accent2"/>
                </a:solidFill>
              </a:rPr>
              <a:t>21:13 Da soema disi de tapoe hem jesi na da krei foe da poti soema, hemsrefi sa bari, ma dem no sa jere hem</a:t>
            </a:r>
            <a:r>
              <a:rPr lang="en-US" sz="2800" b="1" smtClean="0"/>
              <a:t>.</a:t>
            </a:r>
          </a:p>
          <a:p>
            <a:pPr eaLnBrk="1" hangingPunct="1"/>
            <a:r>
              <a:rPr lang="en-US" sz="2800" b="1" smtClean="0"/>
              <a:t>Lk.  6:38. Gi, en oen sa kisi; dem soema sa gi oen wan boen marki disi ben seki boen, en disi de lon abra. </a:t>
            </a:r>
            <a:r>
              <a:rPr lang="en-US" sz="2800" b="1" smtClean="0">
                <a:solidFill>
                  <a:schemeClr val="accent2"/>
                </a:solidFill>
              </a:rPr>
              <a:t>Bikasi da srefi marki disi oen gi trawan sa de da marki disi oen sa kisi baka.</a:t>
            </a:r>
          </a:p>
          <a:p>
            <a:pPr eaLnBrk="1" hangingPunct="1"/>
            <a:endParaRPr lang="en-US" sz="2800" b="1" smtClean="0">
              <a:solidFill>
                <a:schemeClr val="accent2"/>
              </a:solidFill>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Romeini</a:t>
            </a:r>
            <a:r>
              <a:rPr lang="en-US" dirty="0" smtClean="0"/>
              <a:t> 13</a:t>
            </a:r>
            <a:endParaRPr lang="en-US" dirty="0"/>
          </a:p>
        </p:txBody>
      </p:sp>
      <p:sp>
        <p:nvSpPr>
          <p:cNvPr id="3" name="Content Placeholder 2"/>
          <p:cNvSpPr>
            <a:spLocks noGrp="1"/>
          </p:cNvSpPr>
          <p:nvPr>
            <p:ph idx="1"/>
          </p:nvPr>
        </p:nvSpPr>
        <p:spPr>
          <a:xfrm>
            <a:off x="263466" y="2017713"/>
            <a:ext cx="8691622" cy="4114800"/>
          </a:xfrm>
        </p:spPr>
        <p:txBody>
          <a:bodyPr/>
          <a:lstStyle/>
          <a:p>
            <a:r>
              <a:rPr lang="en-US" b="1" baseline="0" dirty="0" smtClean="0"/>
              <a:t>12. </a:t>
            </a:r>
            <a:r>
              <a:rPr lang="en-US" b="1" baseline="0" dirty="0" err="1" smtClean="0"/>
              <a:t>Da</a:t>
            </a:r>
            <a:r>
              <a:rPr lang="en-US" b="1" baseline="0" dirty="0" smtClean="0"/>
              <a:t> </a:t>
            </a:r>
            <a:r>
              <a:rPr lang="en-US" b="1" baseline="0" dirty="0" err="1" smtClean="0"/>
              <a:t>neti</a:t>
            </a:r>
            <a:r>
              <a:rPr lang="en-US" b="1" baseline="0" dirty="0" smtClean="0"/>
              <a:t> </a:t>
            </a:r>
            <a:r>
              <a:rPr lang="en-US" b="1" baseline="0" dirty="0" err="1" smtClean="0"/>
              <a:t>kom</a:t>
            </a:r>
            <a:r>
              <a:rPr lang="en-US" b="1" baseline="0" dirty="0" smtClean="0"/>
              <a:t> </a:t>
            </a:r>
            <a:r>
              <a:rPr lang="en-US" b="1" baseline="0" dirty="0" err="1" smtClean="0"/>
              <a:t>na</a:t>
            </a:r>
            <a:r>
              <a:rPr lang="en-US" b="1" baseline="0" dirty="0" smtClean="0"/>
              <a:t> </a:t>
            </a:r>
            <a:r>
              <a:rPr lang="en-US" b="1" baseline="0" dirty="0" err="1" smtClean="0"/>
              <a:t>kaba</a:t>
            </a:r>
            <a:r>
              <a:rPr lang="en-US" b="1" baseline="0" dirty="0" smtClean="0"/>
              <a:t>; </a:t>
            </a:r>
            <a:r>
              <a:rPr lang="en-US" b="1" baseline="0" dirty="0" err="1" smtClean="0"/>
              <a:t>moesoedei</a:t>
            </a:r>
            <a:r>
              <a:rPr lang="en-US" b="1" baseline="0" dirty="0" smtClean="0"/>
              <a:t> de </a:t>
            </a:r>
            <a:r>
              <a:rPr lang="en-US" b="1" baseline="0" dirty="0" err="1" smtClean="0"/>
              <a:t>krosibei</a:t>
            </a:r>
            <a:r>
              <a:rPr lang="en-US" b="1" baseline="0" dirty="0" smtClean="0"/>
              <a:t>; foe </a:t>
            </a:r>
            <a:r>
              <a:rPr lang="en-US" b="1" baseline="0" dirty="0" err="1" smtClean="0"/>
              <a:t>dat'ede</a:t>
            </a:r>
            <a:r>
              <a:rPr lang="en-US" b="1" baseline="0" dirty="0" smtClean="0"/>
              <a:t> </a:t>
            </a:r>
            <a:r>
              <a:rPr lang="en-US" b="1" baseline="0" dirty="0" err="1" smtClean="0"/>
              <a:t>meki</a:t>
            </a:r>
            <a:r>
              <a:rPr lang="en-US" b="1" baseline="0" dirty="0" smtClean="0"/>
              <a:t> </a:t>
            </a:r>
            <a:r>
              <a:rPr lang="en-US" b="1" baseline="0" dirty="0" err="1" smtClean="0"/>
              <a:t>wi</a:t>
            </a:r>
            <a:r>
              <a:rPr lang="en-US" b="1" baseline="0" dirty="0" smtClean="0"/>
              <a:t> </a:t>
            </a:r>
            <a:r>
              <a:rPr lang="en-US" b="1" baseline="0" dirty="0" err="1" smtClean="0"/>
              <a:t>trowe</a:t>
            </a:r>
            <a:r>
              <a:rPr lang="en-US" b="1" baseline="0" dirty="0" smtClean="0"/>
              <a:t> </a:t>
            </a:r>
            <a:r>
              <a:rPr lang="en-US" b="1" baseline="0" dirty="0" err="1" smtClean="0"/>
              <a:t>dem</a:t>
            </a:r>
            <a:r>
              <a:rPr lang="en-US" b="1" baseline="0" dirty="0" smtClean="0"/>
              <a:t> </a:t>
            </a:r>
            <a:r>
              <a:rPr lang="en-US" b="1" baseline="0" dirty="0" err="1" smtClean="0"/>
              <a:t>wroko</a:t>
            </a:r>
            <a:r>
              <a:rPr lang="en-US" b="1" baseline="0" dirty="0" smtClean="0"/>
              <a:t> foe </a:t>
            </a:r>
            <a:r>
              <a:rPr lang="en-US" b="1" baseline="0" dirty="0" err="1" smtClean="0"/>
              <a:t>doengroe</a:t>
            </a:r>
            <a:r>
              <a:rPr lang="en-US" b="1" baseline="0" dirty="0" smtClean="0"/>
              <a:t>, en </a:t>
            </a:r>
            <a:r>
              <a:rPr lang="en-US" b="1" baseline="0" dirty="0" err="1" smtClean="0"/>
              <a:t>meki</a:t>
            </a:r>
            <a:r>
              <a:rPr lang="en-US" b="1" baseline="0" dirty="0" smtClean="0"/>
              <a:t> </a:t>
            </a:r>
            <a:r>
              <a:rPr lang="en-US" b="1" baseline="0" dirty="0" err="1" smtClean="0"/>
              <a:t>wi</a:t>
            </a:r>
            <a:r>
              <a:rPr lang="en-US" b="1" baseline="0" dirty="0" smtClean="0"/>
              <a:t> </a:t>
            </a:r>
            <a:r>
              <a:rPr lang="en-US" b="1" baseline="0" dirty="0" err="1" smtClean="0"/>
              <a:t>weri</a:t>
            </a:r>
            <a:r>
              <a:rPr lang="en-US" b="1" baseline="0" dirty="0" smtClean="0"/>
              <a:t> </a:t>
            </a:r>
            <a:r>
              <a:rPr lang="en-US" b="1" baseline="0" dirty="0" err="1" smtClean="0"/>
              <a:t>da</a:t>
            </a:r>
            <a:r>
              <a:rPr lang="en-US" b="1" baseline="0" dirty="0" smtClean="0"/>
              <a:t> </a:t>
            </a:r>
            <a:r>
              <a:rPr lang="en-US" b="1" baseline="0" dirty="0" err="1" smtClean="0"/>
              <a:t>feti-krosi</a:t>
            </a:r>
            <a:r>
              <a:rPr lang="en-US" b="1" baseline="0" dirty="0" smtClean="0"/>
              <a:t> foe leti.13. </a:t>
            </a:r>
            <a:r>
              <a:rPr lang="en-US" b="1" baseline="0" dirty="0" err="1" smtClean="0"/>
              <a:t>Meki</a:t>
            </a:r>
            <a:r>
              <a:rPr lang="en-US" b="1" baseline="0" dirty="0" smtClean="0"/>
              <a:t> </a:t>
            </a:r>
            <a:r>
              <a:rPr lang="en-US" b="1" baseline="0" dirty="0" err="1" smtClean="0"/>
              <a:t>wi</a:t>
            </a:r>
            <a:r>
              <a:rPr lang="en-US" b="1" baseline="0" dirty="0" smtClean="0"/>
              <a:t> </a:t>
            </a:r>
            <a:r>
              <a:rPr lang="en-US" b="1" baseline="0" dirty="0" err="1" smtClean="0"/>
              <a:t>waka</a:t>
            </a:r>
            <a:r>
              <a:rPr lang="en-US" b="1" baseline="0" dirty="0" smtClean="0"/>
              <a:t> </a:t>
            </a:r>
            <a:r>
              <a:rPr lang="en-US" b="1" baseline="0" dirty="0" err="1" smtClean="0"/>
              <a:t>na</a:t>
            </a:r>
            <a:r>
              <a:rPr lang="en-US" b="1" baseline="0" dirty="0" smtClean="0"/>
              <a:t> wan </a:t>
            </a:r>
            <a:r>
              <a:rPr lang="en-US" b="1" baseline="0" dirty="0" err="1" smtClean="0"/>
              <a:t>krin</a:t>
            </a:r>
            <a:r>
              <a:rPr lang="en-US" b="1" baseline="0" dirty="0" smtClean="0"/>
              <a:t> </a:t>
            </a:r>
            <a:r>
              <a:rPr lang="en-US" b="1" baseline="0" dirty="0" err="1" smtClean="0"/>
              <a:t>fasi</a:t>
            </a:r>
            <a:r>
              <a:rPr lang="en-US" b="1" baseline="0" dirty="0" smtClean="0"/>
              <a:t>, </a:t>
            </a:r>
            <a:r>
              <a:rPr lang="en-US" b="1" baseline="0" dirty="0" err="1" smtClean="0"/>
              <a:t>leki</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dei</a:t>
            </a:r>
            <a:r>
              <a:rPr lang="en-US" b="1" baseline="0" dirty="0" smtClean="0"/>
              <a:t>; no </a:t>
            </a:r>
            <a:r>
              <a:rPr lang="en-US" b="1" baseline="0" dirty="0" err="1" smtClean="0"/>
              <a:t>meki</a:t>
            </a:r>
            <a:r>
              <a:rPr lang="en-US" b="1" baseline="0" dirty="0" smtClean="0"/>
              <a:t> </a:t>
            </a:r>
            <a:r>
              <a:rPr lang="en-US" b="1" baseline="0" dirty="0" err="1" smtClean="0"/>
              <a:t>wi</a:t>
            </a:r>
            <a:r>
              <a:rPr lang="en-US" b="1" baseline="0" dirty="0" smtClean="0"/>
              <a:t> </a:t>
            </a:r>
            <a:r>
              <a:rPr lang="en-US" b="1" baseline="0" dirty="0" err="1" smtClean="0"/>
              <a:t>njan</a:t>
            </a:r>
            <a:r>
              <a:rPr lang="en-US" b="1" baseline="0" dirty="0" smtClean="0"/>
              <a:t> en </a:t>
            </a:r>
            <a:r>
              <a:rPr lang="en-US" b="1" baseline="0" dirty="0" err="1" smtClean="0"/>
              <a:t>dringi</a:t>
            </a:r>
            <a:r>
              <a:rPr lang="en-US" b="1" baseline="0" dirty="0" smtClean="0"/>
              <a:t> </a:t>
            </a:r>
            <a:r>
              <a:rPr lang="en-US" b="1" baseline="0" dirty="0" err="1" smtClean="0"/>
              <a:t>pasa</a:t>
            </a:r>
            <a:r>
              <a:rPr lang="en-US" b="1" baseline="0" dirty="0" smtClean="0"/>
              <a:t> </a:t>
            </a:r>
            <a:r>
              <a:rPr lang="en-US" b="1" baseline="0" dirty="0" err="1" smtClean="0"/>
              <a:t>marki</a:t>
            </a:r>
            <a:r>
              <a:rPr lang="en-US" b="1" baseline="0" dirty="0" smtClean="0"/>
              <a:t>; no </a:t>
            </a:r>
            <a:r>
              <a:rPr lang="en-US" b="1" baseline="0" dirty="0" err="1" smtClean="0"/>
              <a:t>waka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lostoe</a:t>
            </a:r>
            <a:r>
              <a:rPr lang="en-US" b="1" baseline="0" dirty="0" smtClean="0"/>
              <a:t> </a:t>
            </a:r>
            <a:r>
              <a:rPr lang="en-US" b="1" baseline="0" dirty="0" err="1" smtClean="0"/>
              <a:t>nanga</a:t>
            </a:r>
            <a:r>
              <a:rPr lang="en-US" b="1" baseline="0" dirty="0" smtClean="0"/>
              <a:t> </a:t>
            </a:r>
            <a:r>
              <a:rPr lang="en-US" b="1" baseline="0" dirty="0" err="1" smtClean="0"/>
              <a:t>jajo-libi</a:t>
            </a:r>
            <a:r>
              <a:rPr lang="en-US" b="1" baseline="0" dirty="0" smtClean="0"/>
              <a:t>; no </a:t>
            </a:r>
            <a:r>
              <a:rPr lang="en-US" b="1" baseline="0" dirty="0" err="1" smtClean="0"/>
              <a:t>waka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stree</a:t>
            </a:r>
            <a:r>
              <a:rPr lang="en-US" b="1" baseline="0" dirty="0" smtClean="0"/>
              <a:t> </a:t>
            </a:r>
            <a:r>
              <a:rPr lang="en-US" b="1" baseline="0" dirty="0" err="1" smtClean="0"/>
              <a:t>nanga</a:t>
            </a:r>
            <a:r>
              <a:rPr lang="en-US" b="1" baseline="0" dirty="0" smtClean="0"/>
              <a:t> </a:t>
            </a:r>
            <a:r>
              <a:rPr lang="en-US" b="1" baseline="0" dirty="0" err="1" smtClean="0"/>
              <a:t>djaroesoe</a:t>
            </a:r>
            <a:r>
              <a:rPr lang="en-US" b="1" baseline="0" dirty="0" smtClean="0"/>
              <a:t>.</a:t>
            </a:r>
          </a:p>
        </p:txBody>
      </p:sp>
      <p:sp>
        <p:nvSpPr>
          <p:cNvPr id="4" name="Date Placeholder 3"/>
          <p:cNvSpPr>
            <a:spLocks noGrp="1"/>
          </p:cNvSpPr>
          <p:nvPr>
            <p:ph type="dt" sz="half" idx="10"/>
          </p:nvPr>
        </p:nvSpPr>
        <p:spPr/>
        <p:txBody>
          <a:bodyPr/>
          <a:lstStyle/>
          <a:p>
            <a:fld id="{873B152C-475D-4331-8D8F-6DE27AB9635D}"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12</a:t>
            </a:fld>
            <a:endParaRPr lang="en-US"/>
          </a:p>
        </p:txBody>
      </p:sp>
    </p:spTree>
  </p:cSld>
  <p:clrMapOvr>
    <a:masterClrMapping/>
  </p:clrMapOvr>
  <p:transition>
    <p:dissolve/>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p:spPr>
        <p:txBody>
          <a:bodyPr/>
          <a:lstStyle/>
          <a:p>
            <a:fld id="{6712ECA0-1934-4435-8103-F67B9EE9E3C8}" type="datetime1">
              <a:rPr lang="en-US">
                <a:latin typeface="Tahoma" pitchFamily="34" charset="0"/>
              </a:rPr>
              <a:pPr/>
              <a:t>3/3/2010</a:t>
            </a:fld>
            <a:endParaRPr lang="en-US">
              <a:latin typeface="Tahoma" pitchFamily="34" charset="0"/>
            </a:endParaRPr>
          </a:p>
        </p:txBody>
      </p:sp>
      <p:sp>
        <p:nvSpPr>
          <p:cNvPr id="4608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6084" name="Slide Number Placeholder 5"/>
          <p:cNvSpPr>
            <a:spLocks noGrp="1"/>
          </p:cNvSpPr>
          <p:nvPr>
            <p:ph type="sldNum" sz="quarter" idx="12"/>
          </p:nvPr>
        </p:nvSpPr>
        <p:spPr>
          <a:noFill/>
        </p:spPr>
        <p:txBody>
          <a:bodyPr/>
          <a:lstStyle/>
          <a:p>
            <a:fld id="{6221D04B-8FB5-429C-8D6F-266A38952181}" type="slidenum">
              <a:rPr lang="en-US">
                <a:latin typeface="Tahoma" pitchFamily="34" charset="0"/>
              </a:rPr>
              <a:pPr/>
              <a:t>120</a:t>
            </a:fld>
            <a:endParaRPr lang="en-US">
              <a:latin typeface="Tahoma" pitchFamily="34" charset="0"/>
            </a:endParaRPr>
          </a:p>
        </p:txBody>
      </p:sp>
      <p:sp>
        <p:nvSpPr>
          <p:cNvPr id="46085" name="Rectangle 2"/>
          <p:cNvSpPr>
            <a:spLocks noGrp="1" noChangeArrowheads="1"/>
          </p:cNvSpPr>
          <p:nvPr>
            <p:ph type="title"/>
          </p:nvPr>
        </p:nvSpPr>
        <p:spPr/>
        <p:txBody>
          <a:bodyPr/>
          <a:lstStyle/>
          <a:p>
            <a:pPr eaLnBrk="1" hangingPunct="1"/>
            <a:r>
              <a:rPr lang="en-US" smtClean="0"/>
              <a:t>Gado pramisi da kerki na Filippi</a:t>
            </a:r>
          </a:p>
        </p:txBody>
      </p:sp>
      <p:sp>
        <p:nvSpPr>
          <p:cNvPr id="46086" name="Rectangle 3"/>
          <p:cNvSpPr>
            <a:spLocks noGrp="1" noChangeArrowheads="1"/>
          </p:cNvSpPr>
          <p:nvPr>
            <p:ph type="body" idx="1"/>
          </p:nvPr>
        </p:nvSpPr>
        <p:spPr/>
        <p:txBody>
          <a:bodyPr/>
          <a:lstStyle/>
          <a:p>
            <a:pPr eaLnBrk="1" hangingPunct="1">
              <a:lnSpc>
                <a:spcPct val="80000"/>
              </a:lnSpc>
            </a:pPr>
            <a:r>
              <a:rPr lang="en-US" sz="2800" b="1" smtClean="0"/>
              <a:t>Fil. 4:15. Now oen Filippi soema ben sabi toe, na da bigin foe preiki da boen njoensoe, di mi ben komopo gowe foe Macedonië, no wan kerki ben jepi mi foe gi nanga foe kisi sani boiti oen wawan.  16. Bikasi na ini Tessalonika wan leisi oen ben seni jepi kom, en wan tra leisi toe oen ben jepi mi nanga dem fanowdoe sani.  17. No bikasi mi soekoe wan presenti, ma mi wani froktoe disi sa kom foeroe na tapoe oen paiman.</a:t>
            </a:r>
          </a:p>
          <a:p>
            <a:pPr eaLnBrk="1" hangingPunct="1">
              <a:lnSpc>
                <a:spcPct val="80000"/>
              </a:lnSpc>
              <a:buFont typeface="Wingdings" pitchFamily="2" charset="2"/>
              <a:buNone/>
            </a:pPr>
            <a:endParaRPr lang="en-US" sz="2800" b="1" smtClean="0"/>
          </a:p>
        </p:txBody>
      </p:sp>
    </p:spTree>
  </p:cSld>
  <p:clrMapOvr>
    <a:masterClrMapping/>
  </p:clrMapOvr>
  <p:transition>
    <p:dissolve/>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p>
            <a:fld id="{DD8361EE-FDB7-4ABF-9A3D-FE8173D9065F}" type="datetime1">
              <a:rPr lang="en-US">
                <a:latin typeface="Tahoma" pitchFamily="34" charset="0"/>
              </a:rPr>
              <a:pPr/>
              <a:t>3/3/2010</a:t>
            </a:fld>
            <a:endParaRPr lang="en-US">
              <a:latin typeface="Tahoma" pitchFamily="34" charset="0"/>
            </a:endParaRPr>
          </a:p>
        </p:txBody>
      </p:sp>
      <p:sp>
        <p:nvSpPr>
          <p:cNvPr id="4710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7108" name="Slide Number Placeholder 5"/>
          <p:cNvSpPr>
            <a:spLocks noGrp="1"/>
          </p:cNvSpPr>
          <p:nvPr>
            <p:ph type="sldNum" sz="quarter" idx="12"/>
          </p:nvPr>
        </p:nvSpPr>
        <p:spPr>
          <a:noFill/>
        </p:spPr>
        <p:txBody>
          <a:bodyPr/>
          <a:lstStyle/>
          <a:p>
            <a:fld id="{CC5D1274-6B19-4937-B9B5-B298144B71DF}" type="slidenum">
              <a:rPr lang="en-US">
                <a:latin typeface="Tahoma" pitchFamily="34" charset="0"/>
              </a:rPr>
              <a:pPr/>
              <a:t>121</a:t>
            </a:fld>
            <a:endParaRPr lang="en-US">
              <a:latin typeface="Tahoma" pitchFamily="34" charset="0"/>
            </a:endParaRPr>
          </a:p>
        </p:txBody>
      </p:sp>
      <p:sp>
        <p:nvSpPr>
          <p:cNvPr id="47109" name="Rectangle 2"/>
          <p:cNvSpPr>
            <a:spLocks noGrp="1" noChangeArrowheads="1"/>
          </p:cNvSpPr>
          <p:nvPr>
            <p:ph type="title"/>
          </p:nvPr>
        </p:nvSpPr>
        <p:spPr/>
        <p:txBody>
          <a:bodyPr/>
          <a:lstStyle/>
          <a:p>
            <a:pPr eaLnBrk="1" hangingPunct="1"/>
            <a:r>
              <a:rPr lang="en-US" smtClean="0"/>
              <a:t>Gado pramisi da kerki na Filippi</a:t>
            </a:r>
          </a:p>
        </p:txBody>
      </p:sp>
      <p:sp>
        <p:nvSpPr>
          <p:cNvPr id="47110" name="Rectangle 3"/>
          <p:cNvSpPr>
            <a:spLocks noGrp="1" noChangeArrowheads="1"/>
          </p:cNvSpPr>
          <p:nvPr>
            <p:ph type="body" idx="1"/>
          </p:nvPr>
        </p:nvSpPr>
        <p:spPr/>
        <p:txBody>
          <a:bodyPr/>
          <a:lstStyle/>
          <a:p>
            <a:pPr eaLnBrk="1" hangingPunct="1">
              <a:lnSpc>
                <a:spcPct val="90000"/>
              </a:lnSpc>
            </a:pPr>
            <a:r>
              <a:rPr lang="en-US" b="1" smtClean="0"/>
              <a:t>Fil. 4:18 Ma mi abi alasani, en mi abi foeroe; mi abi nofo di mi ben kisi dem sani foe Epafroditus disi oen ben seni kom, wan switi smeri sani, wan boen ofrandi disi Gado sa teki nanga prisiri.  19. </a:t>
            </a:r>
            <a:r>
              <a:rPr lang="en-US" b="1" smtClean="0">
                <a:solidFill>
                  <a:schemeClr val="accent2"/>
                </a:solidFill>
              </a:rPr>
              <a:t>Ma mi Gado sa gi oen alasani disi oen abi fanowdoe foe Hem goedoe na ini glori doro Kristus Jezus</a:t>
            </a:r>
            <a:r>
              <a:rPr lang="en-US" b="1" smtClean="0"/>
              <a:t>.</a:t>
            </a:r>
          </a:p>
        </p:txBody>
      </p:sp>
    </p:spTree>
  </p:cSld>
  <p:clrMapOvr>
    <a:masterClrMapping/>
  </p:clrMapOvr>
  <p:transition>
    <p:dissolve/>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p:spPr>
        <p:txBody>
          <a:bodyPr/>
          <a:lstStyle/>
          <a:p>
            <a:fld id="{FA6538E8-3172-4727-BD96-56EEA9252820}" type="datetime1">
              <a:rPr lang="en-US">
                <a:latin typeface="Tahoma" pitchFamily="34" charset="0"/>
              </a:rPr>
              <a:pPr/>
              <a:t>3/3/2010</a:t>
            </a:fld>
            <a:endParaRPr lang="en-US">
              <a:latin typeface="Tahoma" pitchFamily="34" charset="0"/>
            </a:endParaRPr>
          </a:p>
        </p:txBody>
      </p:sp>
      <p:sp>
        <p:nvSpPr>
          <p:cNvPr id="4813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8132" name="Slide Number Placeholder 5"/>
          <p:cNvSpPr>
            <a:spLocks noGrp="1"/>
          </p:cNvSpPr>
          <p:nvPr>
            <p:ph type="sldNum" sz="quarter" idx="12"/>
          </p:nvPr>
        </p:nvSpPr>
        <p:spPr>
          <a:noFill/>
        </p:spPr>
        <p:txBody>
          <a:bodyPr/>
          <a:lstStyle/>
          <a:p>
            <a:fld id="{276CF49A-C183-4568-A097-3D6DCF5D0EAA}" type="slidenum">
              <a:rPr lang="en-US">
                <a:latin typeface="Tahoma" pitchFamily="34" charset="0"/>
              </a:rPr>
              <a:pPr/>
              <a:t>122</a:t>
            </a:fld>
            <a:endParaRPr lang="en-US">
              <a:latin typeface="Tahoma" pitchFamily="34" charset="0"/>
            </a:endParaRPr>
          </a:p>
        </p:txBody>
      </p:sp>
      <p:sp>
        <p:nvSpPr>
          <p:cNvPr id="48133" name="Rectangle 2"/>
          <p:cNvSpPr>
            <a:spLocks noGrp="1" noChangeArrowheads="1"/>
          </p:cNvSpPr>
          <p:nvPr>
            <p:ph type="title"/>
          </p:nvPr>
        </p:nvSpPr>
        <p:spPr/>
        <p:txBody>
          <a:bodyPr/>
          <a:lstStyle/>
          <a:p>
            <a:pPr eaLnBrk="1" hangingPunct="1"/>
            <a:r>
              <a:rPr lang="en-US" smtClean="0"/>
              <a:t>Dem Macedonian blesi</a:t>
            </a:r>
          </a:p>
        </p:txBody>
      </p:sp>
      <p:sp>
        <p:nvSpPr>
          <p:cNvPr id="48134" name="Rectangle 3"/>
          <p:cNvSpPr>
            <a:spLocks noGrp="1" noChangeArrowheads="1"/>
          </p:cNvSpPr>
          <p:nvPr>
            <p:ph type="body" idx="1"/>
          </p:nvPr>
        </p:nvSpPr>
        <p:spPr>
          <a:xfrm>
            <a:off x="503238" y="2097088"/>
            <a:ext cx="8456612" cy="4114800"/>
          </a:xfrm>
        </p:spPr>
        <p:txBody>
          <a:bodyPr/>
          <a:lstStyle/>
          <a:p>
            <a:pPr eaLnBrk="1" hangingPunct="1">
              <a:lnSpc>
                <a:spcPct val="80000"/>
              </a:lnSpc>
            </a:pPr>
            <a:r>
              <a:rPr lang="en-US" sz="2800" b="1" smtClean="0"/>
              <a:t>II Kor. 9:6. Ma disi mi taki: Da soema disi de prani weiniki sa koti weiniki toe; en da soema disi de prani foeroe sa koti foeroe toe. 7. Meki ibri soema gi so leki hem wani na ini hem hati, no nanga dwingi, efoe leki a de fanowdoe nomo; bikasi Gado lobi da soema disi gi nanga prisiri.  8. En </a:t>
            </a:r>
            <a:r>
              <a:rPr lang="en-US" sz="2800" b="1" smtClean="0">
                <a:solidFill>
                  <a:schemeClr val="accent2"/>
                </a:solidFill>
              </a:rPr>
              <a:t>Gado abi makti foe meki ala gnade kom foeroe gi oen; so dati alatem oen sa abi nofo na ini alasani so dati oen kan doe foeroe foe ibri boen wroko</a:t>
            </a:r>
            <a:r>
              <a:rPr lang="en-US" sz="2800" b="1" smtClean="0"/>
              <a:t>.</a:t>
            </a:r>
          </a:p>
        </p:txBody>
      </p:sp>
    </p:spTree>
  </p:cSld>
  <p:clrMapOvr>
    <a:masterClrMapping/>
  </p:clrMapOvr>
  <p:transition>
    <p:dissolve/>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p:spPr>
        <p:txBody>
          <a:bodyPr/>
          <a:lstStyle/>
          <a:p>
            <a:fld id="{913188C9-9F3F-4B35-90EA-A446A6A7820E}" type="datetime1">
              <a:rPr lang="en-US">
                <a:latin typeface="Tahoma" pitchFamily="34" charset="0"/>
              </a:rPr>
              <a:pPr/>
              <a:t>3/3/2010</a:t>
            </a:fld>
            <a:endParaRPr lang="en-US">
              <a:latin typeface="Tahoma" pitchFamily="34" charset="0"/>
            </a:endParaRPr>
          </a:p>
        </p:txBody>
      </p:sp>
      <p:sp>
        <p:nvSpPr>
          <p:cNvPr id="4915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49156" name="Slide Number Placeholder 5"/>
          <p:cNvSpPr>
            <a:spLocks noGrp="1"/>
          </p:cNvSpPr>
          <p:nvPr>
            <p:ph type="sldNum" sz="quarter" idx="12"/>
          </p:nvPr>
        </p:nvSpPr>
        <p:spPr>
          <a:noFill/>
        </p:spPr>
        <p:txBody>
          <a:bodyPr/>
          <a:lstStyle/>
          <a:p>
            <a:fld id="{8D4214BB-14E8-4E10-8FEB-925CE8C0B200}" type="slidenum">
              <a:rPr lang="en-US">
                <a:latin typeface="Tahoma" pitchFamily="34" charset="0"/>
              </a:rPr>
              <a:pPr/>
              <a:t>123</a:t>
            </a:fld>
            <a:endParaRPr lang="en-US">
              <a:latin typeface="Tahoma" pitchFamily="34" charset="0"/>
            </a:endParaRPr>
          </a:p>
        </p:txBody>
      </p:sp>
      <p:sp>
        <p:nvSpPr>
          <p:cNvPr id="49157" name="Rectangle 2"/>
          <p:cNvSpPr>
            <a:spLocks noGrp="1" noChangeArrowheads="1"/>
          </p:cNvSpPr>
          <p:nvPr>
            <p:ph type="title"/>
          </p:nvPr>
        </p:nvSpPr>
        <p:spPr/>
        <p:txBody>
          <a:bodyPr/>
          <a:lstStyle/>
          <a:p>
            <a:pPr eaLnBrk="1" hangingPunct="1"/>
            <a:r>
              <a:rPr lang="en-US" smtClean="0"/>
              <a:t>Husband-wife relationships</a:t>
            </a:r>
          </a:p>
        </p:txBody>
      </p:sp>
      <p:sp>
        <p:nvSpPr>
          <p:cNvPr id="49158" name="Rectangle 3"/>
          <p:cNvSpPr>
            <a:spLocks noGrp="1" noChangeArrowheads="1"/>
          </p:cNvSpPr>
          <p:nvPr>
            <p:ph type="body" idx="1"/>
          </p:nvPr>
        </p:nvSpPr>
        <p:spPr/>
        <p:txBody>
          <a:bodyPr/>
          <a:lstStyle/>
          <a:p>
            <a:pPr eaLnBrk="1" hangingPunct="1"/>
            <a:r>
              <a:rPr lang="en-US" sz="2800" b="1" smtClean="0"/>
              <a:t>I Petrus 3:7 So srefi, oen masra, libi nanga </a:t>
            </a:r>
            <a:r>
              <a:rPr lang="en-US" sz="2800" b="1" i="1" smtClean="0"/>
              <a:t>oen wefi </a:t>
            </a:r>
            <a:r>
              <a:rPr lang="en-US" sz="2800" b="1" smtClean="0"/>
              <a:t>na wan koni fasi, en gi bigi nem na da wefi leki wan swaki fini vaas, bikasi ala toe foe oen de mede-erfgenaam foe da gnade foe libi, so dati noti kan tapoe oen begi.</a:t>
            </a:r>
          </a:p>
          <a:p>
            <a:pPr eaLnBrk="1" hangingPunct="1"/>
            <a:r>
              <a:rPr lang="en-US" sz="2800" b="1" smtClean="0"/>
              <a:t>Wi kan verwakti te wi abi slechte relatie na oso, wi relatie nanga Gado sa pori toe</a:t>
            </a:r>
          </a:p>
        </p:txBody>
      </p:sp>
    </p:spTree>
  </p:cSld>
  <p:clrMapOvr>
    <a:masterClrMapping/>
  </p:clrMapOvr>
  <p:transition>
    <p:dissolve/>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p:cNvSpPr>
            <a:spLocks noGrp="1"/>
          </p:cNvSpPr>
          <p:nvPr>
            <p:ph type="dt" sz="quarter" idx="10"/>
          </p:nvPr>
        </p:nvSpPr>
        <p:spPr>
          <a:noFill/>
        </p:spPr>
        <p:txBody>
          <a:bodyPr/>
          <a:lstStyle/>
          <a:p>
            <a:fld id="{8049617B-F1CF-478D-9911-45E8DF0C7252}" type="datetime1">
              <a:rPr lang="en-US">
                <a:latin typeface="Tahoma" pitchFamily="34" charset="0"/>
              </a:rPr>
              <a:pPr/>
              <a:t>3/3/2010</a:t>
            </a:fld>
            <a:endParaRPr lang="en-US">
              <a:latin typeface="Tahoma" pitchFamily="34" charset="0"/>
            </a:endParaRPr>
          </a:p>
        </p:txBody>
      </p:sp>
      <p:sp>
        <p:nvSpPr>
          <p:cNvPr id="5017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0180" name="Slide Number Placeholder 5"/>
          <p:cNvSpPr>
            <a:spLocks noGrp="1"/>
          </p:cNvSpPr>
          <p:nvPr>
            <p:ph type="sldNum" sz="quarter" idx="12"/>
          </p:nvPr>
        </p:nvSpPr>
        <p:spPr>
          <a:noFill/>
        </p:spPr>
        <p:txBody>
          <a:bodyPr/>
          <a:lstStyle/>
          <a:p>
            <a:fld id="{C923AFFB-D2A7-4889-B56D-9A10A2E74896}" type="slidenum">
              <a:rPr lang="en-US">
                <a:latin typeface="Tahoma" pitchFamily="34" charset="0"/>
              </a:rPr>
              <a:pPr/>
              <a:t>124</a:t>
            </a:fld>
            <a:endParaRPr lang="en-US">
              <a:latin typeface="Tahoma" pitchFamily="34" charset="0"/>
            </a:endParaRPr>
          </a:p>
        </p:txBody>
      </p:sp>
      <p:sp>
        <p:nvSpPr>
          <p:cNvPr id="50181" name="Rectangle 2"/>
          <p:cNvSpPr>
            <a:spLocks noGrp="1" noChangeArrowheads="1"/>
          </p:cNvSpPr>
          <p:nvPr>
            <p:ph type="title"/>
          </p:nvPr>
        </p:nvSpPr>
        <p:spPr/>
        <p:txBody>
          <a:bodyPr/>
          <a:lstStyle/>
          <a:p>
            <a:pPr eaLnBrk="1" hangingPunct="1"/>
            <a:r>
              <a:rPr lang="en-US" smtClean="0"/>
              <a:t>Opwekking – san a de?</a:t>
            </a:r>
          </a:p>
        </p:txBody>
      </p:sp>
      <p:sp>
        <p:nvSpPr>
          <p:cNvPr id="50182" name="Rectangle 3"/>
          <p:cNvSpPr>
            <a:spLocks noGrp="1" noChangeArrowheads="1"/>
          </p:cNvSpPr>
          <p:nvPr>
            <p:ph type="body" idx="1"/>
          </p:nvPr>
        </p:nvSpPr>
        <p:spPr/>
        <p:txBody>
          <a:bodyPr/>
          <a:lstStyle/>
          <a:p>
            <a:pPr eaLnBrk="1" hangingPunct="1"/>
            <a:r>
              <a:rPr lang="en-US" smtClean="0"/>
              <a:t>A de foe kisi libi baka</a:t>
            </a:r>
          </a:p>
          <a:p>
            <a:pPr eaLnBrk="1" hangingPunct="1"/>
            <a:r>
              <a:rPr lang="en-US" smtClean="0"/>
              <a:t>Gado loekoe Hem pipel, en doro da Santa Jeje, A gi gesontoe libi; doro dem, sondari kisi libi en drai dem libi</a:t>
            </a:r>
          </a:p>
          <a:p>
            <a:pPr eaLnBrk="1" hangingPunct="1"/>
            <a:r>
              <a:rPr lang="en-US" smtClean="0"/>
              <a:t>Wi hopoe foe si disi wereld-wijd</a:t>
            </a:r>
          </a:p>
        </p:txBody>
      </p:sp>
    </p:spTree>
  </p:cSld>
  <p:clrMapOvr>
    <a:masterClrMapping/>
  </p:clrMapOvr>
  <p:transition>
    <p:dissolve/>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p:cNvSpPr>
            <a:spLocks noGrp="1"/>
          </p:cNvSpPr>
          <p:nvPr>
            <p:ph type="dt" sz="quarter" idx="10"/>
          </p:nvPr>
        </p:nvSpPr>
        <p:spPr>
          <a:noFill/>
        </p:spPr>
        <p:txBody>
          <a:bodyPr/>
          <a:lstStyle/>
          <a:p>
            <a:fld id="{60D456E4-841E-4D1D-BEA3-DA1440852A53}" type="datetime1">
              <a:rPr lang="en-US">
                <a:latin typeface="Tahoma" pitchFamily="34" charset="0"/>
              </a:rPr>
              <a:pPr/>
              <a:t>3/3/2010</a:t>
            </a:fld>
            <a:endParaRPr lang="en-US">
              <a:latin typeface="Tahoma" pitchFamily="34" charset="0"/>
            </a:endParaRPr>
          </a:p>
        </p:txBody>
      </p:sp>
      <p:sp>
        <p:nvSpPr>
          <p:cNvPr id="5120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1204" name="Slide Number Placeholder 5"/>
          <p:cNvSpPr>
            <a:spLocks noGrp="1"/>
          </p:cNvSpPr>
          <p:nvPr>
            <p:ph type="sldNum" sz="quarter" idx="12"/>
          </p:nvPr>
        </p:nvSpPr>
        <p:spPr>
          <a:noFill/>
        </p:spPr>
        <p:txBody>
          <a:bodyPr/>
          <a:lstStyle/>
          <a:p>
            <a:fld id="{F1961A57-5FD8-4793-AAD4-4987D40188DC}" type="slidenum">
              <a:rPr lang="en-US">
                <a:latin typeface="Tahoma" pitchFamily="34" charset="0"/>
              </a:rPr>
              <a:pPr/>
              <a:t>125</a:t>
            </a:fld>
            <a:endParaRPr lang="en-US">
              <a:latin typeface="Tahoma" pitchFamily="34" charset="0"/>
            </a:endParaRPr>
          </a:p>
        </p:txBody>
      </p:sp>
      <p:sp>
        <p:nvSpPr>
          <p:cNvPr id="51205" name="Rectangle 2"/>
          <p:cNvSpPr>
            <a:spLocks noGrp="1" noChangeArrowheads="1"/>
          </p:cNvSpPr>
          <p:nvPr>
            <p:ph type="title"/>
          </p:nvPr>
        </p:nvSpPr>
        <p:spPr/>
        <p:txBody>
          <a:bodyPr/>
          <a:lstStyle/>
          <a:p>
            <a:pPr eaLnBrk="1" hangingPunct="1"/>
            <a:r>
              <a:rPr lang="en-US" smtClean="0"/>
              <a:t>San wan opwekking doe gi preikiman</a:t>
            </a:r>
          </a:p>
        </p:txBody>
      </p:sp>
      <p:sp>
        <p:nvSpPr>
          <p:cNvPr id="51206" name="Rectangle 3"/>
          <p:cNvSpPr>
            <a:spLocks noGrp="1" noChangeArrowheads="1"/>
          </p:cNvSpPr>
          <p:nvPr>
            <p:ph type="body" idx="1"/>
          </p:nvPr>
        </p:nvSpPr>
        <p:spPr/>
        <p:txBody>
          <a:bodyPr/>
          <a:lstStyle/>
          <a:p>
            <a:pPr eaLnBrk="1" hangingPunct="1"/>
            <a:r>
              <a:rPr lang="en-US" smtClean="0"/>
              <a:t>Dem kisi wan njoen lobi foe sieli</a:t>
            </a:r>
          </a:p>
          <a:p>
            <a:pPr eaLnBrk="1" hangingPunct="1"/>
            <a:r>
              <a:rPr lang="en-US" smtClean="0"/>
              <a:t>Dem kisi njoen lobi foe Gado woortoe en bribi tapoe hem</a:t>
            </a:r>
          </a:p>
          <a:p>
            <a:pPr eaLnBrk="1" hangingPunct="1"/>
            <a:r>
              <a:rPr lang="en-US" smtClean="0"/>
              <a:t>Dem abi njoen fri, krakti &amp; lobi foe preiki</a:t>
            </a:r>
          </a:p>
        </p:txBody>
      </p:sp>
    </p:spTree>
  </p:cSld>
  <p:clrMapOvr>
    <a:masterClrMapping/>
  </p:clrMapOvr>
  <p:transition>
    <p:dissolve/>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3"/>
          <p:cNvSpPr>
            <a:spLocks noGrp="1"/>
          </p:cNvSpPr>
          <p:nvPr>
            <p:ph type="dt" sz="quarter" idx="10"/>
          </p:nvPr>
        </p:nvSpPr>
        <p:spPr>
          <a:noFill/>
        </p:spPr>
        <p:txBody>
          <a:bodyPr/>
          <a:lstStyle/>
          <a:p>
            <a:fld id="{7FA8537C-6290-47D9-9562-4F5C0B079FFA}" type="datetime1">
              <a:rPr lang="en-US">
                <a:latin typeface="Tahoma" pitchFamily="34" charset="0"/>
              </a:rPr>
              <a:pPr/>
              <a:t>3/3/2010</a:t>
            </a:fld>
            <a:endParaRPr lang="en-US">
              <a:latin typeface="Tahoma" pitchFamily="34" charset="0"/>
            </a:endParaRPr>
          </a:p>
        </p:txBody>
      </p:sp>
      <p:sp>
        <p:nvSpPr>
          <p:cNvPr id="5222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2228" name="Slide Number Placeholder 5"/>
          <p:cNvSpPr>
            <a:spLocks noGrp="1"/>
          </p:cNvSpPr>
          <p:nvPr>
            <p:ph type="sldNum" sz="quarter" idx="12"/>
          </p:nvPr>
        </p:nvSpPr>
        <p:spPr>
          <a:noFill/>
        </p:spPr>
        <p:txBody>
          <a:bodyPr/>
          <a:lstStyle/>
          <a:p>
            <a:fld id="{1CD9C72A-3851-478C-9CBE-F7ADE61630BE}" type="slidenum">
              <a:rPr lang="en-US">
                <a:latin typeface="Tahoma" pitchFamily="34" charset="0"/>
              </a:rPr>
              <a:pPr/>
              <a:t>126</a:t>
            </a:fld>
            <a:endParaRPr lang="en-US">
              <a:latin typeface="Tahoma" pitchFamily="34" charset="0"/>
            </a:endParaRPr>
          </a:p>
        </p:txBody>
      </p:sp>
      <p:sp>
        <p:nvSpPr>
          <p:cNvPr id="52229" name="Rectangle 2"/>
          <p:cNvSpPr>
            <a:spLocks noGrp="1" noChangeArrowheads="1"/>
          </p:cNvSpPr>
          <p:nvPr>
            <p:ph type="title"/>
          </p:nvPr>
        </p:nvSpPr>
        <p:spPr/>
        <p:txBody>
          <a:bodyPr/>
          <a:lstStyle/>
          <a:p>
            <a:pPr eaLnBrk="1" hangingPunct="1"/>
            <a:r>
              <a:rPr lang="en-US" smtClean="0"/>
              <a:t>San wan opwekking doe gi bribiwan</a:t>
            </a:r>
          </a:p>
        </p:txBody>
      </p:sp>
      <p:sp>
        <p:nvSpPr>
          <p:cNvPr id="52230" name="Rectangle 3"/>
          <p:cNvSpPr>
            <a:spLocks noGrp="1" noChangeArrowheads="1"/>
          </p:cNvSpPr>
          <p:nvPr>
            <p:ph type="body" idx="1"/>
          </p:nvPr>
        </p:nvSpPr>
        <p:spPr/>
        <p:txBody>
          <a:bodyPr/>
          <a:lstStyle/>
          <a:p>
            <a:pPr eaLnBrk="1" hangingPunct="1"/>
            <a:r>
              <a:rPr lang="en-US" smtClean="0"/>
              <a:t>Dem libi aparti foe grontapoe-sani</a:t>
            </a:r>
          </a:p>
          <a:p>
            <a:pPr eaLnBrk="1" hangingPunct="1"/>
            <a:r>
              <a:rPr lang="en-US" smtClean="0"/>
              <a:t>Dem kisi wan njoen lobi foe begi</a:t>
            </a:r>
          </a:p>
          <a:p>
            <a:pPr eaLnBrk="1" hangingPunct="1"/>
            <a:r>
              <a:rPr lang="en-US" smtClean="0"/>
              <a:t>Dem wroko foe kisi dem lasiwan</a:t>
            </a:r>
          </a:p>
          <a:p>
            <a:pPr eaLnBrk="1" hangingPunct="1"/>
            <a:r>
              <a:rPr lang="en-US" smtClean="0"/>
              <a:t>Dem abi njoen prisiri na ini Jezus</a:t>
            </a:r>
          </a:p>
          <a:p>
            <a:pPr eaLnBrk="1" hangingPunct="1"/>
            <a:r>
              <a:rPr lang="en-US" smtClean="0"/>
              <a:t>Dem abi njoen lobi foe Gado woortoe</a:t>
            </a:r>
          </a:p>
        </p:txBody>
      </p:sp>
    </p:spTree>
  </p:cSld>
  <p:clrMapOvr>
    <a:masterClrMapping/>
  </p:clrMapOvr>
  <p:transition>
    <p:dissolve/>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56CB06EF-5764-47C0-AE83-986FD22C119F}" type="datetime1">
              <a:rPr lang="en-US">
                <a:latin typeface="Tahoma" pitchFamily="34" charset="0"/>
              </a:rPr>
              <a:pPr/>
              <a:t>3/3/2010</a:t>
            </a:fld>
            <a:endParaRPr lang="en-US">
              <a:latin typeface="Tahoma" pitchFamily="34" charset="0"/>
            </a:endParaRPr>
          </a:p>
        </p:txBody>
      </p:sp>
      <p:sp>
        <p:nvSpPr>
          <p:cNvPr id="5325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3252" name="Slide Number Placeholder 5"/>
          <p:cNvSpPr>
            <a:spLocks noGrp="1"/>
          </p:cNvSpPr>
          <p:nvPr>
            <p:ph type="sldNum" sz="quarter" idx="12"/>
          </p:nvPr>
        </p:nvSpPr>
        <p:spPr>
          <a:noFill/>
        </p:spPr>
        <p:txBody>
          <a:bodyPr/>
          <a:lstStyle/>
          <a:p>
            <a:fld id="{30BDC370-CA5A-4D59-A910-4C2B7E4CA461}" type="slidenum">
              <a:rPr lang="en-US">
                <a:latin typeface="Tahoma" pitchFamily="34" charset="0"/>
              </a:rPr>
              <a:pPr/>
              <a:t>127</a:t>
            </a:fld>
            <a:endParaRPr lang="en-US">
              <a:latin typeface="Tahoma" pitchFamily="34" charset="0"/>
            </a:endParaRPr>
          </a:p>
        </p:txBody>
      </p:sp>
      <p:sp>
        <p:nvSpPr>
          <p:cNvPr id="53253" name="Rectangle 2"/>
          <p:cNvSpPr>
            <a:spLocks noGrp="1" noChangeArrowheads="1"/>
          </p:cNvSpPr>
          <p:nvPr>
            <p:ph type="title"/>
          </p:nvPr>
        </p:nvSpPr>
        <p:spPr/>
        <p:txBody>
          <a:bodyPr/>
          <a:lstStyle/>
          <a:p>
            <a:pPr eaLnBrk="1" hangingPunct="1"/>
            <a:r>
              <a:rPr lang="en-US" smtClean="0"/>
              <a:t>San wan opwekking doe gi grontapoe disi de lasi</a:t>
            </a:r>
          </a:p>
        </p:txBody>
      </p:sp>
      <p:sp>
        <p:nvSpPr>
          <p:cNvPr id="53254" name="Rectangle 3"/>
          <p:cNvSpPr>
            <a:spLocks noGrp="1" noChangeArrowheads="1"/>
          </p:cNvSpPr>
          <p:nvPr>
            <p:ph type="body" idx="1"/>
          </p:nvPr>
        </p:nvSpPr>
        <p:spPr/>
        <p:txBody>
          <a:bodyPr/>
          <a:lstStyle/>
          <a:p>
            <a:pPr eaLnBrk="1" hangingPunct="1"/>
            <a:r>
              <a:rPr lang="en-US" smtClean="0"/>
              <a:t>Dem kisi konsensi fonfon foe sondoe</a:t>
            </a:r>
          </a:p>
          <a:p>
            <a:pPr eaLnBrk="1" hangingPunct="1"/>
            <a:r>
              <a:rPr lang="en-US" smtClean="0"/>
              <a:t>Foeroe soema drai libi foe troe</a:t>
            </a:r>
          </a:p>
        </p:txBody>
      </p:sp>
    </p:spTree>
  </p:cSld>
  <p:clrMapOvr>
    <a:masterClrMapping/>
  </p:clrMapOvr>
  <p:transition>
    <p:dissolve/>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fld id="{E368B7F5-FC5D-4F89-8A56-631049A0F6FD}" type="datetime1">
              <a:rPr lang="en-US">
                <a:latin typeface="Tahoma" pitchFamily="34" charset="0"/>
              </a:rPr>
              <a:pPr/>
              <a:t>3/3/2010</a:t>
            </a:fld>
            <a:endParaRPr lang="en-US">
              <a:latin typeface="Tahoma" pitchFamily="34" charset="0"/>
            </a:endParaRPr>
          </a:p>
        </p:txBody>
      </p:sp>
      <p:sp>
        <p:nvSpPr>
          <p:cNvPr id="5427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4276" name="Slide Number Placeholder 5"/>
          <p:cNvSpPr>
            <a:spLocks noGrp="1"/>
          </p:cNvSpPr>
          <p:nvPr>
            <p:ph type="sldNum" sz="quarter" idx="12"/>
          </p:nvPr>
        </p:nvSpPr>
        <p:spPr>
          <a:noFill/>
        </p:spPr>
        <p:txBody>
          <a:bodyPr/>
          <a:lstStyle/>
          <a:p>
            <a:fld id="{E7FCCFB1-B2E3-46D6-81E4-A14F5511A222}" type="slidenum">
              <a:rPr lang="en-US">
                <a:latin typeface="Tahoma" pitchFamily="34" charset="0"/>
              </a:rPr>
              <a:pPr/>
              <a:t>128</a:t>
            </a:fld>
            <a:endParaRPr lang="en-US">
              <a:latin typeface="Tahoma" pitchFamily="34" charset="0"/>
            </a:endParaRPr>
          </a:p>
        </p:txBody>
      </p:sp>
      <p:sp>
        <p:nvSpPr>
          <p:cNvPr id="54277" name="Rectangle 2"/>
          <p:cNvSpPr>
            <a:spLocks noGrp="1" noChangeArrowheads="1"/>
          </p:cNvSpPr>
          <p:nvPr>
            <p:ph type="title"/>
          </p:nvPr>
        </p:nvSpPr>
        <p:spPr/>
        <p:txBody>
          <a:bodyPr/>
          <a:lstStyle/>
          <a:p>
            <a:pPr eaLnBrk="1" hangingPunct="1"/>
            <a:r>
              <a:rPr lang="en-US" smtClean="0"/>
              <a:t>Foe san’ede wi abi wan opwekking fanowdoe?</a:t>
            </a:r>
          </a:p>
        </p:txBody>
      </p:sp>
      <p:sp>
        <p:nvSpPr>
          <p:cNvPr id="54278" name="Rectangle 3"/>
          <p:cNvSpPr>
            <a:spLocks noGrp="1" noChangeArrowheads="1"/>
          </p:cNvSpPr>
          <p:nvPr>
            <p:ph type="body" idx="1"/>
          </p:nvPr>
        </p:nvSpPr>
        <p:spPr/>
        <p:txBody>
          <a:bodyPr/>
          <a:lstStyle/>
          <a:p>
            <a:pPr eaLnBrk="1" hangingPunct="1"/>
            <a:r>
              <a:rPr lang="en-US" smtClean="0"/>
              <a:t>Som preikiman de lasiwan en no preiki da waarheid</a:t>
            </a:r>
          </a:p>
          <a:p>
            <a:pPr eaLnBrk="1" hangingPunct="1"/>
            <a:r>
              <a:rPr lang="en-US" smtClean="0"/>
              <a:t>Preikiman vaak no de wan man foe begi</a:t>
            </a:r>
          </a:p>
          <a:p>
            <a:pPr eaLnBrk="1" hangingPunct="1"/>
            <a:r>
              <a:rPr lang="en-US" smtClean="0"/>
              <a:t>Preikiman no lobi sieli leki fa dem moesoe lobi dem</a:t>
            </a:r>
          </a:p>
        </p:txBody>
      </p:sp>
    </p:spTree>
  </p:cSld>
  <p:clrMapOvr>
    <a:masterClrMapping/>
  </p:clrMapOvr>
  <p:transition>
    <p:dissolve/>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fld id="{CBB4D01F-BE72-4BB7-8265-590912722291}" type="datetime1">
              <a:rPr lang="en-US">
                <a:latin typeface="Tahoma" pitchFamily="34" charset="0"/>
              </a:rPr>
              <a:pPr/>
              <a:t>3/3/2010</a:t>
            </a:fld>
            <a:endParaRPr lang="en-US">
              <a:latin typeface="Tahoma" pitchFamily="34" charset="0"/>
            </a:endParaRPr>
          </a:p>
        </p:txBody>
      </p:sp>
      <p:sp>
        <p:nvSpPr>
          <p:cNvPr id="5529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5300" name="Slide Number Placeholder 5"/>
          <p:cNvSpPr>
            <a:spLocks noGrp="1"/>
          </p:cNvSpPr>
          <p:nvPr>
            <p:ph type="sldNum" sz="quarter" idx="12"/>
          </p:nvPr>
        </p:nvSpPr>
        <p:spPr>
          <a:noFill/>
        </p:spPr>
        <p:txBody>
          <a:bodyPr/>
          <a:lstStyle/>
          <a:p>
            <a:fld id="{3FB110DB-67D8-4163-BA26-FAF5C2ABEC65}" type="slidenum">
              <a:rPr lang="en-US">
                <a:latin typeface="Tahoma" pitchFamily="34" charset="0"/>
              </a:rPr>
              <a:pPr/>
              <a:t>129</a:t>
            </a:fld>
            <a:endParaRPr lang="en-US">
              <a:latin typeface="Tahoma" pitchFamily="34" charset="0"/>
            </a:endParaRPr>
          </a:p>
        </p:txBody>
      </p:sp>
      <p:sp>
        <p:nvSpPr>
          <p:cNvPr id="55301" name="Rectangle 2"/>
          <p:cNvSpPr>
            <a:spLocks noGrp="1" noChangeArrowheads="1"/>
          </p:cNvSpPr>
          <p:nvPr>
            <p:ph type="title"/>
          </p:nvPr>
        </p:nvSpPr>
        <p:spPr/>
        <p:txBody>
          <a:bodyPr/>
          <a:lstStyle/>
          <a:p>
            <a:pPr eaLnBrk="1" hangingPunct="1"/>
            <a:r>
              <a:rPr lang="en-US" smtClean="0"/>
              <a:t>Foe san’ede wi abi wan opwekking fanowdoe?</a:t>
            </a:r>
          </a:p>
        </p:txBody>
      </p:sp>
      <p:sp>
        <p:nvSpPr>
          <p:cNvPr id="55302" name="Rectangle 3"/>
          <p:cNvSpPr>
            <a:spLocks noGrp="1" noChangeArrowheads="1"/>
          </p:cNvSpPr>
          <p:nvPr>
            <p:ph type="body" idx="1"/>
          </p:nvPr>
        </p:nvSpPr>
        <p:spPr>
          <a:xfrm>
            <a:off x="503238" y="2017713"/>
            <a:ext cx="8451850" cy="4114800"/>
          </a:xfrm>
        </p:spPr>
        <p:txBody>
          <a:bodyPr/>
          <a:lstStyle/>
          <a:p>
            <a:pPr eaLnBrk="1" hangingPunct="1"/>
            <a:r>
              <a:rPr lang="en-US" smtClean="0"/>
              <a:t>Kerki no bribi da waarheid foe da Bijbel</a:t>
            </a:r>
          </a:p>
          <a:p>
            <a:pPr eaLnBrk="1" hangingPunct="1"/>
            <a:r>
              <a:rPr lang="en-US" smtClean="0"/>
              <a:t>Grontapoe-fasi de da norm na ini kerki soema</a:t>
            </a:r>
          </a:p>
          <a:p>
            <a:pPr eaLnBrk="1" hangingPunct="1"/>
            <a:r>
              <a:rPr lang="en-US" smtClean="0"/>
              <a:t>Kerkiman no begi leki fa dem moesoe </a:t>
            </a:r>
          </a:p>
          <a:p>
            <a:pPr eaLnBrk="1" hangingPunct="1"/>
            <a:r>
              <a:rPr lang="en-US" smtClean="0"/>
              <a:t>Kerkiman no stoeka da Bijbel</a:t>
            </a:r>
          </a:p>
          <a:p>
            <a:pPr eaLnBrk="1" hangingPunct="1"/>
            <a:r>
              <a:rPr lang="en-US" smtClean="0"/>
              <a:t>Dem no gi moni foe panja da woortoe</a:t>
            </a:r>
          </a:p>
          <a:p>
            <a:pPr eaLnBrk="1" hangingPunct="1"/>
            <a:r>
              <a:rPr lang="en-US" smtClean="0"/>
              <a:t>Dem loekoe na zondag leki a de gewoon</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Romeini</a:t>
            </a:r>
            <a:r>
              <a:rPr lang="en-US" dirty="0" smtClean="0"/>
              <a:t> 13</a:t>
            </a:r>
            <a:endParaRPr lang="en-US" dirty="0"/>
          </a:p>
        </p:txBody>
      </p:sp>
      <p:sp>
        <p:nvSpPr>
          <p:cNvPr id="3" name="Content Placeholder 2"/>
          <p:cNvSpPr>
            <a:spLocks noGrp="1"/>
          </p:cNvSpPr>
          <p:nvPr>
            <p:ph idx="1"/>
          </p:nvPr>
        </p:nvSpPr>
        <p:spPr/>
        <p:txBody>
          <a:bodyPr/>
          <a:lstStyle/>
          <a:p>
            <a:r>
              <a:rPr lang="en-US" b="1" baseline="0" dirty="0" smtClean="0"/>
              <a:t>14. Ma </a:t>
            </a:r>
            <a:r>
              <a:rPr lang="en-US" b="1" baseline="0" dirty="0" err="1" smtClean="0"/>
              <a:t>weri</a:t>
            </a:r>
            <a:r>
              <a:rPr lang="en-US" b="1" baseline="0" dirty="0" smtClean="0"/>
              <a:t> </a:t>
            </a:r>
            <a:r>
              <a:rPr lang="en-US" b="1" baseline="0" dirty="0" err="1" smtClean="0"/>
              <a:t>Masra</a:t>
            </a:r>
            <a:r>
              <a:rPr lang="en-US" b="1" baseline="0" dirty="0" smtClean="0"/>
              <a:t> </a:t>
            </a:r>
            <a:r>
              <a:rPr lang="en-US" b="1" baseline="0" dirty="0" err="1" smtClean="0"/>
              <a:t>Jezus</a:t>
            </a:r>
            <a:r>
              <a:rPr lang="en-US" b="1" baseline="0" dirty="0" smtClean="0"/>
              <a:t> </a:t>
            </a:r>
            <a:r>
              <a:rPr lang="en-US" b="1" baseline="0" dirty="0" err="1" smtClean="0"/>
              <a:t>Kristus</a:t>
            </a:r>
            <a:r>
              <a:rPr lang="en-US" b="1" baseline="0" dirty="0" smtClean="0"/>
              <a:t>, en no </a:t>
            </a:r>
            <a:r>
              <a:rPr lang="en-US" b="1" baseline="0" dirty="0" err="1" smtClean="0"/>
              <a:t>gi</a:t>
            </a:r>
            <a:r>
              <a:rPr lang="en-US" b="1" baseline="0" dirty="0" smtClean="0"/>
              <a:t> </a:t>
            </a:r>
            <a:r>
              <a:rPr lang="en-US" b="1" baseline="0" dirty="0" err="1" smtClean="0"/>
              <a:t>pasi</a:t>
            </a:r>
            <a:r>
              <a:rPr lang="en-US" b="1" baseline="0" dirty="0" smtClean="0"/>
              <a:t> </a:t>
            </a:r>
            <a:r>
              <a:rPr lang="en-US" b="1" baseline="0" dirty="0" err="1" smtClean="0"/>
              <a:t>na</a:t>
            </a:r>
            <a:r>
              <a:rPr lang="en-US" b="1" baseline="0" dirty="0" smtClean="0"/>
              <a:t> </a:t>
            </a:r>
            <a:r>
              <a:rPr lang="en-US" b="1" baseline="0" dirty="0" err="1" smtClean="0"/>
              <a:t>da</a:t>
            </a:r>
            <a:r>
              <a:rPr lang="en-US" b="1" baseline="0" dirty="0" smtClean="0"/>
              <a:t> skin, foe doe </a:t>
            </a:r>
            <a:r>
              <a:rPr lang="en-US" b="1" baseline="0" dirty="0" err="1" smtClean="0"/>
              <a:t>dem</a:t>
            </a:r>
            <a:r>
              <a:rPr lang="en-US" b="1" baseline="0" dirty="0" smtClean="0"/>
              <a:t> </a:t>
            </a:r>
            <a:r>
              <a:rPr lang="en-US" b="1" baseline="0" dirty="0" err="1" smtClean="0"/>
              <a:t>lostoe</a:t>
            </a:r>
            <a:r>
              <a:rPr lang="en-US" b="1" baseline="0" dirty="0" smtClean="0"/>
              <a:t> foe hem.</a:t>
            </a:r>
          </a:p>
        </p:txBody>
      </p:sp>
      <p:sp>
        <p:nvSpPr>
          <p:cNvPr id="4" name="Date Placeholder 3"/>
          <p:cNvSpPr>
            <a:spLocks noGrp="1"/>
          </p:cNvSpPr>
          <p:nvPr>
            <p:ph type="dt" sz="half" idx="10"/>
          </p:nvPr>
        </p:nvSpPr>
        <p:spPr/>
        <p:txBody>
          <a:bodyPr/>
          <a:lstStyle/>
          <a:p>
            <a:fld id="{D27EB3B5-E764-4DE2-AE4F-72C87A83AE0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13</a:t>
            </a:fld>
            <a:endParaRPr lang="en-US" dirty="0"/>
          </a:p>
        </p:txBody>
      </p:sp>
    </p:spTree>
  </p:cSld>
  <p:clrMapOvr>
    <a:masterClrMapping/>
  </p:clrMapOvr>
  <p:transition>
    <p:dissolve/>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fld id="{9B67D5E4-69F8-4AF5-876A-739260640393}" type="datetime1">
              <a:rPr lang="en-US">
                <a:latin typeface="Tahoma" pitchFamily="34" charset="0"/>
              </a:rPr>
              <a:pPr/>
              <a:t>3/3/2010</a:t>
            </a:fld>
            <a:endParaRPr lang="en-US">
              <a:latin typeface="Tahoma" pitchFamily="34" charset="0"/>
            </a:endParaRPr>
          </a:p>
        </p:txBody>
      </p:sp>
      <p:sp>
        <p:nvSpPr>
          <p:cNvPr id="5632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6324" name="Slide Number Placeholder 5"/>
          <p:cNvSpPr>
            <a:spLocks noGrp="1"/>
          </p:cNvSpPr>
          <p:nvPr>
            <p:ph type="sldNum" sz="quarter" idx="12"/>
          </p:nvPr>
        </p:nvSpPr>
        <p:spPr>
          <a:noFill/>
        </p:spPr>
        <p:txBody>
          <a:bodyPr/>
          <a:lstStyle/>
          <a:p>
            <a:fld id="{A4345FE3-7114-49A1-9F4F-936378929433}" type="slidenum">
              <a:rPr lang="en-US">
                <a:latin typeface="Tahoma" pitchFamily="34" charset="0"/>
              </a:rPr>
              <a:pPr/>
              <a:t>130</a:t>
            </a:fld>
            <a:endParaRPr lang="en-US">
              <a:latin typeface="Tahoma" pitchFamily="34" charset="0"/>
            </a:endParaRPr>
          </a:p>
        </p:txBody>
      </p:sp>
      <p:sp>
        <p:nvSpPr>
          <p:cNvPr id="56325" name="Rectangle 2"/>
          <p:cNvSpPr>
            <a:spLocks noGrp="1" noChangeArrowheads="1"/>
          </p:cNvSpPr>
          <p:nvPr>
            <p:ph type="title"/>
          </p:nvPr>
        </p:nvSpPr>
        <p:spPr/>
        <p:txBody>
          <a:bodyPr/>
          <a:lstStyle/>
          <a:p>
            <a:pPr eaLnBrk="1" hangingPunct="1"/>
            <a:r>
              <a:rPr lang="en-US" smtClean="0"/>
              <a:t>Foe san’ede wi abi wan opwekking fanowdoe?</a:t>
            </a:r>
          </a:p>
        </p:txBody>
      </p:sp>
      <p:sp>
        <p:nvSpPr>
          <p:cNvPr id="56326" name="Rectangle 3"/>
          <p:cNvSpPr>
            <a:spLocks noGrp="1" noChangeArrowheads="1"/>
          </p:cNvSpPr>
          <p:nvPr>
            <p:ph type="body" idx="1"/>
          </p:nvPr>
        </p:nvSpPr>
        <p:spPr/>
        <p:txBody>
          <a:bodyPr/>
          <a:lstStyle/>
          <a:p>
            <a:pPr eaLnBrk="1" hangingPunct="1"/>
            <a:r>
              <a:rPr lang="en-US" smtClean="0"/>
              <a:t>Grontapoe situatie</a:t>
            </a:r>
          </a:p>
          <a:p>
            <a:pPr lvl="1" eaLnBrk="1" hangingPunct="1"/>
            <a:r>
              <a:rPr lang="en-US" smtClean="0"/>
              <a:t>Wantoe soema drai libi nomo</a:t>
            </a:r>
          </a:p>
          <a:p>
            <a:pPr lvl="1" eaLnBrk="1" hangingPunct="1"/>
            <a:r>
              <a:rPr lang="en-US" smtClean="0"/>
              <a:t>Weiniki firi foe sondoe</a:t>
            </a:r>
          </a:p>
          <a:p>
            <a:pPr lvl="1" eaLnBrk="1" hangingPunct="1"/>
            <a:r>
              <a:rPr lang="en-US" smtClean="0"/>
              <a:t>No bribi Gado woortoe</a:t>
            </a:r>
          </a:p>
          <a:p>
            <a:pPr lvl="1" eaLnBrk="1" hangingPunct="1"/>
            <a:r>
              <a:rPr lang="en-US" smtClean="0"/>
              <a:t>Immoraliteit de lai</a:t>
            </a:r>
          </a:p>
          <a:p>
            <a:pPr lvl="1" eaLnBrk="1" hangingPunct="1"/>
            <a:r>
              <a:rPr lang="en-US" smtClean="0"/>
              <a:t>Lostoe foe goedoe – kiri en kwinsi foe kisi moro goedoe</a:t>
            </a:r>
          </a:p>
        </p:txBody>
      </p:sp>
    </p:spTree>
  </p:cSld>
  <p:clrMapOvr>
    <a:masterClrMapping/>
  </p:clrMapOvr>
  <p:transition>
    <p:dissolve/>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fld id="{267B0544-6C1D-4772-838B-524FF8A62100}" type="datetime1">
              <a:rPr lang="en-US">
                <a:latin typeface="Tahoma" pitchFamily="34" charset="0"/>
              </a:rPr>
              <a:pPr/>
              <a:t>3/3/2010</a:t>
            </a:fld>
            <a:endParaRPr lang="en-US">
              <a:latin typeface="Tahoma" pitchFamily="34" charset="0"/>
            </a:endParaRPr>
          </a:p>
        </p:txBody>
      </p:sp>
      <p:sp>
        <p:nvSpPr>
          <p:cNvPr id="5734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7348" name="Slide Number Placeholder 5"/>
          <p:cNvSpPr>
            <a:spLocks noGrp="1"/>
          </p:cNvSpPr>
          <p:nvPr>
            <p:ph type="sldNum" sz="quarter" idx="12"/>
          </p:nvPr>
        </p:nvSpPr>
        <p:spPr>
          <a:noFill/>
        </p:spPr>
        <p:txBody>
          <a:bodyPr/>
          <a:lstStyle/>
          <a:p>
            <a:fld id="{D91ABCEC-D86D-4CE4-A079-7EC6B492DB03}" type="slidenum">
              <a:rPr lang="en-US">
                <a:latin typeface="Tahoma" pitchFamily="34" charset="0"/>
              </a:rPr>
              <a:pPr/>
              <a:t>131</a:t>
            </a:fld>
            <a:endParaRPr lang="en-US">
              <a:latin typeface="Tahoma" pitchFamily="34" charset="0"/>
            </a:endParaRPr>
          </a:p>
        </p:txBody>
      </p:sp>
      <p:sp>
        <p:nvSpPr>
          <p:cNvPr id="57349" name="Rectangle 2"/>
          <p:cNvSpPr>
            <a:spLocks noGrp="1" noChangeArrowheads="1"/>
          </p:cNvSpPr>
          <p:nvPr>
            <p:ph type="title"/>
          </p:nvPr>
        </p:nvSpPr>
        <p:spPr/>
        <p:txBody>
          <a:bodyPr/>
          <a:lstStyle/>
          <a:p>
            <a:pPr eaLnBrk="1" hangingPunct="1"/>
            <a:r>
              <a:rPr lang="en-US" smtClean="0"/>
              <a:t>San wi moesoe doe foe wan opwekking?</a:t>
            </a:r>
          </a:p>
        </p:txBody>
      </p:sp>
      <p:sp>
        <p:nvSpPr>
          <p:cNvPr id="57350" name="Rectangle 3"/>
          <p:cNvSpPr>
            <a:spLocks noGrp="1" noChangeArrowheads="1"/>
          </p:cNvSpPr>
          <p:nvPr>
            <p:ph type="body" idx="1"/>
          </p:nvPr>
        </p:nvSpPr>
        <p:spPr/>
        <p:txBody>
          <a:bodyPr/>
          <a:lstStyle/>
          <a:p>
            <a:pPr eaLnBrk="1" hangingPunct="1"/>
            <a:r>
              <a:rPr lang="en-US" smtClean="0"/>
              <a:t>Wi moesoe begi</a:t>
            </a:r>
          </a:p>
          <a:p>
            <a:pPr eaLnBrk="1" hangingPunct="1"/>
            <a:r>
              <a:rPr lang="en-US" smtClean="0"/>
              <a:t>Ibri opwekking komopo foe da Njoen Testamenti te doro tide ben bigin nanga begi</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Jesaja</a:t>
            </a:r>
            <a:r>
              <a:rPr lang="en-US" dirty="0" smtClean="0"/>
              <a:t> 57:15</a:t>
            </a:r>
            <a:endParaRPr lang="en-US" dirty="0"/>
          </a:p>
        </p:txBody>
      </p:sp>
      <p:sp>
        <p:nvSpPr>
          <p:cNvPr id="3" name="Content Placeholder 2"/>
          <p:cNvSpPr>
            <a:spLocks noGrp="1"/>
          </p:cNvSpPr>
          <p:nvPr>
            <p:ph idx="1"/>
          </p:nvPr>
        </p:nvSpPr>
        <p:spPr>
          <a:xfrm>
            <a:off x="446031" y="2017713"/>
            <a:ext cx="8509057" cy="4114800"/>
          </a:xfrm>
        </p:spPr>
        <p:txBody>
          <a:bodyPr/>
          <a:lstStyle/>
          <a:p>
            <a:r>
              <a:rPr lang="en-US" b="1" baseline="0" dirty="0" err="1" smtClean="0"/>
              <a:t>Bikasi</a:t>
            </a:r>
            <a:r>
              <a:rPr lang="en-US" b="1" baseline="0" dirty="0" smtClean="0"/>
              <a:t> so </a:t>
            </a:r>
            <a:r>
              <a:rPr lang="en-US" b="1" baseline="0" dirty="0" err="1" smtClean="0"/>
              <a:t>da</a:t>
            </a:r>
            <a:r>
              <a:rPr lang="en-US" b="1" baseline="0" dirty="0" smtClean="0"/>
              <a:t> </a:t>
            </a:r>
            <a:r>
              <a:rPr lang="en-US" b="1" baseline="0" dirty="0" err="1" smtClean="0"/>
              <a:t>Hei</a:t>
            </a:r>
            <a:r>
              <a:rPr lang="en-US" b="1" baseline="0" dirty="0" smtClean="0"/>
              <a:t> </a:t>
            </a:r>
            <a:r>
              <a:rPr lang="en-US" b="1" baseline="0" dirty="0" err="1" smtClean="0"/>
              <a:t>nanga</a:t>
            </a:r>
            <a:r>
              <a:rPr lang="en-US" b="1" baseline="0" dirty="0" smtClean="0"/>
              <a:t> </a:t>
            </a:r>
            <a:r>
              <a:rPr lang="en-US" b="1" baseline="0" dirty="0" err="1" smtClean="0"/>
              <a:t>Farawe</a:t>
            </a:r>
            <a:r>
              <a:rPr lang="en-US" b="1" baseline="0" dirty="0" smtClean="0"/>
              <a:t> Wan </a:t>
            </a:r>
            <a:r>
              <a:rPr lang="en-US" b="1" baseline="0" dirty="0" err="1" smtClean="0"/>
              <a:t>disi</a:t>
            </a:r>
            <a:r>
              <a:rPr lang="en-US" b="1" baseline="0" dirty="0" smtClean="0"/>
              <a:t> de </a:t>
            </a:r>
            <a:r>
              <a:rPr lang="en-US" b="1" baseline="0" dirty="0" err="1" smtClean="0"/>
              <a:t>libi</a:t>
            </a:r>
            <a:r>
              <a:rPr lang="en-US" b="1" baseline="0" dirty="0" smtClean="0"/>
              <a:t> </a:t>
            </a:r>
            <a:r>
              <a:rPr lang="en-US" b="1" baseline="0" dirty="0" err="1" smtClean="0"/>
              <a:t>pe</a:t>
            </a:r>
            <a:r>
              <a:rPr lang="en-US" b="1" baseline="0" dirty="0" smtClean="0"/>
              <a:t> tem no de, </a:t>
            </a:r>
            <a:r>
              <a:rPr lang="en-US" b="1" baseline="0" dirty="0" err="1" smtClean="0"/>
              <a:t>disi</a:t>
            </a:r>
            <a:r>
              <a:rPr lang="en-US" b="1" baseline="0" dirty="0" smtClean="0"/>
              <a:t> Hem </a:t>
            </a:r>
            <a:r>
              <a:rPr lang="en-US" b="1" baseline="0" dirty="0" err="1" smtClean="0"/>
              <a:t>nem</a:t>
            </a:r>
            <a:r>
              <a:rPr lang="en-US" b="1" baseline="0" dirty="0" smtClean="0"/>
              <a:t> de Santa, </a:t>
            </a:r>
            <a:r>
              <a:rPr lang="en-US" b="1" baseline="0" dirty="0" err="1" smtClean="0"/>
              <a:t>taki</a:t>
            </a:r>
            <a:r>
              <a:rPr lang="en-US" b="1" baseline="0" dirty="0" smtClean="0"/>
              <a:t>: Mi tan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hei</a:t>
            </a:r>
            <a:r>
              <a:rPr lang="en-US" b="1" baseline="0" dirty="0" smtClean="0"/>
              <a:t> en </a:t>
            </a:r>
            <a:r>
              <a:rPr lang="en-US" b="1" baseline="0" dirty="0" err="1" smtClean="0"/>
              <a:t>santa</a:t>
            </a:r>
            <a:r>
              <a:rPr lang="en-US" b="1" baseline="0" dirty="0" smtClean="0"/>
              <a:t> </a:t>
            </a:r>
            <a:r>
              <a:rPr lang="en-US" b="1" baseline="0" dirty="0" err="1" smtClean="0"/>
              <a:t>presi</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a:t>
            </a:r>
            <a:r>
              <a:rPr lang="en-US" b="1" baseline="0" dirty="0" err="1" smtClean="0"/>
              <a:t>abi</a:t>
            </a:r>
            <a:r>
              <a:rPr lang="en-US" b="1" baseline="0" dirty="0" smtClean="0"/>
              <a:t> sari-</a:t>
            </a:r>
            <a:r>
              <a:rPr lang="en-US" b="1" baseline="0" dirty="0" err="1" smtClean="0"/>
              <a:t>hati</a:t>
            </a:r>
            <a:r>
              <a:rPr lang="en-US" b="1" baseline="0" dirty="0" smtClean="0"/>
              <a:t> </a:t>
            </a:r>
            <a:r>
              <a:rPr lang="en-US" b="1" baseline="0" dirty="0" err="1" smtClean="0"/>
              <a:t>nanga</a:t>
            </a:r>
            <a:r>
              <a:rPr lang="en-US" b="1" baseline="0" dirty="0" smtClean="0"/>
              <a:t> </a:t>
            </a:r>
            <a:r>
              <a:rPr lang="en-US" b="1" baseline="0" dirty="0" err="1" smtClean="0"/>
              <a:t>saka-fasi</a:t>
            </a:r>
            <a:r>
              <a:rPr lang="en-US" b="1" baseline="0" dirty="0" smtClean="0"/>
              <a:t> toe, foe </a:t>
            </a:r>
            <a:r>
              <a:rPr lang="en-US" b="1" baseline="0" dirty="0" err="1" smtClean="0"/>
              <a:t>meki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foe </a:t>
            </a:r>
            <a:r>
              <a:rPr lang="en-US" b="1" baseline="0" dirty="0" err="1" smtClean="0"/>
              <a:t>da</a:t>
            </a:r>
            <a:r>
              <a:rPr lang="en-US" b="1" baseline="0" dirty="0" smtClean="0"/>
              <a:t> </a:t>
            </a:r>
            <a:r>
              <a:rPr lang="en-US" b="1" baseline="0" dirty="0" err="1" smtClean="0"/>
              <a:t>saka-fasi</a:t>
            </a:r>
            <a:r>
              <a:rPr lang="en-US" b="1" baseline="0" dirty="0" smtClean="0"/>
              <a:t> </a:t>
            </a:r>
            <a:r>
              <a:rPr lang="en-US" b="1" baseline="0" dirty="0" err="1" smtClean="0"/>
              <a:t>soema</a:t>
            </a:r>
            <a:r>
              <a:rPr lang="en-US" b="1" baseline="0" dirty="0" smtClean="0"/>
              <a:t> </a:t>
            </a:r>
            <a:r>
              <a:rPr lang="en-US" b="1" baseline="0" dirty="0" err="1" smtClean="0"/>
              <a:t>kisi</a:t>
            </a:r>
            <a:r>
              <a:rPr lang="en-US" b="1" baseline="0" dirty="0" smtClean="0"/>
              <a:t> </a:t>
            </a:r>
            <a:r>
              <a:rPr lang="en-US" b="1" baseline="0" dirty="0" err="1" smtClean="0"/>
              <a:t>libi</a:t>
            </a:r>
            <a:r>
              <a:rPr lang="en-US" b="1" baseline="0" dirty="0" smtClean="0"/>
              <a:t> </a:t>
            </a:r>
            <a:r>
              <a:rPr lang="en-US" b="1" baseline="0" dirty="0" err="1" smtClean="0"/>
              <a:t>baka</a:t>
            </a:r>
            <a:r>
              <a:rPr lang="en-US" b="1" baseline="0" dirty="0" smtClean="0"/>
              <a:t>, en foe </a:t>
            </a:r>
            <a:r>
              <a:rPr lang="en-US" b="1" baseline="0" dirty="0" err="1" smtClean="0"/>
              <a:t>meki</a:t>
            </a:r>
            <a:r>
              <a:rPr lang="en-US" b="1" baseline="0" dirty="0" smtClean="0"/>
              <a:t> </a:t>
            </a:r>
            <a:r>
              <a:rPr lang="en-US" b="1" baseline="0" dirty="0" err="1" smtClean="0"/>
              <a:t>da</a:t>
            </a:r>
            <a:r>
              <a:rPr lang="en-US" b="1" baseline="0" dirty="0" smtClean="0"/>
              <a:t> </a:t>
            </a:r>
            <a:r>
              <a:rPr lang="en-US" b="1" baseline="0" dirty="0" err="1" smtClean="0"/>
              <a:t>hati</a:t>
            </a:r>
            <a:r>
              <a:rPr lang="en-US" b="1" baseline="0" dirty="0" smtClean="0"/>
              <a:t> foe </a:t>
            </a:r>
            <a:r>
              <a:rPr lang="en-US" b="1" baseline="0" dirty="0" err="1" smtClean="0"/>
              <a:t>da</a:t>
            </a:r>
            <a:r>
              <a:rPr lang="en-US" b="1" baseline="0" dirty="0" smtClean="0"/>
              <a:t> sari-</a:t>
            </a:r>
            <a:r>
              <a:rPr lang="en-US" b="1" baseline="0" dirty="0" err="1" smtClean="0"/>
              <a:t>hati</a:t>
            </a:r>
            <a:r>
              <a:rPr lang="en-US" b="1" baseline="0" dirty="0" smtClean="0"/>
              <a:t> </a:t>
            </a:r>
            <a:r>
              <a:rPr lang="en-US" b="1" baseline="0" dirty="0" err="1" smtClean="0"/>
              <a:t>soema</a:t>
            </a:r>
            <a:r>
              <a:rPr lang="en-US" b="1" baseline="0" dirty="0" smtClean="0"/>
              <a:t> </a:t>
            </a:r>
            <a:r>
              <a:rPr lang="en-US" b="1" baseline="0" dirty="0" err="1" smtClean="0"/>
              <a:t>kisi</a:t>
            </a:r>
            <a:r>
              <a:rPr lang="en-US" b="1" baseline="0" dirty="0" smtClean="0"/>
              <a:t> </a:t>
            </a:r>
            <a:r>
              <a:rPr lang="en-US" b="1" baseline="0" dirty="0" err="1" smtClean="0"/>
              <a:t>libi</a:t>
            </a:r>
            <a:r>
              <a:rPr lang="en-US" b="1" baseline="0" dirty="0" smtClean="0"/>
              <a:t> </a:t>
            </a:r>
            <a:r>
              <a:rPr lang="en-US" b="1" baseline="0" dirty="0" err="1" smtClean="0"/>
              <a:t>baka</a:t>
            </a:r>
            <a:r>
              <a:rPr lang="en-US" b="1" baseline="0" dirty="0" smtClean="0"/>
              <a:t>.</a:t>
            </a:r>
            <a:endParaRPr lang="en-US" dirty="0"/>
          </a:p>
        </p:txBody>
      </p:sp>
      <p:sp>
        <p:nvSpPr>
          <p:cNvPr id="4" name="Date Placeholder 3"/>
          <p:cNvSpPr>
            <a:spLocks noGrp="1"/>
          </p:cNvSpPr>
          <p:nvPr>
            <p:ph type="dt" sz="half" idx="10"/>
          </p:nvPr>
        </p:nvSpPr>
        <p:spPr/>
        <p:txBody>
          <a:bodyPr/>
          <a:lstStyle/>
          <a:p>
            <a:fld id="{130E30C6-82D0-459D-900C-0A41208F8E69}"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14</a:t>
            </a:fld>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r>
              <a:rPr lang="en-US" dirty="0" smtClean="0"/>
              <a:t> no de </a:t>
            </a:r>
            <a:r>
              <a:rPr lang="en-US" dirty="0" err="1" smtClean="0"/>
              <a:t>fanowdoe</a:t>
            </a:r>
            <a:r>
              <a:rPr lang="en-US" dirty="0" smtClean="0"/>
              <a:t> </a:t>
            </a:r>
            <a:r>
              <a:rPr lang="en-US" dirty="0" err="1" smtClean="0"/>
              <a:t>te</a:t>
            </a:r>
            <a:endParaRPr lang="en-US" dirty="0"/>
          </a:p>
        </p:txBody>
      </p:sp>
      <p:sp>
        <p:nvSpPr>
          <p:cNvPr id="3" name="Content Placeholder 2"/>
          <p:cNvSpPr>
            <a:spLocks noGrp="1"/>
          </p:cNvSpPr>
          <p:nvPr>
            <p:ph idx="1"/>
          </p:nvPr>
        </p:nvSpPr>
        <p:spPr/>
        <p:txBody>
          <a:bodyPr/>
          <a:lstStyle/>
          <a:p>
            <a:r>
              <a:rPr lang="en-US" dirty="0" smtClean="0"/>
              <a:t>Te </a:t>
            </a:r>
            <a:r>
              <a:rPr lang="en-US" dirty="0" err="1" smtClean="0"/>
              <a:t>dem</a:t>
            </a:r>
            <a:r>
              <a:rPr lang="en-US" dirty="0" smtClean="0"/>
              <a:t> </a:t>
            </a:r>
            <a:r>
              <a:rPr lang="en-US" dirty="0" err="1" smtClean="0"/>
              <a:t>kerki</a:t>
            </a:r>
            <a:r>
              <a:rPr lang="en-US" dirty="0" smtClean="0"/>
              <a:t> </a:t>
            </a:r>
            <a:r>
              <a:rPr lang="en-US" dirty="0" err="1" smtClean="0"/>
              <a:t>libi</a:t>
            </a:r>
            <a:r>
              <a:rPr lang="en-US" dirty="0" smtClean="0"/>
              <a:t> </a:t>
            </a:r>
            <a:r>
              <a:rPr lang="en-US" dirty="0" err="1" smtClean="0"/>
              <a:t>leki</a:t>
            </a:r>
            <a:r>
              <a:rPr lang="en-US" dirty="0" smtClean="0"/>
              <a:t> wan </a:t>
            </a:r>
            <a:r>
              <a:rPr lang="en-US" dirty="0" err="1" smtClean="0"/>
              <a:t>troe</a:t>
            </a:r>
            <a:r>
              <a:rPr lang="en-US" dirty="0" smtClean="0"/>
              <a:t> Kristen </a:t>
            </a:r>
            <a:r>
              <a:rPr lang="en-US" dirty="0" err="1" smtClean="0"/>
              <a:t>libi</a:t>
            </a:r>
            <a:r>
              <a:rPr lang="en-US" dirty="0" smtClean="0"/>
              <a:t>, </a:t>
            </a:r>
            <a:r>
              <a:rPr lang="en-US" dirty="0" err="1" smtClean="0"/>
              <a:t>dan</a:t>
            </a:r>
            <a:r>
              <a:rPr lang="en-US" dirty="0" smtClean="0"/>
              <a:t> </a:t>
            </a:r>
            <a:r>
              <a:rPr lang="en-US" dirty="0" err="1" smtClean="0"/>
              <a:t>opwekking</a:t>
            </a:r>
            <a:r>
              <a:rPr lang="en-US" dirty="0" smtClean="0"/>
              <a:t> no de </a:t>
            </a:r>
            <a:r>
              <a:rPr lang="en-US" dirty="0" err="1" smtClean="0"/>
              <a:t>fanowdoe</a:t>
            </a:r>
            <a:endParaRPr lang="en-US" dirty="0" smtClean="0"/>
          </a:p>
          <a:p>
            <a:r>
              <a:rPr lang="en-US" dirty="0" smtClean="0"/>
              <a:t>Ma </a:t>
            </a:r>
            <a:r>
              <a:rPr lang="en-US" dirty="0" err="1" smtClean="0"/>
              <a:t>Jakobus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dati</a:t>
            </a:r>
            <a:r>
              <a:rPr lang="en-US" dirty="0" smtClean="0"/>
              <a:t> </a:t>
            </a:r>
            <a:r>
              <a:rPr lang="en-US" dirty="0" err="1" smtClean="0"/>
              <a:t>soema</a:t>
            </a:r>
            <a:r>
              <a:rPr lang="en-US" dirty="0" smtClean="0"/>
              <a:t> </a:t>
            </a:r>
            <a:r>
              <a:rPr lang="en-US" dirty="0" err="1" smtClean="0"/>
              <a:t>ben</a:t>
            </a:r>
            <a:r>
              <a:rPr lang="en-US" dirty="0" smtClean="0"/>
              <a:t> </a:t>
            </a:r>
            <a:r>
              <a:rPr lang="en-US" dirty="0" err="1" smtClean="0"/>
              <a:t>lobi</a:t>
            </a:r>
            <a:r>
              <a:rPr lang="en-US" dirty="0" smtClean="0"/>
              <a:t> </a:t>
            </a:r>
            <a:r>
              <a:rPr lang="en-US" dirty="0" err="1" smtClean="0"/>
              <a:t>grontapoe</a:t>
            </a:r>
            <a:r>
              <a:rPr lang="en-US" dirty="0" smtClean="0"/>
              <a:t>, </a:t>
            </a:r>
            <a:r>
              <a:rPr lang="en-US" dirty="0" err="1" smtClean="0"/>
              <a:t>dem</a:t>
            </a:r>
            <a:r>
              <a:rPr lang="en-US" dirty="0" smtClean="0"/>
              <a:t> no </a:t>
            </a:r>
            <a:r>
              <a:rPr lang="en-US" dirty="0" err="1" smtClean="0"/>
              <a:t>wani</a:t>
            </a:r>
            <a:r>
              <a:rPr lang="en-US" dirty="0" smtClean="0"/>
              <a:t> </a:t>
            </a:r>
            <a:r>
              <a:rPr lang="en-US" dirty="0" err="1" smtClean="0"/>
              <a:t>begi</a:t>
            </a:r>
            <a:r>
              <a:rPr lang="en-US" dirty="0" smtClean="0"/>
              <a:t>, </a:t>
            </a:r>
            <a:r>
              <a:rPr lang="en-US" dirty="0" err="1" smtClean="0"/>
              <a:t>dem</a:t>
            </a:r>
            <a:r>
              <a:rPr lang="en-US" dirty="0" smtClean="0"/>
              <a:t> </a:t>
            </a:r>
            <a:r>
              <a:rPr lang="en-US" dirty="0" err="1" smtClean="0"/>
              <a:t>poti</a:t>
            </a:r>
            <a:r>
              <a:rPr lang="en-US" dirty="0" smtClean="0"/>
              <a:t> </a:t>
            </a:r>
            <a:r>
              <a:rPr lang="en-US" dirty="0" err="1" smtClean="0"/>
              <a:t>dem</a:t>
            </a:r>
            <a:r>
              <a:rPr lang="en-US" dirty="0" smtClean="0"/>
              <a:t> </a:t>
            </a:r>
            <a:r>
              <a:rPr lang="en-US" dirty="0" err="1" smtClean="0"/>
              <a:t>egi</a:t>
            </a:r>
            <a:r>
              <a:rPr lang="en-US" dirty="0" smtClean="0"/>
              <a:t> wan </a:t>
            </a:r>
            <a:r>
              <a:rPr lang="en-US" dirty="0" err="1" smtClean="0"/>
              <a:t>na</a:t>
            </a:r>
            <a:r>
              <a:rPr lang="en-US" dirty="0" smtClean="0"/>
              <a:t> </a:t>
            </a:r>
            <a:r>
              <a:rPr lang="en-US" dirty="0" err="1" smtClean="0"/>
              <a:t>fesi</a:t>
            </a:r>
            <a:r>
              <a:rPr lang="en-US" dirty="0" smtClean="0"/>
              <a:t> – </a:t>
            </a:r>
            <a:r>
              <a:rPr lang="en-US" dirty="0" err="1" smtClean="0"/>
              <a:t>disi</a:t>
            </a:r>
            <a:r>
              <a:rPr lang="en-US" dirty="0" smtClean="0"/>
              <a:t> no de </a:t>
            </a:r>
            <a:r>
              <a:rPr lang="en-US" dirty="0" err="1" smtClean="0"/>
              <a:t>normaal</a:t>
            </a:r>
            <a:r>
              <a:rPr lang="en-US" dirty="0" smtClean="0"/>
              <a:t> – ma wan </a:t>
            </a:r>
            <a:r>
              <a:rPr lang="en-US" dirty="0" err="1" smtClean="0"/>
              <a:t>siki</a:t>
            </a:r>
            <a:r>
              <a:rPr lang="en-US" dirty="0" smtClean="0"/>
              <a:t> Kristen.  Dan </a:t>
            </a:r>
            <a:r>
              <a:rPr lang="en-US" dirty="0" err="1" smtClean="0"/>
              <a:t>wi</a:t>
            </a:r>
            <a:r>
              <a:rPr lang="en-US" dirty="0" smtClean="0"/>
              <a:t> </a:t>
            </a:r>
            <a:r>
              <a:rPr lang="en-US" dirty="0" err="1" smtClean="0"/>
              <a:t>abi</a:t>
            </a:r>
            <a:r>
              <a:rPr lang="en-US" dirty="0" smtClean="0"/>
              <a:t> </a:t>
            </a:r>
            <a:r>
              <a:rPr lang="en-US" dirty="0" err="1" smtClean="0"/>
              <a:t>opwekking</a:t>
            </a:r>
            <a:r>
              <a:rPr lang="en-US" dirty="0" smtClean="0"/>
              <a:t> </a:t>
            </a:r>
            <a:r>
              <a:rPr lang="en-US" dirty="0" err="1" smtClean="0"/>
              <a:t>fanowdoe</a:t>
            </a:r>
            <a:endParaRPr lang="en-US" dirty="0"/>
          </a:p>
        </p:txBody>
      </p:sp>
      <p:sp>
        <p:nvSpPr>
          <p:cNvPr id="4" name="Date Placeholder 3"/>
          <p:cNvSpPr>
            <a:spLocks noGrp="1"/>
          </p:cNvSpPr>
          <p:nvPr>
            <p:ph type="dt" sz="half" idx="10"/>
          </p:nvPr>
        </p:nvSpPr>
        <p:spPr/>
        <p:txBody>
          <a:bodyPr/>
          <a:lstStyle/>
          <a:p>
            <a:fld id="{25FB59AA-3F35-45F6-8414-B629BA9497B3}"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15</a:t>
            </a:fld>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r>
              <a:rPr lang="en-US" dirty="0" smtClean="0"/>
              <a:t> </a:t>
            </a:r>
            <a:r>
              <a:rPr lang="en-US" dirty="0" err="1" smtClean="0"/>
              <a:t>komopo</a:t>
            </a:r>
            <a:r>
              <a:rPr lang="en-US" dirty="0" smtClean="0"/>
              <a:t> foe </a:t>
            </a:r>
            <a:r>
              <a:rPr lang="en-US" dirty="0" err="1" smtClean="0"/>
              <a:t>Gado</a:t>
            </a:r>
            <a:endParaRPr lang="en-US" dirty="0"/>
          </a:p>
        </p:txBody>
      </p:sp>
      <p:sp>
        <p:nvSpPr>
          <p:cNvPr id="3" name="Content Placeholder 2"/>
          <p:cNvSpPr>
            <a:spLocks noGrp="1"/>
          </p:cNvSpPr>
          <p:nvPr>
            <p:ph idx="1"/>
          </p:nvPr>
        </p:nvSpPr>
        <p:spPr/>
        <p:txBody>
          <a:bodyPr/>
          <a:lstStyle/>
          <a:p>
            <a:r>
              <a:rPr lang="en-US" dirty="0" smtClean="0"/>
              <a:t>Wan </a:t>
            </a:r>
            <a:r>
              <a:rPr lang="en-US" dirty="0" err="1" smtClean="0"/>
              <a:t>dedeman</a:t>
            </a:r>
            <a:r>
              <a:rPr lang="en-US" dirty="0" smtClean="0"/>
              <a:t> no man </a:t>
            </a:r>
            <a:r>
              <a:rPr lang="en-US" dirty="0" err="1" smtClean="0"/>
              <a:t>opo</a:t>
            </a:r>
            <a:r>
              <a:rPr lang="en-US" dirty="0" smtClean="0"/>
              <a:t> </a:t>
            </a:r>
            <a:r>
              <a:rPr lang="en-US" dirty="0" err="1" smtClean="0"/>
              <a:t>hemsrefi</a:t>
            </a:r>
            <a:r>
              <a:rPr lang="en-US" dirty="0" smtClean="0"/>
              <a:t> </a:t>
            </a:r>
            <a:r>
              <a:rPr lang="en-US" dirty="0" err="1" smtClean="0"/>
              <a:t>baka</a:t>
            </a:r>
            <a:r>
              <a:rPr lang="en-US" dirty="0" smtClean="0"/>
              <a:t>.  Wan </a:t>
            </a:r>
            <a:r>
              <a:rPr lang="en-US" dirty="0" err="1" smtClean="0"/>
              <a:t>sikiman</a:t>
            </a:r>
            <a:r>
              <a:rPr lang="en-US" dirty="0" smtClean="0"/>
              <a:t> </a:t>
            </a:r>
            <a:r>
              <a:rPr lang="en-US" dirty="0" err="1" smtClean="0"/>
              <a:t>abi</a:t>
            </a:r>
            <a:r>
              <a:rPr lang="en-US" dirty="0" smtClean="0"/>
              <a:t> wan </a:t>
            </a:r>
            <a:r>
              <a:rPr lang="en-US" dirty="0" err="1" smtClean="0"/>
              <a:t>datra</a:t>
            </a:r>
            <a:r>
              <a:rPr lang="en-US" dirty="0" smtClean="0"/>
              <a:t> </a:t>
            </a:r>
            <a:r>
              <a:rPr lang="en-US" dirty="0" err="1" smtClean="0"/>
              <a:t>fanowdoe</a:t>
            </a:r>
            <a:r>
              <a:rPr lang="en-US" dirty="0" smtClean="0"/>
              <a:t>.  En a </a:t>
            </a:r>
            <a:r>
              <a:rPr lang="en-US" dirty="0" err="1" smtClean="0"/>
              <a:t>moesoe</a:t>
            </a:r>
            <a:r>
              <a:rPr lang="en-US" dirty="0" smtClean="0"/>
              <a:t> de </a:t>
            </a:r>
            <a:r>
              <a:rPr lang="en-US" dirty="0" err="1" smtClean="0"/>
              <a:t>Gado</a:t>
            </a:r>
            <a:r>
              <a:rPr lang="en-US" dirty="0" smtClean="0"/>
              <a:t> </a:t>
            </a:r>
            <a:r>
              <a:rPr lang="en-US" dirty="0" err="1" smtClean="0"/>
              <a:t>srefi</a:t>
            </a:r>
            <a:r>
              <a:rPr lang="en-US" dirty="0" smtClean="0"/>
              <a:t> </a:t>
            </a:r>
            <a:r>
              <a:rPr lang="en-US" dirty="0" err="1" smtClean="0"/>
              <a:t>disi</a:t>
            </a:r>
            <a:r>
              <a:rPr lang="en-US" dirty="0" smtClean="0"/>
              <a:t> </a:t>
            </a:r>
            <a:r>
              <a:rPr lang="en-US" dirty="0" err="1" smtClean="0"/>
              <a:t>gi</a:t>
            </a:r>
            <a:r>
              <a:rPr lang="en-US" dirty="0" smtClean="0"/>
              <a:t> </a:t>
            </a:r>
            <a:r>
              <a:rPr lang="en-US" dirty="0" err="1" smtClean="0"/>
              <a:t>wi</a:t>
            </a:r>
            <a:r>
              <a:rPr lang="en-US" dirty="0" smtClean="0"/>
              <a:t> san </a:t>
            </a:r>
            <a:r>
              <a:rPr lang="en-US" dirty="0" err="1" smtClean="0"/>
              <a:t>wi</a:t>
            </a:r>
            <a:r>
              <a:rPr lang="en-US" dirty="0" smtClean="0"/>
              <a:t> </a:t>
            </a:r>
            <a:r>
              <a:rPr lang="en-US" dirty="0" err="1" smtClean="0"/>
              <a:t>abi</a:t>
            </a:r>
            <a:r>
              <a:rPr lang="en-US" dirty="0" smtClean="0"/>
              <a:t> </a:t>
            </a:r>
            <a:r>
              <a:rPr lang="en-US" dirty="0" err="1" smtClean="0"/>
              <a:t>fanowdoe</a:t>
            </a:r>
            <a:endParaRPr lang="en-US" dirty="0" smtClean="0"/>
          </a:p>
          <a:p>
            <a:r>
              <a:rPr lang="en-US" dirty="0" err="1" smtClean="0"/>
              <a:t>Bribi</a:t>
            </a:r>
            <a:r>
              <a:rPr lang="en-US" dirty="0" smtClean="0"/>
              <a:t> ala </a:t>
            </a:r>
            <a:r>
              <a:rPr lang="en-US" dirty="0" err="1" smtClean="0"/>
              <a:t>dem</a:t>
            </a:r>
            <a:r>
              <a:rPr lang="en-US" dirty="0" smtClean="0"/>
              <a:t> </a:t>
            </a:r>
            <a:r>
              <a:rPr lang="en-US" dirty="0" err="1" smtClean="0"/>
              <a:t>pramisi</a:t>
            </a:r>
            <a:endParaRPr lang="en-US" dirty="0" smtClean="0"/>
          </a:p>
          <a:p>
            <a:r>
              <a:rPr lang="en-US" dirty="0" err="1" smtClean="0"/>
              <a:t>Fika</a:t>
            </a:r>
            <a:r>
              <a:rPr lang="en-US" dirty="0" smtClean="0"/>
              <a:t> ala </a:t>
            </a:r>
            <a:r>
              <a:rPr lang="en-US" dirty="0" err="1" smtClean="0"/>
              <a:t>dem</a:t>
            </a:r>
            <a:r>
              <a:rPr lang="en-US" dirty="0" smtClean="0"/>
              <a:t> </a:t>
            </a:r>
            <a:r>
              <a:rPr lang="en-US" dirty="0" err="1" smtClean="0"/>
              <a:t>sondoe</a:t>
            </a:r>
            <a:endParaRPr lang="en-US" dirty="0" smtClean="0"/>
          </a:p>
          <a:p>
            <a:r>
              <a:rPr lang="en-US" dirty="0" smtClean="0"/>
              <a:t>Dan </a:t>
            </a:r>
            <a:r>
              <a:rPr lang="en-US" dirty="0" err="1" smtClean="0"/>
              <a:t>Gado</a:t>
            </a:r>
            <a:r>
              <a:rPr lang="en-US" dirty="0" smtClean="0"/>
              <a:t> </a:t>
            </a:r>
            <a:r>
              <a:rPr lang="en-US" dirty="0" err="1" smtClean="0"/>
              <a:t>sa</a:t>
            </a:r>
            <a:r>
              <a:rPr lang="en-US" dirty="0" smtClean="0"/>
              <a:t> </a:t>
            </a:r>
            <a:r>
              <a:rPr lang="en-US" dirty="0" err="1" smtClean="0"/>
              <a:t>opo</a:t>
            </a:r>
            <a:r>
              <a:rPr lang="en-US" dirty="0" smtClean="0"/>
              <a:t> </a:t>
            </a:r>
            <a:r>
              <a:rPr lang="en-US" dirty="0" err="1" smtClean="0"/>
              <a:t>wi</a:t>
            </a:r>
            <a:endParaRPr lang="en-US" dirty="0"/>
          </a:p>
        </p:txBody>
      </p:sp>
      <p:sp>
        <p:nvSpPr>
          <p:cNvPr id="4" name="Date Placeholder 3"/>
          <p:cNvSpPr>
            <a:spLocks noGrp="1"/>
          </p:cNvSpPr>
          <p:nvPr>
            <p:ph type="dt" sz="half" idx="10"/>
          </p:nvPr>
        </p:nvSpPr>
        <p:spPr/>
        <p:txBody>
          <a:bodyPr/>
          <a:lstStyle/>
          <a:p>
            <a:fld id="{DA2BD0A4-73B4-456B-9BD5-CA8E4271B253}"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16</a:t>
            </a:fld>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Voorbeelden</a:t>
            </a:r>
            <a:r>
              <a:rPr lang="en-US" dirty="0" smtClean="0"/>
              <a:t> </a:t>
            </a:r>
            <a:r>
              <a:rPr lang="en-US" dirty="0" err="1" smtClean="0"/>
              <a:t>komopo</a:t>
            </a:r>
            <a:r>
              <a:rPr lang="en-US" dirty="0" smtClean="0"/>
              <a:t> foe </a:t>
            </a:r>
            <a:r>
              <a:rPr lang="en-US" dirty="0" err="1" smtClean="0"/>
              <a:t>Richteren</a:t>
            </a:r>
            <a:endParaRPr lang="en-US" dirty="0"/>
          </a:p>
        </p:txBody>
      </p:sp>
      <p:sp>
        <p:nvSpPr>
          <p:cNvPr id="3" name="Content Placeholder 2"/>
          <p:cNvSpPr>
            <a:spLocks noGrp="1"/>
          </p:cNvSpPr>
          <p:nvPr>
            <p:ph idx="1"/>
          </p:nvPr>
        </p:nvSpPr>
        <p:spPr/>
        <p:txBody>
          <a:bodyPr/>
          <a:lstStyle/>
          <a:p>
            <a:r>
              <a:rPr lang="en-US" dirty="0" smtClean="0"/>
              <a:t>1.	</a:t>
            </a:r>
            <a:r>
              <a:rPr lang="en-US" dirty="0" err="1" smtClean="0"/>
              <a:t>Da</a:t>
            </a:r>
            <a:r>
              <a:rPr lang="en-US" dirty="0" smtClean="0"/>
              <a:t> </a:t>
            </a:r>
            <a:r>
              <a:rPr lang="en-US" dirty="0" err="1" smtClean="0"/>
              <a:t>pipel</a:t>
            </a:r>
            <a:r>
              <a:rPr lang="en-US" dirty="0" smtClean="0"/>
              <a:t> </a:t>
            </a:r>
            <a:r>
              <a:rPr lang="en-US" dirty="0" err="1" smtClean="0"/>
              <a:t>fika</a:t>
            </a:r>
            <a:r>
              <a:rPr lang="en-US" dirty="0" smtClean="0"/>
              <a:t> </a:t>
            </a:r>
            <a:r>
              <a:rPr lang="en-US" dirty="0" err="1" smtClean="0"/>
              <a:t>Gado</a:t>
            </a:r>
            <a:r>
              <a:rPr lang="en-US" dirty="0" smtClean="0"/>
              <a:t> en doe </a:t>
            </a:r>
            <a:r>
              <a:rPr lang="en-US" dirty="0" err="1" smtClean="0"/>
              <a:t>afgodrei</a:t>
            </a:r>
            <a:endParaRPr lang="en-US" dirty="0" smtClean="0"/>
          </a:p>
          <a:p>
            <a:r>
              <a:rPr lang="en-US" dirty="0" smtClean="0"/>
              <a:t>2. </a:t>
            </a:r>
            <a:r>
              <a:rPr lang="en-US" dirty="0" err="1" smtClean="0"/>
              <a:t>Gado</a:t>
            </a:r>
            <a:r>
              <a:rPr lang="en-US" dirty="0" smtClean="0"/>
              <a:t> </a:t>
            </a:r>
            <a:r>
              <a:rPr lang="en-US" dirty="0" err="1" smtClean="0"/>
              <a:t>seni</a:t>
            </a:r>
            <a:r>
              <a:rPr lang="en-US" dirty="0" smtClean="0"/>
              <a:t> wan </a:t>
            </a:r>
            <a:r>
              <a:rPr lang="en-US" dirty="0" err="1" smtClean="0"/>
              <a:t>feanti</a:t>
            </a:r>
            <a:r>
              <a:rPr lang="en-US" dirty="0" smtClean="0"/>
              <a:t> foe </a:t>
            </a:r>
            <a:r>
              <a:rPr lang="en-US" dirty="0" err="1" smtClean="0"/>
              <a:t>fon</a:t>
            </a:r>
            <a:r>
              <a:rPr lang="en-US" dirty="0" smtClean="0"/>
              <a:t> </a:t>
            </a:r>
            <a:r>
              <a:rPr lang="en-US" dirty="0" err="1" smtClean="0"/>
              <a:t>dem</a:t>
            </a:r>
            <a:r>
              <a:rPr lang="en-US" dirty="0" smtClean="0"/>
              <a:t> en </a:t>
            </a:r>
            <a:r>
              <a:rPr lang="en-US" dirty="0" err="1" smtClean="0"/>
              <a:t>kwinsi</a:t>
            </a:r>
            <a:r>
              <a:rPr lang="en-US" dirty="0" smtClean="0"/>
              <a:t> </a:t>
            </a:r>
            <a:r>
              <a:rPr lang="en-US" dirty="0" err="1" smtClean="0"/>
              <a:t>dem</a:t>
            </a:r>
            <a:r>
              <a:rPr lang="en-US" dirty="0" smtClean="0"/>
              <a:t> foe </a:t>
            </a:r>
            <a:r>
              <a:rPr lang="en-US" dirty="0" err="1" smtClean="0"/>
              <a:t>drai</a:t>
            </a:r>
            <a:r>
              <a:rPr lang="en-US" dirty="0" smtClean="0"/>
              <a:t> </a:t>
            </a:r>
            <a:r>
              <a:rPr lang="en-US" dirty="0" err="1" smtClean="0"/>
              <a:t>kom</a:t>
            </a:r>
            <a:r>
              <a:rPr lang="en-US" dirty="0" smtClean="0"/>
              <a:t> </a:t>
            </a:r>
            <a:r>
              <a:rPr lang="en-US" dirty="0" err="1" smtClean="0"/>
              <a:t>baka</a:t>
            </a:r>
            <a:endParaRPr lang="en-US" dirty="0" smtClean="0"/>
          </a:p>
          <a:p>
            <a:r>
              <a:rPr lang="en-US" dirty="0" smtClean="0"/>
              <a:t>3. </a:t>
            </a:r>
            <a:r>
              <a:rPr lang="en-US" dirty="0" err="1" smtClean="0"/>
              <a:t>Da</a:t>
            </a:r>
            <a:r>
              <a:rPr lang="en-US" dirty="0" smtClean="0"/>
              <a:t> </a:t>
            </a:r>
            <a:r>
              <a:rPr lang="en-US" dirty="0" err="1" smtClean="0"/>
              <a:t>pipel</a:t>
            </a:r>
            <a:r>
              <a:rPr lang="en-US" dirty="0" smtClean="0"/>
              <a:t> </a:t>
            </a:r>
            <a:r>
              <a:rPr lang="en-US" dirty="0" err="1" smtClean="0"/>
              <a:t>drai</a:t>
            </a:r>
            <a:r>
              <a:rPr lang="en-US" dirty="0" smtClean="0"/>
              <a:t> </a:t>
            </a:r>
            <a:r>
              <a:rPr lang="en-US" dirty="0" err="1" smtClean="0"/>
              <a:t>komopo</a:t>
            </a:r>
            <a:r>
              <a:rPr lang="en-US" dirty="0" smtClean="0"/>
              <a:t> foe </a:t>
            </a:r>
            <a:r>
              <a:rPr lang="en-US" dirty="0" err="1" smtClean="0"/>
              <a:t>dem</a:t>
            </a:r>
            <a:r>
              <a:rPr lang="en-US" dirty="0" smtClean="0"/>
              <a:t> </a:t>
            </a:r>
            <a:r>
              <a:rPr lang="en-US" dirty="0" err="1" smtClean="0"/>
              <a:t>sondoe</a:t>
            </a:r>
            <a:r>
              <a:rPr lang="en-US" dirty="0" smtClean="0"/>
              <a:t> en </a:t>
            </a:r>
            <a:r>
              <a:rPr lang="en-US" dirty="0" err="1" smtClean="0"/>
              <a:t>begi</a:t>
            </a:r>
            <a:r>
              <a:rPr lang="en-US" dirty="0" smtClean="0"/>
              <a:t> </a:t>
            </a:r>
            <a:r>
              <a:rPr lang="en-US" dirty="0" err="1" smtClean="0"/>
              <a:t>Gado</a:t>
            </a:r>
            <a:r>
              <a:rPr lang="en-US" dirty="0" smtClean="0"/>
              <a:t> foe </a:t>
            </a:r>
            <a:r>
              <a:rPr lang="en-US" dirty="0" err="1" smtClean="0"/>
              <a:t>verloesoe</a:t>
            </a:r>
            <a:endParaRPr lang="en-US" dirty="0" smtClean="0"/>
          </a:p>
          <a:p>
            <a:r>
              <a:rPr lang="en-US" dirty="0" smtClean="0"/>
              <a:t>4. </a:t>
            </a:r>
            <a:r>
              <a:rPr lang="en-US" dirty="0" err="1" smtClean="0"/>
              <a:t>Gado</a:t>
            </a:r>
            <a:r>
              <a:rPr lang="en-US" dirty="0" smtClean="0"/>
              <a:t> </a:t>
            </a:r>
            <a:r>
              <a:rPr lang="en-US" dirty="0" err="1" smtClean="0"/>
              <a:t>ben</a:t>
            </a:r>
            <a:r>
              <a:rPr lang="en-US" dirty="0" smtClean="0"/>
              <a:t> </a:t>
            </a:r>
            <a:r>
              <a:rPr lang="en-US" dirty="0" err="1" smtClean="0"/>
              <a:t>gi</a:t>
            </a:r>
            <a:r>
              <a:rPr lang="en-US" dirty="0" smtClean="0"/>
              <a:t> pardon, en A </a:t>
            </a:r>
            <a:r>
              <a:rPr lang="en-US" dirty="0" err="1" smtClean="0"/>
              <a:t>ben</a:t>
            </a:r>
            <a:r>
              <a:rPr lang="en-US" dirty="0" smtClean="0"/>
              <a:t> </a:t>
            </a:r>
            <a:r>
              <a:rPr lang="en-US" dirty="0" err="1" smtClean="0"/>
              <a:t>seni</a:t>
            </a:r>
            <a:r>
              <a:rPr lang="en-US" dirty="0" smtClean="0"/>
              <a:t> wan </a:t>
            </a:r>
            <a:r>
              <a:rPr lang="en-US" dirty="0" err="1" smtClean="0"/>
              <a:t>verloesoeman</a:t>
            </a:r>
            <a:r>
              <a:rPr lang="en-US" dirty="0" smtClean="0"/>
              <a:t> foe </a:t>
            </a:r>
            <a:r>
              <a:rPr lang="en-US" dirty="0" err="1" smtClean="0"/>
              <a:t>wini</a:t>
            </a:r>
            <a:r>
              <a:rPr lang="en-US" dirty="0" smtClean="0"/>
              <a:t> </a:t>
            </a:r>
            <a:r>
              <a:rPr lang="en-US" dirty="0" err="1" smtClean="0"/>
              <a:t>dem</a:t>
            </a:r>
            <a:r>
              <a:rPr lang="en-US" dirty="0" smtClean="0"/>
              <a:t> </a:t>
            </a:r>
            <a:r>
              <a:rPr lang="en-US" dirty="0" err="1" smtClean="0"/>
              <a:t>feanti</a:t>
            </a:r>
            <a:endParaRPr lang="en-US" dirty="0"/>
          </a:p>
        </p:txBody>
      </p:sp>
      <p:sp>
        <p:nvSpPr>
          <p:cNvPr id="4" name="Date Placeholder 3"/>
          <p:cNvSpPr>
            <a:spLocks noGrp="1"/>
          </p:cNvSpPr>
          <p:nvPr>
            <p:ph type="dt" sz="half" idx="10"/>
          </p:nvPr>
        </p:nvSpPr>
        <p:spPr/>
        <p:txBody>
          <a:bodyPr/>
          <a:lstStyle/>
          <a:p>
            <a:fld id="{A56CDBDD-D78C-414E-9FF9-0370A888C55A}"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17</a:t>
            </a:fld>
            <a:endParaRPr lang="en-US"/>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Voorbeelden</a:t>
            </a:r>
            <a:r>
              <a:rPr lang="en-US" dirty="0" smtClean="0"/>
              <a:t> </a:t>
            </a:r>
            <a:r>
              <a:rPr lang="en-US" dirty="0" err="1" smtClean="0"/>
              <a:t>komopo</a:t>
            </a:r>
            <a:r>
              <a:rPr lang="en-US" dirty="0" smtClean="0"/>
              <a:t> foe </a:t>
            </a:r>
            <a:r>
              <a:rPr lang="en-US" dirty="0" err="1" smtClean="0"/>
              <a:t>Richteren</a:t>
            </a:r>
            <a:endParaRPr lang="en-US" dirty="0"/>
          </a:p>
        </p:txBody>
      </p:sp>
      <p:sp>
        <p:nvSpPr>
          <p:cNvPr id="3" name="Content Placeholder 2"/>
          <p:cNvSpPr>
            <a:spLocks noGrp="1"/>
          </p:cNvSpPr>
          <p:nvPr>
            <p:ph idx="1"/>
          </p:nvPr>
        </p:nvSpPr>
        <p:spPr/>
        <p:txBody>
          <a:bodyPr/>
          <a:lstStyle/>
          <a:p>
            <a:r>
              <a:rPr lang="en-US" dirty="0" smtClean="0"/>
              <a:t>5.  So </a:t>
            </a:r>
            <a:r>
              <a:rPr lang="en-US" dirty="0" err="1" smtClean="0"/>
              <a:t>langa</a:t>
            </a:r>
            <a:r>
              <a:rPr lang="en-US" dirty="0" smtClean="0"/>
              <a:t> </a:t>
            </a:r>
            <a:r>
              <a:rPr lang="en-US" dirty="0" err="1" smtClean="0"/>
              <a:t>dati</a:t>
            </a:r>
            <a:r>
              <a:rPr lang="en-US" dirty="0" smtClean="0"/>
              <a:t> </a:t>
            </a:r>
            <a:r>
              <a:rPr lang="en-US" dirty="0" err="1" smtClean="0"/>
              <a:t>da</a:t>
            </a:r>
            <a:r>
              <a:rPr lang="en-US" dirty="0" smtClean="0"/>
              <a:t> </a:t>
            </a:r>
            <a:r>
              <a:rPr lang="en-US" dirty="0" err="1" smtClean="0"/>
              <a:t>verloesoeman</a:t>
            </a:r>
            <a:r>
              <a:rPr lang="en-US" dirty="0" smtClean="0"/>
              <a:t> </a:t>
            </a:r>
            <a:r>
              <a:rPr lang="en-US" dirty="0" err="1" smtClean="0"/>
              <a:t>ben</a:t>
            </a:r>
            <a:r>
              <a:rPr lang="en-US" dirty="0" smtClean="0"/>
              <a:t> tan </a:t>
            </a:r>
            <a:r>
              <a:rPr lang="en-US" dirty="0" err="1" smtClean="0"/>
              <a:t>na</a:t>
            </a:r>
            <a:r>
              <a:rPr lang="en-US" dirty="0" smtClean="0"/>
              <a:t> </a:t>
            </a:r>
            <a:r>
              <a:rPr lang="en-US" dirty="0" err="1" smtClean="0"/>
              <a:t>libi</a:t>
            </a:r>
            <a:r>
              <a:rPr lang="en-US" dirty="0" smtClean="0"/>
              <a:t>, </a:t>
            </a:r>
            <a:r>
              <a:rPr lang="en-US" dirty="0" err="1" smtClean="0"/>
              <a:t>da</a:t>
            </a:r>
            <a:r>
              <a:rPr lang="en-US" dirty="0" smtClean="0"/>
              <a:t> </a:t>
            </a:r>
            <a:r>
              <a:rPr lang="en-US" dirty="0" err="1" smtClean="0"/>
              <a:t>folkoe</a:t>
            </a:r>
            <a:r>
              <a:rPr lang="en-US" dirty="0" smtClean="0"/>
              <a:t> </a:t>
            </a:r>
            <a:r>
              <a:rPr lang="en-US" dirty="0" err="1" smtClean="0"/>
              <a:t>ben</a:t>
            </a:r>
            <a:r>
              <a:rPr lang="en-US" dirty="0" smtClean="0"/>
              <a:t> </a:t>
            </a:r>
            <a:r>
              <a:rPr lang="en-US" dirty="0" err="1" smtClean="0"/>
              <a:t>gi</a:t>
            </a:r>
            <a:r>
              <a:rPr lang="en-US" dirty="0" smtClean="0"/>
              <a:t> </a:t>
            </a:r>
            <a:r>
              <a:rPr lang="en-US" dirty="0" err="1" smtClean="0"/>
              <a:t>jesi</a:t>
            </a:r>
            <a:r>
              <a:rPr lang="en-US" dirty="0" smtClean="0"/>
              <a:t> (</a:t>
            </a:r>
            <a:r>
              <a:rPr lang="en-US" dirty="0" err="1" smtClean="0"/>
              <a:t>pikinso</a:t>
            </a:r>
            <a:r>
              <a:rPr lang="en-US" dirty="0" smtClean="0"/>
              <a:t>) </a:t>
            </a:r>
            <a:r>
              <a:rPr lang="en-US" dirty="0" err="1" smtClean="0"/>
              <a:t>na</a:t>
            </a:r>
            <a:r>
              <a:rPr lang="en-US" dirty="0" smtClean="0"/>
              <a:t> </a:t>
            </a:r>
            <a:r>
              <a:rPr lang="en-US" dirty="0" err="1" smtClean="0"/>
              <a:t>Gado</a:t>
            </a:r>
            <a:endParaRPr lang="en-US" dirty="0" smtClean="0"/>
          </a:p>
          <a:p>
            <a:r>
              <a:rPr lang="en-US" dirty="0" smtClean="0"/>
              <a:t>6.  Di </a:t>
            </a:r>
            <a:r>
              <a:rPr lang="en-US" dirty="0" err="1" smtClean="0"/>
              <a:t>da</a:t>
            </a:r>
            <a:r>
              <a:rPr lang="en-US" dirty="0" smtClean="0"/>
              <a:t> </a:t>
            </a:r>
            <a:r>
              <a:rPr lang="en-US" dirty="0" err="1" smtClean="0"/>
              <a:t>verloesoeman</a:t>
            </a:r>
            <a:r>
              <a:rPr lang="en-US" dirty="0" smtClean="0"/>
              <a:t> (Richter) </a:t>
            </a:r>
            <a:r>
              <a:rPr lang="en-US" dirty="0" err="1" smtClean="0"/>
              <a:t>ben</a:t>
            </a:r>
            <a:r>
              <a:rPr lang="en-US" dirty="0" smtClean="0"/>
              <a:t> </a:t>
            </a:r>
            <a:r>
              <a:rPr lang="en-US" dirty="0" err="1" smtClean="0"/>
              <a:t>dede</a:t>
            </a:r>
            <a:r>
              <a:rPr lang="en-US" dirty="0" smtClean="0"/>
              <a:t>, </a:t>
            </a:r>
            <a:r>
              <a:rPr lang="en-US" dirty="0" err="1" smtClean="0"/>
              <a:t>da</a:t>
            </a:r>
            <a:r>
              <a:rPr lang="en-US" dirty="0" smtClean="0"/>
              <a:t> </a:t>
            </a:r>
            <a:r>
              <a:rPr lang="en-US" dirty="0" err="1" smtClean="0"/>
              <a:t>folkoe</a:t>
            </a:r>
            <a:r>
              <a:rPr lang="en-US" dirty="0" smtClean="0"/>
              <a:t> </a:t>
            </a:r>
            <a:r>
              <a:rPr lang="en-US" dirty="0" err="1" smtClean="0"/>
              <a:t>ben</a:t>
            </a:r>
            <a:r>
              <a:rPr lang="en-US" dirty="0" smtClean="0"/>
              <a:t> </a:t>
            </a:r>
            <a:r>
              <a:rPr lang="en-US" dirty="0" err="1" smtClean="0"/>
              <a:t>fika</a:t>
            </a:r>
            <a:r>
              <a:rPr lang="en-US" dirty="0" smtClean="0"/>
              <a:t> </a:t>
            </a:r>
            <a:r>
              <a:rPr lang="en-US" dirty="0" err="1" smtClean="0"/>
              <a:t>Gado</a:t>
            </a:r>
            <a:r>
              <a:rPr lang="en-US" dirty="0" smtClean="0"/>
              <a:t> en </a:t>
            </a:r>
            <a:r>
              <a:rPr lang="en-US" dirty="0" err="1" smtClean="0"/>
              <a:t>dini</a:t>
            </a:r>
            <a:r>
              <a:rPr lang="en-US" dirty="0" smtClean="0"/>
              <a:t> </a:t>
            </a:r>
            <a:r>
              <a:rPr lang="en-US" dirty="0" err="1" smtClean="0"/>
              <a:t>dem</a:t>
            </a:r>
            <a:r>
              <a:rPr lang="en-US" dirty="0" smtClean="0"/>
              <a:t> </a:t>
            </a:r>
            <a:r>
              <a:rPr lang="en-US" dirty="0" err="1" smtClean="0"/>
              <a:t>afgodrei</a:t>
            </a:r>
            <a:r>
              <a:rPr lang="en-US" dirty="0" smtClean="0"/>
              <a:t> </a:t>
            </a:r>
            <a:r>
              <a:rPr lang="en-US" dirty="0" err="1" smtClean="0"/>
              <a:t>sani</a:t>
            </a:r>
            <a:r>
              <a:rPr lang="en-US" dirty="0" smtClean="0"/>
              <a:t> </a:t>
            </a:r>
            <a:r>
              <a:rPr lang="en-US" dirty="0" err="1" smtClean="0"/>
              <a:t>baka</a:t>
            </a:r>
            <a:endParaRPr lang="en-US" dirty="0" smtClean="0"/>
          </a:p>
          <a:p>
            <a:r>
              <a:rPr lang="en-US" dirty="0" smtClean="0"/>
              <a:t>Dan </a:t>
            </a:r>
            <a:r>
              <a:rPr lang="en-US" dirty="0" err="1" smtClean="0"/>
              <a:t>wi</a:t>
            </a:r>
            <a:r>
              <a:rPr lang="en-US" dirty="0" smtClean="0"/>
              <a:t> </a:t>
            </a:r>
            <a:r>
              <a:rPr lang="en-US" dirty="0" err="1" smtClean="0"/>
              <a:t>si</a:t>
            </a:r>
            <a:r>
              <a:rPr lang="en-US" dirty="0" smtClean="0"/>
              <a:t> </a:t>
            </a:r>
            <a:r>
              <a:rPr lang="en-US" dirty="0" err="1" smtClean="0"/>
              <a:t>Gado</a:t>
            </a:r>
            <a:r>
              <a:rPr lang="en-US" dirty="0" smtClean="0"/>
              <a:t> </a:t>
            </a:r>
            <a:r>
              <a:rPr lang="en-US" dirty="0" err="1" smtClean="0"/>
              <a:t>ben</a:t>
            </a:r>
            <a:r>
              <a:rPr lang="en-US" dirty="0" smtClean="0"/>
              <a:t> </a:t>
            </a:r>
            <a:r>
              <a:rPr lang="en-US" dirty="0" err="1" smtClean="0"/>
              <a:t>strafoe</a:t>
            </a:r>
            <a:r>
              <a:rPr lang="en-US" dirty="0" smtClean="0"/>
              <a:t> </a:t>
            </a:r>
            <a:r>
              <a:rPr lang="en-US" dirty="0" err="1" smtClean="0"/>
              <a:t>dem</a:t>
            </a:r>
            <a:r>
              <a:rPr lang="en-US" dirty="0" smtClean="0"/>
              <a:t>, en so </a:t>
            </a:r>
            <a:r>
              <a:rPr lang="en-US" dirty="0" err="1" smtClean="0"/>
              <a:t>moro</a:t>
            </a:r>
            <a:r>
              <a:rPr lang="en-US" dirty="0" smtClean="0"/>
              <a:t> </a:t>
            </a:r>
            <a:r>
              <a:rPr lang="en-US" dirty="0" err="1" smtClean="0"/>
              <a:t>fara</a:t>
            </a:r>
            <a:r>
              <a:rPr lang="en-US" dirty="0" smtClean="0"/>
              <a:t>….</a:t>
            </a:r>
            <a:endParaRPr lang="en-US" dirty="0"/>
          </a:p>
        </p:txBody>
      </p:sp>
      <p:sp>
        <p:nvSpPr>
          <p:cNvPr id="4" name="Date Placeholder 3"/>
          <p:cNvSpPr>
            <a:spLocks noGrp="1"/>
          </p:cNvSpPr>
          <p:nvPr>
            <p:ph type="dt" sz="half" idx="10"/>
          </p:nvPr>
        </p:nvSpPr>
        <p:spPr/>
        <p:txBody>
          <a:bodyPr/>
          <a:lstStyle/>
          <a:p>
            <a:fld id="{DE3D425B-DA00-40E9-8100-3C49A0A53600}"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18</a:t>
            </a:fld>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tra</a:t>
            </a:r>
            <a:r>
              <a:rPr lang="en-US" dirty="0" smtClean="0"/>
              <a:t> </a:t>
            </a:r>
            <a:r>
              <a:rPr lang="en-US" dirty="0" err="1" smtClean="0"/>
              <a:t>sani</a:t>
            </a:r>
            <a:r>
              <a:rPr lang="en-US" dirty="0" smtClean="0"/>
              <a:t> foe </a:t>
            </a:r>
            <a:r>
              <a:rPr lang="en-US" dirty="0" err="1" smtClean="0"/>
              <a:t>si</a:t>
            </a:r>
            <a:r>
              <a:rPr lang="en-US" dirty="0" smtClean="0"/>
              <a:t>:</a:t>
            </a:r>
            <a:br>
              <a:rPr lang="en-US" dirty="0" smtClean="0"/>
            </a:br>
            <a:endParaRPr lang="en-US" dirty="0"/>
          </a:p>
        </p:txBody>
      </p:sp>
      <p:sp>
        <p:nvSpPr>
          <p:cNvPr id="3" name="Content Placeholder 2"/>
          <p:cNvSpPr>
            <a:spLocks noGrp="1"/>
          </p:cNvSpPr>
          <p:nvPr>
            <p:ph idx="1"/>
          </p:nvPr>
        </p:nvSpPr>
        <p:spPr>
          <a:xfrm>
            <a:off x="0" y="1785915"/>
            <a:ext cx="8955088" cy="4114800"/>
          </a:xfrm>
        </p:spPr>
        <p:txBody>
          <a:bodyPr/>
          <a:lstStyle/>
          <a:p>
            <a:r>
              <a:rPr lang="en-US" b="1" dirty="0" err="1" smtClean="0"/>
              <a:t>Richteren</a:t>
            </a:r>
            <a:r>
              <a:rPr lang="en-US" b="1" dirty="0" smtClean="0"/>
              <a:t> 2:19</a:t>
            </a:r>
            <a:r>
              <a:rPr lang="en-US" b="1" baseline="0" dirty="0" smtClean="0"/>
              <a:t>En a </a:t>
            </a:r>
            <a:r>
              <a:rPr lang="en-US" b="1" baseline="0" dirty="0" err="1" smtClean="0"/>
              <a:t>ben</a:t>
            </a:r>
            <a:r>
              <a:rPr lang="en-US" b="1" baseline="0" dirty="0" smtClean="0"/>
              <a:t> </a:t>
            </a:r>
            <a:r>
              <a:rPr lang="en-US" b="1" baseline="0" dirty="0" err="1" smtClean="0"/>
              <a:t>pasa</a:t>
            </a:r>
            <a:r>
              <a:rPr lang="en-US" b="1" baseline="0" dirty="0" smtClean="0"/>
              <a:t> so </a:t>
            </a:r>
            <a:r>
              <a:rPr lang="en-US" b="1" baseline="0" dirty="0" err="1" smtClean="0"/>
              <a:t>dati</a:t>
            </a:r>
            <a:r>
              <a:rPr lang="en-US" b="1" baseline="0" dirty="0" smtClean="0"/>
              <a:t> </a:t>
            </a:r>
            <a:r>
              <a:rPr lang="en-US" b="1" baseline="0" dirty="0" err="1" smtClean="0"/>
              <a:t>te</a:t>
            </a:r>
            <a:r>
              <a:rPr lang="en-US" b="1" baseline="0" dirty="0" smtClean="0"/>
              <a:t> </a:t>
            </a:r>
            <a:r>
              <a:rPr lang="en-US" b="1" baseline="0" dirty="0" err="1" smtClean="0"/>
              <a:t>da</a:t>
            </a:r>
            <a:r>
              <a:rPr lang="en-US" b="1" baseline="0" dirty="0" smtClean="0"/>
              <a:t> </a:t>
            </a:r>
            <a:r>
              <a:rPr lang="en-US" b="1" baseline="0" dirty="0" err="1" smtClean="0"/>
              <a:t>kroetoeman</a:t>
            </a:r>
            <a:r>
              <a:rPr lang="en-US" b="1" baseline="0" dirty="0" smtClean="0"/>
              <a:t> </a:t>
            </a:r>
            <a:r>
              <a:rPr lang="en-US" b="1" baseline="0" dirty="0" err="1" smtClean="0"/>
              <a:t>ben</a:t>
            </a:r>
            <a:r>
              <a:rPr lang="en-US" b="1" baseline="0" dirty="0" smtClean="0"/>
              <a:t> </a:t>
            </a:r>
            <a:r>
              <a:rPr lang="en-US" b="1" baseline="0" dirty="0" err="1" smtClean="0"/>
              <a:t>dede</a:t>
            </a:r>
            <a:r>
              <a:rPr lang="en-US" b="1" baseline="0" dirty="0" smtClean="0">
                <a:solidFill>
                  <a:srgbClr val="FF0000"/>
                </a:solidFill>
              </a:rPr>
              <a:t>, </a:t>
            </a:r>
            <a:r>
              <a:rPr lang="en-US" b="1" baseline="0" dirty="0" err="1" smtClean="0">
                <a:solidFill>
                  <a:srgbClr val="FF0000"/>
                </a:solidFill>
              </a:rPr>
              <a:t>dan</a:t>
            </a:r>
            <a:r>
              <a:rPr lang="en-US" b="1" baseline="0" dirty="0" smtClean="0">
                <a:solidFill>
                  <a:srgbClr val="FF0000"/>
                </a:solidFill>
              </a:rPr>
              <a:t> </a:t>
            </a:r>
            <a:r>
              <a:rPr lang="en-US" b="1" baseline="0" dirty="0" err="1" smtClean="0">
                <a:solidFill>
                  <a:srgbClr val="FF0000"/>
                </a:solidFill>
              </a:rPr>
              <a:t>dem</a:t>
            </a:r>
            <a:r>
              <a:rPr lang="en-US" b="1" baseline="0" dirty="0" smtClean="0">
                <a:solidFill>
                  <a:srgbClr val="FF0000"/>
                </a:solidFill>
              </a:rPr>
              <a:t> </a:t>
            </a:r>
            <a:r>
              <a:rPr lang="en-US" b="1" baseline="0" dirty="0" err="1" smtClean="0">
                <a:solidFill>
                  <a:srgbClr val="FF0000"/>
                </a:solidFill>
              </a:rPr>
              <a:t>ben</a:t>
            </a:r>
            <a:r>
              <a:rPr lang="en-US" b="1" baseline="0" dirty="0" smtClean="0">
                <a:solidFill>
                  <a:srgbClr val="FF0000"/>
                </a:solidFill>
              </a:rPr>
              <a:t> </a:t>
            </a:r>
            <a:r>
              <a:rPr lang="en-US" b="1" baseline="0" dirty="0" err="1" smtClean="0">
                <a:solidFill>
                  <a:srgbClr val="FF0000"/>
                </a:solidFill>
              </a:rPr>
              <a:t>drai</a:t>
            </a:r>
            <a:r>
              <a:rPr lang="en-US" b="1" baseline="0" dirty="0" smtClean="0">
                <a:solidFill>
                  <a:srgbClr val="FF0000"/>
                </a:solidFill>
              </a:rPr>
              <a:t> go </a:t>
            </a:r>
            <a:r>
              <a:rPr lang="en-US" b="1" baseline="0" dirty="0" err="1" smtClean="0">
                <a:solidFill>
                  <a:srgbClr val="FF0000"/>
                </a:solidFill>
              </a:rPr>
              <a:t>baka</a:t>
            </a:r>
            <a:r>
              <a:rPr lang="en-US" b="1" baseline="0" dirty="0" smtClean="0">
                <a:solidFill>
                  <a:srgbClr val="FF0000"/>
                </a:solidFill>
              </a:rPr>
              <a:t>, en </a:t>
            </a:r>
            <a:r>
              <a:rPr lang="en-US" b="1" baseline="0" dirty="0" err="1" smtClean="0">
                <a:solidFill>
                  <a:srgbClr val="FF0000"/>
                </a:solidFill>
              </a:rPr>
              <a:t>dem</a:t>
            </a:r>
            <a:r>
              <a:rPr lang="en-US" b="1" baseline="0" dirty="0" smtClean="0">
                <a:solidFill>
                  <a:srgbClr val="FF0000"/>
                </a:solidFill>
              </a:rPr>
              <a:t> </a:t>
            </a:r>
            <a:r>
              <a:rPr lang="en-US" b="1" baseline="0" dirty="0" err="1" smtClean="0">
                <a:solidFill>
                  <a:srgbClr val="FF0000"/>
                </a:solidFill>
              </a:rPr>
              <a:t>ben</a:t>
            </a:r>
            <a:r>
              <a:rPr lang="en-US" b="1" baseline="0" dirty="0" smtClean="0">
                <a:solidFill>
                  <a:srgbClr val="FF0000"/>
                </a:solidFill>
              </a:rPr>
              <a:t> </a:t>
            </a:r>
            <a:r>
              <a:rPr lang="en-US" b="1" baseline="0" dirty="0" err="1" smtClean="0">
                <a:solidFill>
                  <a:srgbClr val="FF0000"/>
                </a:solidFill>
              </a:rPr>
              <a:t>pori</a:t>
            </a:r>
            <a:r>
              <a:rPr lang="en-US" b="1" baseline="0" dirty="0" smtClean="0">
                <a:solidFill>
                  <a:srgbClr val="FF0000"/>
                </a:solidFill>
              </a:rPr>
              <a:t> </a:t>
            </a:r>
            <a:r>
              <a:rPr lang="en-US" b="1" baseline="0" dirty="0" err="1" smtClean="0">
                <a:solidFill>
                  <a:srgbClr val="FF0000"/>
                </a:solidFill>
              </a:rPr>
              <a:t>demsrefi</a:t>
            </a:r>
            <a:r>
              <a:rPr lang="en-US" b="1" baseline="0" dirty="0" smtClean="0">
                <a:solidFill>
                  <a:srgbClr val="FF0000"/>
                </a:solidFill>
              </a:rPr>
              <a:t> </a:t>
            </a:r>
            <a:r>
              <a:rPr lang="en-US" b="1" baseline="0" dirty="0" err="1" smtClean="0">
                <a:solidFill>
                  <a:srgbClr val="FF0000"/>
                </a:solidFill>
              </a:rPr>
              <a:t>moro</a:t>
            </a:r>
            <a:r>
              <a:rPr lang="en-US" b="1" baseline="0" dirty="0" smtClean="0">
                <a:solidFill>
                  <a:srgbClr val="FF0000"/>
                </a:solidFill>
              </a:rPr>
              <a:t> </a:t>
            </a:r>
            <a:r>
              <a:rPr lang="en-US" b="1" baseline="0" dirty="0" err="1" smtClean="0">
                <a:solidFill>
                  <a:srgbClr val="FF0000"/>
                </a:solidFill>
              </a:rPr>
              <a:t>leki</a:t>
            </a:r>
            <a:r>
              <a:rPr lang="en-US" b="1" baseline="0" dirty="0" smtClean="0">
                <a:solidFill>
                  <a:srgbClr val="FF0000"/>
                </a:solidFill>
              </a:rPr>
              <a:t> </a:t>
            </a:r>
            <a:r>
              <a:rPr lang="en-US" b="1" baseline="0" dirty="0" err="1" smtClean="0">
                <a:solidFill>
                  <a:srgbClr val="FF0000"/>
                </a:solidFill>
              </a:rPr>
              <a:t>dem</a:t>
            </a:r>
            <a:r>
              <a:rPr lang="en-US" b="1" baseline="0" dirty="0" smtClean="0">
                <a:solidFill>
                  <a:srgbClr val="FF0000"/>
                </a:solidFill>
              </a:rPr>
              <a:t> </a:t>
            </a:r>
            <a:r>
              <a:rPr lang="en-US" b="1" baseline="0" dirty="0" err="1" smtClean="0">
                <a:solidFill>
                  <a:srgbClr val="FF0000"/>
                </a:solidFill>
              </a:rPr>
              <a:t>tata</a:t>
            </a:r>
            <a:r>
              <a:rPr lang="en-US" b="1" baseline="0" dirty="0" smtClean="0">
                <a:solidFill>
                  <a:srgbClr val="FF0000"/>
                </a:solidFill>
              </a:rPr>
              <a:t> </a:t>
            </a:r>
            <a:r>
              <a:rPr lang="en-US" b="1" baseline="0" dirty="0" err="1" smtClean="0">
                <a:solidFill>
                  <a:srgbClr val="FF0000"/>
                </a:solidFill>
              </a:rPr>
              <a:t>ben</a:t>
            </a:r>
            <a:r>
              <a:rPr lang="en-US" b="1" baseline="0" dirty="0" smtClean="0">
                <a:solidFill>
                  <a:srgbClr val="FF0000"/>
                </a:solidFill>
              </a:rPr>
              <a:t> doe</a:t>
            </a:r>
            <a:r>
              <a:rPr lang="en-US" b="1" baseline="0" dirty="0" smtClean="0"/>
              <a:t>; </a:t>
            </a:r>
            <a:r>
              <a:rPr lang="en-US" b="1" baseline="0" dirty="0" err="1" smtClean="0"/>
              <a:t>dem</a:t>
            </a:r>
            <a:r>
              <a:rPr lang="en-US" b="1" baseline="0" dirty="0" smtClean="0"/>
              <a:t> </a:t>
            </a:r>
            <a:r>
              <a:rPr lang="en-US" b="1" baseline="0" dirty="0" err="1" smtClean="0"/>
              <a:t>ben</a:t>
            </a:r>
            <a:r>
              <a:rPr lang="en-US" b="1" baseline="0" dirty="0" smtClean="0"/>
              <a:t> </a:t>
            </a:r>
            <a:r>
              <a:rPr lang="en-US" b="1" baseline="0" dirty="0" err="1" smtClean="0"/>
              <a:t>waka</a:t>
            </a:r>
            <a:r>
              <a:rPr lang="en-US" b="1" baseline="0" dirty="0" smtClean="0"/>
              <a:t> </a:t>
            </a:r>
            <a:r>
              <a:rPr lang="en-US" b="1" baseline="0" dirty="0" err="1" smtClean="0"/>
              <a:t>na</a:t>
            </a:r>
            <a:r>
              <a:rPr lang="en-US" b="1" baseline="0" dirty="0" smtClean="0"/>
              <a:t> </a:t>
            </a:r>
            <a:r>
              <a:rPr lang="en-US" b="1" baseline="0" dirty="0" err="1" smtClean="0"/>
              <a:t>dem</a:t>
            </a:r>
            <a:r>
              <a:rPr lang="en-US" b="1" baseline="0" dirty="0" smtClean="0"/>
              <a:t> </a:t>
            </a:r>
            <a:r>
              <a:rPr lang="en-US" b="1" baseline="0" dirty="0" err="1" smtClean="0"/>
              <a:t>tra</a:t>
            </a:r>
            <a:r>
              <a:rPr lang="en-US" b="1" baseline="0" dirty="0" smtClean="0"/>
              <a:t> </a:t>
            </a:r>
            <a:r>
              <a:rPr lang="en-US" b="1" baseline="0" dirty="0" err="1" smtClean="0"/>
              <a:t>gado</a:t>
            </a:r>
            <a:r>
              <a:rPr lang="en-US" b="1" baseline="0" dirty="0" smtClean="0"/>
              <a:t> </a:t>
            </a:r>
            <a:r>
              <a:rPr lang="en-US" b="1" baseline="0" dirty="0" err="1" smtClean="0"/>
              <a:t>baka</a:t>
            </a:r>
            <a:r>
              <a:rPr lang="en-US" b="1" baseline="0" dirty="0" smtClean="0"/>
              <a:t> foe </a:t>
            </a:r>
            <a:r>
              <a:rPr lang="en-US" b="1" baseline="0" dirty="0" err="1" smtClean="0"/>
              <a:t>dini</a:t>
            </a:r>
            <a:r>
              <a:rPr lang="en-US" b="1" baseline="0" dirty="0" smtClean="0"/>
              <a:t> </a:t>
            </a:r>
            <a:r>
              <a:rPr lang="en-US" b="1" baseline="0" dirty="0" err="1" smtClean="0"/>
              <a:t>dem</a:t>
            </a:r>
            <a:r>
              <a:rPr lang="en-US" b="1" baseline="0" dirty="0" smtClean="0"/>
              <a:t>, en foe </a:t>
            </a:r>
            <a:r>
              <a:rPr lang="en-US" b="1" baseline="0" dirty="0" err="1" smtClean="0"/>
              <a:t>boigi</a:t>
            </a:r>
            <a:r>
              <a:rPr lang="en-US" b="1" baseline="0" dirty="0" smtClean="0"/>
              <a:t> </a:t>
            </a:r>
            <a:r>
              <a:rPr lang="en-US" b="1" baseline="0" dirty="0" err="1" smtClean="0"/>
              <a:t>kindi</a:t>
            </a:r>
            <a:r>
              <a:rPr lang="en-US" b="1" baseline="0" dirty="0" smtClean="0"/>
              <a:t> </a:t>
            </a:r>
            <a:r>
              <a:rPr lang="en-US" b="1" baseline="0" dirty="0" err="1" smtClean="0"/>
              <a:t>gi</a:t>
            </a:r>
            <a:r>
              <a:rPr lang="en-US" b="1" baseline="0" dirty="0" smtClean="0"/>
              <a:t> </a:t>
            </a:r>
            <a:r>
              <a:rPr lang="en-US" b="1" baseline="0" dirty="0" err="1" smtClean="0"/>
              <a:t>dem</a:t>
            </a:r>
            <a:r>
              <a:rPr lang="en-US" b="1" baseline="0" dirty="0" smtClean="0"/>
              <a:t>; </a:t>
            </a:r>
            <a:r>
              <a:rPr lang="en-US" b="1" baseline="0" dirty="0" err="1" smtClean="0"/>
              <a:t>dem</a:t>
            </a:r>
            <a:r>
              <a:rPr lang="en-US" b="1" baseline="0" dirty="0" smtClean="0"/>
              <a:t> no </a:t>
            </a:r>
            <a:r>
              <a:rPr lang="en-US" b="1" baseline="0" dirty="0" err="1" smtClean="0"/>
              <a:t>ben</a:t>
            </a:r>
            <a:r>
              <a:rPr lang="en-US" b="1" baseline="0" dirty="0" smtClean="0"/>
              <a:t> </a:t>
            </a:r>
            <a:r>
              <a:rPr lang="en-US" b="1" baseline="0" dirty="0" err="1" smtClean="0"/>
              <a:t>tapoe</a:t>
            </a:r>
            <a:r>
              <a:rPr lang="en-US" b="1" baseline="0" dirty="0" smtClean="0"/>
              <a:t> </a:t>
            </a:r>
            <a:r>
              <a:rPr lang="en-US" b="1" baseline="0" dirty="0" err="1" smtClean="0"/>
              <a:t>dem</a:t>
            </a:r>
            <a:r>
              <a:rPr lang="en-US" b="1" baseline="0" dirty="0" smtClean="0"/>
              <a:t> </a:t>
            </a:r>
            <a:r>
              <a:rPr lang="en-US" b="1" baseline="0" dirty="0" err="1" smtClean="0"/>
              <a:t>sani</a:t>
            </a:r>
            <a:r>
              <a:rPr lang="en-US" b="1" baseline="0" dirty="0" smtClean="0"/>
              <a:t> </a:t>
            </a:r>
            <a:r>
              <a:rPr lang="en-US" b="1" baseline="0" dirty="0" err="1" smtClean="0"/>
              <a:t>disi</a:t>
            </a:r>
            <a:r>
              <a:rPr lang="en-US" b="1" baseline="0" dirty="0" smtClean="0"/>
              <a:t> </a:t>
            </a:r>
            <a:r>
              <a:rPr lang="en-US" b="1" baseline="0" dirty="0" err="1" smtClean="0"/>
              <a:t>demsrefi</a:t>
            </a:r>
            <a:r>
              <a:rPr lang="en-US" b="1" baseline="0" dirty="0" smtClean="0"/>
              <a:t> </a:t>
            </a:r>
            <a:r>
              <a:rPr lang="en-US" b="1" baseline="0" dirty="0" err="1" smtClean="0"/>
              <a:t>ben</a:t>
            </a:r>
            <a:r>
              <a:rPr lang="en-US" b="1" baseline="0" dirty="0" smtClean="0"/>
              <a:t> </a:t>
            </a:r>
            <a:r>
              <a:rPr lang="en-US" b="1" baseline="0" dirty="0" err="1" smtClean="0"/>
              <a:t>wani</a:t>
            </a:r>
            <a:r>
              <a:rPr lang="en-US" b="1" baseline="0" dirty="0" smtClean="0"/>
              <a:t> doe, en </a:t>
            </a:r>
            <a:r>
              <a:rPr lang="en-US" b="1" baseline="0" dirty="0" err="1" smtClean="0"/>
              <a:t>dem</a:t>
            </a:r>
            <a:r>
              <a:rPr lang="en-US" b="1" baseline="0" dirty="0" smtClean="0"/>
              <a:t> no </a:t>
            </a:r>
            <a:r>
              <a:rPr lang="en-US" b="1" baseline="0" dirty="0" err="1" smtClean="0"/>
              <a:t>ben</a:t>
            </a:r>
            <a:r>
              <a:rPr lang="en-US" b="1" baseline="0" dirty="0" smtClean="0"/>
              <a:t> </a:t>
            </a:r>
            <a:r>
              <a:rPr lang="en-US" b="1" baseline="0" dirty="0" err="1" smtClean="0"/>
              <a:t>tapoe</a:t>
            </a:r>
            <a:r>
              <a:rPr lang="en-US" b="1" baseline="0" dirty="0" smtClean="0"/>
              <a:t> </a:t>
            </a:r>
            <a:r>
              <a:rPr lang="en-US" b="1" baseline="0" dirty="0" err="1" smtClean="0"/>
              <a:t>dem</a:t>
            </a:r>
            <a:r>
              <a:rPr lang="en-US" b="1" baseline="0" dirty="0" smtClean="0"/>
              <a:t> </a:t>
            </a:r>
            <a:r>
              <a:rPr lang="en-US" b="1" baseline="0" dirty="0" err="1" smtClean="0"/>
              <a:t>tranga-jesi</a:t>
            </a:r>
            <a:r>
              <a:rPr lang="en-US" b="1" baseline="0" dirty="0" smtClean="0"/>
              <a:t> </a:t>
            </a:r>
            <a:r>
              <a:rPr lang="en-US" b="1" baseline="0" dirty="0" err="1" smtClean="0"/>
              <a:t>fasi</a:t>
            </a:r>
            <a:r>
              <a:rPr lang="en-US" b="1" baseline="0" dirty="0" smtClean="0"/>
              <a:t>.</a:t>
            </a:r>
            <a:endParaRPr lang="en-US" dirty="0"/>
          </a:p>
        </p:txBody>
      </p:sp>
      <p:sp>
        <p:nvSpPr>
          <p:cNvPr id="4" name="Date Placeholder 3"/>
          <p:cNvSpPr>
            <a:spLocks noGrp="1"/>
          </p:cNvSpPr>
          <p:nvPr>
            <p:ph type="dt" sz="half" idx="10"/>
          </p:nvPr>
        </p:nvSpPr>
        <p:spPr/>
        <p:txBody>
          <a:bodyPr/>
          <a:lstStyle/>
          <a:p>
            <a:fld id="{C2681446-9461-4842-874A-6E6AC5B7A67A}"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19</a:t>
            </a:fld>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BC283308-B482-4501-BC04-5222F76F58E0}" type="datetime1">
              <a:rPr lang="en-US" smtClean="0"/>
              <a:pPr/>
              <a:t>3/3/2010</a:t>
            </a:fld>
            <a:endParaRPr lang="en-US"/>
          </a:p>
        </p:txBody>
      </p:sp>
      <p:sp>
        <p:nvSpPr>
          <p:cNvPr id="5" name="Rectangle 15"/>
          <p:cNvSpPr>
            <a:spLocks noGrp="1" noChangeArrowheads="1"/>
          </p:cNvSpPr>
          <p:nvPr>
            <p:ph type="ftr" sz="quarter" idx="3"/>
          </p:nvPr>
        </p:nvSpPr>
        <p:spPr/>
        <p:txBody>
          <a:bodyPr/>
          <a:lstStyle/>
          <a:p>
            <a:r>
              <a:rPr lang="en-US" dirty="0" err="1" smtClean="0"/>
              <a:t>Begi</a:t>
            </a:r>
            <a:r>
              <a:rPr lang="en-US" dirty="0" smtClean="0"/>
              <a:t> foe </a:t>
            </a:r>
            <a:r>
              <a:rPr lang="en-US" dirty="0" err="1" smtClean="0"/>
              <a:t>Opwekking</a:t>
            </a:r>
            <a:endParaRPr lang="en-US" dirty="0"/>
          </a:p>
        </p:txBody>
      </p:sp>
      <p:sp>
        <p:nvSpPr>
          <p:cNvPr id="6" name="Rectangle 16"/>
          <p:cNvSpPr>
            <a:spLocks noGrp="1" noChangeArrowheads="1"/>
          </p:cNvSpPr>
          <p:nvPr>
            <p:ph type="sldNum" sz="quarter" idx="4"/>
          </p:nvPr>
        </p:nvSpPr>
        <p:spPr/>
        <p:txBody>
          <a:bodyPr/>
          <a:lstStyle/>
          <a:p>
            <a:fld id="{DEA7E964-7330-47F7-8914-793094EFE81A}" type="slidenum">
              <a:rPr lang="en-US"/>
              <a:pPr/>
              <a:t>2</a:t>
            </a:fld>
            <a:endParaRPr lang="en-US"/>
          </a:p>
        </p:txBody>
      </p:sp>
      <p:sp>
        <p:nvSpPr>
          <p:cNvPr id="116738" name="Rectangle 2"/>
          <p:cNvSpPr>
            <a:spLocks noGrp="1" noChangeArrowheads="1"/>
          </p:cNvSpPr>
          <p:nvPr>
            <p:ph type="ctrTitle"/>
          </p:nvPr>
        </p:nvSpPr>
        <p:spPr>
          <a:xfrm>
            <a:off x="701622" y="2990844"/>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dirty="0" err="1" smtClean="0">
                <a:solidFill>
                  <a:schemeClr val="accent2"/>
                </a:solidFill>
              </a:rPr>
              <a:t>Begi</a:t>
            </a:r>
            <a:r>
              <a:rPr lang="en-US" sz="5400" b="1" dirty="0" smtClean="0">
                <a:solidFill>
                  <a:schemeClr val="accent2"/>
                </a:solidFill>
              </a:rPr>
              <a:t> foe </a:t>
            </a:r>
            <a:r>
              <a:rPr lang="en-US" sz="5400" b="1" dirty="0" err="1" smtClean="0">
                <a:solidFill>
                  <a:schemeClr val="accent2"/>
                </a:solidFill>
              </a:rPr>
              <a:t>Opwekking</a:t>
            </a:r>
            <a:r>
              <a:rPr lang="en-US" sz="5400" b="1" dirty="0" smtClean="0">
                <a:solidFill>
                  <a:schemeClr val="accent2"/>
                </a:solidFill>
              </a:rPr>
              <a:t/>
            </a:r>
            <a:br>
              <a:rPr lang="en-US" sz="5400" b="1" dirty="0" smtClean="0">
                <a:solidFill>
                  <a:schemeClr val="accent2"/>
                </a:solidFill>
              </a:rPr>
            </a:br>
            <a:r>
              <a:rPr lang="en-US" sz="5400" b="1" dirty="0" smtClean="0">
                <a:solidFill>
                  <a:schemeClr val="accent2"/>
                </a:solidFill>
              </a:rPr>
              <a:t>Les 2a</a:t>
            </a:r>
            <a:endParaRPr lang="en-US" sz="5400" b="1" dirty="0">
              <a:solidFill>
                <a:schemeClr val="accent2"/>
              </a:solidFill>
            </a:endParaRPr>
          </a:p>
        </p:txBody>
      </p:sp>
      <p:sp>
        <p:nvSpPr>
          <p:cNvPr id="116739" name="Rectangle 3"/>
          <p:cNvSpPr>
            <a:spLocks noGrp="1" noChangeArrowheads="1"/>
          </p:cNvSpPr>
          <p:nvPr>
            <p:ph type="subTitle" idx="1"/>
          </p:nvPr>
        </p:nvSpPr>
        <p:spPr>
          <a:xfrm>
            <a:off x="-320742" y="5181624"/>
            <a:ext cx="5638800" cy="1038225"/>
          </a:xfrm>
        </p:spPr>
        <p:txBody>
          <a:bodyPr/>
          <a:lstStyle/>
          <a:p>
            <a:r>
              <a:rPr lang="en-US" sz="2400" dirty="0"/>
              <a:t>Auteur: </a:t>
            </a:r>
            <a:r>
              <a:rPr lang="en-US" sz="2400" dirty="0" smtClean="0"/>
              <a:t>Rick Flanders</a:t>
            </a:r>
          </a:p>
          <a:p>
            <a:r>
              <a:rPr lang="en-US" sz="2400" dirty="0" err="1" smtClean="0"/>
              <a:t>Samengesteld</a:t>
            </a:r>
            <a:r>
              <a:rPr lang="en-US" sz="2400" dirty="0" smtClean="0"/>
              <a:t>: R. Patton</a:t>
            </a:r>
            <a:endParaRPr lang="en-US" sz="2400"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Richteren</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saf’safri</a:t>
            </a:r>
            <a:r>
              <a:rPr lang="en-US" dirty="0" smtClean="0"/>
              <a:t> </a:t>
            </a:r>
            <a:r>
              <a:rPr lang="en-US" dirty="0" err="1" smtClean="0"/>
              <a:t>dem</a:t>
            </a:r>
            <a:r>
              <a:rPr lang="en-US" dirty="0" smtClean="0"/>
              <a:t> </a:t>
            </a:r>
            <a:r>
              <a:rPr lang="en-US" dirty="0" err="1" smtClean="0"/>
              <a:t>saka</a:t>
            </a:r>
            <a:r>
              <a:rPr lang="en-US" dirty="0" smtClean="0"/>
              <a:t> </a:t>
            </a:r>
            <a:r>
              <a:rPr lang="en-US" dirty="0" err="1" smtClean="0"/>
              <a:t>gowe</a:t>
            </a:r>
            <a:r>
              <a:rPr lang="en-US" dirty="0" smtClean="0"/>
              <a:t>.  Dem no </a:t>
            </a:r>
            <a:r>
              <a:rPr lang="en-US" dirty="0" err="1" smtClean="0"/>
              <a:t>ben</a:t>
            </a:r>
            <a:r>
              <a:rPr lang="en-US" dirty="0" smtClean="0"/>
              <a:t> </a:t>
            </a:r>
            <a:r>
              <a:rPr lang="en-US" dirty="0" err="1" smtClean="0"/>
              <a:t>kom</a:t>
            </a:r>
            <a:r>
              <a:rPr lang="en-US" dirty="0" smtClean="0"/>
              <a:t> </a:t>
            </a:r>
            <a:r>
              <a:rPr lang="en-US" dirty="0" err="1" smtClean="0"/>
              <a:t>baka</a:t>
            </a:r>
            <a:r>
              <a:rPr lang="en-US" dirty="0" smtClean="0"/>
              <a:t> so </a:t>
            </a:r>
            <a:r>
              <a:rPr lang="en-US" dirty="0" err="1" smtClean="0"/>
              <a:t>boen</a:t>
            </a:r>
            <a:r>
              <a:rPr lang="en-US" dirty="0" smtClean="0"/>
              <a:t> </a:t>
            </a:r>
            <a:r>
              <a:rPr lang="en-US" dirty="0" err="1" smtClean="0"/>
              <a:t>leki</a:t>
            </a:r>
            <a:r>
              <a:rPr lang="en-US" dirty="0" smtClean="0"/>
              <a:t> </a:t>
            </a:r>
            <a:r>
              <a:rPr lang="en-US" dirty="0" err="1" smtClean="0"/>
              <a:t>dem</a:t>
            </a:r>
            <a:r>
              <a:rPr lang="en-US" dirty="0" smtClean="0"/>
              <a:t> </a:t>
            </a:r>
            <a:r>
              <a:rPr lang="en-US" dirty="0" err="1" smtClean="0"/>
              <a:t>tata</a:t>
            </a:r>
            <a:r>
              <a:rPr lang="en-US" dirty="0" smtClean="0"/>
              <a:t> foe </a:t>
            </a:r>
            <a:r>
              <a:rPr lang="en-US" dirty="0" err="1" smtClean="0"/>
              <a:t>dem</a:t>
            </a:r>
            <a:r>
              <a:rPr lang="en-US" dirty="0" smtClean="0"/>
              <a:t> </a:t>
            </a:r>
            <a:r>
              <a:rPr lang="en-US" dirty="0" err="1" smtClean="0"/>
              <a:t>ben</a:t>
            </a:r>
            <a:r>
              <a:rPr lang="en-US" dirty="0" smtClean="0"/>
              <a:t> doe.  So </a:t>
            </a:r>
            <a:r>
              <a:rPr lang="en-US" dirty="0" err="1" smtClean="0"/>
              <a:t>dem</a:t>
            </a:r>
            <a:r>
              <a:rPr lang="en-US" dirty="0" smtClean="0"/>
              <a:t> </a:t>
            </a:r>
            <a:r>
              <a:rPr lang="en-US" dirty="0" err="1" smtClean="0"/>
              <a:t>jeje-positie</a:t>
            </a:r>
            <a:r>
              <a:rPr lang="en-US" dirty="0" smtClean="0"/>
              <a:t> </a:t>
            </a:r>
            <a:r>
              <a:rPr lang="en-US" dirty="0" err="1" smtClean="0"/>
              <a:t>ben</a:t>
            </a:r>
            <a:r>
              <a:rPr lang="en-US" dirty="0" smtClean="0"/>
              <a:t> </a:t>
            </a:r>
            <a:r>
              <a:rPr lang="en-US" dirty="0" err="1" smtClean="0"/>
              <a:t>kom</a:t>
            </a:r>
            <a:r>
              <a:rPr lang="en-US" dirty="0" smtClean="0"/>
              <a:t> </a:t>
            </a:r>
            <a:r>
              <a:rPr lang="en-US" dirty="0" err="1" smtClean="0"/>
              <a:t>moro</a:t>
            </a:r>
            <a:r>
              <a:rPr lang="en-US" dirty="0" smtClean="0"/>
              <a:t> </a:t>
            </a:r>
            <a:r>
              <a:rPr lang="en-US" dirty="0" err="1" smtClean="0"/>
              <a:t>swaki</a:t>
            </a:r>
            <a:r>
              <a:rPr lang="en-US" dirty="0" smtClean="0"/>
              <a:t>.</a:t>
            </a:r>
            <a:endParaRPr lang="en-US" dirty="0"/>
          </a:p>
        </p:txBody>
      </p:sp>
      <p:sp>
        <p:nvSpPr>
          <p:cNvPr id="4" name="Date Placeholder 3"/>
          <p:cNvSpPr>
            <a:spLocks noGrp="1"/>
          </p:cNvSpPr>
          <p:nvPr>
            <p:ph type="dt" sz="half" idx="10"/>
          </p:nvPr>
        </p:nvSpPr>
        <p:spPr/>
        <p:txBody>
          <a:bodyPr/>
          <a:lstStyle/>
          <a:p>
            <a:fld id="{EDC33CC7-25DA-498F-B000-EFBED4DA7270}"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20</a:t>
            </a:fld>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 </a:t>
            </a:r>
            <a:r>
              <a:rPr lang="en-US" dirty="0" err="1" smtClean="0"/>
              <a:t>da</a:t>
            </a:r>
            <a:r>
              <a:rPr lang="en-US" dirty="0" smtClean="0"/>
              <a:t> </a:t>
            </a:r>
            <a:r>
              <a:rPr lang="en-US" dirty="0" err="1" smtClean="0"/>
              <a:t>folkoe</a:t>
            </a:r>
            <a:r>
              <a:rPr lang="en-US" dirty="0" smtClean="0"/>
              <a:t> </a:t>
            </a:r>
            <a:r>
              <a:rPr lang="en-US" dirty="0" err="1" smtClean="0"/>
              <a:t>drai</a:t>
            </a:r>
            <a:r>
              <a:rPr lang="en-US" dirty="0" smtClean="0"/>
              <a:t> </a:t>
            </a:r>
            <a:r>
              <a:rPr lang="en-US" dirty="0" err="1" smtClean="0"/>
              <a:t>baka</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sa</a:t>
            </a:r>
            <a:r>
              <a:rPr lang="en-US" dirty="0" smtClean="0"/>
              <a:t> </a:t>
            </a:r>
            <a:r>
              <a:rPr lang="en-US" dirty="0" err="1" smtClean="0"/>
              <a:t>drai</a:t>
            </a:r>
            <a:r>
              <a:rPr lang="en-US" dirty="0" smtClean="0"/>
              <a:t> </a:t>
            </a:r>
            <a:r>
              <a:rPr lang="en-US" dirty="0" err="1" smtClean="0"/>
              <a:t>baka</a:t>
            </a:r>
            <a:r>
              <a:rPr lang="en-US" dirty="0" smtClean="0"/>
              <a:t> </a:t>
            </a:r>
            <a:r>
              <a:rPr lang="en-US" dirty="0" err="1" smtClean="0"/>
              <a:t>na</a:t>
            </a:r>
            <a:r>
              <a:rPr lang="en-US" dirty="0" smtClean="0"/>
              <a:t> </a:t>
            </a:r>
            <a:r>
              <a:rPr lang="en-US" dirty="0" err="1" smtClean="0"/>
              <a:t>da</a:t>
            </a:r>
            <a:r>
              <a:rPr lang="en-US" dirty="0" smtClean="0"/>
              <a:t> </a:t>
            </a:r>
            <a:r>
              <a:rPr lang="en-US" dirty="0" err="1" smtClean="0"/>
              <a:t>folkoe</a:t>
            </a:r>
            <a:endParaRPr lang="en-US" dirty="0"/>
          </a:p>
          <a:p>
            <a:r>
              <a:rPr lang="en-US" b="1" dirty="0" err="1" smtClean="0"/>
              <a:t>Jakobus</a:t>
            </a:r>
            <a:r>
              <a:rPr lang="en-US" b="1" dirty="0" smtClean="0"/>
              <a:t> 4:</a:t>
            </a:r>
            <a:r>
              <a:rPr lang="en-US" b="1" baseline="0" dirty="0" smtClean="0"/>
              <a:t>8.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Gado</a:t>
            </a:r>
            <a:r>
              <a:rPr lang="en-US" b="1" baseline="0" dirty="0" smtClean="0"/>
              <a:t>, en A </a:t>
            </a:r>
            <a:r>
              <a:rPr lang="en-US" b="1" baseline="0" dirty="0" err="1" smtClean="0"/>
              <a:t>sa</a:t>
            </a:r>
            <a:r>
              <a:rPr lang="en-US" b="1" baseline="0" dirty="0" smtClean="0"/>
              <a:t>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anoe</a:t>
            </a:r>
            <a:r>
              <a:rPr lang="en-US" b="1" baseline="0" dirty="0" smtClean="0"/>
              <a:t>, </a:t>
            </a:r>
            <a:r>
              <a:rPr lang="en-US" b="1" baseline="0" dirty="0" err="1" smtClean="0"/>
              <a:t>oen</a:t>
            </a:r>
            <a:r>
              <a:rPr lang="en-US" b="1" baseline="0" dirty="0" smtClean="0"/>
              <a:t> </a:t>
            </a:r>
            <a:r>
              <a:rPr lang="en-US" b="1" baseline="0" dirty="0" err="1" smtClean="0"/>
              <a:t>sondari</a:t>
            </a:r>
            <a:r>
              <a:rPr lang="en-US" b="1" baseline="0" dirty="0" smtClean="0"/>
              <a:t>, en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hati</a:t>
            </a:r>
            <a:r>
              <a:rPr lang="en-US" b="1" baseline="0" dirty="0" smtClean="0"/>
              <a:t>, </a:t>
            </a:r>
            <a:r>
              <a:rPr lang="en-US" b="1" baseline="0" dirty="0" err="1" smtClean="0"/>
              <a:t>oen</a:t>
            </a:r>
            <a:r>
              <a:rPr lang="en-US" b="1" baseline="0" dirty="0" smtClean="0"/>
              <a:t> </a:t>
            </a:r>
            <a:r>
              <a:rPr lang="en-US" b="1" baseline="0" dirty="0" err="1" smtClean="0"/>
              <a:t>soema</a:t>
            </a:r>
            <a:r>
              <a:rPr lang="en-US" b="1" baseline="0" dirty="0" smtClean="0"/>
              <a:t> </a:t>
            </a:r>
            <a:r>
              <a:rPr lang="en-US" b="1" baseline="0" dirty="0" err="1" smtClean="0"/>
              <a:t>nanga</a:t>
            </a:r>
            <a:r>
              <a:rPr lang="en-US" b="1" baseline="0" dirty="0" smtClean="0"/>
              <a:t> toe </a:t>
            </a:r>
            <a:r>
              <a:rPr lang="en-US" b="1" baseline="0" dirty="0" err="1" smtClean="0"/>
              <a:t>prakseri</a:t>
            </a:r>
            <a:r>
              <a:rPr lang="en-US" b="1" baseline="0" dirty="0" smtClean="0"/>
              <a:t>.</a:t>
            </a:r>
          </a:p>
        </p:txBody>
      </p:sp>
      <p:sp>
        <p:nvSpPr>
          <p:cNvPr id="4" name="Date Placeholder 3"/>
          <p:cNvSpPr>
            <a:spLocks noGrp="1"/>
          </p:cNvSpPr>
          <p:nvPr>
            <p:ph type="dt" sz="half" idx="10"/>
          </p:nvPr>
        </p:nvSpPr>
        <p:spPr/>
        <p:txBody>
          <a:bodyPr/>
          <a:lstStyle/>
          <a:p>
            <a:fld id="{435AEAC1-BE26-43D7-AD32-2AC0AC00BAF7}"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21</a:t>
            </a:fld>
            <a:endParaRPr lang="en-US"/>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 </a:t>
            </a:r>
            <a:r>
              <a:rPr lang="en-US" dirty="0" err="1" smtClean="0"/>
              <a:t>da</a:t>
            </a:r>
            <a:r>
              <a:rPr lang="en-US" dirty="0" smtClean="0"/>
              <a:t> </a:t>
            </a:r>
            <a:r>
              <a:rPr lang="en-US" dirty="0" err="1" smtClean="0"/>
              <a:t>folkoe</a:t>
            </a:r>
            <a:r>
              <a:rPr lang="en-US" dirty="0" smtClean="0"/>
              <a:t> </a:t>
            </a:r>
            <a:r>
              <a:rPr lang="en-US" dirty="0" err="1" smtClean="0"/>
              <a:t>drai</a:t>
            </a:r>
            <a:r>
              <a:rPr lang="en-US" dirty="0" smtClean="0"/>
              <a:t> </a:t>
            </a:r>
            <a:r>
              <a:rPr lang="en-US" dirty="0" err="1" smtClean="0"/>
              <a:t>baka</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sa</a:t>
            </a:r>
            <a:r>
              <a:rPr lang="en-US" dirty="0" smtClean="0"/>
              <a:t> </a:t>
            </a:r>
            <a:r>
              <a:rPr lang="en-US" dirty="0" err="1" smtClean="0"/>
              <a:t>drai</a:t>
            </a:r>
            <a:r>
              <a:rPr lang="en-US" dirty="0" smtClean="0"/>
              <a:t> </a:t>
            </a:r>
            <a:r>
              <a:rPr lang="en-US" dirty="0" err="1" smtClean="0"/>
              <a:t>baka</a:t>
            </a:r>
            <a:r>
              <a:rPr lang="en-US" dirty="0" smtClean="0"/>
              <a:t> </a:t>
            </a:r>
            <a:r>
              <a:rPr lang="en-US" dirty="0" err="1" smtClean="0"/>
              <a:t>na</a:t>
            </a:r>
            <a:r>
              <a:rPr lang="en-US" dirty="0" smtClean="0"/>
              <a:t> </a:t>
            </a:r>
            <a:r>
              <a:rPr lang="en-US" dirty="0" err="1" smtClean="0"/>
              <a:t>da</a:t>
            </a:r>
            <a:r>
              <a:rPr lang="en-US" dirty="0" smtClean="0"/>
              <a:t> </a:t>
            </a:r>
            <a:r>
              <a:rPr lang="en-US" dirty="0" err="1" smtClean="0"/>
              <a:t>folkoe</a:t>
            </a:r>
            <a:endParaRPr lang="en-US" dirty="0"/>
          </a:p>
          <a:p>
            <a:r>
              <a:rPr lang="en-US" b="1" dirty="0" err="1" smtClean="0"/>
              <a:t>Jakobus</a:t>
            </a:r>
            <a:r>
              <a:rPr lang="en-US" b="1" dirty="0" smtClean="0"/>
              <a:t> 4:</a:t>
            </a:r>
            <a:r>
              <a:rPr lang="en-US" b="1" dirty="0"/>
              <a:t>9</a:t>
            </a:r>
            <a:r>
              <a:rPr lang="fi-FI" b="1" baseline="0" dirty="0" smtClean="0"/>
              <a:t>. Teki pina, en sari en krei; meki oen lafoe tron krei, en oen prisiri tron wan hebi.</a:t>
            </a:r>
            <a:r>
              <a:rPr lang="it-IT" b="1" baseline="0" dirty="0" smtClean="0"/>
              <a:t>  10. Saka oensrefi na ini da ai foe Masra, en A sa opo oen.</a:t>
            </a:r>
            <a:endParaRPr lang="en-US" dirty="0"/>
          </a:p>
        </p:txBody>
      </p:sp>
      <p:sp>
        <p:nvSpPr>
          <p:cNvPr id="4" name="Date Placeholder 3"/>
          <p:cNvSpPr>
            <a:spLocks noGrp="1"/>
          </p:cNvSpPr>
          <p:nvPr>
            <p:ph type="dt" sz="half" idx="10"/>
          </p:nvPr>
        </p:nvSpPr>
        <p:spPr/>
        <p:txBody>
          <a:bodyPr/>
          <a:lstStyle/>
          <a:p>
            <a:fld id="{5DCC3A72-1A52-4393-8163-99ECBBD8AD3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22</a:t>
            </a:fld>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abi</a:t>
            </a:r>
            <a:r>
              <a:rPr lang="en-US" dirty="0" smtClean="0"/>
              <a:t> wan </a:t>
            </a:r>
            <a:r>
              <a:rPr lang="en-US" dirty="0" err="1" smtClean="0"/>
              <a:t>aantal</a:t>
            </a:r>
            <a:r>
              <a:rPr lang="en-US" dirty="0" smtClean="0"/>
              <a:t> </a:t>
            </a:r>
            <a:r>
              <a:rPr lang="en-US" dirty="0" err="1" smtClean="0"/>
              <a:t>voorbeelden</a:t>
            </a:r>
            <a:endParaRPr lang="en-US" dirty="0"/>
          </a:p>
        </p:txBody>
      </p:sp>
      <p:sp>
        <p:nvSpPr>
          <p:cNvPr id="3" name="Content Placeholder 2"/>
          <p:cNvSpPr>
            <a:spLocks noGrp="1"/>
          </p:cNvSpPr>
          <p:nvPr>
            <p:ph idx="1"/>
          </p:nvPr>
        </p:nvSpPr>
        <p:spPr/>
        <p:txBody>
          <a:bodyPr/>
          <a:lstStyle/>
          <a:p>
            <a:r>
              <a:rPr lang="en-US" dirty="0" smtClean="0"/>
              <a:t>Israel </a:t>
            </a:r>
            <a:r>
              <a:rPr lang="en-US" dirty="0" err="1" smtClean="0"/>
              <a:t>na</a:t>
            </a:r>
            <a:r>
              <a:rPr lang="en-US" dirty="0" smtClean="0"/>
              <a:t> </a:t>
            </a:r>
            <a:r>
              <a:rPr lang="en-US" dirty="0" err="1" smtClean="0"/>
              <a:t>da</a:t>
            </a:r>
            <a:r>
              <a:rPr lang="en-US" dirty="0" smtClean="0"/>
              <a:t> tem foe </a:t>
            </a:r>
            <a:r>
              <a:rPr lang="en-US" dirty="0" err="1" smtClean="0"/>
              <a:t>Jefta</a:t>
            </a:r>
            <a:r>
              <a:rPr lang="en-US" dirty="0" smtClean="0"/>
              <a:t>: </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dem</a:t>
            </a:r>
            <a:r>
              <a:rPr lang="en-US" dirty="0" smtClean="0"/>
              <a:t> </a:t>
            </a:r>
            <a:r>
              <a:rPr lang="en-US" dirty="0" err="1" smtClean="0"/>
              <a:t>fout</a:t>
            </a:r>
            <a:endParaRPr lang="en-US" dirty="0" smtClean="0"/>
          </a:p>
          <a:p>
            <a:r>
              <a:rPr lang="en-US" dirty="0" smtClean="0"/>
              <a:t>Dem </a:t>
            </a:r>
            <a:r>
              <a:rPr lang="en-US" dirty="0" err="1" smtClean="0"/>
              <a:t>ben</a:t>
            </a:r>
            <a:r>
              <a:rPr lang="en-US" dirty="0" smtClean="0"/>
              <a:t> </a:t>
            </a:r>
            <a:r>
              <a:rPr lang="en-US" dirty="0" err="1" smtClean="0"/>
              <a:t>begi</a:t>
            </a:r>
            <a:r>
              <a:rPr lang="en-US" dirty="0" smtClean="0"/>
              <a:t> </a:t>
            </a:r>
            <a:r>
              <a:rPr lang="en-US" dirty="0" err="1" smtClean="0"/>
              <a:t>Gado</a:t>
            </a:r>
            <a:r>
              <a:rPr lang="en-US" dirty="0" smtClean="0"/>
              <a:t> foe </a:t>
            </a:r>
            <a:r>
              <a:rPr lang="en-US" dirty="0" err="1" smtClean="0"/>
              <a:t>gi</a:t>
            </a:r>
            <a:r>
              <a:rPr lang="en-US" dirty="0" smtClean="0"/>
              <a:t> pardon</a:t>
            </a:r>
          </a:p>
          <a:p>
            <a:r>
              <a:rPr lang="en-US" dirty="0" err="1" smtClean="0"/>
              <a:t>Gado</a:t>
            </a:r>
            <a:r>
              <a:rPr lang="en-US" dirty="0" smtClean="0"/>
              <a:t> </a:t>
            </a:r>
            <a:r>
              <a:rPr lang="en-US" dirty="0" err="1" smtClean="0"/>
              <a:t>taki</a:t>
            </a:r>
            <a:r>
              <a:rPr lang="en-US" dirty="0" smtClean="0"/>
              <a:t>: </a:t>
            </a:r>
            <a:r>
              <a:rPr lang="en-US" dirty="0" err="1" smtClean="0"/>
              <a:t>Nono</a:t>
            </a:r>
            <a:r>
              <a:rPr lang="en-US" dirty="0" smtClean="0"/>
              <a:t>!  A </a:t>
            </a:r>
            <a:r>
              <a:rPr lang="en-US" dirty="0" err="1" smtClean="0"/>
              <a:t>ben</a:t>
            </a:r>
            <a:r>
              <a:rPr lang="en-US" dirty="0" smtClean="0"/>
              <a:t> </a:t>
            </a:r>
            <a:r>
              <a:rPr lang="en-US" dirty="0" err="1" smtClean="0"/>
              <a:t>jepi</a:t>
            </a:r>
            <a:r>
              <a:rPr lang="en-US" dirty="0" smtClean="0"/>
              <a:t> </a:t>
            </a:r>
            <a:r>
              <a:rPr lang="en-US" dirty="0" err="1" smtClean="0"/>
              <a:t>dem</a:t>
            </a:r>
            <a:r>
              <a:rPr lang="en-US" dirty="0" smtClean="0"/>
              <a:t> </a:t>
            </a:r>
            <a:r>
              <a:rPr lang="en-US" dirty="0" err="1" smtClean="0"/>
              <a:t>na</a:t>
            </a:r>
            <a:r>
              <a:rPr lang="en-US" dirty="0" smtClean="0"/>
              <a:t> </a:t>
            </a:r>
            <a:r>
              <a:rPr lang="en-US" dirty="0" err="1" smtClean="0"/>
              <a:t>omeni</a:t>
            </a:r>
            <a:r>
              <a:rPr lang="en-US" dirty="0" smtClean="0"/>
              <a:t> </a:t>
            </a:r>
            <a:r>
              <a:rPr lang="en-US" dirty="0" err="1" smtClean="0"/>
              <a:t>leisi</a:t>
            </a:r>
            <a:r>
              <a:rPr lang="en-US" dirty="0" smtClean="0"/>
              <a:t>, en </a:t>
            </a:r>
            <a:r>
              <a:rPr lang="en-US" dirty="0" err="1" smtClean="0"/>
              <a:t>dem</a:t>
            </a:r>
            <a:r>
              <a:rPr lang="en-US" dirty="0" smtClean="0"/>
              <a:t> </a:t>
            </a:r>
            <a:r>
              <a:rPr lang="en-US" dirty="0" err="1" smtClean="0"/>
              <a:t>drai</a:t>
            </a:r>
            <a:r>
              <a:rPr lang="en-US" dirty="0" smtClean="0"/>
              <a:t> go </a:t>
            </a:r>
            <a:r>
              <a:rPr lang="en-US" dirty="0" err="1" smtClean="0"/>
              <a:t>baka</a:t>
            </a:r>
            <a:r>
              <a:rPr lang="en-US" dirty="0" smtClean="0"/>
              <a:t> </a:t>
            </a:r>
            <a:r>
              <a:rPr lang="en-US" dirty="0" err="1" smtClean="0"/>
              <a:t>na</a:t>
            </a:r>
            <a:r>
              <a:rPr lang="en-US" dirty="0" smtClean="0"/>
              <a:t> </a:t>
            </a:r>
            <a:r>
              <a:rPr lang="en-US" dirty="0" err="1" smtClean="0"/>
              <a:t>dem</a:t>
            </a:r>
            <a:r>
              <a:rPr lang="en-US" dirty="0" smtClean="0"/>
              <a:t> </a:t>
            </a:r>
            <a:r>
              <a:rPr lang="en-US" dirty="0" err="1" smtClean="0"/>
              <a:t>falsi</a:t>
            </a:r>
            <a:r>
              <a:rPr lang="en-US" dirty="0" smtClean="0"/>
              <a:t> </a:t>
            </a:r>
            <a:r>
              <a:rPr lang="en-US" dirty="0" err="1" smtClean="0"/>
              <a:t>gado</a:t>
            </a:r>
            <a:r>
              <a:rPr lang="en-US" dirty="0" smtClean="0"/>
              <a:t> </a:t>
            </a:r>
            <a:r>
              <a:rPr lang="en-US" dirty="0" err="1" smtClean="0"/>
              <a:t>ete</a:t>
            </a:r>
            <a:r>
              <a:rPr lang="en-US" dirty="0" smtClean="0"/>
              <a:t>.  </a:t>
            </a:r>
            <a:r>
              <a:rPr lang="en-US" dirty="0" err="1" smtClean="0"/>
              <a:t>Meki</a:t>
            </a:r>
            <a:r>
              <a:rPr lang="en-US" dirty="0" smtClean="0"/>
              <a:t> </a:t>
            </a:r>
            <a:r>
              <a:rPr lang="en-US" dirty="0" err="1" smtClean="0"/>
              <a:t>dem</a:t>
            </a:r>
            <a:r>
              <a:rPr lang="en-US" dirty="0" smtClean="0"/>
              <a:t> </a:t>
            </a:r>
            <a:r>
              <a:rPr lang="en-US" dirty="0" err="1" smtClean="0"/>
              <a:t>aksi</a:t>
            </a:r>
            <a:r>
              <a:rPr lang="en-US" dirty="0" smtClean="0"/>
              <a:t> </a:t>
            </a:r>
            <a:r>
              <a:rPr lang="en-US" dirty="0" err="1" smtClean="0"/>
              <a:t>dem</a:t>
            </a:r>
            <a:r>
              <a:rPr lang="en-US" dirty="0" smtClean="0"/>
              <a:t> </a:t>
            </a:r>
            <a:r>
              <a:rPr lang="en-US" dirty="0" err="1" smtClean="0"/>
              <a:t>falsi</a:t>
            </a:r>
            <a:r>
              <a:rPr lang="en-US" dirty="0" smtClean="0"/>
              <a:t> </a:t>
            </a:r>
            <a:r>
              <a:rPr lang="en-US" dirty="0" err="1" smtClean="0"/>
              <a:t>Gado</a:t>
            </a:r>
            <a:r>
              <a:rPr lang="en-US" dirty="0" smtClean="0"/>
              <a:t> foe </a:t>
            </a:r>
            <a:r>
              <a:rPr lang="en-US" dirty="0" err="1" smtClean="0"/>
              <a:t>jepi</a:t>
            </a:r>
            <a:r>
              <a:rPr lang="en-US" dirty="0" smtClean="0"/>
              <a:t> </a:t>
            </a:r>
            <a:r>
              <a:rPr lang="en-US" dirty="0" err="1" smtClean="0"/>
              <a:t>dem</a:t>
            </a:r>
            <a:r>
              <a:rPr lang="en-US" dirty="0" smtClean="0"/>
              <a:t>…</a:t>
            </a:r>
            <a:endParaRPr lang="en-US" dirty="0"/>
          </a:p>
        </p:txBody>
      </p:sp>
      <p:sp>
        <p:nvSpPr>
          <p:cNvPr id="4" name="Date Placeholder 3"/>
          <p:cNvSpPr>
            <a:spLocks noGrp="1"/>
          </p:cNvSpPr>
          <p:nvPr>
            <p:ph type="dt" sz="half" idx="10"/>
          </p:nvPr>
        </p:nvSpPr>
        <p:spPr/>
        <p:txBody>
          <a:bodyPr/>
          <a:lstStyle/>
          <a:p>
            <a:fld id="{953288F3-7E4A-4078-9164-7BAF72B6CF50}"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23</a:t>
            </a:fld>
            <a:endParaRPr lang="en-US"/>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abi</a:t>
            </a:r>
            <a:r>
              <a:rPr lang="en-US" dirty="0" smtClean="0"/>
              <a:t> wan </a:t>
            </a:r>
            <a:r>
              <a:rPr lang="en-US" dirty="0" err="1" smtClean="0"/>
              <a:t>aantal</a:t>
            </a:r>
            <a:r>
              <a:rPr lang="en-US" dirty="0" smtClean="0"/>
              <a:t> </a:t>
            </a:r>
            <a:r>
              <a:rPr lang="en-US" dirty="0" err="1" smtClean="0"/>
              <a:t>voorbeelden</a:t>
            </a:r>
            <a:endParaRPr lang="en-US" dirty="0"/>
          </a:p>
        </p:txBody>
      </p:sp>
      <p:sp>
        <p:nvSpPr>
          <p:cNvPr id="3" name="Content Placeholder 2"/>
          <p:cNvSpPr>
            <a:spLocks noGrp="1"/>
          </p:cNvSpPr>
          <p:nvPr>
            <p:ph idx="1"/>
          </p:nvPr>
        </p:nvSpPr>
        <p:spPr/>
        <p:txBody>
          <a:bodyPr/>
          <a:lstStyle/>
          <a:p>
            <a:r>
              <a:rPr lang="en-US" dirty="0" smtClean="0"/>
              <a:t>Israel </a:t>
            </a:r>
            <a:r>
              <a:rPr lang="en-US" dirty="0" err="1" smtClean="0"/>
              <a:t>na</a:t>
            </a:r>
            <a:r>
              <a:rPr lang="en-US" dirty="0" smtClean="0"/>
              <a:t> </a:t>
            </a:r>
            <a:r>
              <a:rPr lang="en-US" dirty="0" err="1" smtClean="0"/>
              <a:t>da</a:t>
            </a:r>
            <a:r>
              <a:rPr lang="en-US" dirty="0" smtClean="0"/>
              <a:t> tem foe </a:t>
            </a:r>
            <a:r>
              <a:rPr lang="en-US" dirty="0" err="1" smtClean="0"/>
              <a:t>Jefta</a:t>
            </a:r>
            <a:r>
              <a:rPr lang="en-US" dirty="0" smtClean="0"/>
              <a:t>: </a:t>
            </a:r>
          </a:p>
          <a:p>
            <a:r>
              <a:rPr lang="en-US" dirty="0" err="1" smtClean="0"/>
              <a:t>Da</a:t>
            </a:r>
            <a:r>
              <a:rPr lang="en-US" dirty="0" smtClean="0"/>
              <a:t> </a:t>
            </a:r>
            <a:r>
              <a:rPr lang="en-US" dirty="0" err="1" smtClean="0"/>
              <a:t>folkoe</a:t>
            </a:r>
            <a:r>
              <a:rPr lang="en-US" dirty="0" smtClean="0"/>
              <a:t> </a:t>
            </a:r>
            <a:r>
              <a:rPr lang="en-US" dirty="0" err="1" smtClean="0"/>
              <a:t>ben</a:t>
            </a:r>
            <a:r>
              <a:rPr lang="en-US" dirty="0" smtClean="0"/>
              <a:t> </a:t>
            </a:r>
            <a:r>
              <a:rPr lang="en-US" dirty="0" err="1" smtClean="0"/>
              <a:t>begi</a:t>
            </a:r>
            <a:r>
              <a:rPr lang="en-US" dirty="0" smtClean="0"/>
              <a:t> </a:t>
            </a:r>
            <a:r>
              <a:rPr lang="en-US" dirty="0" err="1" smtClean="0"/>
              <a:t>doro</a:t>
            </a:r>
            <a:r>
              <a:rPr lang="en-US" dirty="0" smtClean="0"/>
              <a:t>, en </a:t>
            </a:r>
            <a:r>
              <a:rPr lang="en-US" dirty="0" err="1" smtClean="0"/>
              <a:t>dem</a:t>
            </a:r>
            <a:r>
              <a:rPr lang="en-US" dirty="0" smtClean="0"/>
              <a:t> </a:t>
            </a:r>
            <a:r>
              <a:rPr lang="en-US" dirty="0" err="1" smtClean="0"/>
              <a:t>ben</a:t>
            </a:r>
            <a:r>
              <a:rPr lang="en-US" dirty="0" smtClean="0"/>
              <a:t> </a:t>
            </a:r>
            <a:r>
              <a:rPr lang="en-US" dirty="0" err="1" smtClean="0"/>
              <a:t>poeroe</a:t>
            </a:r>
            <a:r>
              <a:rPr lang="en-US" dirty="0" smtClean="0"/>
              <a:t> ala </a:t>
            </a:r>
            <a:r>
              <a:rPr lang="en-US" dirty="0" err="1" smtClean="0"/>
              <a:t>dem</a:t>
            </a:r>
            <a:r>
              <a:rPr lang="en-US" dirty="0" smtClean="0"/>
              <a:t> </a:t>
            </a:r>
            <a:r>
              <a:rPr lang="en-US" dirty="0" err="1" smtClean="0"/>
              <a:t>falsi</a:t>
            </a:r>
            <a:r>
              <a:rPr lang="en-US" dirty="0" smtClean="0"/>
              <a:t> </a:t>
            </a:r>
            <a:r>
              <a:rPr lang="en-US" dirty="0" err="1" smtClean="0"/>
              <a:t>gado</a:t>
            </a:r>
            <a:r>
              <a:rPr lang="en-US" dirty="0" smtClean="0"/>
              <a:t> </a:t>
            </a:r>
            <a:r>
              <a:rPr lang="en-US" dirty="0" err="1" smtClean="0"/>
              <a:t>trowe</a:t>
            </a:r>
            <a:endParaRPr lang="en-US" dirty="0" smtClean="0"/>
          </a:p>
          <a:p>
            <a:r>
              <a:rPr lang="en-US" dirty="0" err="1" smtClean="0"/>
              <a:t>Gado</a:t>
            </a:r>
            <a:r>
              <a:rPr lang="en-US" dirty="0" smtClean="0"/>
              <a:t> </a:t>
            </a:r>
            <a:r>
              <a:rPr lang="en-US" dirty="0" err="1" smtClean="0"/>
              <a:t>ben</a:t>
            </a:r>
            <a:r>
              <a:rPr lang="en-US" dirty="0" smtClean="0"/>
              <a:t> </a:t>
            </a:r>
            <a:r>
              <a:rPr lang="en-US" dirty="0" err="1" smtClean="0"/>
              <a:t>kisi</a:t>
            </a:r>
            <a:r>
              <a:rPr lang="en-US" dirty="0" smtClean="0"/>
              <a:t> sari-</a:t>
            </a:r>
            <a:r>
              <a:rPr lang="en-US" dirty="0" err="1" smtClean="0"/>
              <a:t>hati</a:t>
            </a:r>
            <a:r>
              <a:rPr lang="en-US" dirty="0" smtClean="0"/>
              <a:t>, en A </a:t>
            </a:r>
            <a:r>
              <a:rPr lang="en-US" dirty="0" err="1" smtClean="0"/>
              <a:t>ben</a:t>
            </a:r>
            <a:r>
              <a:rPr lang="en-US" dirty="0" smtClean="0"/>
              <a:t> </a:t>
            </a:r>
            <a:r>
              <a:rPr lang="en-US" dirty="0" err="1" smtClean="0"/>
              <a:t>opo</a:t>
            </a:r>
            <a:r>
              <a:rPr lang="en-US" dirty="0" smtClean="0"/>
              <a:t> </a:t>
            </a:r>
            <a:r>
              <a:rPr lang="en-US" dirty="0" err="1" smtClean="0"/>
              <a:t>Jefta</a:t>
            </a:r>
            <a:r>
              <a:rPr lang="en-US" dirty="0" smtClean="0"/>
              <a:t> foe </a:t>
            </a:r>
            <a:r>
              <a:rPr lang="en-US" dirty="0" err="1" smtClean="0"/>
              <a:t>jepi</a:t>
            </a:r>
            <a:r>
              <a:rPr lang="en-US" dirty="0" smtClean="0"/>
              <a:t> </a:t>
            </a:r>
            <a:r>
              <a:rPr lang="en-US" dirty="0" err="1" smtClean="0"/>
              <a:t>dem</a:t>
            </a:r>
            <a:endParaRPr lang="en-US" dirty="0"/>
          </a:p>
        </p:txBody>
      </p:sp>
      <p:sp>
        <p:nvSpPr>
          <p:cNvPr id="4" name="Date Placeholder 3"/>
          <p:cNvSpPr>
            <a:spLocks noGrp="1"/>
          </p:cNvSpPr>
          <p:nvPr>
            <p:ph type="dt" sz="half" idx="10"/>
          </p:nvPr>
        </p:nvSpPr>
        <p:spPr/>
        <p:txBody>
          <a:bodyPr/>
          <a:lstStyle/>
          <a:p>
            <a:fld id="{8A7BA714-D8AE-491F-B198-69F11FE9997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24</a:t>
            </a:fld>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a:t>
            </a:r>
            <a:r>
              <a:rPr lang="en-US" dirty="0" smtClean="0"/>
              <a:t> #2  </a:t>
            </a:r>
            <a:r>
              <a:rPr lang="en-US" dirty="0" err="1" smtClean="0"/>
              <a:t>Jona</a:t>
            </a:r>
            <a:endParaRPr lang="en-US" dirty="0"/>
          </a:p>
        </p:txBody>
      </p:sp>
      <p:sp>
        <p:nvSpPr>
          <p:cNvPr id="3" name="Content Placeholder 2"/>
          <p:cNvSpPr>
            <a:spLocks noGrp="1"/>
          </p:cNvSpPr>
          <p:nvPr>
            <p:ph idx="1"/>
          </p:nvPr>
        </p:nvSpPr>
        <p:spPr/>
        <p:txBody>
          <a:bodyPr/>
          <a:lstStyle/>
          <a:p>
            <a:r>
              <a:rPr lang="en-US" dirty="0" err="1" smtClean="0"/>
              <a:t>Jona</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preiki</a:t>
            </a:r>
            <a:r>
              <a:rPr lang="en-US" dirty="0" smtClean="0"/>
              <a:t>, en a </a:t>
            </a:r>
            <a:r>
              <a:rPr lang="en-US" dirty="0" err="1" smtClean="0"/>
              <a:t>ben</a:t>
            </a:r>
            <a:r>
              <a:rPr lang="en-US" dirty="0" smtClean="0"/>
              <a:t> </a:t>
            </a:r>
            <a:r>
              <a:rPr lang="en-US" dirty="0" err="1" smtClean="0"/>
              <a:t>lowe</a:t>
            </a:r>
            <a:r>
              <a:rPr lang="en-US" dirty="0" smtClean="0"/>
              <a:t>.</a:t>
            </a:r>
          </a:p>
          <a:p>
            <a:r>
              <a:rPr lang="en-US" dirty="0" err="1" smtClean="0"/>
              <a:t>Gado</a:t>
            </a:r>
            <a:r>
              <a:rPr lang="en-US" dirty="0" smtClean="0"/>
              <a:t> </a:t>
            </a:r>
            <a:r>
              <a:rPr lang="en-US" dirty="0" err="1" smtClean="0"/>
              <a:t>ben</a:t>
            </a:r>
            <a:r>
              <a:rPr lang="en-US" dirty="0" smtClean="0"/>
              <a:t> </a:t>
            </a:r>
            <a:r>
              <a:rPr lang="en-US" dirty="0" err="1" smtClean="0"/>
              <a:t>meki</a:t>
            </a:r>
            <a:r>
              <a:rPr lang="en-US" dirty="0" smtClean="0"/>
              <a:t> wan </a:t>
            </a:r>
            <a:r>
              <a:rPr lang="en-US" dirty="0" err="1" smtClean="0"/>
              <a:t>bigi</a:t>
            </a:r>
            <a:r>
              <a:rPr lang="en-US" dirty="0" smtClean="0"/>
              <a:t> </a:t>
            </a:r>
            <a:r>
              <a:rPr lang="en-US" dirty="0" err="1" smtClean="0"/>
              <a:t>fisi</a:t>
            </a:r>
            <a:r>
              <a:rPr lang="en-US" dirty="0" smtClean="0"/>
              <a:t> </a:t>
            </a:r>
            <a:r>
              <a:rPr lang="en-US" dirty="0" err="1" smtClean="0"/>
              <a:t>swari</a:t>
            </a:r>
            <a:r>
              <a:rPr lang="en-US" dirty="0" smtClean="0"/>
              <a:t> hem, en </a:t>
            </a:r>
            <a:r>
              <a:rPr lang="en-US" dirty="0" err="1" smtClean="0"/>
              <a:t>braak</a:t>
            </a:r>
            <a:r>
              <a:rPr lang="en-US" dirty="0" smtClean="0"/>
              <a:t> hem so </a:t>
            </a:r>
            <a:r>
              <a:rPr lang="en-US" dirty="0" err="1" smtClean="0"/>
              <a:t>dati</a:t>
            </a:r>
            <a:r>
              <a:rPr lang="en-US" dirty="0" smtClean="0"/>
              <a:t> a </a:t>
            </a:r>
            <a:r>
              <a:rPr lang="en-US" dirty="0" err="1" smtClean="0"/>
              <a:t>ben</a:t>
            </a:r>
            <a:r>
              <a:rPr lang="en-US" dirty="0" smtClean="0"/>
              <a:t> go </a:t>
            </a:r>
            <a:r>
              <a:rPr lang="en-US" dirty="0" err="1" smtClean="0"/>
              <a:t>na</a:t>
            </a:r>
            <a:r>
              <a:rPr lang="en-US" dirty="0" smtClean="0"/>
              <a:t> </a:t>
            </a:r>
            <a:r>
              <a:rPr lang="en-US" dirty="0" err="1" smtClean="0"/>
              <a:t>Nineve</a:t>
            </a:r>
            <a:endParaRPr lang="en-US" dirty="0" smtClean="0"/>
          </a:p>
          <a:p>
            <a:r>
              <a:rPr lang="en-US" dirty="0" err="1" smtClean="0"/>
              <a:t>Jona</a:t>
            </a:r>
            <a:r>
              <a:rPr lang="en-US" dirty="0" smtClean="0"/>
              <a:t> </a:t>
            </a:r>
            <a:r>
              <a:rPr lang="en-US" dirty="0" err="1" smtClean="0"/>
              <a:t>ben</a:t>
            </a:r>
            <a:r>
              <a:rPr lang="en-US" dirty="0" smtClean="0"/>
              <a:t> </a:t>
            </a:r>
            <a:r>
              <a:rPr lang="en-US" dirty="0" err="1" smtClean="0"/>
              <a:t>preiki</a:t>
            </a:r>
            <a:r>
              <a:rPr lang="en-US" dirty="0" smtClean="0"/>
              <a:t> </a:t>
            </a:r>
            <a:r>
              <a:rPr lang="en-US" dirty="0" err="1" smtClean="0"/>
              <a:t>gewoon</a:t>
            </a:r>
            <a:r>
              <a:rPr lang="en-US" dirty="0" smtClean="0"/>
              <a:t> </a:t>
            </a:r>
            <a:r>
              <a:rPr lang="en-US" dirty="0" err="1" smtClean="0"/>
              <a:t>dati</a:t>
            </a:r>
            <a:r>
              <a:rPr lang="en-US" dirty="0" smtClean="0"/>
              <a:t> </a:t>
            </a:r>
            <a:r>
              <a:rPr lang="en-US" dirty="0" err="1" smtClean="0"/>
              <a:t>baka</a:t>
            </a:r>
            <a:r>
              <a:rPr lang="en-US" dirty="0" smtClean="0"/>
              <a:t> 40 </a:t>
            </a:r>
            <a:r>
              <a:rPr lang="en-US" dirty="0" err="1" smtClean="0"/>
              <a:t>dei</a:t>
            </a:r>
            <a:r>
              <a:rPr lang="en-US" dirty="0" smtClean="0"/>
              <a:t> </a:t>
            </a:r>
            <a:r>
              <a:rPr lang="en-US" dirty="0" err="1" smtClean="0"/>
              <a:t>Gado</a:t>
            </a:r>
            <a:r>
              <a:rPr lang="en-US" dirty="0" smtClean="0"/>
              <a:t> </a:t>
            </a:r>
            <a:r>
              <a:rPr lang="en-US" dirty="0" err="1" smtClean="0"/>
              <a:t>sa</a:t>
            </a:r>
            <a:r>
              <a:rPr lang="en-US" dirty="0" smtClean="0"/>
              <a:t> </a:t>
            </a:r>
            <a:r>
              <a:rPr lang="en-US" dirty="0" err="1" smtClean="0"/>
              <a:t>figi</a:t>
            </a:r>
            <a:r>
              <a:rPr lang="en-US" dirty="0" smtClean="0"/>
              <a:t> </a:t>
            </a:r>
            <a:r>
              <a:rPr lang="en-US" dirty="0" err="1" smtClean="0"/>
              <a:t>Nineve</a:t>
            </a:r>
            <a:r>
              <a:rPr lang="en-US" dirty="0" smtClean="0"/>
              <a:t> </a:t>
            </a:r>
            <a:r>
              <a:rPr lang="en-US" dirty="0" err="1" smtClean="0"/>
              <a:t>poeroe</a:t>
            </a:r>
            <a:r>
              <a:rPr lang="en-US" dirty="0" smtClean="0"/>
              <a:t>.  A no </a:t>
            </a:r>
            <a:r>
              <a:rPr lang="en-US" dirty="0" err="1" smtClean="0"/>
              <a:t>kari</a:t>
            </a:r>
            <a:r>
              <a:rPr lang="en-US" dirty="0" smtClean="0"/>
              <a:t> </a:t>
            </a:r>
            <a:r>
              <a:rPr lang="en-US" dirty="0" err="1" smtClean="0"/>
              <a:t>dem</a:t>
            </a:r>
            <a:r>
              <a:rPr lang="en-US" dirty="0" smtClean="0"/>
              <a:t> foe </a:t>
            </a:r>
            <a:r>
              <a:rPr lang="en-US" dirty="0" err="1" smtClean="0"/>
              <a:t>drai</a:t>
            </a:r>
            <a:r>
              <a:rPr lang="en-US" dirty="0" smtClean="0"/>
              <a:t> </a:t>
            </a:r>
            <a:r>
              <a:rPr lang="en-US" dirty="0" err="1" smtClean="0"/>
              <a:t>libi</a:t>
            </a:r>
            <a:r>
              <a:rPr lang="en-US" dirty="0" smtClean="0"/>
              <a:t> </a:t>
            </a:r>
            <a:r>
              <a:rPr lang="en-US" dirty="0" err="1" smtClean="0"/>
              <a:t>srefi</a:t>
            </a:r>
            <a:r>
              <a:rPr lang="en-US" dirty="0" smtClean="0"/>
              <a:t> (a no </a:t>
            </a:r>
            <a:r>
              <a:rPr lang="en-US" dirty="0" err="1" smtClean="0"/>
              <a:t>ben</a:t>
            </a:r>
            <a:r>
              <a:rPr lang="en-US" dirty="0" smtClean="0"/>
              <a:t> </a:t>
            </a:r>
            <a:r>
              <a:rPr lang="en-US" dirty="0" err="1" smtClean="0"/>
              <a:t>wani</a:t>
            </a:r>
            <a:r>
              <a:rPr lang="en-US" dirty="0" smtClean="0"/>
              <a:t> </a:t>
            </a:r>
            <a:r>
              <a:rPr lang="en-US" dirty="0" err="1" smtClean="0"/>
              <a:t>dem</a:t>
            </a:r>
            <a:r>
              <a:rPr lang="en-US" dirty="0" smtClean="0"/>
              <a:t> foe doe so)</a:t>
            </a:r>
            <a:endParaRPr lang="en-US" dirty="0"/>
          </a:p>
        </p:txBody>
      </p:sp>
      <p:sp>
        <p:nvSpPr>
          <p:cNvPr id="4" name="Date Placeholder 3"/>
          <p:cNvSpPr>
            <a:spLocks noGrp="1"/>
          </p:cNvSpPr>
          <p:nvPr>
            <p:ph type="dt" sz="half" idx="10"/>
          </p:nvPr>
        </p:nvSpPr>
        <p:spPr/>
        <p:txBody>
          <a:bodyPr/>
          <a:lstStyle/>
          <a:p>
            <a:fld id="{F9996231-6C42-4C9B-8654-A2804B54D28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25</a:t>
            </a:fld>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Jona</a:t>
            </a:r>
            <a:endParaRPr lang="en-US" dirty="0"/>
          </a:p>
        </p:txBody>
      </p:sp>
      <p:sp>
        <p:nvSpPr>
          <p:cNvPr id="3" name="Content Placeholder 2"/>
          <p:cNvSpPr>
            <a:spLocks noGrp="1"/>
          </p:cNvSpPr>
          <p:nvPr>
            <p:ph idx="1"/>
          </p:nvPr>
        </p:nvSpPr>
        <p:spPr/>
        <p:txBody>
          <a:bodyPr/>
          <a:lstStyle/>
          <a:p>
            <a:r>
              <a:rPr lang="en-US" dirty="0" err="1" smtClean="0"/>
              <a:t>Tokoe</a:t>
            </a:r>
            <a:r>
              <a:rPr lang="en-US" dirty="0" smtClean="0"/>
              <a:t> </a:t>
            </a:r>
            <a:r>
              <a:rPr lang="en-US" dirty="0" err="1" smtClean="0"/>
              <a:t>da</a:t>
            </a:r>
            <a:r>
              <a:rPr lang="en-US" dirty="0" smtClean="0"/>
              <a:t> </a:t>
            </a:r>
            <a:r>
              <a:rPr lang="en-US" dirty="0" err="1" smtClean="0"/>
              <a:t>kownoe</a:t>
            </a:r>
            <a:r>
              <a:rPr lang="en-US" dirty="0" smtClean="0"/>
              <a:t> </a:t>
            </a:r>
            <a:r>
              <a:rPr lang="en-US" dirty="0" err="1" smtClean="0"/>
              <a:t>ben</a:t>
            </a:r>
            <a:r>
              <a:rPr lang="en-US" dirty="0" smtClean="0"/>
              <a:t> </a:t>
            </a:r>
            <a:r>
              <a:rPr lang="en-US" dirty="0" err="1" smtClean="0"/>
              <a:t>kari</a:t>
            </a:r>
            <a:r>
              <a:rPr lang="en-US" dirty="0" smtClean="0"/>
              <a:t> foe </a:t>
            </a:r>
            <a:r>
              <a:rPr lang="en-US" dirty="0" err="1" smtClean="0"/>
              <a:t>faste</a:t>
            </a:r>
            <a:r>
              <a:rPr lang="en-US" dirty="0" smtClean="0"/>
              <a:t> &amp; lo-</a:t>
            </a:r>
            <a:r>
              <a:rPr lang="en-US" dirty="0" err="1" smtClean="0"/>
              <a:t>krosi</a:t>
            </a:r>
            <a:r>
              <a:rPr lang="en-US" dirty="0" smtClean="0"/>
              <a:t> en </a:t>
            </a:r>
            <a:r>
              <a:rPr lang="en-US" dirty="0" err="1" smtClean="0"/>
              <a:t>begi</a:t>
            </a:r>
            <a:r>
              <a:rPr lang="en-US" dirty="0" smtClean="0"/>
              <a:t> </a:t>
            </a:r>
            <a:r>
              <a:rPr lang="en-US" dirty="0" err="1" smtClean="0"/>
              <a:t>gi</a:t>
            </a:r>
            <a:r>
              <a:rPr lang="en-US" dirty="0" smtClean="0"/>
              <a:t> </a:t>
            </a:r>
            <a:r>
              <a:rPr lang="en-US" dirty="0" err="1" smtClean="0"/>
              <a:t>da</a:t>
            </a:r>
            <a:r>
              <a:rPr lang="en-US" dirty="0" smtClean="0"/>
              <a:t> </a:t>
            </a:r>
            <a:r>
              <a:rPr lang="en-US" dirty="0" err="1" smtClean="0"/>
              <a:t>heri</a:t>
            </a:r>
            <a:r>
              <a:rPr lang="en-US" dirty="0" smtClean="0"/>
              <a:t> </a:t>
            </a:r>
            <a:r>
              <a:rPr lang="en-US" dirty="0" err="1" smtClean="0"/>
              <a:t>folkoe</a:t>
            </a:r>
            <a:r>
              <a:rPr lang="en-US" dirty="0" smtClean="0"/>
              <a:t> </a:t>
            </a:r>
            <a:r>
              <a:rPr lang="en-US" dirty="0" err="1" smtClean="0"/>
              <a:t>te</a:t>
            </a:r>
            <a:r>
              <a:rPr lang="en-US" dirty="0" smtClean="0"/>
              <a:t> </a:t>
            </a:r>
            <a:r>
              <a:rPr lang="en-US" dirty="0" err="1" smtClean="0"/>
              <a:t>doro</a:t>
            </a:r>
            <a:r>
              <a:rPr lang="en-US" dirty="0" smtClean="0"/>
              <a:t> </a:t>
            </a:r>
            <a:r>
              <a:rPr lang="en-US" dirty="0" err="1" smtClean="0"/>
              <a:t>meti</a:t>
            </a:r>
            <a:r>
              <a:rPr lang="en-US" dirty="0" smtClean="0"/>
              <a:t> </a:t>
            </a:r>
            <a:r>
              <a:rPr lang="en-US" dirty="0" err="1" smtClean="0"/>
              <a:t>srefi</a:t>
            </a:r>
            <a:endParaRPr lang="en-US" dirty="0" smtClean="0"/>
          </a:p>
          <a:p>
            <a:r>
              <a:rPr lang="en-US" dirty="0" err="1" smtClean="0"/>
              <a:t>Gado</a:t>
            </a:r>
            <a:r>
              <a:rPr lang="en-US" dirty="0" smtClean="0"/>
              <a:t> </a:t>
            </a:r>
            <a:r>
              <a:rPr lang="en-US" dirty="0" err="1" smtClean="0"/>
              <a:t>ben</a:t>
            </a:r>
            <a:r>
              <a:rPr lang="en-US" dirty="0" smtClean="0"/>
              <a:t> </a:t>
            </a:r>
            <a:r>
              <a:rPr lang="en-US" dirty="0" err="1" smtClean="0"/>
              <a:t>drai</a:t>
            </a:r>
            <a:r>
              <a:rPr lang="en-US" dirty="0" smtClean="0"/>
              <a:t> hem </a:t>
            </a:r>
            <a:r>
              <a:rPr lang="en-US" dirty="0" err="1" smtClean="0"/>
              <a:t>faja-hatibron</a:t>
            </a:r>
            <a:r>
              <a:rPr lang="en-US" dirty="0" smtClean="0"/>
              <a:t> foe wan </a:t>
            </a:r>
            <a:r>
              <a:rPr lang="en-US" dirty="0" err="1" smtClean="0"/>
              <a:t>langa</a:t>
            </a:r>
            <a:r>
              <a:rPr lang="en-US" dirty="0" smtClean="0"/>
              <a:t> tem </a:t>
            </a:r>
            <a:r>
              <a:rPr lang="en-US" dirty="0" err="1" smtClean="0"/>
              <a:t>komopo</a:t>
            </a:r>
            <a:r>
              <a:rPr lang="en-US" dirty="0" smtClean="0"/>
              <a:t> foe </a:t>
            </a:r>
            <a:r>
              <a:rPr lang="en-US" dirty="0" err="1" smtClean="0"/>
              <a:t>Nineve</a:t>
            </a:r>
            <a:endParaRPr lang="en-US" dirty="0"/>
          </a:p>
        </p:txBody>
      </p:sp>
      <p:sp>
        <p:nvSpPr>
          <p:cNvPr id="4" name="Date Placeholder 3"/>
          <p:cNvSpPr>
            <a:spLocks noGrp="1"/>
          </p:cNvSpPr>
          <p:nvPr>
            <p:ph type="dt" sz="half" idx="10"/>
          </p:nvPr>
        </p:nvSpPr>
        <p:spPr/>
        <p:txBody>
          <a:bodyPr/>
          <a:lstStyle/>
          <a:p>
            <a:fld id="{F8151079-4AFA-4EE6-9872-5794F40F0562}"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26</a:t>
            </a:fld>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a:t>
            </a:r>
            <a:r>
              <a:rPr lang="en-US" dirty="0" smtClean="0"/>
              <a:t> – </a:t>
            </a:r>
            <a:r>
              <a:rPr lang="en-US" dirty="0" err="1" smtClean="0"/>
              <a:t>Achab</a:t>
            </a:r>
            <a:endParaRPr lang="en-US" dirty="0"/>
          </a:p>
        </p:txBody>
      </p:sp>
      <p:sp>
        <p:nvSpPr>
          <p:cNvPr id="3" name="Content Placeholder 2"/>
          <p:cNvSpPr>
            <a:spLocks noGrp="1"/>
          </p:cNvSpPr>
          <p:nvPr>
            <p:ph idx="1"/>
          </p:nvPr>
        </p:nvSpPr>
        <p:spPr/>
        <p:txBody>
          <a:bodyPr/>
          <a:lstStyle/>
          <a:p>
            <a:r>
              <a:rPr lang="en-US" dirty="0" err="1" smtClean="0"/>
              <a:t>Achab</a:t>
            </a:r>
            <a:r>
              <a:rPr lang="en-US" dirty="0" smtClean="0"/>
              <a:t> </a:t>
            </a:r>
            <a:r>
              <a:rPr lang="en-US" dirty="0" err="1" smtClean="0"/>
              <a:t>ben</a:t>
            </a:r>
            <a:r>
              <a:rPr lang="en-US" dirty="0" smtClean="0"/>
              <a:t> de </a:t>
            </a:r>
            <a:r>
              <a:rPr lang="en-US" dirty="0" err="1" smtClean="0"/>
              <a:t>da</a:t>
            </a:r>
            <a:r>
              <a:rPr lang="en-US" dirty="0" smtClean="0"/>
              <a:t> </a:t>
            </a:r>
            <a:r>
              <a:rPr lang="en-US" dirty="0" err="1" smtClean="0"/>
              <a:t>moro</a:t>
            </a:r>
            <a:r>
              <a:rPr lang="en-US" dirty="0" smtClean="0"/>
              <a:t> </a:t>
            </a:r>
            <a:r>
              <a:rPr lang="en-US" dirty="0" err="1" smtClean="0"/>
              <a:t>takroe</a:t>
            </a:r>
            <a:r>
              <a:rPr lang="en-US" dirty="0" smtClean="0"/>
              <a:t> </a:t>
            </a:r>
            <a:r>
              <a:rPr lang="en-US" dirty="0" err="1" smtClean="0"/>
              <a:t>kownoe</a:t>
            </a:r>
            <a:r>
              <a:rPr lang="en-US" dirty="0" smtClean="0"/>
              <a:t> foe Israel, en </a:t>
            </a:r>
            <a:r>
              <a:rPr lang="en-US" dirty="0" err="1" smtClean="0"/>
              <a:t>Izebel</a:t>
            </a:r>
            <a:r>
              <a:rPr lang="en-US" dirty="0" smtClean="0"/>
              <a:t> hem </a:t>
            </a:r>
            <a:r>
              <a:rPr lang="en-US" dirty="0" err="1" smtClean="0"/>
              <a:t>frow</a:t>
            </a:r>
            <a:r>
              <a:rPr lang="en-US" dirty="0" smtClean="0"/>
              <a:t> </a:t>
            </a:r>
            <a:r>
              <a:rPr lang="en-US" dirty="0" err="1" smtClean="0"/>
              <a:t>ben</a:t>
            </a:r>
            <a:r>
              <a:rPr lang="en-US" dirty="0" smtClean="0"/>
              <a:t> </a:t>
            </a:r>
            <a:r>
              <a:rPr lang="en-US" dirty="0" err="1" smtClean="0"/>
              <a:t>faja</a:t>
            </a:r>
            <a:r>
              <a:rPr lang="en-US" dirty="0" smtClean="0"/>
              <a:t> hem foe doe </a:t>
            </a:r>
            <a:r>
              <a:rPr lang="en-US" dirty="0" err="1" smtClean="0"/>
              <a:t>moro</a:t>
            </a:r>
            <a:r>
              <a:rPr lang="en-US" dirty="0" smtClean="0"/>
              <a:t> </a:t>
            </a:r>
            <a:r>
              <a:rPr lang="en-US" dirty="0" err="1" smtClean="0"/>
              <a:t>ogri</a:t>
            </a:r>
            <a:r>
              <a:rPr lang="en-US" dirty="0" smtClean="0"/>
              <a:t>.</a:t>
            </a:r>
          </a:p>
          <a:p>
            <a:r>
              <a:rPr lang="en-US" dirty="0" err="1" smtClean="0"/>
              <a:t>Baka</a:t>
            </a:r>
            <a:r>
              <a:rPr lang="en-US" dirty="0" smtClean="0"/>
              <a:t> </a:t>
            </a:r>
            <a:r>
              <a:rPr lang="en-US" dirty="0" err="1" smtClean="0"/>
              <a:t>da</a:t>
            </a:r>
            <a:r>
              <a:rPr lang="en-US" dirty="0" smtClean="0"/>
              <a:t> tem </a:t>
            </a:r>
            <a:r>
              <a:rPr lang="en-US" dirty="0" err="1" smtClean="0"/>
              <a:t>dem</a:t>
            </a:r>
            <a:r>
              <a:rPr lang="en-US" dirty="0" smtClean="0"/>
              <a:t> </a:t>
            </a:r>
            <a:r>
              <a:rPr lang="en-US" dirty="0" err="1" smtClean="0"/>
              <a:t>ben</a:t>
            </a:r>
            <a:r>
              <a:rPr lang="en-US" dirty="0" smtClean="0"/>
              <a:t> </a:t>
            </a:r>
            <a:r>
              <a:rPr lang="en-US" dirty="0" err="1" smtClean="0"/>
              <a:t>kiri</a:t>
            </a:r>
            <a:r>
              <a:rPr lang="en-US" dirty="0" smtClean="0"/>
              <a:t> </a:t>
            </a:r>
            <a:r>
              <a:rPr lang="en-US" dirty="0" err="1" smtClean="0"/>
              <a:t>Nabot</a:t>
            </a:r>
            <a:r>
              <a:rPr lang="en-US" dirty="0" smtClean="0"/>
              <a:t> foe </a:t>
            </a:r>
            <a:r>
              <a:rPr lang="en-US" dirty="0" err="1" smtClean="0"/>
              <a:t>kisi</a:t>
            </a:r>
            <a:r>
              <a:rPr lang="en-US" dirty="0" smtClean="0"/>
              <a:t> hem </a:t>
            </a:r>
            <a:r>
              <a:rPr lang="en-US" dirty="0" err="1" smtClean="0"/>
              <a:t>gron</a:t>
            </a:r>
            <a:r>
              <a:rPr lang="en-US" dirty="0" smtClean="0"/>
              <a:t>, </a:t>
            </a:r>
            <a:r>
              <a:rPr lang="en-US" dirty="0" err="1" smtClean="0"/>
              <a:t>Elia</a:t>
            </a:r>
            <a:r>
              <a:rPr lang="en-US" dirty="0" smtClean="0"/>
              <a:t> </a:t>
            </a:r>
            <a:r>
              <a:rPr lang="en-US" dirty="0" err="1" smtClean="0"/>
              <a:t>ben</a:t>
            </a:r>
            <a:r>
              <a:rPr lang="en-US" dirty="0" smtClean="0"/>
              <a:t> </a:t>
            </a:r>
            <a:r>
              <a:rPr lang="en-US" dirty="0" err="1" smtClean="0"/>
              <a:t>kom</a:t>
            </a:r>
            <a:r>
              <a:rPr lang="en-US" dirty="0" smtClean="0"/>
              <a:t> </a:t>
            </a:r>
            <a:r>
              <a:rPr lang="en-US" dirty="0" err="1" smtClean="0"/>
              <a:t>nanga</a:t>
            </a:r>
            <a:r>
              <a:rPr lang="en-US" dirty="0" smtClean="0"/>
              <a:t> wan </a:t>
            </a:r>
            <a:r>
              <a:rPr lang="en-US" dirty="0" err="1" smtClean="0"/>
              <a:t>boskopoe</a:t>
            </a:r>
            <a:r>
              <a:rPr lang="en-US" dirty="0" smtClean="0"/>
              <a:t> </a:t>
            </a:r>
            <a:r>
              <a:rPr lang="en-US" dirty="0" err="1" smtClean="0"/>
              <a:t>na</a:t>
            </a:r>
            <a:r>
              <a:rPr lang="en-US" dirty="0" smtClean="0"/>
              <a:t> </a:t>
            </a:r>
            <a:r>
              <a:rPr lang="en-US" dirty="0" err="1" smtClean="0"/>
              <a:t>Achab</a:t>
            </a:r>
            <a:r>
              <a:rPr lang="en-US" dirty="0" smtClean="0"/>
              <a:t>, en </a:t>
            </a:r>
            <a:r>
              <a:rPr lang="en-US" dirty="0" err="1" smtClean="0"/>
              <a:t>Gado</a:t>
            </a:r>
            <a:r>
              <a:rPr lang="en-US" dirty="0" smtClean="0"/>
              <a:t> </a:t>
            </a:r>
            <a:r>
              <a:rPr lang="en-US" dirty="0" err="1" smtClean="0"/>
              <a:t>ben</a:t>
            </a:r>
            <a:r>
              <a:rPr lang="en-US" dirty="0" smtClean="0"/>
              <a:t> </a:t>
            </a:r>
            <a:r>
              <a:rPr lang="en-US" dirty="0" err="1" smtClean="0"/>
              <a:t>taki</a:t>
            </a:r>
            <a:r>
              <a:rPr lang="en-US" dirty="0" smtClean="0"/>
              <a:t> foe </a:t>
            </a:r>
            <a:r>
              <a:rPr lang="en-US" dirty="0" err="1" smtClean="0"/>
              <a:t>kiri</a:t>
            </a:r>
            <a:r>
              <a:rPr lang="en-US" dirty="0" smtClean="0"/>
              <a:t> hem, </a:t>
            </a:r>
            <a:r>
              <a:rPr lang="en-US" dirty="0" err="1" smtClean="0"/>
              <a:t>Izebel</a:t>
            </a:r>
            <a:r>
              <a:rPr lang="en-US" dirty="0" smtClean="0"/>
              <a:t>, en hem </a:t>
            </a:r>
            <a:r>
              <a:rPr lang="en-US" dirty="0" err="1" smtClean="0"/>
              <a:t>heri</a:t>
            </a:r>
            <a:r>
              <a:rPr lang="en-US" dirty="0" smtClean="0"/>
              <a:t> </a:t>
            </a:r>
            <a:r>
              <a:rPr lang="en-US" dirty="0" err="1" smtClean="0"/>
              <a:t>famiri</a:t>
            </a:r>
            <a:endParaRPr lang="en-US" dirty="0"/>
          </a:p>
        </p:txBody>
      </p:sp>
      <p:sp>
        <p:nvSpPr>
          <p:cNvPr id="4" name="Date Placeholder 3"/>
          <p:cNvSpPr>
            <a:spLocks noGrp="1"/>
          </p:cNvSpPr>
          <p:nvPr>
            <p:ph type="dt" sz="half" idx="10"/>
          </p:nvPr>
        </p:nvSpPr>
        <p:spPr/>
        <p:txBody>
          <a:bodyPr/>
          <a:lstStyle/>
          <a:p>
            <a:fld id="{C3B357B1-DFF9-4A87-94F0-5B28D85F264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27</a:t>
            </a:fld>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Achab</a:t>
            </a:r>
            <a:r>
              <a:rPr lang="en-US" dirty="0" smtClean="0"/>
              <a:t>…</a:t>
            </a:r>
            <a:endParaRPr lang="en-US" dirty="0"/>
          </a:p>
        </p:txBody>
      </p:sp>
      <p:sp>
        <p:nvSpPr>
          <p:cNvPr id="3" name="Content Placeholder 2"/>
          <p:cNvSpPr>
            <a:spLocks noGrp="1"/>
          </p:cNvSpPr>
          <p:nvPr>
            <p:ph idx="1"/>
          </p:nvPr>
        </p:nvSpPr>
        <p:spPr/>
        <p:txBody>
          <a:bodyPr/>
          <a:lstStyle/>
          <a:p>
            <a:r>
              <a:rPr lang="en-US" dirty="0" smtClean="0"/>
              <a:t>Di </a:t>
            </a:r>
            <a:r>
              <a:rPr lang="en-US" dirty="0" err="1" smtClean="0"/>
              <a:t>Achab</a:t>
            </a:r>
            <a:r>
              <a:rPr lang="en-US" dirty="0" smtClean="0"/>
              <a:t> </a:t>
            </a:r>
            <a:r>
              <a:rPr lang="en-US" dirty="0" err="1" smtClean="0"/>
              <a:t>ben</a:t>
            </a:r>
            <a:r>
              <a:rPr lang="en-US" dirty="0" smtClean="0"/>
              <a:t> </a:t>
            </a:r>
            <a:r>
              <a:rPr lang="en-US" dirty="0" err="1" smtClean="0"/>
              <a:t>jere</a:t>
            </a:r>
            <a:r>
              <a:rPr lang="en-US" dirty="0" smtClean="0"/>
              <a:t> </a:t>
            </a:r>
            <a:r>
              <a:rPr lang="en-US" dirty="0" err="1" smtClean="0"/>
              <a:t>da</a:t>
            </a:r>
            <a:r>
              <a:rPr lang="en-US" dirty="0" smtClean="0"/>
              <a:t> </a:t>
            </a:r>
            <a:r>
              <a:rPr lang="en-US" dirty="0" err="1" smtClean="0"/>
              <a:t>woortoe</a:t>
            </a:r>
            <a:r>
              <a:rPr lang="en-US" dirty="0" smtClean="0"/>
              <a:t>, a </a:t>
            </a:r>
            <a:r>
              <a:rPr lang="en-US" dirty="0" err="1" smtClean="0"/>
              <a:t>ben</a:t>
            </a:r>
            <a:r>
              <a:rPr lang="en-US" dirty="0" smtClean="0"/>
              <a:t> </a:t>
            </a:r>
            <a:r>
              <a:rPr lang="en-US" dirty="0" err="1" smtClean="0"/>
              <a:t>saka</a:t>
            </a:r>
            <a:r>
              <a:rPr lang="en-US" dirty="0" smtClean="0"/>
              <a:t> </a:t>
            </a:r>
            <a:r>
              <a:rPr lang="en-US" dirty="0" err="1" smtClean="0"/>
              <a:t>hemsrefi</a:t>
            </a:r>
            <a:r>
              <a:rPr lang="en-US" dirty="0" smtClean="0"/>
              <a:t> en </a:t>
            </a:r>
            <a:r>
              <a:rPr lang="en-US" dirty="0" err="1" smtClean="0"/>
              <a:t>weri</a:t>
            </a:r>
            <a:r>
              <a:rPr lang="en-US" dirty="0" smtClean="0"/>
              <a:t> lo-</a:t>
            </a:r>
            <a:r>
              <a:rPr lang="en-US" dirty="0" err="1" smtClean="0"/>
              <a:t>krosi</a:t>
            </a:r>
            <a:endParaRPr lang="en-US" dirty="0" smtClean="0"/>
          </a:p>
          <a:p>
            <a:r>
              <a:rPr lang="en-US" dirty="0" err="1" smtClean="0"/>
              <a:t>Gado</a:t>
            </a:r>
            <a:r>
              <a:rPr lang="en-US" dirty="0" smtClean="0"/>
              <a:t> </a:t>
            </a:r>
            <a:r>
              <a:rPr lang="en-US" dirty="0" err="1" smtClean="0"/>
              <a:t>ben</a:t>
            </a:r>
            <a:r>
              <a:rPr lang="en-US" dirty="0" smtClean="0"/>
              <a:t> </a:t>
            </a:r>
            <a:r>
              <a:rPr lang="en-US" dirty="0" err="1" smtClean="0"/>
              <a:t>taigi</a:t>
            </a:r>
            <a:r>
              <a:rPr lang="en-US" dirty="0" smtClean="0"/>
              <a:t> </a:t>
            </a:r>
            <a:r>
              <a:rPr lang="en-US" dirty="0" err="1" smtClean="0"/>
              <a:t>Elia</a:t>
            </a:r>
            <a:r>
              <a:rPr lang="en-US" dirty="0" smtClean="0"/>
              <a:t> foe </a:t>
            </a:r>
            <a:r>
              <a:rPr lang="en-US" dirty="0" err="1" smtClean="0"/>
              <a:t>si</a:t>
            </a:r>
            <a:r>
              <a:rPr lang="en-US" dirty="0" smtClean="0"/>
              <a:t> san </a:t>
            </a:r>
            <a:r>
              <a:rPr lang="en-US" dirty="0" err="1" smtClean="0"/>
              <a:t>Achab</a:t>
            </a:r>
            <a:r>
              <a:rPr lang="en-US" dirty="0" smtClean="0"/>
              <a:t> </a:t>
            </a:r>
            <a:r>
              <a:rPr lang="en-US" dirty="0" err="1" smtClean="0"/>
              <a:t>ben</a:t>
            </a:r>
            <a:r>
              <a:rPr lang="en-US" dirty="0" smtClean="0"/>
              <a:t> doe; </a:t>
            </a:r>
            <a:r>
              <a:rPr lang="en-US" dirty="0" err="1" smtClean="0"/>
              <a:t>dus</a:t>
            </a:r>
            <a:r>
              <a:rPr lang="en-US" dirty="0" smtClean="0"/>
              <a:t> </a:t>
            </a:r>
            <a:r>
              <a:rPr lang="en-US" dirty="0" err="1" smtClean="0"/>
              <a:t>Gado</a:t>
            </a:r>
            <a:r>
              <a:rPr lang="en-US" dirty="0" smtClean="0"/>
              <a:t> no </a:t>
            </a:r>
            <a:r>
              <a:rPr lang="en-US" dirty="0" err="1" smtClean="0"/>
              <a:t>sa</a:t>
            </a:r>
            <a:r>
              <a:rPr lang="en-US" dirty="0" smtClean="0"/>
              <a:t> </a:t>
            </a:r>
            <a:r>
              <a:rPr lang="en-US" dirty="0" err="1" smtClean="0"/>
              <a:t>figi</a:t>
            </a:r>
            <a:r>
              <a:rPr lang="en-US" dirty="0" smtClean="0"/>
              <a:t> hem </a:t>
            </a:r>
            <a:r>
              <a:rPr lang="en-US" dirty="0" err="1" smtClean="0"/>
              <a:t>heri</a:t>
            </a:r>
            <a:r>
              <a:rPr lang="en-US" dirty="0" smtClean="0"/>
              <a:t> </a:t>
            </a:r>
            <a:r>
              <a:rPr lang="en-US" dirty="0" err="1" smtClean="0"/>
              <a:t>famiri</a:t>
            </a:r>
            <a:r>
              <a:rPr lang="en-US" dirty="0" smtClean="0"/>
              <a:t> </a:t>
            </a:r>
            <a:r>
              <a:rPr lang="en-US" dirty="0" err="1" smtClean="0"/>
              <a:t>poeroe</a:t>
            </a:r>
            <a:r>
              <a:rPr lang="en-US" dirty="0" smtClean="0"/>
              <a:t> </a:t>
            </a:r>
            <a:r>
              <a:rPr lang="en-US" dirty="0" err="1" smtClean="0"/>
              <a:t>direkt</a:t>
            </a:r>
            <a:r>
              <a:rPr lang="en-US" dirty="0" smtClean="0"/>
              <a:t>, ma </a:t>
            </a:r>
            <a:r>
              <a:rPr lang="en-US" dirty="0" err="1" smtClean="0"/>
              <a:t>baka</a:t>
            </a:r>
            <a:r>
              <a:rPr lang="en-US" dirty="0" smtClean="0"/>
              <a:t> </a:t>
            </a:r>
            <a:r>
              <a:rPr lang="en-US" dirty="0" err="1" smtClean="0"/>
              <a:t>da</a:t>
            </a:r>
            <a:r>
              <a:rPr lang="en-US" dirty="0" smtClean="0"/>
              <a:t> </a:t>
            </a:r>
            <a:r>
              <a:rPr lang="en-US" dirty="0" err="1" smtClean="0"/>
              <a:t>dede</a:t>
            </a:r>
            <a:r>
              <a:rPr lang="en-US" dirty="0" smtClean="0"/>
              <a:t> foe </a:t>
            </a:r>
            <a:r>
              <a:rPr lang="en-US" dirty="0" err="1" smtClean="0"/>
              <a:t>Achab</a:t>
            </a:r>
            <a:r>
              <a:rPr lang="en-US" dirty="0" smtClean="0"/>
              <a:t>.  A </a:t>
            </a:r>
            <a:r>
              <a:rPr lang="en-US" dirty="0" err="1" smtClean="0"/>
              <a:t>ben</a:t>
            </a:r>
            <a:r>
              <a:rPr lang="en-US" dirty="0" smtClean="0"/>
              <a:t> </a:t>
            </a:r>
            <a:r>
              <a:rPr lang="en-US" dirty="0" err="1" smtClean="0"/>
              <a:t>sori</a:t>
            </a:r>
            <a:r>
              <a:rPr lang="en-US" dirty="0" smtClean="0"/>
              <a:t> </a:t>
            </a:r>
            <a:r>
              <a:rPr lang="en-US" dirty="0" err="1" smtClean="0"/>
              <a:t>pikinso</a:t>
            </a:r>
            <a:r>
              <a:rPr lang="en-US" dirty="0" smtClean="0"/>
              <a:t> sari-</a:t>
            </a:r>
            <a:r>
              <a:rPr lang="en-US" dirty="0" err="1" smtClean="0"/>
              <a:t>hati</a:t>
            </a:r>
            <a:r>
              <a:rPr lang="en-US" dirty="0" smtClean="0"/>
              <a:t> </a:t>
            </a:r>
            <a:r>
              <a:rPr lang="en-US" dirty="0" err="1" smtClean="0"/>
              <a:t>gi</a:t>
            </a:r>
            <a:r>
              <a:rPr lang="en-US" dirty="0" smtClean="0"/>
              <a:t> hem</a:t>
            </a:r>
            <a:endParaRPr lang="en-US" dirty="0"/>
          </a:p>
        </p:txBody>
      </p:sp>
      <p:sp>
        <p:nvSpPr>
          <p:cNvPr id="4" name="Date Placeholder 3"/>
          <p:cNvSpPr>
            <a:spLocks noGrp="1"/>
          </p:cNvSpPr>
          <p:nvPr>
            <p:ph type="dt" sz="half" idx="10"/>
          </p:nvPr>
        </p:nvSpPr>
        <p:spPr/>
        <p:txBody>
          <a:bodyPr/>
          <a:lstStyle/>
          <a:p>
            <a:fld id="{D88834B3-6515-4ABD-BF7C-C5531263F5D0}"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28</a:t>
            </a:fld>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Manasse</a:t>
            </a:r>
            <a:endParaRPr lang="en-US" dirty="0"/>
          </a:p>
        </p:txBody>
      </p:sp>
      <p:sp>
        <p:nvSpPr>
          <p:cNvPr id="3" name="Content Placeholder 2"/>
          <p:cNvSpPr>
            <a:spLocks noGrp="1"/>
          </p:cNvSpPr>
          <p:nvPr>
            <p:ph idx="1"/>
          </p:nvPr>
        </p:nvSpPr>
        <p:spPr/>
        <p:txBody>
          <a:bodyPr/>
          <a:lstStyle/>
          <a:p>
            <a:r>
              <a:rPr lang="en-US" dirty="0" err="1" smtClean="0"/>
              <a:t>Manasse</a:t>
            </a:r>
            <a:r>
              <a:rPr lang="en-US" dirty="0" smtClean="0"/>
              <a:t> </a:t>
            </a:r>
            <a:r>
              <a:rPr lang="en-US" dirty="0" err="1" smtClean="0"/>
              <a:t>ben</a:t>
            </a:r>
            <a:r>
              <a:rPr lang="en-US" dirty="0" smtClean="0"/>
              <a:t> de </a:t>
            </a:r>
            <a:r>
              <a:rPr lang="en-US" dirty="0" err="1" smtClean="0"/>
              <a:t>da</a:t>
            </a:r>
            <a:r>
              <a:rPr lang="en-US" dirty="0" smtClean="0"/>
              <a:t> </a:t>
            </a:r>
            <a:r>
              <a:rPr lang="en-US" dirty="0" err="1" smtClean="0"/>
              <a:t>moro</a:t>
            </a:r>
            <a:r>
              <a:rPr lang="en-US" dirty="0" smtClean="0"/>
              <a:t> </a:t>
            </a:r>
            <a:r>
              <a:rPr lang="en-US" dirty="0" err="1" smtClean="0"/>
              <a:t>ogri</a:t>
            </a:r>
            <a:r>
              <a:rPr lang="en-US" dirty="0" smtClean="0"/>
              <a:t> </a:t>
            </a:r>
            <a:r>
              <a:rPr lang="en-US" dirty="0" err="1" smtClean="0"/>
              <a:t>kownoe</a:t>
            </a:r>
            <a:r>
              <a:rPr lang="en-US" dirty="0" smtClean="0"/>
              <a:t> foe </a:t>
            </a:r>
            <a:r>
              <a:rPr lang="en-US" dirty="0" err="1" smtClean="0"/>
              <a:t>Juda</a:t>
            </a:r>
            <a:r>
              <a:rPr lang="en-US" dirty="0" smtClean="0"/>
              <a:t>, en </a:t>
            </a:r>
            <a:r>
              <a:rPr lang="en-US" dirty="0" err="1" smtClean="0"/>
              <a:t>te</a:t>
            </a:r>
            <a:r>
              <a:rPr lang="en-US" dirty="0" smtClean="0"/>
              <a:t> foe </a:t>
            </a:r>
            <a:r>
              <a:rPr lang="en-US" dirty="0" err="1" smtClean="0"/>
              <a:t>kaba</a:t>
            </a:r>
            <a:r>
              <a:rPr lang="en-US" dirty="0" smtClean="0"/>
              <a:t>, </a:t>
            </a:r>
            <a:r>
              <a:rPr lang="en-US" dirty="0" err="1" smtClean="0"/>
              <a:t>baka</a:t>
            </a:r>
            <a:r>
              <a:rPr lang="en-US" dirty="0" smtClean="0"/>
              <a:t> </a:t>
            </a:r>
            <a:r>
              <a:rPr lang="en-US" dirty="0" err="1" smtClean="0"/>
              <a:t>da</a:t>
            </a:r>
            <a:r>
              <a:rPr lang="en-US" dirty="0" smtClean="0"/>
              <a:t> tem a </a:t>
            </a:r>
            <a:r>
              <a:rPr lang="en-US" dirty="0" err="1" smtClean="0"/>
              <a:t>ben</a:t>
            </a:r>
            <a:r>
              <a:rPr lang="en-US" dirty="0" smtClean="0"/>
              <a:t> </a:t>
            </a:r>
            <a:r>
              <a:rPr lang="en-US" dirty="0" err="1" smtClean="0"/>
              <a:t>kiri</a:t>
            </a:r>
            <a:r>
              <a:rPr lang="en-US" dirty="0" smtClean="0"/>
              <a:t> </a:t>
            </a:r>
            <a:r>
              <a:rPr lang="en-US" dirty="0" err="1" smtClean="0"/>
              <a:t>omeni</a:t>
            </a:r>
            <a:r>
              <a:rPr lang="en-US" dirty="0" smtClean="0"/>
              <a:t> </a:t>
            </a:r>
            <a:r>
              <a:rPr lang="en-US" dirty="0" err="1" smtClean="0"/>
              <a:t>onschuldig</a:t>
            </a:r>
            <a:r>
              <a:rPr lang="en-US" dirty="0" smtClean="0"/>
              <a:t> </a:t>
            </a:r>
            <a:r>
              <a:rPr lang="en-US" dirty="0" err="1" smtClean="0"/>
              <a:t>soema</a:t>
            </a:r>
            <a:r>
              <a:rPr lang="en-US" dirty="0"/>
              <a:t> </a:t>
            </a:r>
            <a:r>
              <a:rPr lang="en-US" dirty="0" smtClean="0"/>
              <a:t>en doe </a:t>
            </a:r>
            <a:r>
              <a:rPr lang="en-US" dirty="0" err="1" smtClean="0"/>
              <a:t>omeni</a:t>
            </a:r>
            <a:r>
              <a:rPr lang="en-US" dirty="0" smtClean="0"/>
              <a:t> </a:t>
            </a:r>
            <a:r>
              <a:rPr lang="en-US" dirty="0" err="1" smtClean="0"/>
              <a:t>afgodrei</a:t>
            </a:r>
            <a:r>
              <a:rPr lang="en-US" dirty="0" smtClean="0"/>
              <a:t>, </a:t>
            </a:r>
            <a:r>
              <a:rPr lang="en-US" dirty="0" err="1" smtClean="0"/>
              <a:t>Gado</a:t>
            </a:r>
            <a:r>
              <a:rPr lang="en-US" dirty="0" smtClean="0"/>
              <a:t> </a:t>
            </a:r>
            <a:r>
              <a:rPr lang="en-US" dirty="0" err="1" smtClean="0"/>
              <a:t>ben</a:t>
            </a:r>
            <a:r>
              <a:rPr lang="en-US" dirty="0" smtClean="0"/>
              <a:t> </a:t>
            </a:r>
            <a:r>
              <a:rPr lang="en-US" dirty="0" err="1" smtClean="0"/>
              <a:t>gi</a:t>
            </a:r>
            <a:r>
              <a:rPr lang="en-US" dirty="0" smtClean="0"/>
              <a:t> hem </a:t>
            </a:r>
            <a:r>
              <a:rPr lang="en-US" dirty="0" err="1" smtClean="0"/>
              <a:t>abra</a:t>
            </a:r>
            <a:r>
              <a:rPr lang="en-US" dirty="0" smtClean="0"/>
              <a:t> foe </a:t>
            </a:r>
            <a:r>
              <a:rPr lang="en-US" dirty="0" err="1" smtClean="0"/>
              <a:t>dem</a:t>
            </a:r>
            <a:r>
              <a:rPr lang="en-US" dirty="0" smtClean="0"/>
              <a:t> </a:t>
            </a:r>
            <a:r>
              <a:rPr lang="en-US" dirty="0" err="1" smtClean="0"/>
              <a:t>tjari</a:t>
            </a:r>
            <a:r>
              <a:rPr lang="en-US" dirty="0" smtClean="0"/>
              <a:t> hem </a:t>
            </a:r>
            <a:r>
              <a:rPr lang="en-US" dirty="0" err="1" smtClean="0"/>
              <a:t>gowe</a:t>
            </a:r>
            <a:r>
              <a:rPr lang="en-US" dirty="0" smtClean="0"/>
              <a:t> </a:t>
            </a:r>
            <a:r>
              <a:rPr lang="en-US" dirty="0" err="1" smtClean="0"/>
              <a:t>na</a:t>
            </a:r>
            <a:r>
              <a:rPr lang="en-US" dirty="0" smtClean="0"/>
              <a:t> </a:t>
            </a:r>
            <a:r>
              <a:rPr lang="en-US" dirty="0" err="1" smtClean="0"/>
              <a:t>straf-oso</a:t>
            </a:r>
            <a:endParaRPr lang="en-US" dirty="0" smtClean="0"/>
          </a:p>
          <a:p>
            <a:r>
              <a:rPr lang="en-US" dirty="0" err="1" smtClean="0"/>
              <a:t>Manasse</a:t>
            </a:r>
            <a:r>
              <a:rPr lang="en-US" dirty="0" smtClean="0"/>
              <a:t> </a:t>
            </a:r>
            <a:r>
              <a:rPr lang="en-US" dirty="0" err="1" smtClean="0"/>
              <a:t>ben</a:t>
            </a:r>
            <a:r>
              <a:rPr lang="en-US" dirty="0" smtClean="0"/>
              <a:t> </a:t>
            </a:r>
            <a:r>
              <a:rPr lang="en-US" dirty="0" err="1" smtClean="0"/>
              <a:t>saka</a:t>
            </a:r>
            <a:r>
              <a:rPr lang="en-US" dirty="0" smtClean="0"/>
              <a:t> </a:t>
            </a:r>
            <a:r>
              <a:rPr lang="en-US" dirty="0" err="1" smtClean="0"/>
              <a:t>hemsrefi</a:t>
            </a:r>
            <a:r>
              <a:rPr lang="en-US" dirty="0" smtClean="0"/>
              <a:t> en </a:t>
            </a:r>
            <a:r>
              <a:rPr lang="en-US" dirty="0" err="1" smtClean="0"/>
              <a:t>aksi</a:t>
            </a:r>
            <a:r>
              <a:rPr lang="en-US" dirty="0" smtClean="0"/>
              <a:t> pardon foe </a:t>
            </a:r>
            <a:r>
              <a:rPr lang="en-US" dirty="0" err="1" smtClean="0"/>
              <a:t>Gado</a:t>
            </a:r>
            <a:endParaRPr lang="en-US" dirty="0"/>
          </a:p>
        </p:txBody>
      </p:sp>
      <p:sp>
        <p:nvSpPr>
          <p:cNvPr id="4" name="Date Placeholder 3"/>
          <p:cNvSpPr>
            <a:spLocks noGrp="1"/>
          </p:cNvSpPr>
          <p:nvPr>
            <p:ph type="dt" sz="half" idx="10"/>
          </p:nvPr>
        </p:nvSpPr>
        <p:spPr/>
        <p:txBody>
          <a:bodyPr/>
          <a:lstStyle/>
          <a:p>
            <a:fld id="{B2352D63-9F7F-4802-9C8E-257A32A34B26}"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29</a:t>
            </a:fld>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opwekking</a:t>
            </a:r>
            <a:r>
              <a:rPr lang="en-US" dirty="0" smtClean="0"/>
              <a:t> </a:t>
            </a:r>
            <a:r>
              <a:rPr lang="en-US" dirty="0" err="1" smtClean="0"/>
              <a:t>wani</a:t>
            </a:r>
            <a:r>
              <a:rPr lang="en-US" dirty="0" smtClean="0"/>
              <a:t> </a:t>
            </a:r>
            <a:r>
              <a:rPr lang="en-US" dirty="0" err="1" smtClean="0"/>
              <a:t>taki</a:t>
            </a:r>
            <a:endParaRPr lang="en-US" dirty="0"/>
          </a:p>
        </p:txBody>
      </p:sp>
      <p:sp>
        <p:nvSpPr>
          <p:cNvPr id="3" name="Content Placeholder 2"/>
          <p:cNvSpPr>
            <a:spLocks noGrp="1"/>
          </p:cNvSpPr>
          <p:nvPr>
            <p:ph idx="1"/>
          </p:nvPr>
        </p:nvSpPr>
        <p:spPr>
          <a:xfrm>
            <a:off x="738135" y="2017713"/>
            <a:ext cx="8216953" cy="4114800"/>
          </a:xfrm>
        </p:spPr>
        <p:txBody>
          <a:bodyPr/>
          <a:lstStyle/>
          <a:p>
            <a:r>
              <a:rPr lang="en-US" dirty="0" smtClean="0"/>
              <a:t>A </a:t>
            </a:r>
            <a:r>
              <a:rPr lang="en-US" dirty="0" err="1" smtClean="0"/>
              <a:t>taki</a:t>
            </a:r>
            <a:r>
              <a:rPr lang="en-US" dirty="0" smtClean="0"/>
              <a:t> </a:t>
            </a:r>
            <a:r>
              <a:rPr lang="en-US" dirty="0" err="1" smtClean="0"/>
              <a:t>dati</a:t>
            </a:r>
            <a:r>
              <a:rPr lang="en-US" dirty="0" smtClean="0"/>
              <a:t> </a:t>
            </a:r>
            <a:r>
              <a:rPr lang="en-US" dirty="0" err="1" smtClean="0"/>
              <a:t>wi</a:t>
            </a:r>
            <a:r>
              <a:rPr lang="en-US" dirty="0" smtClean="0"/>
              <a:t> </a:t>
            </a:r>
            <a:r>
              <a:rPr lang="en-US" dirty="0" err="1" smtClean="0"/>
              <a:t>sa</a:t>
            </a:r>
            <a:r>
              <a:rPr lang="en-US" dirty="0" smtClean="0"/>
              <a:t> go </a:t>
            </a:r>
            <a:r>
              <a:rPr lang="en-US" dirty="0" err="1" smtClean="0"/>
              <a:t>baka</a:t>
            </a:r>
            <a:r>
              <a:rPr lang="en-US" dirty="0" smtClean="0"/>
              <a:t> </a:t>
            </a:r>
            <a:r>
              <a:rPr lang="en-US" dirty="0" err="1" smtClean="0"/>
              <a:t>na</a:t>
            </a:r>
            <a:r>
              <a:rPr lang="en-US" dirty="0" smtClean="0"/>
              <a:t> </a:t>
            </a:r>
            <a:r>
              <a:rPr lang="en-US" dirty="0" err="1" smtClean="0"/>
              <a:t>normaal</a:t>
            </a:r>
            <a:endParaRPr lang="en-US" dirty="0" smtClean="0"/>
          </a:p>
          <a:p>
            <a:r>
              <a:rPr lang="en-US" dirty="0" smtClean="0"/>
              <a:t>Ma </a:t>
            </a:r>
            <a:r>
              <a:rPr lang="en-US" dirty="0" err="1" smtClean="0"/>
              <a:t>wi</a:t>
            </a:r>
            <a:r>
              <a:rPr lang="en-US" dirty="0" smtClean="0"/>
              <a:t> </a:t>
            </a:r>
            <a:r>
              <a:rPr lang="en-US" dirty="0" err="1" smtClean="0"/>
              <a:t>gwenti</a:t>
            </a:r>
            <a:r>
              <a:rPr lang="en-US" dirty="0" smtClean="0"/>
              <a:t> foe </a:t>
            </a:r>
            <a:r>
              <a:rPr lang="en-US" dirty="0" err="1" smtClean="0"/>
              <a:t>libi</a:t>
            </a:r>
            <a:r>
              <a:rPr lang="en-US" dirty="0" smtClean="0"/>
              <a:t> </a:t>
            </a:r>
            <a:r>
              <a:rPr lang="en-US" dirty="0" err="1" smtClean="0"/>
              <a:t>na</a:t>
            </a:r>
            <a:r>
              <a:rPr lang="en-US" dirty="0" smtClean="0"/>
              <a:t> so wan </a:t>
            </a:r>
            <a:r>
              <a:rPr lang="en-US" dirty="0" err="1" smtClean="0"/>
              <a:t>lagi</a:t>
            </a:r>
            <a:r>
              <a:rPr lang="en-US" dirty="0" smtClean="0"/>
              <a:t> </a:t>
            </a:r>
            <a:r>
              <a:rPr lang="en-US" dirty="0" err="1" smtClean="0"/>
              <a:t>niveau</a:t>
            </a:r>
            <a:r>
              <a:rPr lang="en-US" dirty="0" smtClean="0"/>
              <a:t> </a:t>
            </a:r>
            <a:r>
              <a:rPr lang="en-US" dirty="0" err="1" smtClean="0"/>
              <a:t>dati</a:t>
            </a:r>
            <a:r>
              <a:rPr lang="en-US" dirty="0" smtClean="0"/>
              <a:t> </a:t>
            </a:r>
            <a:r>
              <a:rPr lang="en-US" dirty="0" err="1" smtClean="0"/>
              <a:t>wi</a:t>
            </a:r>
            <a:r>
              <a:rPr lang="en-US" dirty="0" smtClean="0"/>
              <a:t> </a:t>
            </a:r>
            <a:r>
              <a:rPr lang="en-US" dirty="0" err="1" smtClean="0"/>
              <a:t>denki</a:t>
            </a:r>
            <a:r>
              <a:rPr lang="en-US" dirty="0" smtClean="0"/>
              <a:t> </a:t>
            </a:r>
            <a:r>
              <a:rPr lang="en-US" dirty="0" err="1" smtClean="0"/>
              <a:t>dati</a:t>
            </a:r>
            <a:r>
              <a:rPr lang="en-US" dirty="0" smtClean="0"/>
              <a:t> </a:t>
            </a:r>
            <a:r>
              <a:rPr lang="en-US" dirty="0" err="1" smtClean="0"/>
              <a:t>wi</a:t>
            </a:r>
            <a:r>
              <a:rPr lang="en-US" dirty="0" smtClean="0"/>
              <a:t> </a:t>
            </a:r>
            <a:r>
              <a:rPr lang="en-US" dirty="0" err="1" smtClean="0"/>
              <a:t>swaki</a:t>
            </a:r>
            <a:r>
              <a:rPr lang="en-US" dirty="0" smtClean="0"/>
              <a:t> </a:t>
            </a:r>
            <a:r>
              <a:rPr lang="en-US" dirty="0" err="1" smtClean="0"/>
              <a:t>fasi</a:t>
            </a:r>
            <a:r>
              <a:rPr lang="en-US" dirty="0" smtClean="0"/>
              <a:t> de </a:t>
            </a:r>
            <a:r>
              <a:rPr lang="en-US" dirty="0" err="1" smtClean="0"/>
              <a:t>normaal</a:t>
            </a:r>
            <a:r>
              <a:rPr lang="en-US" dirty="0" smtClean="0"/>
              <a:t>, en </a:t>
            </a:r>
            <a:r>
              <a:rPr lang="en-US" dirty="0" err="1" smtClean="0"/>
              <a:t>dati</a:t>
            </a:r>
            <a:r>
              <a:rPr lang="en-US" dirty="0" smtClean="0"/>
              <a:t> </a:t>
            </a:r>
            <a:r>
              <a:rPr lang="en-US" dirty="0" err="1" smtClean="0"/>
              <a:t>normaal</a:t>
            </a:r>
            <a:r>
              <a:rPr lang="en-US" dirty="0" smtClean="0"/>
              <a:t> de </a:t>
            </a:r>
            <a:r>
              <a:rPr lang="en-US" dirty="0" err="1" smtClean="0"/>
              <a:t>boven-natuurlijk</a:t>
            </a:r>
            <a:r>
              <a:rPr lang="en-US" dirty="0" smtClean="0"/>
              <a:t>!</a:t>
            </a:r>
          </a:p>
          <a:p>
            <a:r>
              <a:rPr lang="en-US" b="1" baseline="0" dirty="0" smtClean="0"/>
              <a:t>Ps. 85:7</a:t>
            </a:r>
            <a:r>
              <a:rPr lang="en-US" b="1" dirty="0" smtClean="0"/>
              <a:t> </a:t>
            </a:r>
            <a:r>
              <a:rPr lang="en-US" b="1" baseline="0" dirty="0" smtClean="0"/>
              <a:t>Joe no </a:t>
            </a:r>
            <a:r>
              <a:rPr lang="en-US" b="1" baseline="0" dirty="0" err="1" smtClean="0"/>
              <a:t>sa</a:t>
            </a:r>
            <a:r>
              <a:rPr lang="en-US" b="1" baseline="0" dirty="0" smtClean="0"/>
              <a:t> </a:t>
            </a:r>
            <a:r>
              <a:rPr lang="en-US" b="1" baseline="0" dirty="0" err="1" smtClean="0"/>
              <a:t>gi</a:t>
            </a:r>
            <a:r>
              <a:rPr lang="en-US" b="1" baseline="0" dirty="0" smtClean="0"/>
              <a:t> </a:t>
            </a:r>
            <a:r>
              <a:rPr lang="en-US" b="1" baseline="0" dirty="0" err="1" smtClean="0"/>
              <a:t>wi</a:t>
            </a:r>
            <a:r>
              <a:rPr lang="en-US" b="1" baseline="0" dirty="0" smtClean="0"/>
              <a:t> </a:t>
            </a:r>
            <a:r>
              <a:rPr lang="en-US" b="1" baseline="0" dirty="0" err="1" smtClean="0"/>
              <a:t>libi</a:t>
            </a:r>
            <a:r>
              <a:rPr lang="en-US" b="1" baseline="0" dirty="0" smtClean="0"/>
              <a:t> </a:t>
            </a:r>
            <a:r>
              <a:rPr lang="en-US" b="1" baseline="0" dirty="0" err="1" smtClean="0"/>
              <a:t>baka</a:t>
            </a:r>
            <a:r>
              <a:rPr lang="en-US" b="1" baseline="0" dirty="0" smtClean="0"/>
              <a:t>; so </a:t>
            </a:r>
            <a:r>
              <a:rPr lang="en-US" b="1" baseline="0" dirty="0" err="1" smtClean="0"/>
              <a:t>dati</a:t>
            </a:r>
            <a:r>
              <a:rPr lang="en-US" b="1" baseline="0" dirty="0" smtClean="0"/>
              <a:t> Joe </a:t>
            </a:r>
            <a:r>
              <a:rPr lang="en-US" b="1" baseline="0" dirty="0" err="1" smtClean="0"/>
              <a:t>pipel</a:t>
            </a:r>
            <a:r>
              <a:rPr lang="en-US" b="1" baseline="0" dirty="0" smtClean="0"/>
              <a:t> </a:t>
            </a:r>
            <a:r>
              <a:rPr lang="en-US" b="1" baseline="0" dirty="0" err="1" smtClean="0"/>
              <a:t>kan</a:t>
            </a:r>
            <a:r>
              <a:rPr lang="en-US" b="1" baseline="0" dirty="0" smtClean="0"/>
              <a:t> </a:t>
            </a:r>
            <a:r>
              <a:rPr lang="en-US" b="1" baseline="0" dirty="0" err="1" smtClean="0"/>
              <a:t>prisiri</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Joe?</a:t>
            </a:r>
            <a:endParaRPr lang="en-US" dirty="0"/>
          </a:p>
        </p:txBody>
      </p:sp>
      <p:sp>
        <p:nvSpPr>
          <p:cNvPr id="4" name="Date Placeholder 3"/>
          <p:cNvSpPr>
            <a:spLocks noGrp="1"/>
          </p:cNvSpPr>
          <p:nvPr>
            <p:ph type="dt" sz="half" idx="10"/>
          </p:nvPr>
        </p:nvSpPr>
        <p:spPr/>
        <p:txBody>
          <a:bodyPr/>
          <a:lstStyle/>
          <a:p>
            <a:fld id="{0CDC12BF-DAEF-4E43-BFB0-11E00CC13EBC}"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a:t>
            </a:fld>
            <a:endParaRPr lang="en-US" dirty="0"/>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Manasse</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gi</a:t>
            </a:r>
            <a:r>
              <a:rPr lang="en-US" dirty="0" smtClean="0"/>
              <a:t> hem pardon, en a </a:t>
            </a:r>
            <a:r>
              <a:rPr lang="en-US" dirty="0" err="1" smtClean="0"/>
              <a:t>ben</a:t>
            </a:r>
            <a:r>
              <a:rPr lang="en-US" dirty="0" smtClean="0"/>
              <a:t> </a:t>
            </a:r>
            <a:r>
              <a:rPr lang="en-US" dirty="0" err="1" smtClean="0"/>
              <a:t>kisi</a:t>
            </a:r>
            <a:r>
              <a:rPr lang="en-US" dirty="0" smtClean="0"/>
              <a:t> wan </a:t>
            </a:r>
            <a:r>
              <a:rPr lang="en-US" dirty="0" err="1" smtClean="0"/>
              <a:t>kans</a:t>
            </a:r>
            <a:r>
              <a:rPr lang="en-US" dirty="0" smtClean="0"/>
              <a:t> foe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hem </a:t>
            </a:r>
            <a:r>
              <a:rPr lang="en-US" dirty="0" err="1" smtClean="0"/>
              <a:t>egi</a:t>
            </a:r>
            <a:r>
              <a:rPr lang="en-US" dirty="0" smtClean="0"/>
              <a:t> </a:t>
            </a:r>
            <a:r>
              <a:rPr lang="en-US" dirty="0" err="1" smtClean="0"/>
              <a:t>kondre</a:t>
            </a:r>
            <a:endParaRPr lang="en-US" dirty="0" smtClean="0"/>
          </a:p>
          <a:p>
            <a:r>
              <a:rPr lang="en-US" dirty="0" smtClean="0"/>
              <a:t>A </a:t>
            </a:r>
            <a:r>
              <a:rPr lang="en-US" dirty="0" err="1" smtClean="0"/>
              <a:t>ben</a:t>
            </a:r>
            <a:r>
              <a:rPr lang="en-US" dirty="0" smtClean="0"/>
              <a:t> </a:t>
            </a:r>
            <a:r>
              <a:rPr lang="en-US" dirty="0" err="1" smtClean="0"/>
              <a:t>poeroe</a:t>
            </a:r>
            <a:r>
              <a:rPr lang="en-US" dirty="0" smtClean="0"/>
              <a:t> ala </a:t>
            </a:r>
            <a:r>
              <a:rPr lang="en-US" dirty="0" err="1" smtClean="0"/>
              <a:t>afgodrei</a:t>
            </a:r>
            <a:r>
              <a:rPr lang="en-US" dirty="0" smtClean="0"/>
              <a:t> </a:t>
            </a:r>
            <a:r>
              <a:rPr lang="en-US" dirty="0" err="1" smtClean="0"/>
              <a:t>dati</a:t>
            </a:r>
            <a:r>
              <a:rPr lang="en-US" dirty="0" smtClean="0"/>
              <a:t> </a:t>
            </a:r>
            <a:r>
              <a:rPr lang="en-US" dirty="0" err="1" smtClean="0"/>
              <a:t>hemsrefi</a:t>
            </a:r>
            <a:r>
              <a:rPr lang="en-US" dirty="0" smtClean="0"/>
              <a:t> </a:t>
            </a:r>
            <a:r>
              <a:rPr lang="en-US" dirty="0" err="1" smtClean="0"/>
              <a:t>ben</a:t>
            </a:r>
            <a:r>
              <a:rPr lang="en-US" dirty="0" smtClean="0"/>
              <a:t> doe en a </a:t>
            </a:r>
            <a:r>
              <a:rPr lang="en-US" dirty="0" err="1" smtClean="0"/>
              <a:t>ben</a:t>
            </a:r>
            <a:r>
              <a:rPr lang="en-US" dirty="0" smtClean="0"/>
              <a:t> </a:t>
            </a:r>
            <a:r>
              <a:rPr lang="en-US" dirty="0" err="1" smtClean="0"/>
              <a:t>dini</a:t>
            </a:r>
            <a:r>
              <a:rPr lang="en-US" dirty="0" smtClean="0"/>
              <a:t> </a:t>
            </a:r>
            <a:r>
              <a:rPr lang="en-US" dirty="0" err="1" smtClean="0"/>
              <a:t>Gado</a:t>
            </a:r>
            <a:r>
              <a:rPr lang="en-US" dirty="0" smtClean="0"/>
              <a:t> </a:t>
            </a:r>
            <a:r>
              <a:rPr lang="en-US" dirty="0" err="1" smtClean="0"/>
              <a:t>faja-faja</a:t>
            </a:r>
            <a:r>
              <a:rPr lang="en-US" dirty="0" smtClean="0"/>
              <a:t> </a:t>
            </a:r>
            <a:r>
              <a:rPr lang="en-US" dirty="0" err="1" smtClean="0"/>
              <a:t>te</a:t>
            </a:r>
            <a:r>
              <a:rPr lang="en-US" dirty="0" smtClean="0"/>
              <a:t> </a:t>
            </a:r>
            <a:r>
              <a:rPr lang="en-US" dirty="0" err="1" smtClean="0"/>
              <a:t>leki</a:t>
            </a:r>
            <a:r>
              <a:rPr lang="en-US" dirty="0" smtClean="0"/>
              <a:t> a </a:t>
            </a:r>
            <a:r>
              <a:rPr lang="en-US" dirty="0" err="1" smtClean="0"/>
              <a:t>ben</a:t>
            </a:r>
            <a:r>
              <a:rPr lang="en-US" dirty="0" smtClean="0"/>
              <a:t> </a:t>
            </a:r>
            <a:r>
              <a:rPr lang="en-US" dirty="0" err="1" smtClean="0"/>
              <a:t>dede</a:t>
            </a:r>
            <a:endParaRPr lang="en-US" dirty="0"/>
          </a:p>
        </p:txBody>
      </p:sp>
      <p:sp>
        <p:nvSpPr>
          <p:cNvPr id="4" name="Date Placeholder 3"/>
          <p:cNvSpPr>
            <a:spLocks noGrp="1"/>
          </p:cNvSpPr>
          <p:nvPr>
            <p:ph type="dt" sz="half" idx="10"/>
          </p:nvPr>
        </p:nvSpPr>
        <p:spPr/>
        <p:txBody>
          <a:bodyPr/>
          <a:lstStyle/>
          <a:p>
            <a:fld id="{B7561FA2-48D0-4282-BA5D-0B54D30B326C}"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30</a:t>
            </a:fld>
            <a:endParaRPr lang="en-US"/>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begi</a:t>
            </a:r>
            <a:r>
              <a:rPr lang="en-US" dirty="0" smtClean="0"/>
              <a:t> </a:t>
            </a:r>
            <a:r>
              <a:rPr lang="en-US" dirty="0" err="1" smtClean="0"/>
              <a:t>na</a:t>
            </a:r>
            <a:r>
              <a:rPr lang="en-US" dirty="0" smtClean="0"/>
              <a:t> </a:t>
            </a:r>
            <a:r>
              <a:rPr lang="en-US" dirty="0" err="1" smtClean="0"/>
              <a:t>ini</a:t>
            </a:r>
            <a:r>
              <a:rPr lang="en-US" dirty="0" smtClean="0"/>
              <a:t> Psalm 80</a:t>
            </a:r>
            <a:endParaRPr lang="en-US" dirty="0"/>
          </a:p>
        </p:txBody>
      </p:sp>
      <p:sp>
        <p:nvSpPr>
          <p:cNvPr id="3" name="Content Placeholder 2"/>
          <p:cNvSpPr>
            <a:spLocks noGrp="1"/>
          </p:cNvSpPr>
          <p:nvPr>
            <p:ph idx="1"/>
          </p:nvPr>
        </p:nvSpPr>
        <p:spPr>
          <a:xfrm>
            <a:off x="226953" y="2017713"/>
            <a:ext cx="8728135" cy="4114800"/>
          </a:xfrm>
        </p:spPr>
        <p:txBody>
          <a:bodyPr/>
          <a:lstStyle/>
          <a:p>
            <a:r>
              <a:rPr lang="en-US" b="1" baseline="0" dirty="0" smtClean="0"/>
              <a:t>4. </a:t>
            </a:r>
            <a:r>
              <a:rPr lang="en-US" b="1" baseline="0" dirty="0" err="1" smtClean="0"/>
              <a:t>Drai</a:t>
            </a:r>
            <a:r>
              <a:rPr lang="en-US" b="1" baseline="0" dirty="0" smtClean="0"/>
              <a:t> </a:t>
            </a:r>
            <a:r>
              <a:rPr lang="en-US" b="1" baseline="0" dirty="0" err="1" smtClean="0"/>
              <a:t>wi</a:t>
            </a:r>
            <a:r>
              <a:rPr lang="en-US" b="1" baseline="0" dirty="0" smtClean="0"/>
              <a:t> </a:t>
            </a:r>
            <a:r>
              <a:rPr lang="en-US" b="1" baseline="0" dirty="0" err="1" smtClean="0"/>
              <a:t>agen</a:t>
            </a:r>
            <a:r>
              <a:rPr lang="en-US" b="1" baseline="0" dirty="0" smtClean="0"/>
              <a:t>, O </a:t>
            </a:r>
            <a:r>
              <a:rPr lang="en-US" b="1" baseline="0" dirty="0" err="1" smtClean="0"/>
              <a:t>Gado</a:t>
            </a:r>
            <a:r>
              <a:rPr lang="en-US" b="1" baseline="0" dirty="0" smtClean="0"/>
              <a:t>, en </a:t>
            </a:r>
            <a:r>
              <a:rPr lang="en-US" b="1" baseline="0" dirty="0" err="1" smtClean="0"/>
              <a:t>meki</a:t>
            </a:r>
            <a:r>
              <a:rPr lang="en-US" b="1" baseline="0" dirty="0" smtClean="0"/>
              <a:t> Joe </a:t>
            </a:r>
            <a:r>
              <a:rPr lang="en-US" b="1" baseline="0" dirty="0" err="1" smtClean="0"/>
              <a:t>fesi</a:t>
            </a:r>
            <a:r>
              <a:rPr lang="en-US" b="1" baseline="0" dirty="0" smtClean="0"/>
              <a:t> </a:t>
            </a:r>
            <a:r>
              <a:rPr lang="en-US" b="1" baseline="0" dirty="0" err="1" smtClean="0"/>
              <a:t>skijn</a:t>
            </a:r>
            <a:r>
              <a:rPr lang="en-US" b="1" baseline="0" dirty="0" smtClean="0"/>
              <a:t>; en </a:t>
            </a:r>
            <a:r>
              <a:rPr lang="en-US" b="1" baseline="0" dirty="0" err="1" smtClean="0"/>
              <a:t>wi</a:t>
            </a:r>
            <a:r>
              <a:rPr lang="en-US" b="1" baseline="0" dirty="0" smtClean="0"/>
              <a:t> </a:t>
            </a:r>
            <a:r>
              <a:rPr lang="en-US" b="1" baseline="0" dirty="0" err="1" smtClean="0"/>
              <a:t>sa</a:t>
            </a:r>
            <a:r>
              <a:rPr lang="en-US" b="1" baseline="0" dirty="0" smtClean="0"/>
              <a:t> </a:t>
            </a:r>
            <a:r>
              <a:rPr lang="en-US" b="1" baseline="0" dirty="0" err="1" smtClean="0"/>
              <a:t>feni</a:t>
            </a:r>
            <a:r>
              <a:rPr lang="en-US" b="1" baseline="0" dirty="0" smtClean="0"/>
              <a:t> </a:t>
            </a:r>
            <a:r>
              <a:rPr lang="en-US" b="1" baseline="0" dirty="0" err="1" smtClean="0"/>
              <a:t>verloesoe</a:t>
            </a:r>
            <a:r>
              <a:rPr lang="en-US" b="1" baseline="0" dirty="0" smtClean="0"/>
              <a:t>.</a:t>
            </a:r>
          </a:p>
          <a:p>
            <a:r>
              <a:rPr lang="en-US" b="1" baseline="0" dirty="0" smtClean="0"/>
              <a:t>8. </a:t>
            </a:r>
            <a:r>
              <a:rPr lang="en-US" b="1" baseline="0" dirty="0" err="1" smtClean="0"/>
              <a:t>Drai</a:t>
            </a:r>
            <a:r>
              <a:rPr lang="en-US" b="1" baseline="0" dirty="0" smtClean="0"/>
              <a:t> </a:t>
            </a:r>
            <a:r>
              <a:rPr lang="en-US" b="1" baseline="0" dirty="0" err="1" smtClean="0"/>
              <a:t>wi</a:t>
            </a:r>
            <a:r>
              <a:rPr lang="en-US" b="1" baseline="0" dirty="0" smtClean="0"/>
              <a:t> </a:t>
            </a:r>
            <a:r>
              <a:rPr lang="en-US" b="1" baseline="0" dirty="0" err="1" smtClean="0"/>
              <a:t>agen</a:t>
            </a:r>
            <a:r>
              <a:rPr lang="en-US" b="1" baseline="0" dirty="0" smtClean="0"/>
              <a:t>, O </a:t>
            </a:r>
            <a:r>
              <a:rPr lang="en-US" b="1" baseline="0" dirty="0" err="1" smtClean="0"/>
              <a:t>Gado</a:t>
            </a:r>
            <a:r>
              <a:rPr lang="en-US" b="1" baseline="0" dirty="0" smtClean="0"/>
              <a:t> foe </a:t>
            </a:r>
            <a:r>
              <a:rPr lang="en-US" b="1" baseline="0" dirty="0" err="1" smtClean="0"/>
              <a:t>dem</a:t>
            </a:r>
            <a:r>
              <a:rPr lang="en-US" b="1" baseline="0" dirty="0" smtClean="0"/>
              <a:t> </a:t>
            </a:r>
            <a:r>
              <a:rPr lang="en-US" b="1" baseline="0" dirty="0" err="1" smtClean="0"/>
              <a:t>legre</a:t>
            </a:r>
            <a:r>
              <a:rPr lang="en-US" b="1" baseline="0" dirty="0" smtClean="0"/>
              <a:t>, en </a:t>
            </a:r>
            <a:r>
              <a:rPr lang="en-US" b="1" baseline="0" dirty="0" err="1" smtClean="0"/>
              <a:t>meki</a:t>
            </a:r>
            <a:r>
              <a:rPr lang="en-US" b="1" baseline="0" dirty="0" smtClean="0"/>
              <a:t> Joe </a:t>
            </a:r>
            <a:r>
              <a:rPr lang="en-US" b="1" baseline="0" dirty="0" err="1" smtClean="0"/>
              <a:t>fesi</a:t>
            </a:r>
            <a:r>
              <a:rPr lang="en-US" b="1" baseline="0" dirty="0" smtClean="0"/>
              <a:t> </a:t>
            </a:r>
            <a:r>
              <a:rPr lang="en-US" b="1" baseline="0" dirty="0" err="1" smtClean="0"/>
              <a:t>skijn</a:t>
            </a:r>
            <a:r>
              <a:rPr lang="en-US" b="1" baseline="0" dirty="0" smtClean="0"/>
              <a:t>; en </a:t>
            </a:r>
            <a:r>
              <a:rPr lang="en-US" b="1" baseline="0" dirty="0" err="1" smtClean="0"/>
              <a:t>wi</a:t>
            </a:r>
            <a:r>
              <a:rPr lang="en-US" b="1" baseline="0" dirty="0" smtClean="0"/>
              <a:t> </a:t>
            </a:r>
            <a:r>
              <a:rPr lang="en-US" b="1" baseline="0" dirty="0" err="1" smtClean="0"/>
              <a:t>sa</a:t>
            </a:r>
            <a:r>
              <a:rPr lang="en-US" b="1" baseline="0" dirty="0" smtClean="0"/>
              <a:t> </a:t>
            </a:r>
            <a:r>
              <a:rPr lang="en-US" b="1" baseline="0" dirty="0" err="1" smtClean="0"/>
              <a:t>feni</a:t>
            </a:r>
            <a:r>
              <a:rPr lang="en-US" b="1" baseline="0" dirty="0" smtClean="0"/>
              <a:t> </a:t>
            </a:r>
            <a:r>
              <a:rPr lang="en-US" b="1" baseline="0" dirty="0" err="1" smtClean="0"/>
              <a:t>verloesoe</a:t>
            </a:r>
            <a:r>
              <a:rPr lang="en-US" b="1" baseline="0" dirty="0" smtClean="0"/>
              <a:t>.</a:t>
            </a:r>
          </a:p>
          <a:p>
            <a:r>
              <a:rPr lang="en-US" b="1" baseline="0" dirty="0" smtClean="0"/>
              <a:t>20. </a:t>
            </a:r>
            <a:r>
              <a:rPr lang="en-US" b="1" baseline="0" dirty="0" err="1" smtClean="0"/>
              <a:t>Drai</a:t>
            </a:r>
            <a:r>
              <a:rPr lang="en-US" b="1" baseline="0" dirty="0" smtClean="0"/>
              <a:t> </a:t>
            </a:r>
            <a:r>
              <a:rPr lang="en-US" b="1" baseline="0" dirty="0" err="1" smtClean="0"/>
              <a:t>wi</a:t>
            </a:r>
            <a:r>
              <a:rPr lang="en-US" b="1" baseline="0" dirty="0" smtClean="0"/>
              <a:t> </a:t>
            </a:r>
            <a:r>
              <a:rPr lang="en-US" b="1" baseline="0" dirty="0" err="1" smtClean="0"/>
              <a:t>agen</a:t>
            </a:r>
            <a:r>
              <a:rPr lang="en-US" b="1" baseline="0" dirty="0" smtClean="0"/>
              <a:t>, O MASRA </a:t>
            </a:r>
            <a:r>
              <a:rPr lang="en-US" b="1" baseline="0" dirty="0" err="1" smtClean="0"/>
              <a:t>Gado</a:t>
            </a:r>
            <a:r>
              <a:rPr lang="en-US" b="1" baseline="0" dirty="0" smtClean="0"/>
              <a:t> foe </a:t>
            </a:r>
            <a:r>
              <a:rPr lang="en-US" b="1" baseline="0" dirty="0" err="1" smtClean="0"/>
              <a:t>dem</a:t>
            </a:r>
            <a:r>
              <a:rPr lang="en-US" b="1" baseline="0" dirty="0" smtClean="0"/>
              <a:t> </a:t>
            </a:r>
            <a:r>
              <a:rPr lang="en-US" b="1" baseline="0" dirty="0" err="1" smtClean="0"/>
              <a:t>legre</a:t>
            </a:r>
            <a:r>
              <a:rPr lang="en-US" b="1" baseline="0" dirty="0" smtClean="0"/>
              <a:t>, en </a:t>
            </a:r>
            <a:r>
              <a:rPr lang="en-US" b="1" baseline="0" dirty="0" err="1" smtClean="0"/>
              <a:t>meki</a:t>
            </a:r>
            <a:r>
              <a:rPr lang="en-US" b="1" baseline="0" dirty="0" smtClean="0"/>
              <a:t> Joe </a:t>
            </a:r>
            <a:r>
              <a:rPr lang="en-US" b="1" baseline="0" dirty="0" err="1" smtClean="0"/>
              <a:t>fesi</a:t>
            </a:r>
            <a:r>
              <a:rPr lang="en-US" b="1" baseline="0" dirty="0" smtClean="0"/>
              <a:t> </a:t>
            </a:r>
            <a:r>
              <a:rPr lang="en-US" b="1" baseline="0" dirty="0" err="1" smtClean="0"/>
              <a:t>skijn</a:t>
            </a:r>
            <a:r>
              <a:rPr lang="en-US" b="1" baseline="0" dirty="0" smtClean="0"/>
              <a:t>; en </a:t>
            </a:r>
            <a:r>
              <a:rPr lang="en-US" b="1" baseline="0" dirty="0" err="1" smtClean="0"/>
              <a:t>wi</a:t>
            </a:r>
            <a:r>
              <a:rPr lang="en-US" b="1" baseline="0" dirty="0" smtClean="0"/>
              <a:t> </a:t>
            </a:r>
            <a:r>
              <a:rPr lang="en-US" b="1" baseline="0" dirty="0" err="1" smtClean="0"/>
              <a:t>sa</a:t>
            </a:r>
            <a:r>
              <a:rPr lang="en-US" b="1" baseline="0" dirty="0" smtClean="0"/>
              <a:t> </a:t>
            </a:r>
            <a:r>
              <a:rPr lang="en-US" b="1" baseline="0" dirty="0" err="1" smtClean="0"/>
              <a:t>feni</a:t>
            </a:r>
            <a:r>
              <a:rPr lang="en-US" b="1" baseline="0" dirty="0" smtClean="0"/>
              <a:t> </a:t>
            </a:r>
            <a:r>
              <a:rPr lang="en-US" b="1" baseline="0" dirty="0" err="1" smtClean="0"/>
              <a:t>verloesoe</a:t>
            </a:r>
            <a:r>
              <a:rPr lang="en-US" b="1" baseline="0" dirty="0" smtClean="0"/>
              <a:t>.</a:t>
            </a:r>
            <a:endParaRPr lang="en-US" dirty="0"/>
          </a:p>
        </p:txBody>
      </p:sp>
      <p:sp>
        <p:nvSpPr>
          <p:cNvPr id="4" name="Date Placeholder 3"/>
          <p:cNvSpPr>
            <a:spLocks noGrp="1"/>
          </p:cNvSpPr>
          <p:nvPr>
            <p:ph type="dt" sz="half" idx="10"/>
          </p:nvPr>
        </p:nvSpPr>
        <p:spPr/>
        <p:txBody>
          <a:bodyPr/>
          <a:lstStyle/>
          <a:p>
            <a:fld id="{275ECE31-EE2D-4958-A99D-641456BF97F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31</a:t>
            </a:fld>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pramisi</a:t>
            </a:r>
            <a:r>
              <a:rPr lang="en-US" dirty="0" smtClean="0"/>
              <a:t> foe </a:t>
            </a:r>
            <a:r>
              <a:rPr lang="en-US" dirty="0" err="1" smtClean="0"/>
              <a:t>Zacharia</a:t>
            </a:r>
            <a:endParaRPr lang="en-US" dirty="0"/>
          </a:p>
        </p:txBody>
      </p:sp>
      <p:sp>
        <p:nvSpPr>
          <p:cNvPr id="3" name="Content Placeholder 2"/>
          <p:cNvSpPr>
            <a:spLocks noGrp="1"/>
          </p:cNvSpPr>
          <p:nvPr>
            <p:ph idx="1"/>
          </p:nvPr>
        </p:nvSpPr>
        <p:spPr/>
        <p:txBody>
          <a:bodyPr/>
          <a:lstStyle/>
          <a:p>
            <a:r>
              <a:rPr lang="en-US" b="1" baseline="0" dirty="0" smtClean="0"/>
              <a:t> 3. Foe </a:t>
            </a:r>
            <a:r>
              <a:rPr lang="en-US" b="1" baseline="0" dirty="0" err="1" smtClean="0"/>
              <a:t>dat'ede</a:t>
            </a:r>
            <a:r>
              <a:rPr lang="en-US" b="1" baseline="0" dirty="0" smtClean="0"/>
              <a:t> </a:t>
            </a:r>
            <a:r>
              <a:rPr lang="en-US" b="1" baseline="0" dirty="0" err="1" smtClean="0"/>
              <a:t>taki</a:t>
            </a:r>
            <a:r>
              <a:rPr lang="en-US" b="1" baseline="0" dirty="0" smtClean="0"/>
              <a:t> </a:t>
            </a:r>
            <a:r>
              <a:rPr lang="en-US" b="1" baseline="0" dirty="0" err="1" smtClean="0"/>
              <a:t>gi</a:t>
            </a:r>
            <a:r>
              <a:rPr lang="en-US" b="1" baseline="0" dirty="0" smtClean="0"/>
              <a:t> </a:t>
            </a:r>
            <a:r>
              <a:rPr lang="en-US" b="1" baseline="0" dirty="0" err="1" smtClean="0"/>
              <a:t>dem</a:t>
            </a:r>
            <a:r>
              <a:rPr lang="en-US" b="1" baseline="0" dirty="0" smtClean="0"/>
              <a:t> </a:t>
            </a:r>
            <a:r>
              <a:rPr lang="en-US" b="1" baseline="0" dirty="0" err="1" smtClean="0"/>
              <a:t>taki</a:t>
            </a:r>
            <a:r>
              <a:rPr lang="en-US" b="1" baseline="0" dirty="0" smtClean="0"/>
              <a:t>: So MASRA foe </a:t>
            </a:r>
            <a:r>
              <a:rPr lang="en-US" b="1" baseline="0" dirty="0" err="1" smtClean="0"/>
              <a:t>dem</a:t>
            </a:r>
            <a:r>
              <a:rPr lang="en-US" b="1" baseline="0" dirty="0" smtClean="0"/>
              <a:t> </a:t>
            </a:r>
            <a:r>
              <a:rPr lang="en-US" b="1" baseline="0" dirty="0" err="1" smtClean="0"/>
              <a:t>legre</a:t>
            </a:r>
            <a:r>
              <a:rPr lang="en-US" b="1" baseline="0" dirty="0" smtClean="0"/>
              <a:t> de </a:t>
            </a:r>
            <a:r>
              <a:rPr lang="en-US" b="1" baseline="0" dirty="0" err="1" smtClean="0"/>
              <a:t>taki</a:t>
            </a:r>
            <a:r>
              <a:rPr lang="en-US" b="1" baseline="0" dirty="0" smtClean="0"/>
              <a:t>: </a:t>
            </a:r>
            <a:r>
              <a:rPr lang="en-US" b="1" baseline="0" dirty="0" err="1" smtClean="0"/>
              <a:t>Drai</a:t>
            </a:r>
            <a:r>
              <a:rPr lang="en-US" b="1" baseline="0" dirty="0" smtClean="0"/>
              <a:t> </a:t>
            </a:r>
            <a:r>
              <a:rPr lang="en-US" b="1" baseline="0" dirty="0" err="1" smtClean="0"/>
              <a:t>kom</a:t>
            </a:r>
            <a:r>
              <a:rPr lang="en-US" b="1" baseline="0" dirty="0" smtClean="0"/>
              <a:t> </a:t>
            </a:r>
            <a:r>
              <a:rPr lang="en-US" b="1" baseline="0" dirty="0" err="1" smtClean="0"/>
              <a:t>baka</a:t>
            </a:r>
            <a:r>
              <a:rPr lang="en-US" b="1" baseline="0" dirty="0" smtClean="0"/>
              <a:t> </a:t>
            </a:r>
            <a:r>
              <a:rPr lang="en-US" b="1" baseline="0" dirty="0" err="1" smtClean="0"/>
              <a:t>na</a:t>
            </a:r>
            <a:r>
              <a:rPr lang="en-US" b="1" baseline="0" dirty="0" smtClean="0"/>
              <a:t> Mi: so MASRA foe </a:t>
            </a:r>
            <a:r>
              <a:rPr lang="en-US" b="1" baseline="0" dirty="0" err="1" smtClean="0"/>
              <a:t>dem</a:t>
            </a:r>
            <a:r>
              <a:rPr lang="en-US" b="1" baseline="0" dirty="0" smtClean="0"/>
              <a:t> </a:t>
            </a:r>
            <a:r>
              <a:rPr lang="en-US" b="1" baseline="0" dirty="0" err="1" smtClean="0"/>
              <a:t>legre</a:t>
            </a:r>
            <a:r>
              <a:rPr lang="en-US" b="1" baseline="0" dirty="0" smtClean="0"/>
              <a:t> de </a:t>
            </a:r>
            <a:r>
              <a:rPr lang="en-US" b="1" baseline="0" dirty="0" err="1" smtClean="0"/>
              <a:t>taki</a:t>
            </a:r>
            <a:r>
              <a:rPr lang="en-US" b="1" baseline="0" dirty="0" smtClean="0"/>
              <a:t>, en Mi </a:t>
            </a:r>
            <a:r>
              <a:rPr lang="en-US" b="1" baseline="0" dirty="0" err="1" smtClean="0"/>
              <a:t>sa</a:t>
            </a:r>
            <a:r>
              <a:rPr lang="en-US" b="1" baseline="0" dirty="0" smtClean="0"/>
              <a:t> </a:t>
            </a:r>
            <a:r>
              <a:rPr lang="en-US" b="1" baseline="0" dirty="0" err="1" smtClean="0"/>
              <a:t>drai</a:t>
            </a:r>
            <a:r>
              <a:rPr lang="en-US" b="1" baseline="0" dirty="0" smtClean="0"/>
              <a:t> </a:t>
            </a:r>
            <a:r>
              <a:rPr lang="en-US" b="1" baseline="0" dirty="0" err="1" smtClean="0"/>
              <a:t>kom</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so MASRA foe </a:t>
            </a:r>
            <a:r>
              <a:rPr lang="en-US" b="1" baseline="0" dirty="0" err="1" smtClean="0"/>
              <a:t>dem</a:t>
            </a:r>
            <a:r>
              <a:rPr lang="en-US" b="1" baseline="0" dirty="0" smtClean="0"/>
              <a:t> </a:t>
            </a:r>
            <a:r>
              <a:rPr lang="en-US" b="1" baseline="0" dirty="0" err="1" smtClean="0"/>
              <a:t>legre</a:t>
            </a:r>
            <a:r>
              <a:rPr lang="en-US" b="1" baseline="0" dirty="0" smtClean="0"/>
              <a:t> de </a:t>
            </a:r>
            <a:r>
              <a:rPr lang="en-US" b="1" baseline="0" dirty="0" err="1" smtClean="0"/>
              <a:t>taki</a:t>
            </a:r>
            <a:r>
              <a:rPr lang="en-US" b="1" baseline="0" dirty="0" smtClean="0"/>
              <a:t>.</a:t>
            </a:r>
            <a:endParaRPr lang="en-US" dirty="0"/>
          </a:p>
        </p:txBody>
      </p:sp>
      <p:sp>
        <p:nvSpPr>
          <p:cNvPr id="4" name="Date Placeholder 3"/>
          <p:cNvSpPr>
            <a:spLocks noGrp="1"/>
          </p:cNvSpPr>
          <p:nvPr>
            <p:ph type="dt" sz="half" idx="10"/>
          </p:nvPr>
        </p:nvSpPr>
        <p:spPr/>
        <p:txBody>
          <a:bodyPr/>
          <a:lstStyle/>
          <a:p>
            <a:fld id="{5B880C15-226F-49B0-A588-691C67B9D2C6}"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32</a:t>
            </a:fld>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natuur</a:t>
            </a:r>
            <a:r>
              <a:rPr lang="en-US" dirty="0" smtClean="0"/>
              <a:t> foe </a:t>
            </a:r>
            <a:r>
              <a:rPr lang="en-US" dirty="0" err="1" smtClean="0"/>
              <a:t>Gado</a:t>
            </a:r>
            <a:r>
              <a:rPr lang="en-US" dirty="0" smtClean="0"/>
              <a:t> de</a:t>
            </a:r>
            <a:endParaRPr lang="en-US" dirty="0"/>
          </a:p>
        </p:txBody>
      </p:sp>
      <p:sp>
        <p:nvSpPr>
          <p:cNvPr id="3" name="Content Placeholder 2"/>
          <p:cNvSpPr>
            <a:spLocks noGrp="1"/>
          </p:cNvSpPr>
          <p:nvPr>
            <p:ph idx="1"/>
          </p:nvPr>
        </p:nvSpPr>
        <p:spPr/>
        <p:txBody>
          <a:bodyPr/>
          <a:lstStyle/>
          <a:p>
            <a:r>
              <a:rPr lang="en-US" sz="2800" dirty="0" smtClean="0"/>
              <a:t>Te Hem </a:t>
            </a:r>
            <a:r>
              <a:rPr lang="en-US" sz="2800" dirty="0" err="1" smtClean="0"/>
              <a:t>pipel</a:t>
            </a:r>
            <a:r>
              <a:rPr lang="en-US" sz="2800" dirty="0" smtClean="0"/>
              <a:t> </a:t>
            </a:r>
            <a:r>
              <a:rPr lang="en-US" sz="2800" dirty="0" err="1" smtClean="0"/>
              <a:t>bekenti</a:t>
            </a:r>
            <a:r>
              <a:rPr lang="en-US" sz="2800" dirty="0" smtClean="0"/>
              <a:t> </a:t>
            </a:r>
            <a:r>
              <a:rPr lang="en-US" sz="2800" dirty="0" err="1" smtClean="0"/>
              <a:t>dem</a:t>
            </a:r>
            <a:r>
              <a:rPr lang="en-US" sz="2800" dirty="0" smtClean="0"/>
              <a:t> </a:t>
            </a:r>
            <a:r>
              <a:rPr lang="en-US" sz="2800" dirty="0" err="1" smtClean="0"/>
              <a:t>sondoe</a:t>
            </a:r>
            <a:r>
              <a:rPr lang="en-US" sz="2800" dirty="0" smtClean="0"/>
              <a:t> en </a:t>
            </a:r>
            <a:r>
              <a:rPr lang="en-US" sz="2800" dirty="0" err="1" smtClean="0"/>
              <a:t>drai</a:t>
            </a:r>
            <a:r>
              <a:rPr lang="en-US" sz="2800" dirty="0" smtClean="0"/>
              <a:t> </a:t>
            </a:r>
            <a:r>
              <a:rPr lang="en-US" sz="2800" dirty="0" err="1" smtClean="0"/>
              <a:t>kom</a:t>
            </a:r>
            <a:r>
              <a:rPr lang="en-US" sz="2800" dirty="0" smtClean="0"/>
              <a:t> </a:t>
            </a:r>
            <a:r>
              <a:rPr lang="en-US" sz="2800" dirty="0" err="1" smtClean="0"/>
              <a:t>na</a:t>
            </a:r>
            <a:r>
              <a:rPr lang="en-US" sz="2800" dirty="0" smtClean="0"/>
              <a:t> Hem, A </a:t>
            </a:r>
            <a:r>
              <a:rPr lang="en-US" sz="2800" dirty="0" err="1" smtClean="0"/>
              <a:t>sori</a:t>
            </a:r>
            <a:r>
              <a:rPr lang="en-US" sz="2800" dirty="0" smtClean="0"/>
              <a:t> sari-</a:t>
            </a:r>
            <a:r>
              <a:rPr lang="en-US" sz="2800" dirty="0" err="1" smtClean="0"/>
              <a:t>hati</a:t>
            </a:r>
            <a:r>
              <a:rPr lang="en-US" sz="2800" dirty="0" smtClean="0"/>
              <a:t> en </a:t>
            </a:r>
            <a:r>
              <a:rPr lang="en-US" sz="2800" dirty="0" err="1" smtClean="0"/>
              <a:t>drai</a:t>
            </a:r>
            <a:r>
              <a:rPr lang="en-US" sz="2800" dirty="0" smtClean="0"/>
              <a:t> </a:t>
            </a:r>
            <a:r>
              <a:rPr lang="en-US" sz="2800" dirty="0" err="1" smtClean="0"/>
              <a:t>kom</a:t>
            </a:r>
            <a:r>
              <a:rPr lang="en-US" sz="2800" dirty="0" smtClean="0"/>
              <a:t> </a:t>
            </a:r>
            <a:r>
              <a:rPr lang="en-US" sz="2800" dirty="0" err="1" smtClean="0"/>
              <a:t>na</a:t>
            </a:r>
            <a:r>
              <a:rPr lang="en-US" sz="2800" dirty="0" smtClean="0"/>
              <a:t> </a:t>
            </a:r>
            <a:r>
              <a:rPr lang="en-US" sz="2800" dirty="0" err="1" smtClean="0"/>
              <a:t>dem</a:t>
            </a:r>
            <a:r>
              <a:rPr lang="en-US" sz="2800" dirty="0" smtClean="0"/>
              <a:t>. </a:t>
            </a:r>
          </a:p>
          <a:p>
            <a:r>
              <a:rPr lang="en-US" sz="2800" b="1" dirty="0" smtClean="0"/>
              <a:t>II </a:t>
            </a:r>
            <a:r>
              <a:rPr lang="en-US" sz="2800" b="1" dirty="0" err="1" smtClean="0"/>
              <a:t>Kron</a:t>
            </a:r>
            <a:r>
              <a:rPr lang="en-US" sz="2800" b="1" dirty="0" smtClean="0"/>
              <a:t>. 7:14 </a:t>
            </a:r>
            <a:r>
              <a:rPr lang="en-US" sz="2800" b="1" baseline="0" dirty="0" err="1" smtClean="0"/>
              <a:t>Efoe</a:t>
            </a:r>
            <a:r>
              <a:rPr lang="en-US" sz="2800" b="1" baseline="0" dirty="0" smtClean="0"/>
              <a:t> Mi </a:t>
            </a:r>
            <a:r>
              <a:rPr lang="en-US" sz="2800" b="1" baseline="0" dirty="0" err="1" smtClean="0"/>
              <a:t>pipel</a:t>
            </a:r>
            <a:r>
              <a:rPr lang="en-US" sz="2800" b="1" baseline="0" dirty="0" smtClean="0"/>
              <a:t>, </a:t>
            </a:r>
            <a:r>
              <a:rPr lang="en-US" sz="2800" b="1" baseline="0" dirty="0" err="1" smtClean="0"/>
              <a:t>disi</a:t>
            </a:r>
            <a:r>
              <a:rPr lang="en-US" sz="2800" b="1" baseline="0" dirty="0" smtClean="0"/>
              <a:t> </a:t>
            </a:r>
            <a:r>
              <a:rPr lang="en-US" sz="2800" b="1" baseline="0" dirty="0" err="1" smtClean="0"/>
              <a:t>dem</a:t>
            </a:r>
            <a:r>
              <a:rPr lang="en-US" sz="2800" b="1" baseline="0" dirty="0" smtClean="0"/>
              <a:t> </a:t>
            </a:r>
            <a:r>
              <a:rPr lang="en-US" sz="2800" b="1" baseline="0" dirty="0" err="1" smtClean="0"/>
              <a:t>kari</a:t>
            </a:r>
            <a:r>
              <a:rPr lang="en-US" sz="2800" b="1" baseline="0" dirty="0" smtClean="0"/>
              <a:t> </a:t>
            </a:r>
            <a:r>
              <a:rPr lang="en-US" sz="2800" b="1" baseline="0" dirty="0" err="1" smtClean="0"/>
              <a:t>na</a:t>
            </a:r>
            <a:r>
              <a:rPr lang="en-US" sz="2800" b="1" baseline="0" dirty="0" smtClean="0"/>
              <a:t> Mi </a:t>
            </a:r>
            <a:r>
              <a:rPr lang="en-US" sz="2800" b="1" baseline="0" dirty="0" err="1" smtClean="0"/>
              <a:t>nem</a:t>
            </a:r>
            <a:r>
              <a:rPr lang="en-US" sz="2800" b="1" baseline="0" dirty="0" smtClean="0"/>
              <a:t>, </a:t>
            </a:r>
            <a:r>
              <a:rPr lang="en-US" sz="2800" b="1" baseline="0" dirty="0" err="1" smtClean="0"/>
              <a:t>sa</a:t>
            </a:r>
            <a:r>
              <a:rPr lang="en-US" sz="2800" b="1" baseline="0" dirty="0" smtClean="0"/>
              <a:t> </a:t>
            </a:r>
            <a:r>
              <a:rPr lang="en-US" sz="2800" b="1" baseline="0" dirty="0" err="1" smtClean="0"/>
              <a:t>saka</a:t>
            </a:r>
            <a:r>
              <a:rPr lang="en-US" sz="2800" b="1" baseline="0" dirty="0" smtClean="0"/>
              <a:t> </a:t>
            </a:r>
            <a:r>
              <a:rPr lang="en-US" sz="2800" b="1" baseline="0" dirty="0" err="1" smtClean="0"/>
              <a:t>demsrefi</a:t>
            </a:r>
            <a:r>
              <a:rPr lang="en-US" sz="2800" b="1" baseline="0" dirty="0" smtClean="0"/>
              <a:t>, en </a:t>
            </a:r>
            <a:r>
              <a:rPr lang="en-US" sz="2800" b="1" baseline="0" dirty="0" err="1" smtClean="0"/>
              <a:t>begi</a:t>
            </a:r>
            <a:r>
              <a:rPr lang="en-US" sz="2800" b="1" baseline="0" dirty="0" smtClean="0"/>
              <a:t>, en </a:t>
            </a:r>
            <a:r>
              <a:rPr lang="en-US" sz="2800" b="1" baseline="0" dirty="0" err="1" smtClean="0"/>
              <a:t>soekoe</a:t>
            </a:r>
            <a:r>
              <a:rPr lang="en-US" sz="2800" b="1" baseline="0" dirty="0" smtClean="0"/>
              <a:t> Mi </a:t>
            </a:r>
            <a:r>
              <a:rPr lang="en-US" sz="2800" b="1" baseline="0" dirty="0" err="1" smtClean="0"/>
              <a:t>fesi</a:t>
            </a:r>
            <a:r>
              <a:rPr lang="en-US" sz="2800" b="1" baseline="0" dirty="0" smtClean="0"/>
              <a:t>, en </a:t>
            </a:r>
            <a:r>
              <a:rPr lang="en-US" sz="2800" b="1" baseline="0" dirty="0" err="1" smtClean="0"/>
              <a:t>drai</a:t>
            </a:r>
            <a:r>
              <a:rPr lang="en-US" sz="2800" b="1" baseline="0" dirty="0" smtClean="0"/>
              <a:t> </a:t>
            </a:r>
            <a:r>
              <a:rPr lang="en-US" sz="2800" b="1" baseline="0" dirty="0" err="1" smtClean="0"/>
              <a:t>komopo</a:t>
            </a:r>
            <a:r>
              <a:rPr lang="en-US" sz="2800" b="1" baseline="0" dirty="0" smtClean="0"/>
              <a:t> foe </a:t>
            </a:r>
            <a:r>
              <a:rPr lang="en-US" sz="2800" b="1" baseline="0" dirty="0" err="1" smtClean="0"/>
              <a:t>dem</a:t>
            </a:r>
            <a:r>
              <a:rPr lang="en-US" sz="2800" b="1" baseline="0" dirty="0" smtClean="0"/>
              <a:t> </a:t>
            </a:r>
            <a:r>
              <a:rPr lang="en-US" sz="2800" b="1" baseline="0" dirty="0" err="1" smtClean="0"/>
              <a:t>ogri</a:t>
            </a:r>
            <a:r>
              <a:rPr lang="en-US" sz="2800" b="1" baseline="0" dirty="0" smtClean="0"/>
              <a:t> </a:t>
            </a:r>
            <a:r>
              <a:rPr lang="en-US" sz="2800" b="1" baseline="0" dirty="0" err="1" smtClean="0"/>
              <a:t>pasi</a:t>
            </a:r>
            <a:r>
              <a:rPr lang="en-US" sz="2800" b="1" baseline="0" dirty="0" smtClean="0"/>
              <a:t>; </a:t>
            </a:r>
            <a:r>
              <a:rPr lang="en-US" sz="2800" b="1" baseline="0" dirty="0" err="1" smtClean="0"/>
              <a:t>dan</a:t>
            </a:r>
            <a:r>
              <a:rPr lang="en-US" sz="2800" b="1" baseline="0" dirty="0" smtClean="0"/>
              <a:t> Mi </a:t>
            </a:r>
            <a:r>
              <a:rPr lang="en-US" sz="2800" b="1" baseline="0" dirty="0" err="1" smtClean="0"/>
              <a:t>sa</a:t>
            </a:r>
            <a:r>
              <a:rPr lang="en-US" sz="2800" b="1" baseline="0" dirty="0" smtClean="0"/>
              <a:t> </a:t>
            </a:r>
            <a:r>
              <a:rPr lang="en-US" sz="2800" b="1" baseline="0" dirty="0" err="1" smtClean="0"/>
              <a:t>jere</a:t>
            </a:r>
            <a:r>
              <a:rPr lang="en-US" sz="2800" b="1" baseline="0" dirty="0" smtClean="0"/>
              <a:t> foe </a:t>
            </a:r>
            <a:r>
              <a:rPr lang="en-US" sz="2800" b="1" baseline="0" dirty="0" err="1" smtClean="0"/>
              <a:t>hemel</a:t>
            </a:r>
            <a:r>
              <a:rPr lang="en-US" sz="2800" b="1" baseline="0" dirty="0" smtClean="0"/>
              <a:t>, en Mi </a:t>
            </a:r>
            <a:r>
              <a:rPr lang="en-US" sz="2800" b="1" baseline="0" dirty="0" err="1" smtClean="0"/>
              <a:t>sa</a:t>
            </a:r>
            <a:r>
              <a:rPr lang="en-US" sz="2800" b="1" baseline="0" dirty="0" smtClean="0"/>
              <a:t> </a:t>
            </a:r>
            <a:r>
              <a:rPr lang="en-US" sz="2800" b="1" baseline="0" dirty="0" err="1" smtClean="0"/>
              <a:t>gi</a:t>
            </a:r>
            <a:r>
              <a:rPr lang="en-US" sz="2800" b="1" baseline="0" dirty="0" smtClean="0"/>
              <a:t> pardon </a:t>
            </a:r>
            <a:r>
              <a:rPr lang="en-US" sz="2800" b="1" baseline="0" dirty="0" err="1" smtClean="0"/>
              <a:t>na</a:t>
            </a:r>
            <a:r>
              <a:rPr lang="en-US" sz="2800" b="1" baseline="0" dirty="0" smtClean="0"/>
              <a:t> </a:t>
            </a:r>
            <a:r>
              <a:rPr lang="en-US" sz="2800" b="1" baseline="0" dirty="0" err="1" smtClean="0"/>
              <a:t>dem</a:t>
            </a:r>
            <a:r>
              <a:rPr lang="en-US" sz="2800" b="1" baseline="0" dirty="0" smtClean="0"/>
              <a:t> </a:t>
            </a:r>
            <a:r>
              <a:rPr lang="en-US" sz="2800" b="1" baseline="0" dirty="0" err="1" smtClean="0"/>
              <a:t>sondoe</a:t>
            </a:r>
            <a:r>
              <a:rPr lang="en-US" sz="2800" b="1" baseline="0" dirty="0" smtClean="0"/>
              <a:t>, en Mi </a:t>
            </a:r>
            <a:r>
              <a:rPr lang="en-US" sz="2800" b="1" baseline="0" dirty="0" err="1" smtClean="0"/>
              <a:t>sa</a:t>
            </a:r>
            <a:r>
              <a:rPr lang="en-US" sz="2800" b="1" baseline="0" dirty="0" smtClean="0"/>
              <a:t> </a:t>
            </a:r>
            <a:r>
              <a:rPr lang="en-US" sz="2800" b="1" baseline="0" dirty="0" err="1" smtClean="0"/>
              <a:t>meki</a:t>
            </a:r>
            <a:r>
              <a:rPr lang="en-US" sz="2800" b="1" baseline="0" dirty="0" smtClean="0"/>
              <a:t> </a:t>
            </a:r>
            <a:r>
              <a:rPr lang="en-US" sz="2800" b="1" baseline="0" dirty="0" err="1" smtClean="0"/>
              <a:t>dem</a:t>
            </a:r>
            <a:r>
              <a:rPr lang="en-US" sz="2800" b="1" baseline="0" dirty="0" smtClean="0"/>
              <a:t> </a:t>
            </a:r>
            <a:r>
              <a:rPr lang="en-US" sz="2800" b="1" baseline="0" dirty="0" err="1" smtClean="0"/>
              <a:t>kondre</a:t>
            </a:r>
            <a:r>
              <a:rPr lang="en-US" sz="2800" b="1" baseline="0" dirty="0" smtClean="0"/>
              <a:t> </a:t>
            </a:r>
            <a:r>
              <a:rPr lang="en-US" sz="2800" b="1" baseline="0" dirty="0" err="1" smtClean="0"/>
              <a:t>kom</a:t>
            </a:r>
            <a:r>
              <a:rPr lang="en-US" sz="2800" b="1" baseline="0" dirty="0" smtClean="0"/>
              <a:t> </a:t>
            </a:r>
            <a:r>
              <a:rPr lang="en-US" sz="2800" b="1" baseline="0" dirty="0" err="1" smtClean="0"/>
              <a:t>boen</a:t>
            </a:r>
            <a:r>
              <a:rPr lang="en-US" sz="2800" b="1" baseline="0" dirty="0" smtClean="0"/>
              <a:t> </a:t>
            </a:r>
            <a:r>
              <a:rPr lang="en-US" sz="2800" b="1" baseline="0" dirty="0" err="1" smtClean="0"/>
              <a:t>baka</a:t>
            </a:r>
            <a:r>
              <a:rPr lang="en-US" sz="2800" b="1" baseline="0" dirty="0" smtClean="0"/>
              <a:t>.</a:t>
            </a:r>
            <a:endParaRPr lang="en-US" sz="2800" dirty="0"/>
          </a:p>
        </p:txBody>
      </p:sp>
      <p:sp>
        <p:nvSpPr>
          <p:cNvPr id="4" name="Date Placeholder 3"/>
          <p:cNvSpPr>
            <a:spLocks noGrp="1"/>
          </p:cNvSpPr>
          <p:nvPr>
            <p:ph type="dt" sz="half" idx="10"/>
          </p:nvPr>
        </p:nvSpPr>
        <p:spPr/>
        <p:txBody>
          <a:bodyPr/>
          <a:lstStyle/>
          <a:p>
            <a:fld id="{8BD67F67-66B6-4292-8387-A9AD9851262E}"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33</a:t>
            </a:fld>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 </a:t>
            </a:r>
            <a:r>
              <a:rPr lang="en-US" dirty="0" err="1" smtClean="0"/>
              <a:t>Gado</a:t>
            </a:r>
            <a:r>
              <a:rPr lang="en-US" dirty="0"/>
              <a:t> </a:t>
            </a:r>
            <a:r>
              <a:rPr lang="en-US" dirty="0" err="1" smtClean="0"/>
              <a:t>tjari</a:t>
            </a:r>
            <a:r>
              <a:rPr lang="en-US" dirty="0" smtClean="0"/>
              <a:t> </a:t>
            </a:r>
            <a:r>
              <a:rPr lang="en-US" dirty="0" err="1" smtClean="0"/>
              <a:t>opwekking</a:t>
            </a:r>
            <a:r>
              <a:rPr lang="en-US" dirty="0" smtClean="0"/>
              <a:t> </a:t>
            </a:r>
            <a:r>
              <a:rPr lang="en-US" dirty="0" err="1" smtClean="0"/>
              <a:t>kom</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jeje-siki</a:t>
            </a:r>
            <a:r>
              <a:rPr lang="en-US" dirty="0" smtClean="0"/>
              <a:t> </a:t>
            </a:r>
            <a:r>
              <a:rPr lang="en-US" dirty="0" err="1" smtClean="0"/>
              <a:t>soema</a:t>
            </a:r>
            <a:r>
              <a:rPr lang="en-US" dirty="0" smtClean="0"/>
              <a:t> </a:t>
            </a:r>
            <a:r>
              <a:rPr lang="en-US" dirty="0" err="1" smtClean="0"/>
              <a:t>kisi</a:t>
            </a:r>
            <a:r>
              <a:rPr lang="en-US" dirty="0" smtClean="0"/>
              <a:t> </a:t>
            </a:r>
            <a:r>
              <a:rPr lang="en-US" dirty="0" err="1" smtClean="0"/>
              <a:t>gesontoe</a:t>
            </a:r>
            <a:endParaRPr lang="en-US" dirty="0" smtClean="0"/>
          </a:p>
          <a:p>
            <a:r>
              <a:rPr lang="en-US" dirty="0" smtClean="0"/>
              <a:t>Dem </a:t>
            </a:r>
            <a:r>
              <a:rPr lang="en-US" dirty="0" err="1" smtClean="0"/>
              <a:t>tranga-jesi</a:t>
            </a:r>
            <a:r>
              <a:rPr lang="en-US" dirty="0" smtClean="0"/>
              <a:t> </a:t>
            </a:r>
            <a:r>
              <a:rPr lang="en-US" dirty="0" err="1" smtClean="0"/>
              <a:t>soema</a:t>
            </a:r>
            <a:r>
              <a:rPr lang="en-US" dirty="0" smtClean="0"/>
              <a:t> </a:t>
            </a:r>
            <a:r>
              <a:rPr lang="en-US" dirty="0" err="1" smtClean="0"/>
              <a:t>gi</a:t>
            </a:r>
            <a:r>
              <a:rPr lang="en-US" dirty="0" smtClean="0"/>
              <a:t> </a:t>
            </a:r>
            <a:r>
              <a:rPr lang="en-US" dirty="0" err="1" smtClean="0"/>
              <a:t>jesi</a:t>
            </a:r>
            <a:endParaRPr lang="en-US" dirty="0" smtClean="0"/>
          </a:p>
          <a:p>
            <a:r>
              <a:rPr lang="en-US" dirty="0" smtClean="0"/>
              <a:t>Dem </a:t>
            </a:r>
            <a:r>
              <a:rPr lang="en-US" dirty="0" err="1" smtClean="0"/>
              <a:t>vleselijk</a:t>
            </a:r>
            <a:r>
              <a:rPr lang="en-US" dirty="0" smtClean="0"/>
              <a:t> </a:t>
            </a:r>
            <a:r>
              <a:rPr lang="en-US" dirty="0" err="1" smtClean="0"/>
              <a:t>soema</a:t>
            </a:r>
            <a:r>
              <a:rPr lang="en-US" dirty="0" smtClean="0"/>
              <a:t> </a:t>
            </a:r>
            <a:r>
              <a:rPr lang="en-US" dirty="0" err="1" smtClean="0"/>
              <a:t>tron</a:t>
            </a:r>
            <a:r>
              <a:rPr lang="en-US" dirty="0" smtClean="0"/>
              <a:t> </a:t>
            </a:r>
            <a:r>
              <a:rPr lang="en-US" dirty="0" err="1" smtClean="0"/>
              <a:t>geestelijk</a:t>
            </a:r>
            <a:endParaRPr lang="en-US" dirty="0" smtClean="0"/>
          </a:p>
          <a:p>
            <a:r>
              <a:rPr lang="en-US" dirty="0" smtClean="0"/>
              <a:t>Dem </a:t>
            </a:r>
            <a:r>
              <a:rPr lang="en-US" dirty="0" err="1" smtClean="0"/>
              <a:t>soema</a:t>
            </a:r>
            <a:r>
              <a:rPr lang="en-US" dirty="0" smtClean="0"/>
              <a:t> </a:t>
            </a:r>
            <a:r>
              <a:rPr lang="en-US" dirty="0" err="1" smtClean="0"/>
              <a:t>disi</a:t>
            </a:r>
            <a:r>
              <a:rPr lang="en-US" dirty="0" smtClean="0"/>
              <a:t> </a:t>
            </a:r>
            <a:r>
              <a:rPr lang="en-US" dirty="0" err="1" smtClean="0"/>
              <a:t>ben</a:t>
            </a:r>
            <a:r>
              <a:rPr lang="en-US" dirty="0" smtClean="0"/>
              <a:t> </a:t>
            </a:r>
            <a:r>
              <a:rPr lang="en-US" dirty="0" err="1" smtClean="0"/>
              <a:t>poti</a:t>
            </a:r>
            <a:r>
              <a:rPr lang="en-US" dirty="0" smtClean="0"/>
              <a:t> </a:t>
            </a:r>
            <a:r>
              <a:rPr lang="en-US" dirty="0" err="1" smtClean="0"/>
              <a:t>dem</a:t>
            </a:r>
            <a:r>
              <a:rPr lang="en-US" dirty="0" smtClean="0"/>
              <a:t> </a:t>
            </a:r>
            <a:r>
              <a:rPr lang="en-US" dirty="0" err="1" smtClean="0"/>
              <a:t>egi</a:t>
            </a:r>
            <a:r>
              <a:rPr lang="en-US" dirty="0" smtClean="0"/>
              <a:t> </a:t>
            </a:r>
            <a:r>
              <a:rPr lang="en-US" dirty="0" err="1" smtClean="0"/>
              <a:t>wani</a:t>
            </a:r>
            <a:r>
              <a:rPr lang="en-US" dirty="0" smtClean="0"/>
              <a:t>  </a:t>
            </a:r>
            <a:r>
              <a:rPr lang="en-US" dirty="0" err="1" smtClean="0"/>
              <a:t>na</a:t>
            </a:r>
            <a:r>
              <a:rPr lang="en-US" dirty="0" smtClean="0"/>
              <a:t> </a:t>
            </a:r>
            <a:r>
              <a:rPr lang="en-US" dirty="0" err="1" smtClean="0"/>
              <a:t>fesi</a:t>
            </a:r>
            <a:r>
              <a:rPr lang="en-US" dirty="0" smtClean="0"/>
              <a:t> </a:t>
            </a:r>
            <a:r>
              <a:rPr lang="en-US" dirty="0" err="1" smtClean="0"/>
              <a:t>poti</a:t>
            </a:r>
            <a:r>
              <a:rPr lang="en-US" dirty="0" smtClean="0"/>
              <a:t> </a:t>
            </a:r>
            <a:r>
              <a:rPr lang="en-US" dirty="0" err="1" smtClean="0"/>
              <a:t>da</a:t>
            </a:r>
            <a:r>
              <a:rPr lang="en-US" dirty="0" smtClean="0"/>
              <a:t> </a:t>
            </a:r>
            <a:r>
              <a:rPr lang="en-US" dirty="0" err="1" smtClean="0"/>
              <a:t>wani</a:t>
            </a:r>
            <a:r>
              <a:rPr lang="en-US" dirty="0" smtClean="0"/>
              <a:t> foe </a:t>
            </a:r>
            <a:r>
              <a:rPr lang="en-US" dirty="0" err="1" smtClean="0"/>
              <a:t>Gado</a:t>
            </a:r>
            <a:r>
              <a:rPr lang="en-US" dirty="0" smtClean="0"/>
              <a:t> </a:t>
            </a:r>
            <a:r>
              <a:rPr lang="en-US" dirty="0" err="1" smtClean="0"/>
              <a:t>na</a:t>
            </a:r>
            <a:r>
              <a:rPr lang="en-US" dirty="0" smtClean="0"/>
              <a:t> </a:t>
            </a:r>
            <a:r>
              <a:rPr lang="en-US" dirty="0" err="1" smtClean="0"/>
              <a:t>fesi</a:t>
            </a:r>
            <a:endParaRPr lang="en-US" dirty="0"/>
          </a:p>
        </p:txBody>
      </p:sp>
      <p:sp>
        <p:nvSpPr>
          <p:cNvPr id="4" name="Date Placeholder 3"/>
          <p:cNvSpPr>
            <a:spLocks noGrp="1"/>
          </p:cNvSpPr>
          <p:nvPr>
            <p:ph type="dt" sz="half" idx="10"/>
          </p:nvPr>
        </p:nvSpPr>
        <p:spPr/>
        <p:txBody>
          <a:bodyPr/>
          <a:lstStyle/>
          <a:p>
            <a:fld id="{12ECAD2B-E1C5-491D-A1C6-57CE24265A6A}"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34</a:t>
            </a:fld>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Marki</a:t>
            </a:r>
            <a:r>
              <a:rPr lang="en-US" dirty="0" smtClean="0"/>
              <a:t> foe </a:t>
            </a:r>
            <a:r>
              <a:rPr lang="en-US" dirty="0" err="1" smtClean="0"/>
              <a:t>normaal</a:t>
            </a:r>
            <a:r>
              <a:rPr lang="en-US" dirty="0" smtClean="0"/>
              <a:t> Kristen </a:t>
            </a:r>
            <a:r>
              <a:rPr lang="en-US" dirty="0" err="1" smtClean="0"/>
              <a:t>libi</a:t>
            </a:r>
            <a:endParaRPr lang="en-US" dirty="0"/>
          </a:p>
        </p:txBody>
      </p:sp>
      <p:sp>
        <p:nvSpPr>
          <p:cNvPr id="3" name="Content Placeholder 2"/>
          <p:cNvSpPr>
            <a:spLocks noGrp="1"/>
          </p:cNvSpPr>
          <p:nvPr>
            <p:ph idx="1"/>
          </p:nvPr>
        </p:nvSpPr>
        <p:spPr>
          <a:xfrm>
            <a:off x="592083" y="2017713"/>
            <a:ext cx="8363005" cy="4114800"/>
          </a:xfrm>
        </p:spPr>
        <p:txBody>
          <a:bodyPr/>
          <a:lstStyle/>
          <a:p>
            <a:r>
              <a:rPr lang="en-US" dirty="0" err="1" smtClean="0"/>
              <a:t>Begi</a:t>
            </a:r>
            <a:r>
              <a:rPr lang="en-US" dirty="0" smtClean="0"/>
              <a:t> </a:t>
            </a:r>
            <a:r>
              <a:rPr lang="en-US" dirty="0" err="1" smtClean="0"/>
              <a:t>dorodoro</a:t>
            </a:r>
            <a:r>
              <a:rPr lang="en-US" dirty="0" smtClean="0"/>
              <a:t> </a:t>
            </a:r>
            <a:r>
              <a:rPr lang="en-US" dirty="0" err="1" smtClean="0"/>
              <a:t>nanga</a:t>
            </a:r>
            <a:r>
              <a:rPr lang="en-US" dirty="0" smtClean="0"/>
              <a:t> </a:t>
            </a:r>
            <a:r>
              <a:rPr lang="en-US" dirty="0" err="1" smtClean="0"/>
              <a:t>antwoord</a:t>
            </a:r>
            <a:endParaRPr lang="en-US" dirty="0" smtClean="0"/>
          </a:p>
          <a:p>
            <a:r>
              <a:rPr lang="en-US" dirty="0" smtClean="0"/>
              <a:t>Evangelism </a:t>
            </a:r>
            <a:r>
              <a:rPr lang="en-US" dirty="0" err="1" smtClean="0"/>
              <a:t>nanga</a:t>
            </a:r>
            <a:r>
              <a:rPr lang="en-US" dirty="0" smtClean="0"/>
              <a:t> </a:t>
            </a:r>
            <a:r>
              <a:rPr lang="en-US" dirty="0" err="1" smtClean="0"/>
              <a:t>soema</a:t>
            </a:r>
            <a:r>
              <a:rPr lang="en-US" dirty="0" smtClean="0"/>
              <a:t> </a:t>
            </a:r>
            <a:r>
              <a:rPr lang="en-US" dirty="0" err="1" smtClean="0"/>
              <a:t>disi</a:t>
            </a:r>
            <a:r>
              <a:rPr lang="en-US" dirty="0" smtClean="0"/>
              <a:t> </a:t>
            </a:r>
            <a:r>
              <a:rPr lang="en-US" dirty="0" err="1" smtClean="0"/>
              <a:t>drai</a:t>
            </a:r>
            <a:r>
              <a:rPr lang="en-US" dirty="0" smtClean="0"/>
              <a:t> </a:t>
            </a:r>
            <a:r>
              <a:rPr lang="en-US" dirty="0" err="1" smtClean="0"/>
              <a:t>libi</a:t>
            </a:r>
            <a:endParaRPr lang="en-US" dirty="0" smtClean="0"/>
          </a:p>
          <a:p>
            <a:r>
              <a:rPr lang="en-US" dirty="0" err="1" smtClean="0"/>
              <a:t>Vrede</a:t>
            </a:r>
            <a:endParaRPr lang="en-US" dirty="0" smtClean="0"/>
          </a:p>
          <a:p>
            <a:r>
              <a:rPr lang="en-US" dirty="0" err="1" smtClean="0"/>
              <a:t>Krakti</a:t>
            </a:r>
            <a:r>
              <a:rPr lang="en-US" dirty="0" smtClean="0"/>
              <a:t> foe </a:t>
            </a:r>
            <a:r>
              <a:rPr lang="en-US" dirty="0" err="1" smtClean="0"/>
              <a:t>da</a:t>
            </a:r>
            <a:r>
              <a:rPr lang="en-US" dirty="0" smtClean="0"/>
              <a:t> </a:t>
            </a:r>
            <a:r>
              <a:rPr lang="en-US" dirty="0" err="1" smtClean="0"/>
              <a:t>Jeje</a:t>
            </a:r>
            <a:endParaRPr lang="en-US" dirty="0" smtClean="0"/>
          </a:p>
          <a:p>
            <a:r>
              <a:rPr lang="en-US" dirty="0" err="1" smtClean="0"/>
              <a:t>Vervolgoe</a:t>
            </a:r>
            <a:r>
              <a:rPr lang="en-US" dirty="0" smtClean="0"/>
              <a:t> </a:t>
            </a:r>
          </a:p>
          <a:p>
            <a:r>
              <a:rPr lang="en-US" dirty="0" err="1" smtClean="0"/>
              <a:t>Disi</a:t>
            </a:r>
            <a:r>
              <a:rPr lang="en-US" dirty="0" smtClean="0"/>
              <a:t> de </a:t>
            </a:r>
            <a:r>
              <a:rPr lang="en-US" dirty="0" err="1" smtClean="0"/>
              <a:t>da</a:t>
            </a:r>
            <a:r>
              <a:rPr lang="en-US" dirty="0" smtClean="0"/>
              <a:t> </a:t>
            </a:r>
            <a:r>
              <a:rPr lang="en-US" dirty="0" err="1" smtClean="0"/>
              <a:t>srefi</a:t>
            </a:r>
            <a:r>
              <a:rPr lang="en-US" dirty="0" smtClean="0"/>
              <a:t> </a:t>
            </a:r>
            <a:r>
              <a:rPr lang="en-US" dirty="0" err="1" smtClean="0"/>
              <a:t>lijst</a:t>
            </a:r>
            <a:r>
              <a:rPr lang="en-US" dirty="0" smtClean="0"/>
              <a:t> </a:t>
            </a:r>
            <a:r>
              <a:rPr lang="en-US" dirty="0" err="1" smtClean="0"/>
              <a:t>ete</a:t>
            </a:r>
            <a:r>
              <a:rPr lang="en-US" dirty="0" smtClean="0"/>
              <a:t> wan </a:t>
            </a:r>
            <a:r>
              <a:rPr lang="en-US" dirty="0" err="1" smtClean="0"/>
              <a:t>leisi</a:t>
            </a:r>
            <a:r>
              <a:rPr lang="en-US" dirty="0" smtClean="0"/>
              <a:t> – </a:t>
            </a:r>
            <a:r>
              <a:rPr lang="en-US" dirty="0" err="1" smtClean="0"/>
              <a:t>na</a:t>
            </a:r>
            <a:r>
              <a:rPr lang="en-US" dirty="0" smtClean="0"/>
              <a:t> </a:t>
            </a:r>
            <a:r>
              <a:rPr lang="en-US" dirty="0" err="1" smtClean="0"/>
              <a:t>presi</a:t>
            </a:r>
            <a:r>
              <a:rPr lang="en-US" dirty="0" smtClean="0"/>
              <a:t> foe </a:t>
            </a:r>
            <a:r>
              <a:rPr lang="en-US" dirty="0" err="1" smtClean="0"/>
              <a:t>grontapoe</a:t>
            </a:r>
            <a:r>
              <a:rPr lang="en-US" dirty="0" smtClean="0"/>
              <a:t> </a:t>
            </a:r>
            <a:r>
              <a:rPr lang="en-US" dirty="0" err="1" smtClean="0"/>
              <a:t>fasi</a:t>
            </a:r>
            <a:r>
              <a:rPr lang="en-US" dirty="0" smtClean="0"/>
              <a:t>, </a:t>
            </a:r>
            <a:r>
              <a:rPr lang="en-US" dirty="0" err="1" smtClean="0"/>
              <a:t>lesi</a:t>
            </a:r>
            <a:r>
              <a:rPr lang="en-US" dirty="0" smtClean="0"/>
              <a:t>- </a:t>
            </a:r>
            <a:r>
              <a:rPr lang="en-US" dirty="0" err="1" smtClean="0"/>
              <a:t>fasi</a:t>
            </a:r>
            <a:r>
              <a:rPr lang="en-US" dirty="0" smtClean="0"/>
              <a:t>, skin-</a:t>
            </a:r>
            <a:r>
              <a:rPr lang="en-US" dirty="0" err="1" smtClean="0"/>
              <a:t>fasi</a:t>
            </a:r>
            <a:endParaRPr lang="en-US" dirty="0"/>
          </a:p>
        </p:txBody>
      </p:sp>
      <p:sp>
        <p:nvSpPr>
          <p:cNvPr id="4" name="Date Placeholder 3"/>
          <p:cNvSpPr>
            <a:spLocks noGrp="1"/>
          </p:cNvSpPr>
          <p:nvPr>
            <p:ph type="dt" sz="half" idx="10"/>
          </p:nvPr>
        </p:nvSpPr>
        <p:spPr/>
        <p:txBody>
          <a:bodyPr/>
          <a:lstStyle/>
          <a:p>
            <a:fld id="{79973F69-8D23-4FD1-832F-73E32C37472F}"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35</a:t>
            </a:fld>
            <a:endParaRPr lang="en-US"/>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648" y="214313"/>
            <a:ext cx="8169327" cy="1462087"/>
          </a:xfrm>
        </p:spPr>
        <p:txBody>
          <a:bodyPr/>
          <a:lstStyle/>
          <a:p>
            <a:r>
              <a:rPr lang="en-US" dirty="0" err="1" smtClean="0"/>
              <a:t>Wi</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Santa </a:t>
            </a:r>
            <a:r>
              <a:rPr lang="en-US" dirty="0" err="1" smtClean="0"/>
              <a:t>Jeje</a:t>
            </a:r>
            <a:r>
              <a:rPr lang="en-US" dirty="0" smtClean="0"/>
              <a:t> en </a:t>
            </a:r>
            <a:r>
              <a:rPr lang="en-US" dirty="0" err="1" smtClean="0"/>
              <a:t>normaal</a:t>
            </a:r>
            <a:r>
              <a:rPr lang="en-US" dirty="0" smtClean="0"/>
              <a:t> </a:t>
            </a:r>
            <a:r>
              <a:rPr lang="en-US" dirty="0" err="1" smtClean="0"/>
              <a:t>wani</a:t>
            </a:r>
            <a:r>
              <a:rPr lang="en-US" dirty="0" smtClean="0"/>
              <a:t> </a:t>
            </a:r>
            <a:r>
              <a:rPr lang="en-US" dirty="0" err="1" smtClean="0"/>
              <a:t>taki</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gi</a:t>
            </a:r>
            <a:r>
              <a:rPr lang="en-US" dirty="0" smtClean="0"/>
              <a:t> </a:t>
            </a:r>
            <a:r>
              <a:rPr lang="en-US" dirty="0" err="1" smtClean="0"/>
              <a:t>antwoord</a:t>
            </a:r>
            <a:r>
              <a:rPr lang="en-US" dirty="0" smtClean="0"/>
              <a:t> </a:t>
            </a:r>
            <a:r>
              <a:rPr lang="en-US" dirty="0" err="1" smtClean="0"/>
              <a:t>na</a:t>
            </a:r>
            <a:r>
              <a:rPr lang="en-US" dirty="0" smtClean="0"/>
              <a:t> </a:t>
            </a:r>
            <a:r>
              <a:rPr lang="en-US" dirty="0" err="1" smtClean="0"/>
              <a:t>wi</a:t>
            </a:r>
            <a:r>
              <a:rPr lang="en-US" dirty="0" smtClean="0"/>
              <a:t> </a:t>
            </a:r>
            <a:r>
              <a:rPr lang="en-US" dirty="0" err="1" smtClean="0"/>
              <a:t>begi</a:t>
            </a:r>
            <a:endParaRPr lang="en-US" dirty="0" smtClean="0"/>
          </a:p>
          <a:p>
            <a:r>
              <a:rPr lang="en-US" dirty="0" smtClean="0"/>
              <a:t>A de </a:t>
            </a:r>
            <a:r>
              <a:rPr lang="en-US" dirty="0" err="1" smtClean="0"/>
              <a:t>overduidelijk</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jepi</a:t>
            </a:r>
            <a:r>
              <a:rPr lang="en-US" dirty="0" smtClean="0"/>
              <a:t> </a:t>
            </a:r>
            <a:r>
              <a:rPr lang="en-US" dirty="0" err="1" smtClean="0"/>
              <a:t>wi</a:t>
            </a:r>
            <a:endParaRPr lang="en-US" dirty="0" smtClean="0"/>
          </a:p>
          <a:p>
            <a:r>
              <a:rPr lang="en-US" dirty="0" err="1" smtClean="0"/>
              <a:t>Wi</a:t>
            </a:r>
            <a:r>
              <a:rPr lang="en-US" dirty="0" smtClean="0"/>
              <a:t> </a:t>
            </a:r>
            <a:r>
              <a:rPr lang="en-US" dirty="0" err="1" smtClean="0"/>
              <a:t>si</a:t>
            </a:r>
            <a:r>
              <a:rPr lang="en-US" dirty="0" smtClean="0"/>
              <a:t> </a:t>
            </a:r>
            <a:r>
              <a:rPr lang="en-US" dirty="0" err="1" smtClean="0"/>
              <a:t>froktoe</a:t>
            </a:r>
            <a:r>
              <a:rPr lang="en-US" dirty="0" smtClean="0"/>
              <a:t>, </a:t>
            </a:r>
            <a:r>
              <a:rPr lang="en-US" dirty="0" err="1" smtClean="0"/>
              <a:t>foeroe</a:t>
            </a:r>
            <a:r>
              <a:rPr lang="en-US" dirty="0" smtClean="0"/>
              <a:t> </a:t>
            </a:r>
            <a:r>
              <a:rPr lang="en-US" dirty="0" err="1" smtClean="0"/>
              <a:t>froktoe</a:t>
            </a:r>
            <a:r>
              <a:rPr lang="en-US" dirty="0" smtClean="0"/>
              <a:t> </a:t>
            </a:r>
            <a:r>
              <a:rPr lang="en-US" dirty="0" err="1" smtClean="0"/>
              <a:t>disi</a:t>
            </a:r>
            <a:r>
              <a:rPr lang="en-US" dirty="0" smtClean="0"/>
              <a:t> tan</a:t>
            </a:r>
          </a:p>
          <a:p>
            <a:r>
              <a:rPr lang="en-US" dirty="0" err="1" smtClean="0"/>
              <a:t>Wi</a:t>
            </a:r>
            <a:r>
              <a:rPr lang="en-US" dirty="0" smtClean="0"/>
              <a:t> </a:t>
            </a:r>
            <a:r>
              <a:rPr lang="en-US" dirty="0" err="1" smtClean="0"/>
              <a:t>sori</a:t>
            </a:r>
            <a:r>
              <a:rPr lang="en-US" dirty="0" smtClean="0"/>
              <a:t> </a:t>
            </a:r>
            <a:r>
              <a:rPr lang="en-US" dirty="0" err="1" smtClean="0"/>
              <a:t>prisiri</a:t>
            </a:r>
            <a:r>
              <a:rPr lang="en-US" dirty="0" smtClean="0"/>
              <a:t> </a:t>
            </a:r>
            <a:r>
              <a:rPr lang="en-US" dirty="0" err="1" smtClean="0"/>
              <a:t>nanga</a:t>
            </a:r>
            <a:r>
              <a:rPr lang="en-US" dirty="0" smtClean="0"/>
              <a:t> </a:t>
            </a:r>
            <a:r>
              <a:rPr lang="en-US" dirty="0" err="1" smtClean="0"/>
              <a:t>vrede</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endParaRPr lang="en-US" dirty="0" smtClean="0"/>
          </a:p>
          <a:p>
            <a:r>
              <a:rPr lang="en-US" dirty="0" err="1" smtClean="0"/>
              <a:t>Wi</a:t>
            </a:r>
            <a:r>
              <a:rPr lang="en-US" dirty="0" smtClean="0"/>
              <a:t> </a:t>
            </a:r>
            <a:r>
              <a:rPr lang="en-US" dirty="0" err="1" smtClean="0"/>
              <a:t>kisi</a:t>
            </a:r>
            <a:r>
              <a:rPr lang="en-US" dirty="0" smtClean="0"/>
              <a:t> </a:t>
            </a:r>
            <a:r>
              <a:rPr lang="en-US" dirty="0" err="1" smtClean="0"/>
              <a:t>vervolgoe</a:t>
            </a:r>
            <a:r>
              <a:rPr lang="en-US" dirty="0" smtClean="0"/>
              <a:t> </a:t>
            </a:r>
            <a:endParaRPr lang="en-US" dirty="0"/>
          </a:p>
        </p:txBody>
      </p:sp>
      <p:sp>
        <p:nvSpPr>
          <p:cNvPr id="4" name="Date Placeholder 3"/>
          <p:cNvSpPr>
            <a:spLocks noGrp="1"/>
          </p:cNvSpPr>
          <p:nvPr>
            <p:ph type="dt" sz="half" idx="10"/>
          </p:nvPr>
        </p:nvSpPr>
        <p:spPr/>
        <p:txBody>
          <a:bodyPr/>
          <a:lstStyle/>
          <a:p>
            <a:fld id="{EC980510-A7C7-4443-9530-A53CA389F986}"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36</a:t>
            </a:fld>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resultaat</a:t>
            </a:r>
            <a:r>
              <a:rPr lang="en-US" dirty="0" smtClean="0"/>
              <a:t> no de </a:t>
            </a:r>
            <a:r>
              <a:rPr lang="en-US" dirty="0" err="1" smtClean="0"/>
              <a:t>da</a:t>
            </a:r>
            <a:r>
              <a:rPr lang="en-US" dirty="0" smtClean="0"/>
              <a:t> </a:t>
            </a:r>
            <a:r>
              <a:rPr lang="en-US" dirty="0" err="1" smtClean="0"/>
              <a:t>srefi</a:t>
            </a:r>
            <a:r>
              <a:rPr lang="en-US" dirty="0" smtClean="0"/>
              <a:t> </a:t>
            </a:r>
            <a:r>
              <a:rPr lang="en-US" dirty="0" err="1" smtClean="0"/>
              <a:t>alatem</a:t>
            </a:r>
            <a:endParaRPr lang="en-US" dirty="0"/>
          </a:p>
        </p:txBody>
      </p:sp>
      <p:sp>
        <p:nvSpPr>
          <p:cNvPr id="3" name="Content Placeholder 2"/>
          <p:cNvSpPr>
            <a:spLocks noGrp="1"/>
          </p:cNvSpPr>
          <p:nvPr>
            <p:ph idx="1"/>
          </p:nvPr>
        </p:nvSpPr>
        <p:spPr/>
        <p:txBody>
          <a:bodyPr/>
          <a:lstStyle/>
          <a:p>
            <a:r>
              <a:rPr lang="en-US" dirty="0" err="1" smtClean="0"/>
              <a:t>Petrus</a:t>
            </a:r>
            <a:r>
              <a:rPr lang="en-US" dirty="0" smtClean="0"/>
              <a:t> </a:t>
            </a:r>
            <a:r>
              <a:rPr lang="en-US" dirty="0" err="1" smtClean="0"/>
              <a:t>na</a:t>
            </a:r>
            <a:r>
              <a:rPr lang="en-US" dirty="0" smtClean="0"/>
              <a:t> </a:t>
            </a:r>
            <a:r>
              <a:rPr lang="en-US" dirty="0" err="1" smtClean="0"/>
              <a:t>ini</a:t>
            </a:r>
            <a:r>
              <a:rPr lang="en-US" dirty="0" smtClean="0"/>
              <a:t> </a:t>
            </a:r>
            <a:r>
              <a:rPr lang="en-US" dirty="0" err="1" smtClean="0"/>
              <a:t>Tori</a:t>
            </a:r>
            <a:r>
              <a:rPr lang="en-US" dirty="0" smtClean="0"/>
              <a:t> 2 &amp; 3 – 3000, </a:t>
            </a:r>
            <a:r>
              <a:rPr lang="en-US" dirty="0" err="1" smtClean="0"/>
              <a:t>dan</a:t>
            </a:r>
            <a:r>
              <a:rPr lang="en-US" dirty="0" smtClean="0"/>
              <a:t> 5000 </a:t>
            </a:r>
            <a:r>
              <a:rPr lang="en-US" dirty="0" err="1" smtClean="0"/>
              <a:t>drai</a:t>
            </a:r>
            <a:r>
              <a:rPr lang="en-US" dirty="0" smtClean="0"/>
              <a:t> </a:t>
            </a:r>
            <a:r>
              <a:rPr lang="en-US" dirty="0" err="1" smtClean="0"/>
              <a:t>libi</a:t>
            </a:r>
            <a:endParaRPr lang="en-US" dirty="0" smtClean="0"/>
          </a:p>
          <a:p>
            <a:r>
              <a:rPr lang="en-US" dirty="0" err="1" smtClean="0"/>
              <a:t>Stefanus</a:t>
            </a:r>
            <a:r>
              <a:rPr lang="en-US" dirty="0" smtClean="0"/>
              <a:t> </a:t>
            </a:r>
            <a:r>
              <a:rPr lang="en-US" dirty="0" err="1" smtClean="0"/>
              <a:t>ben</a:t>
            </a:r>
            <a:r>
              <a:rPr lang="en-US" dirty="0" smtClean="0"/>
              <a:t> </a:t>
            </a:r>
            <a:r>
              <a:rPr lang="en-US" dirty="0" err="1" smtClean="0"/>
              <a:t>dede</a:t>
            </a:r>
            <a:r>
              <a:rPr lang="en-US" dirty="0" smtClean="0"/>
              <a:t> </a:t>
            </a:r>
            <a:r>
              <a:rPr lang="en-US" dirty="0" err="1" smtClean="0"/>
              <a:t>nanga</a:t>
            </a:r>
            <a:r>
              <a:rPr lang="en-US" dirty="0" smtClean="0"/>
              <a:t> </a:t>
            </a:r>
            <a:r>
              <a:rPr lang="en-US" dirty="0" err="1" smtClean="0"/>
              <a:t>ston</a:t>
            </a:r>
            <a:endParaRPr lang="en-US" dirty="0" smtClean="0"/>
          </a:p>
          <a:p>
            <a:r>
              <a:rPr lang="en-US" dirty="0" smtClean="0"/>
              <a:t>Ma ala toe </a:t>
            </a:r>
            <a:r>
              <a:rPr lang="en-US" dirty="0" err="1" smtClean="0"/>
              <a:t>ben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 </a:t>
            </a:r>
            <a:endParaRPr lang="en-US" dirty="0"/>
          </a:p>
        </p:txBody>
      </p:sp>
      <p:sp>
        <p:nvSpPr>
          <p:cNvPr id="4" name="Date Placeholder 3"/>
          <p:cNvSpPr>
            <a:spLocks noGrp="1"/>
          </p:cNvSpPr>
          <p:nvPr>
            <p:ph type="dt" sz="half" idx="10"/>
          </p:nvPr>
        </p:nvSpPr>
        <p:spPr/>
        <p:txBody>
          <a:bodyPr/>
          <a:lstStyle/>
          <a:p>
            <a:fld id="{23140897-F2B4-45A6-AC8E-1D2C40074433}"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37</a:t>
            </a:fld>
            <a:endParaRPr lang="en-US" dirty="0"/>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sori</a:t>
            </a:r>
            <a:r>
              <a:rPr lang="en-US" dirty="0" smtClean="0"/>
              <a:t> sari-</a:t>
            </a:r>
            <a:r>
              <a:rPr lang="en-US" dirty="0" err="1" smtClean="0"/>
              <a:t>hati</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de wan </a:t>
            </a:r>
            <a:r>
              <a:rPr lang="en-US" dirty="0" err="1" smtClean="0"/>
              <a:t>Gado</a:t>
            </a:r>
            <a:r>
              <a:rPr lang="en-US" dirty="0" smtClean="0"/>
              <a:t> foe sari-</a:t>
            </a:r>
            <a:r>
              <a:rPr lang="en-US" dirty="0" err="1" smtClean="0"/>
              <a:t>hati</a:t>
            </a:r>
            <a:r>
              <a:rPr lang="en-US" dirty="0" smtClean="0"/>
              <a:t>, en A </a:t>
            </a:r>
            <a:r>
              <a:rPr lang="en-US" dirty="0" err="1" smtClean="0"/>
              <a:t>sori</a:t>
            </a:r>
            <a:r>
              <a:rPr lang="en-US" dirty="0" smtClean="0"/>
              <a:t> sari-</a:t>
            </a:r>
            <a:r>
              <a:rPr lang="en-US" dirty="0" err="1" smtClean="0"/>
              <a:t>hati</a:t>
            </a:r>
            <a:r>
              <a:rPr lang="en-US" dirty="0" smtClean="0"/>
              <a:t> </a:t>
            </a:r>
            <a:r>
              <a:rPr lang="en-US" dirty="0" err="1" smtClean="0"/>
              <a:t>alatem</a:t>
            </a:r>
            <a:r>
              <a:rPr lang="en-US" dirty="0" smtClean="0"/>
              <a:t>, </a:t>
            </a:r>
            <a:r>
              <a:rPr lang="en-US" dirty="0" err="1" smtClean="0"/>
              <a:t>inclusief</a:t>
            </a:r>
            <a:r>
              <a:rPr lang="en-US" dirty="0" smtClean="0"/>
              <a:t> </a:t>
            </a:r>
            <a:r>
              <a:rPr lang="en-US" dirty="0" err="1" smtClean="0"/>
              <a:t>te</a:t>
            </a:r>
            <a:r>
              <a:rPr lang="en-US" dirty="0" smtClean="0"/>
              <a:t> Hem </a:t>
            </a:r>
            <a:r>
              <a:rPr lang="en-US" dirty="0" err="1" smtClean="0"/>
              <a:t>hati</a:t>
            </a:r>
            <a:r>
              <a:rPr lang="en-US" dirty="0" smtClean="0"/>
              <a:t> </a:t>
            </a:r>
            <a:r>
              <a:rPr lang="en-US" dirty="0" err="1" smtClean="0"/>
              <a:t>bron</a:t>
            </a:r>
            <a:r>
              <a:rPr lang="en-US" dirty="0" smtClean="0"/>
              <a:t> </a:t>
            </a:r>
            <a:r>
              <a:rPr lang="en-US" dirty="0" err="1" smtClean="0"/>
              <a:t>tapoe</a:t>
            </a:r>
            <a:r>
              <a:rPr lang="en-US" dirty="0" smtClean="0"/>
              <a:t> </a:t>
            </a:r>
            <a:r>
              <a:rPr lang="en-US" dirty="0" err="1" smtClean="0"/>
              <a:t>sondoe</a:t>
            </a:r>
            <a:endParaRPr lang="en-US" dirty="0" smtClean="0"/>
          </a:p>
          <a:p>
            <a:r>
              <a:rPr lang="en-US" dirty="0" smtClean="0"/>
              <a:t>Ps. 136 – Hem sari-</a:t>
            </a:r>
            <a:r>
              <a:rPr lang="en-US" dirty="0" err="1" smtClean="0"/>
              <a:t>hati</a:t>
            </a:r>
            <a:r>
              <a:rPr lang="en-US" dirty="0" smtClean="0"/>
              <a:t> tan foe </a:t>
            </a:r>
            <a:r>
              <a:rPr lang="en-US" dirty="0" err="1" smtClean="0"/>
              <a:t>teego</a:t>
            </a:r>
            <a:r>
              <a:rPr lang="en-US" dirty="0" smtClean="0"/>
              <a:t> de </a:t>
            </a:r>
            <a:r>
              <a:rPr lang="en-US" dirty="0" err="1" smtClean="0"/>
              <a:t>skrifi</a:t>
            </a:r>
            <a:r>
              <a:rPr lang="en-US" dirty="0" smtClean="0"/>
              <a:t> 26 </a:t>
            </a:r>
            <a:r>
              <a:rPr lang="en-US" dirty="0" err="1" smtClean="0"/>
              <a:t>leisi</a:t>
            </a:r>
            <a:r>
              <a:rPr lang="en-US" dirty="0" smtClean="0"/>
              <a:t>.</a:t>
            </a:r>
            <a:endParaRPr lang="en-US" dirty="0"/>
          </a:p>
        </p:txBody>
      </p:sp>
      <p:sp>
        <p:nvSpPr>
          <p:cNvPr id="4" name="Date Placeholder 3"/>
          <p:cNvSpPr>
            <a:spLocks noGrp="1"/>
          </p:cNvSpPr>
          <p:nvPr>
            <p:ph type="dt" sz="half" idx="10"/>
          </p:nvPr>
        </p:nvSpPr>
        <p:spPr/>
        <p:txBody>
          <a:bodyPr/>
          <a:lstStyle/>
          <a:p>
            <a:fld id="{3AB2ADF8-5CD4-4C56-86CB-E972227FFFF7}"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38</a:t>
            </a:fld>
            <a:endParaRPr lang="en-US" dirty="0"/>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sori</a:t>
            </a:r>
            <a:r>
              <a:rPr lang="en-US" dirty="0" smtClean="0"/>
              <a:t> sari-</a:t>
            </a:r>
            <a:r>
              <a:rPr lang="en-US" dirty="0" err="1" smtClean="0"/>
              <a:t>hati</a:t>
            </a:r>
            <a:endParaRPr lang="en-US" dirty="0"/>
          </a:p>
        </p:txBody>
      </p:sp>
      <p:sp>
        <p:nvSpPr>
          <p:cNvPr id="3" name="Content Placeholder 2"/>
          <p:cNvSpPr>
            <a:spLocks noGrp="1"/>
          </p:cNvSpPr>
          <p:nvPr>
            <p:ph idx="1"/>
          </p:nvPr>
        </p:nvSpPr>
        <p:spPr/>
        <p:txBody>
          <a:bodyPr/>
          <a:lstStyle/>
          <a:p>
            <a:r>
              <a:rPr lang="en-US" b="1" dirty="0" smtClean="0"/>
              <a:t>Hab. 3:2 </a:t>
            </a:r>
            <a:r>
              <a:rPr lang="en-US" b="1" baseline="0" dirty="0" smtClean="0"/>
              <a:t>O MASRA, mi </a:t>
            </a:r>
            <a:r>
              <a:rPr lang="en-US" b="1" baseline="0" dirty="0" err="1" smtClean="0"/>
              <a:t>ben</a:t>
            </a:r>
            <a:r>
              <a:rPr lang="en-US" b="1" baseline="0" dirty="0" smtClean="0"/>
              <a:t> </a:t>
            </a:r>
            <a:r>
              <a:rPr lang="en-US" b="1" baseline="0" dirty="0" err="1" smtClean="0"/>
              <a:t>jere</a:t>
            </a:r>
            <a:r>
              <a:rPr lang="en-US" b="1" baseline="0" dirty="0" smtClean="0"/>
              <a:t> Joe </a:t>
            </a:r>
            <a:r>
              <a:rPr lang="en-US" b="1" baseline="0" dirty="0" err="1" smtClean="0"/>
              <a:t>taki</a:t>
            </a:r>
            <a:r>
              <a:rPr lang="en-US" b="1" baseline="0" dirty="0" smtClean="0"/>
              <a:t>, en mi </a:t>
            </a:r>
            <a:r>
              <a:rPr lang="en-US" b="1" baseline="0" dirty="0" err="1" smtClean="0"/>
              <a:t>ben</a:t>
            </a:r>
            <a:r>
              <a:rPr lang="en-US" b="1" baseline="0" dirty="0" smtClean="0"/>
              <a:t> </a:t>
            </a:r>
            <a:r>
              <a:rPr lang="en-US" b="1" baseline="0" dirty="0" err="1" smtClean="0"/>
              <a:t>frede</a:t>
            </a:r>
            <a:r>
              <a:rPr lang="en-US" b="1" baseline="0" dirty="0" smtClean="0"/>
              <a:t>; O MASRA, </a:t>
            </a:r>
            <a:r>
              <a:rPr lang="en-US" b="1" baseline="0" dirty="0" err="1" smtClean="0"/>
              <a:t>meki</a:t>
            </a:r>
            <a:r>
              <a:rPr lang="en-US" b="1" baseline="0" dirty="0" smtClean="0"/>
              <a:t> Joe </a:t>
            </a:r>
            <a:r>
              <a:rPr lang="en-US" b="1" baseline="0" dirty="0" err="1" smtClean="0"/>
              <a:t>wroko</a:t>
            </a:r>
            <a:r>
              <a:rPr lang="en-US" b="1" baseline="0" dirty="0" smtClean="0"/>
              <a:t> </a:t>
            </a:r>
            <a:r>
              <a:rPr lang="en-US" b="1" baseline="0" dirty="0" err="1" smtClean="0"/>
              <a:t>kisi</a:t>
            </a:r>
            <a:r>
              <a:rPr lang="en-US" b="1" baseline="0" dirty="0" smtClean="0"/>
              <a:t> </a:t>
            </a:r>
            <a:r>
              <a:rPr lang="en-US" b="1" baseline="0" dirty="0" err="1" smtClean="0"/>
              <a:t>libi</a:t>
            </a:r>
            <a:r>
              <a:rPr lang="en-US" b="1" baseline="0" dirty="0" smtClean="0"/>
              <a:t> </a:t>
            </a:r>
            <a:r>
              <a:rPr lang="en-US" b="1" baseline="0" dirty="0" err="1" smtClean="0"/>
              <a:t>baka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mindri</a:t>
            </a:r>
            <a:r>
              <a:rPr lang="en-US" b="1" baseline="0" dirty="0" smtClean="0"/>
              <a:t> foe </a:t>
            </a:r>
            <a:r>
              <a:rPr lang="en-US" b="1" baseline="0" dirty="0" err="1" smtClean="0"/>
              <a:t>dem</a:t>
            </a:r>
            <a:r>
              <a:rPr lang="en-US" b="1" baseline="0" dirty="0" smtClean="0"/>
              <a:t> </a:t>
            </a:r>
            <a:r>
              <a:rPr lang="en-US" b="1" baseline="0" dirty="0" err="1" smtClean="0"/>
              <a:t>jari</a:t>
            </a:r>
            <a:r>
              <a:rPr lang="en-US" b="1" baseline="0" dirty="0" smtClean="0"/>
              <a:t>; </a:t>
            </a:r>
            <a:r>
              <a:rPr lang="en-US" b="1" baseline="0" dirty="0" err="1" smtClean="0"/>
              <a:t>meki</a:t>
            </a:r>
            <a:r>
              <a:rPr lang="en-US" b="1" baseline="0" dirty="0" smtClean="0"/>
              <a:t> </a:t>
            </a:r>
            <a:r>
              <a:rPr lang="en-US" b="1" baseline="0" dirty="0" err="1" smtClean="0"/>
              <a:t>dati</a:t>
            </a:r>
            <a:r>
              <a:rPr lang="en-US" b="1" baseline="0" dirty="0" smtClean="0"/>
              <a:t> </a:t>
            </a:r>
            <a:r>
              <a:rPr lang="en-US" b="1" baseline="0" dirty="0" err="1" smtClean="0"/>
              <a:t>pasa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mindri</a:t>
            </a:r>
            <a:r>
              <a:rPr lang="en-US" b="1" baseline="0" dirty="0" smtClean="0"/>
              <a:t> foe </a:t>
            </a:r>
            <a:r>
              <a:rPr lang="en-US" b="1" baseline="0" dirty="0" err="1" smtClean="0"/>
              <a:t>dem</a:t>
            </a:r>
            <a:r>
              <a:rPr lang="en-US" b="1" baseline="0" dirty="0" smtClean="0"/>
              <a:t> </a:t>
            </a:r>
            <a:r>
              <a:rPr lang="en-US" b="1" baseline="0" dirty="0" err="1" smtClean="0"/>
              <a:t>jari</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hatibron</a:t>
            </a:r>
            <a:r>
              <a:rPr lang="en-US" b="1" baseline="0" dirty="0" smtClean="0"/>
              <a:t> </a:t>
            </a:r>
            <a:r>
              <a:rPr lang="en-US" b="1" baseline="0" dirty="0" err="1" smtClean="0"/>
              <a:t>membre</a:t>
            </a:r>
            <a:r>
              <a:rPr lang="en-US" b="1" baseline="0" dirty="0" smtClean="0"/>
              <a:t> sari-</a:t>
            </a:r>
            <a:r>
              <a:rPr lang="en-US" b="1" baseline="0" dirty="0" err="1" smtClean="0"/>
              <a:t>hati</a:t>
            </a:r>
            <a:r>
              <a:rPr lang="en-US" b="1" baseline="0" dirty="0" smtClean="0"/>
              <a:t>.</a:t>
            </a:r>
            <a:endParaRPr lang="en-US" dirty="0"/>
          </a:p>
        </p:txBody>
      </p:sp>
      <p:sp>
        <p:nvSpPr>
          <p:cNvPr id="4" name="Date Placeholder 3"/>
          <p:cNvSpPr>
            <a:spLocks noGrp="1"/>
          </p:cNvSpPr>
          <p:nvPr>
            <p:ph type="dt" sz="half" idx="10"/>
          </p:nvPr>
        </p:nvSpPr>
        <p:spPr/>
        <p:txBody>
          <a:bodyPr/>
          <a:lstStyle/>
          <a:p>
            <a:fld id="{4AA8F472-3528-4518-8E65-2C8CEAF34CBC}"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39</a:t>
            </a:fld>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Chayah</a:t>
            </a:r>
            <a:r>
              <a:rPr lang="en-US" dirty="0" smtClean="0"/>
              <a:t> = revive, </a:t>
            </a:r>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woortoe</a:t>
            </a:r>
            <a:r>
              <a:rPr lang="en-US" dirty="0" smtClean="0"/>
              <a:t> </a:t>
            </a:r>
            <a:r>
              <a:rPr lang="en-US" dirty="0" err="1" smtClean="0"/>
              <a:t>taki</a:t>
            </a:r>
            <a:r>
              <a:rPr lang="en-US" dirty="0" smtClean="0"/>
              <a:t> foe </a:t>
            </a:r>
            <a:r>
              <a:rPr lang="en-US" dirty="0" err="1" smtClean="0"/>
              <a:t>kisi</a:t>
            </a:r>
            <a:r>
              <a:rPr lang="en-US" dirty="0" smtClean="0"/>
              <a:t> </a:t>
            </a:r>
            <a:r>
              <a:rPr lang="en-US" dirty="0" err="1" smtClean="0"/>
              <a:t>joesrefi</a:t>
            </a:r>
            <a:r>
              <a:rPr lang="en-US" dirty="0" smtClean="0"/>
              <a:t> </a:t>
            </a:r>
            <a:r>
              <a:rPr lang="en-US" dirty="0" err="1" smtClean="0"/>
              <a:t>baka</a:t>
            </a:r>
            <a:r>
              <a:rPr lang="en-US" dirty="0" smtClean="0"/>
              <a:t>, foe </a:t>
            </a:r>
            <a:r>
              <a:rPr lang="en-US" dirty="0" err="1" smtClean="0"/>
              <a:t>joe</a:t>
            </a:r>
            <a:r>
              <a:rPr lang="en-US" dirty="0" smtClean="0"/>
              <a:t> </a:t>
            </a:r>
            <a:r>
              <a:rPr lang="en-US" dirty="0" err="1" smtClean="0"/>
              <a:t>gesontoe</a:t>
            </a:r>
            <a:r>
              <a:rPr lang="en-US" dirty="0" smtClean="0"/>
              <a:t> </a:t>
            </a:r>
            <a:r>
              <a:rPr lang="en-US" dirty="0" err="1" smtClean="0"/>
              <a:t>moesoe</a:t>
            </a:r>
            <a:r>
              <a:rPr lang="en-US" dirty="0" smtClean="0"/>
              <a:t> de </a:t>
            </a:r>
            <a:r>
              <a:rPr lang="en-US" dirty="0" err="1" smtClean="0"/>
              <a:t>normaal</a:t>
            </a:r>
            <a:r>
              <a:rPr lang="en-US" dirty="0" smtClean="0"/>
              <a:t> </a:t>
            </a:r>
          </a:p>
          <a:p>
            <a:r>
              <a:rPr lang="en-US" dirty="0" err="1" smtClean="0"/>
              <a:t>Disi</a:t>
            </a:r>
            <a:r>
              <a:rPr lang="en-US" dirty="0" smtClean="0"/>
              <a:t> no </a:t>
            </a:r>
            <a:r>
              <a:rPr lang="en-US" dirty="0" err="1" smtClean="0"/>
              <a:t>taki</a:t>
            </a:r>
            <a:r>
              <a:rPr lang="en-US" dirty="0" smtClean="0"/>
              <a:t> foe </a:t>
            </a:r>
            <a:r>
              <a:rPr lang="en-US" dirty="0" err="1" smtClean="0"/>
              <a:t>gi</a:t>
            </a:r>
            <a:r>
              <a:rPr lang="en-US" dirty="0" smtClean="0"/>
              <a:t> wan </a:t>
            </a:r>
            <a:r>
              <a:rPr lang="en-US" dirty="0" err="1" smtClean="0"/>
              <a:t>soema</a:t>
            </a:r>
            <a:r>
              <a:rPr lang="en-US" dirty="0" smtClean="0"/>
              <a:t> </a:t>
            </a:r>
            <a:r>
              <a:rPr lang="en-US" dirty="0" err="1" smtClean="0"/>
              <a:t>boven-natuurlijk</a:t>
            </a:r>
            <a:r>
              <a:rPr lang="en-US" dirty="0" smtClean="0"/>
              <a:t> </a:t>
            </a:r>
            <a:r>
              <a:rPr lang="en-US" dirty="0" err="1" smtClean="0"/>
              <a:t>krakti</a:t>
            </a:r>
            <a:r>
              <a:rPr lang="en-US" dirty="0" smtClean="0"/>
              <a:t>, ma foe </a:t>
            </a:r>
            <a:r>
              <a:rPr lang="en-US" dirty="0" err="1" smtClean="0"/>
              <a:t>poti</a:t>
            </a:r>
            <a:r>
              <a:rPr lang="en-US" dirty="0" smtClean="0"/>
              <a:t> </a:t>
            </a:r>
            <a:r>
              <a:rPr lang="en-US" dirty="0" err="1" smtClean="0"/>
              <a:t>dem</a:t>
            </a:r>
            <a:r>
              <a:rPr lang="en-US" dirty="0" smtClean="0"/>
              <a:t> so </a:t>
            </a:r>
            <a:r>
              <a:rPr lang="en-US" dirty="0" err="1" smtClean="0"/>
              <a:t>dati</a:t>
            </a:r>
            <a:r>
              <a:rPr lang="en-US" dirty="0" smtClean="0"/>
              <a:t> </a:t>
            </a:r>
            <a:r>
              <a:rPr lang="en-US" dirty="0" err="1" smtClean="0"/>
              <a:t>dem</a:t>
            </a:r>
            <a:r>
              <a:rPr lang="en-US" dirty="0" smtClean="0"/>
              <a:t> </a:t>
            </a:r>
            <a:r>
              <a:rPr lang="en-US" dirty="0" err="1" smtClean="0"/>
              <a:t>normaal</a:t>
            </a:r>
            <a:r>
              <a:rPr lang="en-US" dirty="0" smtClean="0"/>
              <a:t> </a:t>
            </a:r>
            <a:r>
              <a:rPr lang="en-US" dirty="0" err="1" smtClean="0"/>
              <a:t>krakti</a:t>
            </a:r>
            <a:r>
              <a:rPr lang="en-US" dirty="0" smtClean="0"/>
              <a:t> de </a:t>
            </a:r>
            <a:r>
              <a:rPr lang="en-US" dirty="0" err="1" smtClean="0"/>
              <a:t>baka</a:t>
            </a:r>
            <a:endParaRPr lang="en-US" dirty="0" smtClean="0"/>
          </a:p>
          <a:p>
            <a:r>
              <a:rPr lang="en-US" dirty="0" smtClean="0"/>
              <a:t>Na </a:t>
            </a:r>
            <a:r>
              <a:rPr lang="en-US" dirty="0" err="1" smtClean="0"/>
              <a:t>ini</a:t>
            </a:r>
            <a:r>
              <a:rPr lang="en-US" dirty="0" smtClean="0"/>
              <a:t> Engels – revive </a:t>
            </a:r>
            <a:r>
              <a:rPr lang="en-US" dirty="0" err="1" smtClean="0"/>
              <a:t>efoe</a:t>
            </a:r>
            <a:r>
              <a:rPr lang="en-US" dirty="0" smtClean="0"/>
              <a:t> quicken (</a:t>
            </a:r>
            <a:r>
              <a:rPr lang="en-US" dirty="0" err="1" smtClean="0"/>
              <a:t>gi</a:t>
            </a:r>
            <a:r>
              <a:rPr lang="en-US" dirty="0" smtClean="0"/>
              <a:t> </a:t>
            </a:r>
            <a:r>
              <a:rPr lang="en-US" dirty="0" err="1" smtClean="0"/>
              <a:t>libi</a:t>
            </a:r>
            <a:r>
              <a:rPr lang="en-US" dirty="0" smtClean="0"/>
              <a:t> </a:t>
            </a:r>
            <a:r>
              <a:rPr lang="en-US" dirty="0" err="1" smtClean="0"/>
              <a:t>baka</a:t>
            </a:r>
            <a:r>
              <a:rPr lang="en-US" dirty="0" smtClean="0"/>
              <a:t>)</a:t>
            </a:r>
            <a:endParaRPr lang="en-US" dirty="0"/>
          </a:p>
        </p:txBody>
      </p:sp>
      <p:sp>
        <p:nvSpPr>
          <p:cNvPr id="4" name="Date Placeholder 3"/>
          <p:cNvSpPr>
            <a:spLocks noGrp="1"/>
          </p:cNvSpPr>
          <p:nvPr>
            <p:ph type="dt" sz="half" idx="10"/>
          </p:nvPr>
        </p:nvSpPr>
        <p:spPr/>
        <p:txBody>
          <a:bodyPr/>
          <a:lstStyle/>
          <a:p>
            <a:fld id="{4A086027-CBD0-468C-903C-1CCCC526A5B0}"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a:t>
            </a:fld>
            <a:endParaRPr lang="en-US" dirty="0"/>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jere</a:t>
            </a:r>
            <a:r>
              <a:rPr lang="en-US" dirty="0" smtClean="0"/>
              <a:t> </a:t>
            </a:r>
            <a:r>
              <a:rPr lang="en-US" dirty="0" err="1" smtClean="0"/>
              <a:t>te</a:t>
            </a:r>
            <a:r>
              <a:rPr lang="en-US" dirty="0" smtClean="0"/>
              <a:t> </a:t>
            </a:r>
            <a:r>
              <a:rPr lang="en-US" dirty="0" err="1" smtClean="0"/>
              <a:t>wi</a:t>
            </a:r>
            <a:r>
              <a:rPr lang="en-US" dirty="0" smtClean="0"/>
              <a:t> </a:t>
            </a:r>
            <a:r>
              <a:rPr lang="en-US" dirty="0" err="1" smtClean="0"/>
              <a:t>bekenti</a:t>
            </a:r>
            <a:r>
              <a:rPr lang="en-US" dirty="0" smtClean="0"/>
              <a:t> </a:t>
            </a:r>
            <a:r>
              <a:rPr lang="en-US" dirty="0" err="1" smtClean="0"/>
              <a:t>wi</a:t>
            </a:r>
            <a:r>
              <a:rPr lang="en-US" dirty="0" smtClean="0"/>
              <a:t> </a:t>
            </a:r>
            <a:r>
              <a:rPr lang="en-US" dirty="0" err="1" smtClean="0"/>
              <a:t>sondoe</a:t>
            </a:r>
            <a:r>
              <a:rPr lang="en-US" dirty="0" smtClean="0"/>
              <a:t>: I Jn. 1:8-10</a:t>
            </a:r>
            <a:endParaRPr lang="en-US" dirty="0"/>
          </a:p>
        </p:txBody>
      </p:sp>
      <p:sp>
        <p:nvSpPr>
          <p:cNvPr id="3" name="Content Placeholder 2"/>
          <p:cNvSpPr>
            <a:spLocks noGrp="1"/>
          </p:cNvSpPr>
          <p:nvPr>
            <p:ph idx="1"/>
          </p:nvPr>
        </p:nvSpPr>
        <p:spPr>
          <a:xfrm>
            <a:off x="0" y="1749402"/>
            <a:ext cx="8955088" cy="4114800"/>
          </a:xfrm>
        </p:spPr>
        <p:txBody>
          <a:bodyPr/>
          <a:lstStyle/>
          <a:p>
            <a:r>
              <a:rPr lang="pl-PL" b="1" baseline="0" dirty="0" smtClean="0"/>
              <a:t>8. Efoe wi taki dati wi no abi sondoe, dan wi kori wisrefi, en da waarheid no de na wi ini.</a:t>
            </a:r>
            <a:r>
              <a:rPr lang="en-US" b="1" baseline="0" dirty="0" smtClean="0"/>
              <a:t>  9</a:t>
            </a:r>
            <a:r>
              <a:rPr lang="en-US" b="1" baseline="0" dirty="0" smtClean="0">
                <a:solidFill>
                  <a:srgbClr val="FF0000"/>
                </a:solidFill>
              </a:rPr>
              <a:t>. </a:t>
            </a:r>
            <a:r>
              <a:rPr lang="en-US" b="1" i="1" baseline="0" dirty="0" smtClean="0">
                <a:solidFill>
                  <a:srgbClr val="FF0000"/>
                </a:solidFill>
              </a:rPr>
              <a:t>Ma </a:t>
            </a:r>
            <a:r>
              <a:rPr lang="en-US" b="1" i="1" baseline="0" dirty="0" err="1" smtClean="0">
                <a:solidFill>
                  <a:srgbClr val="FF0000"/>
                </a:solidFill>
              </a:rPr>
              <a:t>efoe</a:t>
            </a:r>
            <a:r>
              <a:rPr lang="en-US" b="1" i="1" baseline="0" dirty="0" smtClean="0">
                <a:solidFill>
                  <a:srgbClr val="FF0000"/>
                </a:solidFill>
              </a:rPr>
              <a:t> </a:t>
            </a:r>
            <a:r>
              <a:rPr lang="en-US" b="1" i="1" baseline="0" dirty="0" err="1" smtClean="0">
                <a:solidFill>
                  <a:srgbClr val="FF0000"/>
                </a:solidFill>
              </a:rPr>
              <a:t>wi</a:t>
            </a:r>
            <a:r>
              <a:rPr lang="en-US" b="1" i="1" baseline="0" dirty="0" smtClean="0">
                <a:solidFill>
                  <a:srgbClr val="FF0000"/>
                </a:solidFill>
              </a:rPr>
              <a:t> </a:t>
            </a:r>
            <a:r>
              <a:rPr lang="en-US" b="1" i="1" baseline="0" dirty="0" err="1" smtClean="0">
                <a:solidFill>
                  <a:srgbClr val="FF0000"/>
                </a:solidFill>
              </a:rPr>
              <a:t>bekenti</a:t>
            </a:r>
            <a:r>
              <a:rPr lang="en-US" b="1" i="1" baseline="0" dirty="0" smtClean="0">
                <a:solidFill>
                  <a:srgbClr val="FF0000"/>
                </a:solidFill>
              </a:rPr>
              <a:t> </a:t>
            </a:r>
            <a:r>
              <a:rPr lang="en-US" b="1" i="1" baseline="0" dirty="0" err="1" smtClean="0">
                <a:solidFill>
                  <a:srgbClr val="FF0000"/>
                </a:solidFill>
              </a:rPr>
              <a:t>wi</a:t>
            </a:r>
            <a:r>
              <a:rPr lang="en-US" b="1" i="1" baseline="0" dirty="0" smtClean="0">
                <a:solidFill>
                  <a:srgbClr val="FF0000"/>
                </a:solidFill>
              </a:rPr>
              <a:t> </a:t>
            </a:r>
            <a:r>
              <a:rPr lang="en-US" b="1" i="1" baseline="0" dirty="0" err="1" smtClean="0">
                <a:solidFill>
                  <a:srgbClr val="FF0000"/>
                </a:solidFill>
              </a:rPr>
              <a:t>sondoe</a:t>
            </a:r>
            <a:r>
              <a:rPr lang="en-US" b="1" i="1" baseline="0" dirty="0" smtClean="0">
                <a:solidFill>
                  <a:srgbClr val="FF0000"/>
                </a:solidFill>
              </a:rPr>
              <a:t>, A de </a:t>
            </a:r>
            <a:r>
              <a:rPr lang="en-US" b="1" i="1" baseline="0" dirty="0" err="1" smtClean="0">
                <a:solidFill>
                  <a:srgbClr val="FF0000"/>
                </a:solidFill>
              </a:rPr>
              <a:t>getrouw</a:t>
            </a:r>
            <a:r>
              <a:rPr lang="en-US" b="1" i="1" baseline="0" dirty="0" smtClean="0">
                <a:solidFill>
                  <a:srgbClr val="FF0000"/>
                </a:solidFill>
              </a:rPr>
              <a:t> en </a:t>
            </a:r>
            <a:r>
              <a:rPr lang="en-US" b="1" i="1" baseline="0" dirty="0" err="1" smtClean="0">
                <a:solidFill>
                  <a:srgbClr val="FF0000"/>
                </a:solidFill>
              </a:rPr>
              <a:t>regtvaardiki</a:t>
            </a:r>
            <a:r>
              <a:rPr lang="en-US" b="1" i="1" baseline="0" dirty="0" smtClean="0">
                <a:solidFill>
                  <a:srgbClr val="FF0000"/>
                </a:solidFill>
              </a:rPr>
              <a:t> foe </a:t>
            </a:r>
            <a:r>
              <a:rPr lang="en-US" b="1" i="1" baseline="0" dirty="0" err="1" smtClean="0">
                <a:solidFill>
                  <a:srgbClr val="FF0000"/>
                </a:solidFill>
              </a:rPr>
              <a:t>gi</a:t>
            </a:r>
            <a:r>
              <a:rPr lang="en-US" b="1" i="1" baseline="0" dirty="0" smtClean="0">
                <a:solidFill>
                  <a:srgbClr val="FF0000"/>
                </a:solidFill>
              </a:rPr>
              <a:t> pardon </a:t>
            </a:r>
            <a:r>
              <a:rPr lang="en-US" b="1" i="1" baseline="0" dirty="0" err="1" smtClean="0">
                <a:solidFill>
                  <a:srgbClr val="FF0000"/>
                </a:solidFill>
              </a:rPr>
              <a:t>na</a:t>
            </a:r>
            <a:r>
              <a:rPr lang="en-US" b="1" i="1" baseline="0" dirty="0" smtClean="0">
                <a:solidFill>
                  <a:srgbClr val="FF0000"/>
                </a:solidFill>
              </a:rPr>
              <a:t> </a:t>
            </a:r>
            <a:r>
              <a:rPr lang="en-US" b="1" i="1" baseline="0" dirty="0" err="1" smtClean="0">
                <a:solidFill>
                  <a:srgbClr val="FF0000"/>
                </a:solidFill>
              </a:rPr>
              <a:t>wi</a:t>
            </a:r>
            <a:r>
              <a:rPr lang="en-US" b="1" i="1" baseline="0" dirty="0" smtClean="0">
                <a:solidFill>
                  <a:srgbClr val="FF0000"/>
                </a:solidFill>
              </a:rPr>
              <a:t> </a:t>
            </a:r>
            <a:r>
              <a:rPr lang="en-US" b="1" i="1" baseline="0" dirty="0" err="1" smtClean="0">
                <a:solidFill>
                  <a:srgbClr val="FF0000"/>
                </a:solidFill>
              </a:rPr>
              <a:t>sondoe</a:t>
            </a:r>
            <a:r>
              <a:rPr lang="en-US" b="1" i="1" baseline="0" dirty="0" smtClean="0">
                <a:solidFill>
                  <a:srgbClr val="FF0000"/>
                </a:solidFill>
              </a:rPr>
              <a:t>, en foe </a:t>
            </a:r>
            <a:r>
              <a:rPr lang="en-US" b="1" i="1" baseline="0" dirty="0" err="1" smtClean="0">
                <a:solidFill>
                  <a:srgbClr val="FF0000"/>
                </a:solidFill>
              </a:rPr>
              <a:t>krini</a:t>
            </a:r>
            <a:r>
              <a:rPr lang="en-US" b="1" i="1" baseline="0" dirty="0" smtClean="0">
                <a:solidFill>
                  <a:srgbClr val="FF0000"/>
                </a:solidFill>
              </a:rPr>
              <a:t> </a:t>
            </a:r>
            <a:r>
              <a:rPr lang="en-US" b="1" i="1" baseline="0" dirty="0" err="1" smtClean="0">
                <a:solidFill>
                  <a:srgbClr val="FF0000"/>
                </a:solidFill>
              </a:rPr>
              <a:t>wi</a:t>
            </a:r>
            <a:r>
              <a:rPr lang="en-US" b="1" i="1" baseline="0" dirty="0" smtClean="0">
                <a:solidFill>
                  <a:srgbClr val="FF0000"/>
                </a:solidFill>
              </a:rPr>
              <a:t> foe ala </a:t>
            </a:r>
            <a:r>
              <a:rPr lang="en-US" b="1" i="1" baseline="0" dirty="0" err="1" smtClean="0">
                <a:solidFill>
                  <a:srgbClr val="FF0000"/>
                </a:solidFill>
              </a:rPr>
              <a:t>ongerechtigheid</a:t>
            </a:r>
            <a:r>
              <a:rPr lang="en-US" b="1" i="1" baseline="0" dirty="0" smtClean="0">
                <a:solidFill>
                  <a:srgbClr val="FF0000"/>
                </a:solidFill>
              </a:rPr>
              <a:t>.</a:t>
            </a:r>
            <a:r>
              <a:rPr lang="en-US" b="1" baseline="0" dirty="0" smtClean="0">
                <a:solidFill>
                  <a:srgbClr val="FF0000"/>
                </a:solidFill>
              </a:rPr>
              <a:t> </a:t>
            </a:r>
            <a:r>
              <a:rPr lang="en-US" b="1" baseline="0" dirty="0" smtClean="0"/>
              <a:t> 10. </a:t>
            </a:r>
            <a:r>
              <a:rPr lang="en-US" b="1" baseline="0" dirty="0" err="1" smtClean="0"/>
              <a:t>Efoe</a:t>
            </a:r>
            <a:r>
              <a:rPr lang="en-US" b="1" baseline="0" dirty="0" smtClean="0"/>
              <a:t> </a:t>
            </a:r>
            <a:r>
              <a:rPr lang="en-US" b="1" baseline="0" dirty="0" err="1" smtClean="0"/>
              <a:t>wi</a:t>
            </a:r>
            <a:r>
              <a:rPr lang="en-US" b="1" baseline="0" dirty="0" smtClean="0"/>
              <a:t> </a:t>
            </a:r>
            <a:r>
              <a:rPr lang="en-US" b="1" baseline="0" dirty="0" err="1" smtClean="0"/>
              <a:t>taki</a:t>
            </a:r>
            <a:r>
              <a:rPr lang="en-US" b="1" baseline="0" dirty="0" smtClean="0"/>
              <a:t> </a:t>
            </a:r>
            <a:r>
              <a:rPr lang="en-US" b="1" baseline="0" dirty="0" err="1" smtClean="0"/>
              <a:t>dati</a:t>
            </a:r>
            <a:r>
              <a:rPr lang="en-US" b="1" baseline="0" dirty="0" smtClean="0"/>
              <a:t> </a:t>
            </a:r>
            <a:r>
              <a:rPr lang="en-US" b="1" baseline="0" dirty="0" err="1" smtClean="0"/>
              <a:t>wi</a:t>
            </a:r>
            <a:r>
              <a:rPr lang="en-US" b="1" baseline="0" dirty="0" smtClean="0"/>
              <a:t> no </a:t>
            </a:r>
            <a:r>
              <a:rPr lang="en-US" b="1" baseline="0" dirty="0" err="1" smtClean="0"/>
              <a:t>ben</a:t>
            </a:r>
            <a:r>
              <a:rPr lang="en-US" b="1" baseline="0" dirty="0" smtClean="0"/>
              <a:t> doe </a:t>
            </a:r>
            <a:r>
              <a:rPr lang="en-US" b="1" baseline="0" dirty="0" err="1" smtClean="0"/>
              <a:t>sondoe</a:t>
            </a:r>
            <a:r>
              <a:rPr lang="en-US" b="1" baseline="0" dirty="0" smtClean="0"/>
              <a:t>, </a:t>
            </a:r>
            <a:r>
              <a:rPr lang="en-US" b="1" baseline="0" dirty="0" err="1" smtClean="0"/>
              <a:t>wi</a:t>
            </a:r>
            <a:r>
              <a:rPr lang="en-US" b="1" baseline="0" dirty="0" smtClean="0"/>
              <a:t> </a:t>
            </a:r>
            <a:r>
              <a:rPr lang="en-US" b="1" baseline="0" dirty="0" err="1" smtClean="0"/>
              <a:t>meki</a:t>
            </a:r>
            <a:r>
              <a:rPr lang="en-US" b="1" baseline="0" dirty="0" smtClean="0"/>
              <a:t> Hem </a:t>
            </a:r>
            <a:r>
              <a:rPr lang="en-US" b="1" baseline="0" dirty="0" err="1" smtClean="0"/>
              <a:t>tron</a:t>
            </a:r>
            <a:r>
              <a:rPr lang="en-US" b="1" baseline="0" dirty="0" smtClean="0"/>
              <a:t> wan </a:t>
            </a:r>
            <a:r>
              <a:rPr lang="en-US" b="1" baseline="0" dirty="0" err="1" smtClean="0"/>
              <a:t>leiman</a:t>
            </a:r>
            <a:r>
              <a:rPr lang="en-US" b="1" baseline="0" dirty="0" smtClean="0"/>
              <a:t>, en Hem </a:t>
            </a:r>
            <a:r>
              <a:rPr lang="en-US" b="1" baseline="0" dirty="0" err="1" smtClean="0"/>
              <a:t>woortoe</a:t>
            </a:r>
            <a:r>
              <a:rPr lang="en-US" b="1" baseline="0" dirty="0" smtClean="0"/>
              <a:t> no de </a:t>
            </a:r>
            <a:r>
              <a:rPr lang="en-US" b="1" baseline="0" dirty="0" err="1" smtClean="0"/>
              <a:t>na</a:t>
            </a:r>
            <a:r>
              <a:rPr lang="en-US" b="1" baseline="0" dirty="0" smtClean="0"/>
              <a:t> </a:t>
            </a:r>
            <a:r>
              <a:rPr lang="en-US" b="1" baseline="0" dirty="0" err="1" smtClean="0"/>
              <a:t>wi</a:t>
            </a:r>
            <a:r>
              <a:rPr lang="en-US" b="1" baseline="0" dirty="0" smtClean="0"/>
              <a:t> </a:t>
            </a:r>
            <a:r>
              <a:rPr lang="en-US" b="1" baseline="0" dirty="0" err="1" smtClean="0"/>
              <a:t>ini</a:t>
            </a:r>
            <a:r>
              <a:rPr lang="en-US" b="1" baseline="0" dirty="0" smtClean="0"/>
              <a:t>.</a:t>
            </a:r>
            <a:endParaRPr lang="en-US" dirty="0"/>
          </a:p>
        </p:txBody>
      </p:sp>
      <p:sp>
        <p:nvSpPr>
          <p:cNvPr id="4" name="Date Placeholder 3"/>
          <p:cNvSpPr>
            <a:spLocks noGrp="1"/>
          </p:cNvSpPr>
          <p:nvPr>
            <p:ph type="dt" sz="half" idx="10"/>
          </p:nvPr>
        </p:nvSpPr>
        <p:spPr/>
        <p:txBody>
          <a:bodyPr/>
          <a:lstStyle/>
          <a:p>
            <a:fld id="{CAB9D82E-0418-4739-90C6-F9867005184C}" type="datetime1">
              <a:rPr lang="en-US" smtClean="0"/>
              <a:pPr/>
              <a:t>3/3/2010</a:t>
            </a:fld>
            <a:endParaRPr lang="en-US"/>
          </a:p>
        </p:txBody>
      </p:sp>
      <p:sp>
        <p:nvSpPr>
          <p:cNvPr id="5" name="Footer Placeholder 4"/>
          <p:cNvSpPr>
            <a:spLocks noGrp="1"/>
          </p:cNvSpPr>
          <p:nvPr>
            <p:ph type="ftr" sz="quarter" idx="11"/>
          </p:nvPr>
        </p:nvSpPr>
        <p:spPr/>
        <p:txBody>
          <a:bodyPr/>
          <a:lstStyle/>
          <a:p>
            <a:r>
              <a:rPr lang="en-US" dirty="0" err="1" smtClean="0"/>
              <a:t>Begi</a:t>
            </a:r>
            <a:r>
              <a:rPr lang="en-US" dirty="0" smtClean="0"/>
              <a:t> foe </a:t>
            </a:r>
            <a:r>
              <a:rPr lang="en-US" dirty="0" err="1" smtClean="0"/>
              <a:t>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40</a:t>
            </a:fld>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saka</a:t>
            </a:r>
            <a:r>
              <a:rPr lang="en-US" dirty="0" smtClean="0"/>
              <a:t> </a:t>
            </a:r>
            <a:r>
              <a:rPr lang="en-US" dirty="0" err="1" smtClean="0"/>
              <a:t>na</a:t>
            </a:r>
            <a:r>
              <a:rPr lang="en-US" dirty="0" smtClean="0"/>
              <a:t> Hem </a:t>
            </a:r>
            <a:r>
              <a:rPr lang="en-US" dirty="0" err="1" smtClean="0"/>
              <a:t>ondro</a:t>
            </a:r>
            <a:endParaRPr lang="en-US" dirty="0"/>
          </a:p>
        </p:txBody>
      </p:sp>
      <p:sp>
        <p:nvSpPr>
          <p:cNvPr id="3" name="Content Placeholder 2"/>
          <p:cNvSpPr>
            <a:spLocks noGrp="1"/>
          </p:cNvSpPr>
          <p:nvPr>
            <p:ph idx="1"/>
          </p:nvPr>
        </p:nvSpPr>
        <p:spPr>
          <a:xfrm>
            <a:off x="0" y="1785915"/>
            <a:ext cx="8918575" cy="4114800"/>
          </a:xfrm>
        </p:spPr>
        <p:txBody>
          <a:bodyPr/>
          <a:lstStyle/>
          <a:p>
            <a:r>
              <a:rPr lang="en-US" sz="2800" b="1" dirty="0" smtClean="0"/>
              <a:t>Rom. 12:</a:t>
            </a:r>
            <a:r>
              <a:rPr lang="en-US" sz="2800" b="1" baseline="0" dirty="0" smtClean="0"/>
              <a:t>1. Foe </a:t>
            </a:r>
            <a:r>
              <a:rPr lang="en-US" sz="2800" b="1" baseline="0" dirty="0" err="1" smtClean="0"/>
              <a:t>dat'ede</a:t>
            </a:r>
            <a:r>
              <a:rPr lang="en-US" sz="2800" b="1" baseline="0" dirty="0" smtClean="0"/>
              <a:t>, mi </a:t>
            </a:r>
            <a:r>
              <a:rPr lang="en-US" sz="2800" b="1" baseline="0" dirty="0" err="1" smtClean="0"/>
              <a:t>brada</a:t>
            </a:r>
            <a:r>
              <a:rPr lang="en-US" sz="2800" b="1" baseline="0" dirty="0" smtClean="0"/>
              <a:t>, mi </a:t>
            </a:r>
            <a:r>
              <a:rPr lang="en-US" sz="2800" b="1" baseline="0" dirty="0" err="1" smtClean="0"/>
              <a:t>begi</a:t>
            </a:r>
            <a:r>
              <a:rPr lang="en-US" sz="2800" b="1" baseline="0" dirty="0" smtClean="0"/>
              <a:t> </a:t>
            </a:r>
            <a:r>
              <a:rPr lang="en-US" sz="2800" b="1" baseline="0" dirty="0" err="1" smtClean="0"/>
              <a:t>oen</a:t>
            </a:r>
            <a:r>
              <a:rPr lang="en-US" sz="2800" b="1" baseline="0" dirty="0" smtClean="0"/>
              <a:t> </a:t>
            </a:r>
            <a:r>
              <a:rPr lang="en-US" sz="2800" b="1" baseline="0" dirty="0" err="1" smtClean="0"/>
              <a:t>nanga</a:t>
            </a:r>
            <a:r>
              <a:rPr lang="en-US" sz="2800" b="1" baseline="0" dirty="0" smtClean="0"/>
              <a:t> </a:t>
            </a:r>
            <a:r>
              <a:rPr lang="en-US" sz="2800" b="1" baseline="0" dirty="0" err="1" smtClean="0"/>
              <a:t>da</a:t>
            </a:r>
            <a:r>
              <a:rPr lang="en-US" sz="2800" b="1" baseline="0" dirty="0" smtClean="0"/>
              <a:t> sari-</a:t>
            </a:r>
            <a:r>
              <a:rPr lang="en-US" sz="2800" b="1" baseline="0" dirty="0" err="1" smtClean="0"/>
              <a:t>hati</a:t>
            </a:r>
            <a:r>
              <a:rPr lang="en-US" sz="2800" b="1" baseline="0" dirty="0" smtClean="0"/>
              <a:t> foe </a:t>
            </a:r>
            <a:r>
              <a:rPr lang="en-US" sz="2800" b="1" baseline="0" dirty="0" err="1" smtClean="0"/>
              <a:t>Gado</a:t>
            </a:r>
            <a:r>
              <a:rPr lang="en-US" sz="2800" b="1" baseline="0" dirty="0" smtClean="0"/>
              <a:t>, </a:t>
            </a:r>
            <a:r>
              <a:rPr lang="en-US" sz="2800" b="1" baseline="0" dirty="0" err="1" smtClean="0"/>
              <a:t>dati</a:t>
            </a:r>
            <a:r>
              <a:rPr lang="en-US" sz="2800" b="1" baseline="0" dirty="0" smtClean="0"/>
              <a:t> </a:t>
            </a:r>
            <a:r>
              <a:rPr lang="en-US" sz="2800" b="1" baseline="0" dirty="0" err="1" smtClean="0"/>
              <a:t>oen</a:t>
            </a:r>
            <a:r>
              <a:rPr lang="en-US" sz="2800" b="1" baseline="0" dirty="0" smtClean="0"/>
              <a:t> </a:t>
            </a:r>
            <a:r>
              <a:rPr lang="en-US" sz="2800" b="1" baseline="0" dirty="0" err="1" smtClean="0"/>
              <a:t>gi</a:t>
            </a:r>
            <a:r>
              <a:rPr lang="en-US" sz="2800" b="1" baseline="0" dirty="0" smtClean="0"/>
              <a:t> </a:t>
            </a:r>
            <a:r>
              <a:rPr lang="en-US" sz="2800" b="1" baseline="0" dirty="0" err="1" smtClean="0"/>
              <a:t>oen</a:t>
            </a:r>
            <a:r>
              <a:rPr lang="en-US" sz="2800" b="1" baseline="0" dirty="0" smtClean="0"/>
              <a:t> skin </a:t>
            </a:r>
            <a:r>
              <a:rPr lang="en-US" sz="2800" b="1" baseline="0" dirty="0" err="1" smtClean="0"/>
              <a:t>abra</a:t>
            </a:r>
            <a:r>
              <a:rPr lang="en-US" sz="2800" b="1" baseline="0" dirty="0" smtClean="0"/>
              <a:t> </a:t>
            </a:r>
            <a:r>
              <a:rPr lang="en-US" sz="2800" b="1" baseline="0" dirty="0" err="1" smtClean="0"/>
              <a:t>leki</a:t>
            </a:r>
            <a:r>
              <a:rPr lang="en-US" sz="2800" b="1" baseline="0" dirty="0" smtClean="0"/>
              <a:t> wan </a:t>
            </a:r>
            <a:r>
              <a:rPr lang="en-US" sz="2800" b="1" baseline="0" dirty="0" err="1" smtClean="0"/>
              <a:t>libi</a:t>
            </a:r>
            <a:r>
              <a:rPr lang="en-US" sz="2800" b="1" baseline="0" dirty="0" smtClean="0"/>
              <a:t> </a:t>
            </a:r>
            <a:r>
              <a:rPr lang="en-US" sz="2800" b="1" baseline="0" dirty="0" err="1" smtClean="0"/>
              <a:t>ofrandi</a:t>
            </a:r>
            <a:r>
              <a:rPr lang="en-US" sz="2800" b="1" baseline="0" dirty="0" smtClean="0"/>
              <a:t>, </a:t>
            </a:r>
            <a:r>
              <a:rPr lang="en-US" sz="2800" b="1" baseline="0" dirty="0" err="1" smtClean="0"/>
              <a:t>disi</a:t>
            </a:r>
            <a:r>
              <a:rPr lang="en-US" sz="2800" b="1" baseline="0" dirty="0" smtClean="0"/>
              <a:t> de </a:t>
            </a:r>
            <a:r>
              <a:rPr lang="en-US" sz="2800" b="1" baseline="0" dirty="0" err="1" smtClean="0"/>
              <a:t>santa</a:t>
            </a:r>
            <a:r>
              <a:rPr lang="en-US" sz="2800" b="1" baseline="0" dirty="0" smtClean="0"/>
              <a:t> en </a:t>
            </a:r>
            <a:r>
              <a:rPr lang="en-US" sz="2800" b="1" baseline="0" dirty="0" err="1" smtClean="0"/>
              <a:t>boen</a:t>
            </a:r>
            <a:r>
              <a:rPr lang="en-US" sz="2800" b="1" baseline="0" dirty="0" smtClean="0"/>
              <a:t> </a:t>
            </a:r>
            <a:r>
              <a:rPr lang="en-US" sz="2800" b="1" baseline="0" dirty="0" err="1" smtClean="0"/>
              <a:t>na</a:t>
            </a:r>
            <a:r>
              <a:rPr lang="en-US" sz="2800" b="1" baseline="0" dirty="0" smtClean="0"/>
              <a:t> </a:t>
            </a:r>
            <a:r>
              <a:rPr lang="en-US" sz="2800" b="1" baseline="0" dirty="0" err="1" smtClean="0"/>
              <a:t>ini</a:t>
            </a:r>
            <a:r>
              <a:rPr lang="en-US" sz="2800" b="1" baseline="0" dirty="0" smtClean="0"/>
              <a:t> </a:t>
            </a:r>
            <a:r>
              <a:rPr lang="en-US" sz="2800" b="1" baseline="0" dirty="0" err="1" smtClean="0"/>
              <a:t>da</a:t>
            </a:r>
            <a:r>
              <a:rPr lang="en-US" sz="2800" b="1" baseline="0" dirty="0" smtClean="0"/>
              <a:t> </a:t>
            </a:r>
            <a:r>
              <a:rPr lang="en-US" sz="2800" b="1" baseline="0" dirty="0" err="1" smtClean="0"/>
              <a:t>ai</a:t>
            </a:r>
            <a:r>
              <a:rPr lang="en-US" sz="2800" b="1" baseline="0" dirty="0" smtClean="0"/>
              <a:t> foe </a:t>
            </a:r>
            <a:r>
              <a:rPr lang="en-US" sz="2800" b="1" baseline="0" dirty="0" err="1" smtClean="0"/>
              <a:t>Gado</a:t>
            </a:r>
            <a:r>
              <a:rPr lang="en-US" sz="2800" b="1" baseline="0" dirty="0" smtClean="0"/>
              <a:t>, en </a:t>
            </a:r>
            <a:r>
              <a:rPr lang="en-US" sz="2800" b="1" baseline="0" dirty="0" err="1" smtClean="0"/>
              <a:t>disi</a:t>
            </a:r>
            <a:r>
              <a:rPr lang="en-US" sz="2800" b="1" baseline="0" dirty="0" smtClean="0"/>
              <a:t> de </a:t>
            </a:r>
            <a:r>
              <a:rPr lang="en-US" sz="2800" b="1" baseline="0" dirty="0" err="1" smtClean="0"/>
              <a:t>da</a:t>
            </a:r>
            <a:r>
              <a:rPr lang="en-US" sz="2800" b="1" baseline="0" dirty="0" smtClean="0"/>
              <a:t> </a:t>
            </a:r>
            <a:r>
              <a:rPr lang="en-US" sz="2800" b="1" baseline="0" dirty="0" err="1" smtClean="0"/>
              <a:t>juisti</a:t>
            </a:r>
            <a:r>
              <a:rPr lang="en-US" sz="2800" b="1" baseline="0" dirty="0" smtClean="0"/>
              <a:t> </a:t>
            </a:r>
            <a:r>
              <a:rPr lang="en-US" sz="2800" b="1" baseline="0" dirty="0" err="1" smtClean="0"/>
              <a:t>fasi</a:t>
            </a:r>
            <a:r>
              <a:rPr lang="en-US" sz="2800" b="1" baseline="0" dirty="0" smtClean="0"/>
              <a:t> foe </a:t>
            </a:r>
            <a:r>
              <a:rPr lang="en-US" sz="2800" b="1" baseline="0" dirty="0" err="1" smtClean="0"/>
              <a:t>dini</a:t>
            </a:r>
            <a:r>
              <a:rPr lang="en-US" sz="2800" b="1" baseline="0" dirty="0" smtClean="0"/>
              <a:t> Hem.2. En no </a:t>
            </a:r>
            <a:r>
              <a:rPr lang="en-US" sz="2800" b="1" baseline="0" dirty="0" err="1" smtClean="0"/>
              <a:t>gi</a:t>
            </a:r>
            <a:r>
              <a:rPr lang="en-US" sz="2800" b="1" baseline="0" dirty="0" smtClean="0"/>
              <a:t> </a:t>
            </a:r>
            <a:r>
              <a:rPr lang="en-US" sz="2800" b="1" baseline="0" dirty="0" err="1" smtClean="0"/>
              <a:t>pasi</a:t>
            </a:r>
            <a:r>
              <a:rPr lang="en-US" sz="2800" b="1" baseline="0" dirty="0" smtClean="0"/>
              <a:t> foe </a:t>
            </a:r>
            <a:r>
              <a:rPr lang="en-US" sz="2800" b="1" baseline="0" dirty="0" err="1" smtClean="0"/>
              <a:t>oen</a:t>
            </a:r>
            <a:r>
              <a:rPr lang="en-US" sz="2800" b="1" baseline="0" dirty="0" smtClean="0"/>
              <a:t> </a:t>
            </a:r>
            <a:r>
              <a:rPr lang="en-US" sz="2800" b="1" baseline="0" dirty="0" err="1" smtClean="0"/>
              <a:t>kom</a:t>
            </a:r>
            <a:r>
              <a:rPr lang="en-US" sz="2800" b="1" baseline="0" dirty="0" smtClean="0"/>
              <a:t> </a:t>
            </a:r>
            <a:r>
              <a:rPr lang="en-US" sz="2800" b="1" baseline="0" dirty="0" err="1" smtClean="0"/>
              <a:t>gersi</a:t>
            </a:r>
            <a:r>
              <a:rPr lang="en-US" sz="2800" b="1" baseline="0" dirty="0" smtClean="0"/>
              <a:t> </a:t>
            </a:r>
            <a:r>
              <a:rPr lang="en-US" sz="2800" b="1" baseline="0" dirty="0" err="1" smtClean="0"/>
              <a:t>grontapoe</a:t>
            </a:r>
            <a:r>
              <a:rPr lang="en-US" sz="2800" b="1" baseline="0" dirty="0" smtClean="0"/>
              <a:t>, ma </a:t>
            </a:r>
            <a:r>
              <a:rPr lang="en-US" sz="2800" b="1" baseline="0" dirty="0" err="1" smtClean="0"/>
              <a:t>meki</a:t>
            </a:r>
            <a:r>
              <a:rPr lang="en-US" sz="2800" b="1" baseline="0" dirty="0" smtClean="0"/>
              <a:t> </a:t>
            </a:r>
            <a:r>
              <a:rPr lang="en-US" sz="2800" b="1" baseline="0" dirty="0" err="1" smtClean="0"/>
              <a:t>oensrefi</a:t>
            </a:r>
            <a:r>
              <a:rPr lang="en-US" sz="2800" b="1" baseline="0" dirty="0" smtClean="0"/>
              <a:t> </a:t>
            </a:r>
            <a:r>
              <a:rPr lang="en-US" sz="2800" b="1" baseline="0" dirty="0" err="1" smtClean="0"/>
              <a:t>kenki</a:t>
            </a:r>
            <a:r>
              <a:rPr lang="en-US" sz="2800" b="1" baseline="0" dirty="0" smtClean="0"/>
              <a:t> </a:t>
            </a:r>
            <a:r>
              <a:rPr lang="en-US" sz="2800" b="1" baseline="0" dirty="0" err="1" smtClean="0"/>
              <a:t>nanga</a:t>
            </a:r>
            <a:r>
              <a:rPr lang="en-US" sz="2800" b="1" baseline="0" dirty="0" smtClean="0"/>
              <a:t> wan </a:t>
            </a:r>
            <a:r>
              <a:rPr lang="en-US" sz="2800" b="1" baseline="0" dirty="0" err="1" smtClean="0"/>
              <a:t>njoen</a:t>
            </a:r>
            <a:r>
              <a:rPr lang="en-US" sz="2800" b="1" baseline="0" dirty="0" smtClean="0"/>
              <a:t> </a:t>
            </a:r>
            <a:r>
              <a:rPr lang="en-US" sz="2800" b="1" baseline="0" dirty="0" err="1" smtClean="0"/>
              <a:t>prakseri</a:t>
            </a:r>
            <a:r>
              <a:rPr lang="en-US" sz="2800" b="1" baseline="0" dirty="0" smtClean="0"/>
              <a:t>, foe </a:t>
            </a:r>
            <a:r>
              <a:rPr lang="en-US" sz="2800" b="1" baseline="0" dirty="0" err="1" smtClean="0"/>
              <a:t>oen</a:t>
            </a:r>
            <a:r>
              <a:rPr lang="en-US" sz="2800" b="1" baseline="0" dirty="0" smtClean="0"/>
              <a:t> </a:t>
            </a:r>
            <a:r>
              <a:rPr lang="en-US" sz="2800" b="1" baseline="0" dirty="0" err="1" smtClean="0"/>
              <a:t>kan</a:t>
            </a:r>
            <a:r>
              <a:rPr lang="en-US" sz="2800" b="1" baseline="0" dirty="0" smtClean="0"/>
              <a:t> doe </a:t>
            </a:r>
            <a:r>
              <a:rPr lang="en-US" sz="2800" b="1" baseline="0" dirty="0" err="1" smtClean="0"/>
              <a:t>da</a:t>
            </a:r>
            <a:r>
              <a:rPr lang="en-US" sz="2800" b="1" baseline="0" dirty="0" smtClean="0"/>
              <a:t> </a:t>
            </a:r>
            <a:r>
              <a:rPr lang="en-US" sz="2800" b="1" baseline="0" dirty="0" err="1" smtClean="0"/>
              <a:t>wani</a:t>
            </a:r>
            <a:r>
              <a:rPr lang="en-US" sz="2800" b="1" baseline="0" dirty="0" smtClean="0"/>
              <a:t> foe </a:t>
            </a:r>
            <a:r>
              <a:rPr lang="en-US" sz="2800" b="1" baseline="0" dirty="0" err="1" smtClean="0"/>
              <a:t>Gado</a:t>
            </a:r>
            <a:r>
              <a:rPr lang="en-US" sz="2800" b="1" baseline="0" dirty="0" smtClean="0"/>
              <a:t>, </a:t>
            </a:r>
            <a:r>
              <a:rPr lang="en-US" sz="2800" b="1" baseline="0" dirty="0" err="1" smtClean="0"/>
              <a:t>disi</a:t>
            </a:r>
            <a:r>
              <a:rPr lang="en-US" sz="2800" b="1" baseline="0" dirty="0" smtClean="0"/>
              <a:t> de </a:t>
            </a:r>
            <a:r>
              <a:rPr lang="en-US" sz="2800" b="1" baseline="0" dirty="0" err="1" smtClean="0"/>
              <a:t>boen</a:t>
            </a:r>
            <a:r>
              <a:rPr lang="en-US" sz="2800" b="1" baseline="0" dirty="0" smtClean="0"/>
              <a:t>, en </a:t>
            </a:r>
            <a:r>
              <a:rPr lang="en-US" sz="2800" b="1" baseline="0" dirty="0" err="1" smtClean="0"/>
              <a:t>disi</a:t>
            </a:r>
            <a:r>
              <a:rPr lang="en-US" sz="2800" b="1" baseline="0" dirty="0" smtClean="0"/>
              <a:t> </a:t>
            </a:r>
            <a:r>
              <a:rPr lang="en-US" sz="2800" b="1" baseline="0" dirty="0" err="1" smtClean="0"/>
              <a:t>Hemsrefi</a:t>
            </a:r>
            <a:r>
              <a:rPr lang="en-US" sz="2800" b="1" baseline="0" dirty="0" smtClean="0"/>
              <a:t> </a:t>
            </a:r>
            <a:r>
              <a:rPr lang="en-US" sz="2800" b="1" baseline="0" dirty="0" err="1" smtClean="0"/>
              <a:t>feni</a:t>
            </a:r>
            <a:r>
              <a:rPr lang="en-US" sz="2800" b="1" baseline="0" dirty="0" smtClean="0"/>
              <a:t> </a:t>
            </a:r>
            <a:r>
              <a:rPr lang="en-US" sz="2800" b="1" baseline="0" dirty="0" err="1" smtClean="0"/>
              <a:t>boen</a:t>
            </a:r>
            <a:r>
              <a:rPr lang="en-US" sz="2800" b="1" baseline="0" dirty="0" smtClean="0"/>
              <a:t>, en </a:t>
            </a:r>
            <a:r>
              <a:rPr lang="en-US" sz="2800" b="1" baseline="0" dirty="0" err="1" smtClean="0"/>
              <a:t>disi</a:t>
            </a:r>
            <a:r>
              <a:rPr lang="en-US" sz="2800" b="1" baseline="0" dirty="0" smtClean="0"/>
              <a:t> de </a:t>
            </a:r>
            <a:r>
              <a:rPr lang="en-US" sz="2800" b="1" baseline="0" dirty="0" err="1" smtClean="0"/>
              <a:t>sondro</a:t>
            </a:r>
            <a:r>
              <a:rPr lang="en-US" sz="2800" b="1" baseline="0" dirty="0" smtClean="0"/>
              <a:t> </a:t>
            </a:r>
            <a:r>
              <a:rPr lang="en-US" sz="2800" b="1" baseline="0" dirty="0" err="1" smtClean="0"/>
              <a:t>foutoe</a:t>
            </a:r>
            <a:r>
              <a:rPr lang="en-US" sz="2800" b="1" baseline="0" dirty="0" smtClean="0"/>
              <a:t>.</a:t>
            </a:r>
            <a:endParaRPr lang="en-US" sz="2800" dirty="0"/>
          </a:p>
        </p:txBody>
      </p:sp>
      <p:sp>
        <p:nvSpPr>
          <p:cNvPr id="4" name="Date Placeholder 3"/>
          <p:cNvSpPr>
            <a:spLocks noGrp="1"/>
          </p:cNvSpPr>
          <p:nvPr>
            <p:ph type="dt" sz="half" idx="10"/>
          </p:nvPr>
        </p:nvSpPr>
        <p:spPr/>
        <p:txBody>
          <a:bodyPr/>
          <a:lstStyle/>
          <a:p>
            <a:fld id="{949A150A-3843-4927-8FB6-B09F7D9C7814}" type="datetime1">
              <a:rPr lang="en-US" smtClean="0"/>
              <a:pPr/>
              <a:t>3/3/2010</a:t>
            </a:fld>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41</a:t>
            </a:fld>
            <a:endParaRPr lang="en-US" dirty="0"/>
          </a:p>
        </p:txBody>
      </p:sp>
      <p:sp>
        <p:nvSpPr>
          <p:cNvPr id="7" name="Footer Placeholder 6"/>
          <p:cNvSpPr>
            <a:spLocks noGrp="1"/>
          </p:cNvSpPr>
          <p:nvPr>
            <p:ph type="ftr" sz="quarter" idx="11"/>
          </p:nvPr>
        </p:nvSpPr>
        <p:spPr/>
        <p:txBody>
          <a:bodyPr/>
          <a:lstStyle/>
          <a:p>
            <a:r>
              <a:rPr lang="en-US" smtClean="0"/>
              <a:t>Begi foe Opwekking</a:t>
            </a:r>
            <a:endParaRPr lang="en-US"/>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begi</a:t>
            </a:r>
            <a:endParaRPr lang="en-US" dirty="0"/>
          </a:p>
        </p:txBody>
      </p:sp>
      <p:sp>
        <p:nvSpPr>
          <p:cNvPr id="3" name="Content Placeholder 2"/>
          <p:cNvSpPr>
            <a:spLocks noGrp="1"/>
          </p:cNvSpPr>
          <p:nvPr>
            <p:ph idx="1"/>
          </p:nvPr>
        </p:nvSpPr>
        <p:spPr>
          <a:xfrm>
            <a:off x="0" y="1822428"/>
            <a:ext cx="9144000" cy="4114800"/>
          </a:xfrm>
        </p:spPr>
        <p:txBody>
          <a:bodyPr/>
          <a:lstStyle/>
          <a:p>
            <a:r>
              <a:rPr lang="en-US" b="1" baseline="0" dirty="0" smtClean="0"/>
              <a:t>Heb. 11:6. Ma </a:t>
            </a:r>
            <a:r>
              <a:rPr lang="en-US" b="1" baseline="0" dirty="0" err="1" smtClean="0"/>
              <a:t>sondro</a:t>
            </a:r>
            <a:r>
              <a:rPr lang="en-US" b="1" baseline="0" dirty="0" smtClean="0"/>
              <a:t> </a:t>
            </a:r>
            <a:r>
              <a:rPr lang="en-US" b="1" baseline="0" dirty="0" err="1" smtClean="0"/>
              <a:t>bribi</a:t>
            </a:r>
            <a:r>
              <a:rPr lang="en-US" b="1" baseline="0" dirty="0" smtClean="0"/>
              <a:t> </a:t>
            </a:r>
            <a:r>
              <a:rPr lang="en-US" b="1" baseline="0" dirty="0" err="1" smtClean="0"/>
              <a:t>oen</a:t>
            </a:r>
            <a:r>
              <a:rPr lang="en-US" b="1" baseline="0" dirty="0" smtClean="0"/>
              <a:t> no </a:t>
            </a:r>
            <a:r>
              <a:rPr lang="en-US" b="1" baseline="0" dirty="0" err="1" smtClean="0"/>
              <a:t>kan</a:t>
            </a:r>
            <a:r>
              <a:rPr lang="en-US" b="1" baseline="0" dirty="0" smtClean="0"/>
              <a:t> </a:t>
            </a:r>
            <a:r>
              <a:rPr lang="en-US" b="1" baseline="0" dirty="0" err="1" smtClean="0"/>
              <a:t>gi</a:t>
            </a:r>
            <a:r>
              <a:rPr lang="en-US" b="1" baseline="0" dirty="0" smtClean="0"/>
              <a:t> </a:t>
            </a:r>
            <a:r>
              <a:rPr lang="en-US" b="1" baseline="0" dirty="0" err="1" smtClean="0"/>
              <a:t>Gado</a:t>
            </a:r>
            <a:r>
              <a:rPr lang="en-US" b="1" baseline="0" dirty="0" smtClean="0"/>
              <a:t> </a:t>
            </a:r>
            <a:r>
              <a:rPr lang="en-US" b="1" baseline="0" dirty="0" err="1" smtClean="0"/>
              <a:t>prisiri</a:t>
            </a:r>
            <a:r>
              <a:rPr lang="en-US" b="1" baseline="0" dirty="0" smtClean="0"/>
              <a:t> </a:t>
            </a:r>
            <a:r>
              <a:rPr lang="en-US" b="1" baseline="0" dirty="0" err="1" smtClean="0"/>
              <a:t>kwet'kweti</a:t>
            </a:r>
            <a:r>
              <a:rPr lang="en-US" b="1" baseline="0" dirty="0" smtClean="0"/>
              <a:t>, </a:t>
            </a:r>
            <a:r>
              <a:rPr lang="en-US" b="1" baseline="0" dirty="0" err="1" smtClean="0"/>
              <a:t>bikasi</a:t>
            </a:r>
            <a:r>
              <a:rPr lang="en-US" b="1" baseline="0" dirty="0" smtClean="0"/>
              <a:t> </a:t>
            </a:r>
            <a:r>
              <a:rPr lang="en-US" b="1" baseline="0" dirty="0" err="1" smtClean="0"/>
              <a:t>da</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de </a:t>
            </a:r>
            <a:r>
              <a:rPr lang="en-US" b="1" baseline="0" dirty="0" err="1" smtClean="0"/>
              <a:t>kom</a:t>
            </a:r>
            <a:r>
              <a:rPr lang="en-US" b="1" baseline="0" dirty="0" smtClean="0"/>
              <a:t> </a:t>
            </a:r>
            <a:r>
              <a:rPr lang="en-US" b="1" baseline="0" dirty="0" err="1" smtClean="0"/>
              <a:t>na</a:t>
            </a:r>
            <a:r>
              <a:rPr lang="en-US" b="1" baseline="0" dirty="0" smtClean="0"/>
              <a:t> </a:t>
            </a:r>
            <a:r>
              <a:rPr lang="en-US" b="1" baseline="0" dirty="0" err="1" smtClean="0"/>
              <a:t>Gado</a:t>
            </a:r>
            <a:r>
              <a:rPr lang="en-US" b="1" baseline="0" dirty="0" smtClean="0"/>
              <a:t> </a:t>
            </a:r>
            <a:r>
              <a:rPr lang="en-US" b="1" baseline="0" dirty="0" err="1" smtClean="0"/>
              <a:t>moesoe</a:t>
            </a:r>
            <a:r>
              <a:rPr lang="en-US" b="1" baseline="0" dirty="0" smtClean="0"/>
              <a:t> </a:t>
            </a:r>
            <a:r>
              <a:rPr lang="en-US" b="1" baseline="0" dirty="0" err="1" smtClean="0"/>
              <a:t>bribi</a:t>
            </a:r>
            <a:r>
              <a:rPr lang="en-US" b="1" baseline="0" dirty="0" smtClean="0"/>
              <a:t> </a:t>
            </a:r>
            <a:r>
              <a:rPr lang="en-US" b="1" baseline="0" dirty="0" err="1" smtClean="0"/>
              <a:t>dati</a:t>
            </a:r>
            <a:r>
              <a:rPr lang="en-US" b="1" baseline="0" dirty="0" smtClean="0"/>
              <a:t> A de, en </a:t>
            </a:r>
            <a:r>
              <a:rPr lang="en-US" b="1" baseline="0" dirty="0" err="1" smtClean="0"/>
              <a:t>dati</a:t>
            </a:r>
            <a:r>
              <a:rPr lang="en-US" b="1" baseline="0" dirty="0" smtClean="0"/>
              <a:t> A </a:t>
            </a:r>
            <a:r>
              <a:rPr lang="en-US" b="1" baseline="0" dirty="0" err="1" smtClean="0"/>
              <a:t>sa</a:t>
            </a:r>
            <a:r>
              <a:rPr lang="en-US" b="1" baseline="0" dirty="0" smtClean="0"/>
              <a:t> </a:t>
            </a:r>
            <a:r>
              <a:rPr lang="en-US" b="1" baseline="0" dirty="0" err="1" smtClean="0"/>
              <a:t>gi</a:t>
            </a:r>
            <a:r>
              <a:rPr lang="en-US" b="1" baseline="0" dirty="0" smtClean="0"/>
              <a:t> wan </a:t>
            </a:r>
            <a:r>
              <a:rPr lang="en-US" b="1" baseline="0" dirty="0" err="1" smtClean="0"/>
              <a:t>paiman</a:t>
            </a:r>
            <a:r>
              <a:rPr lang="en-US" b="1" baseline="0" dirty="0" smtClean="0"/>
              <a:t> </a:t>
            </a:r>
            <a:r>
              <a:rPr lang="en-US" b="1" baseline="0" dirty="0" err="1" smtClean="0"/>
              <a:t>na</a:t>
            </a:r>
            <a:r>
              <a:rPr lang="en-US" b="1" baseline="0" dirty="0" smtClean="0"/>
              <a:t> </a:t>
            </a:r>
            <a:r>
              <a:rPr lang="en-US" b="1" baseline="0" dirty="0" err="1" smtClean="0"/>
              <a:t>dem</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de </a:t>
            </a:r>
            <a:r>
              <a:rPr lang="en-US" b="1" baseline="0" dirty="0" err="1" smtClean="0"/>
              <a:t>soekoe</a:t>
            </a:r>
            <a:r>
              <a:rPr lang="en-US" b="1" baseline="0" dirty="0" smtClean="0"/>
              <a:t> </a:t>
            </a:r>
            <a:r>
              <a:rPr lang="en-US" b="1" baseline="0" dirty="0" err="1" smtClean="0"/>
              <a:t>tranga</a:t>
            </a:r>
            <a:r>
              <a:rPr lang="en-US" b="1" baseline="0" dirty="0" smtClean="0"/>
              <a:t> foe </a:t>
            </a:r>
            <a:r>
              <a:rPr lang="en-US" b="1" baseline="0" dirty="0" err="1" smtClean="0"/>
              <a:t>feni</a:t>
            </a:r>
            <a:r>
              <a:rPr lang="en-US" b="1" baseline="0" dirty="0" smtClean="0"/>
              <a:t> Hem.</a:t>
            </a:r>
          </a:p>
          <a:p>
            <a:r>
              <a:rPr lang="en-US" b="1" dirty="0" smtClean="0"/>
              <a:t>Mt. 7:</a:t>
            </a:r>
            <a:r>
              <a:rPr lang="nb-NO" b="1" baseline="0" dirty="0" smtClean="0"/>
              <a:t>7. Aksi, en oen sa kisi; soekoe, en oen sa feni; naki doro, en dem sa opo gi oen;</a:t>
            </a:r>
            <a:endParaRPr lang="en-US" dirty="0"/>
          </a:p>
        </p:txBody>
      </p:sp>
      <p:sp>
        <p:nvSpPr>
          <p:cNvPr id="4" name="Date Placeholder 3"/>
          <p:cNvSpPr>
            <a:spLocks noGrp="1"/>
          </p:cNvSpPr>
          <p:nvPr>
            <p:ph type="dt" sz="half" idx="10"/>
          </p:nvPr>
        </p:nvSpPr>
        <p:spPr/>
        <p:txBody>
          <a:bodyPr/>
          <a:lstStyle/>
          <a:p>
            <a:fld id="{845B2136-51A9-40F8-A85A-3E26F5B27B75}"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42</a:t>
            </a:fld>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648" y="214313"/>
            <a:ext cx="8169327" cy="1462087"/>
          </a:xfrm>
        </p:spPr>
        <p:txBody>
          <a:bodyPr/>
          <a:lstStyle/>
          <a:p>
            <a:r>
              <a:rPr lang="en-US" dirty="0" err="1" smtClean="0"/>
              <a:t>Begi</a:t>
            </a:r>
            <a:r>
              <a:rPr lang="en-US" dirty="0" smtClean="0"/>
              <a:t> foe wan </a:t>
            </a:r>
            <a:r>
              <a:rPr lang="en-US" dirty="0" err="1" smtClean="0"/>
              <a:t>opwekking</a:t>
            </a:r>
            <a:r>
              <a:rPr lang="en-US" dirty="0" smtClean="0"/>
              <a:t> – A </a:t>
            </a:r>
            <a:r>
              <a:rPr lang="en-US" dirty="0" err="1" smtClean="0"/>
              <a:t>pramisi</a:t>
            </a:r>
            <a:r>
              <a:rPr lang="en-US" dirty="0" smtClean="0"/>
              <a:t> foe </a:t>
            </a:r>
            <a:r>
              <a:rPr lang="en-US" dirty="0" err="1" smtClean="0"/>
              <a:t>gi</a:t>
            </a:r>
            <a:r>
              <a:rPr lang="en-US" dirty="0" smtClean="0"/>
              <a:t> </a:t>
            </a:r>
            <a:r>
              <a:rPr lang="en-US" dirty="0" err="1" smtClean="0"/>
              <a:t>jesi</a:t>
            </a:r>
            <a:r>
              <a:rPr lang="en-US" dirty="0" smtClean="0"/>
              <a:t> </a:t>
            </a:r>
            <a:r>
              <a:rPr lang="en-US" dirty="0" err="1" smtClean="0"/>
              <a:t>na</a:t>
            </a:r>
            <a:r>
              <a:rPr lang="en-US" dirty="0" smtClean="0"/>
              <a:t> Hem </a:t>
            </a:r>
            <a:r>
              <a:rPr lang="en-US" dirty="0" err="1" smtClean="0"/>
              <a:t>wani</a:t>
            </a:r>
            <a:endParaRPr lang="en-US" dirty="0"/>
          </a:p>
        </p:txBody>
      </p:sp>
      <p:sp>
        <p:nvSpPr>
          <p:cNvPr id="3" name="Content Placeholder 2"/>
          <p:cNvSpPr>
            <a:spLocks noGrp="1"/>
          </p:cNvSpPr>
          <p:nvPr>
            <p:ph idx="1"/>
          </p:nvPr>
        </p:nvSpPr>
        <p:spPr>
          <a:xfrm>
            <a:off x="0" y="2017713"/>
            <a:ext cx="8955088" cy="4114800"/>
          </a:xfrm>
        </p:spPr>
        <p:txBody>
          <a:bodyPr/>
          <a:lstStyle/>
          <a:p>
            <a:r>
              <a:rPr lang="en-US" sz="2800" b="1" baseline="0" dirty="0" smtClean="0"/>
              <a:t>Mt. 5:6. </a:t>
            </a:r>
            <a:r>
              <a:rPr lang="en-US" sz="2800" b="1" baseline="0" dirty="0" err="1" smtClean="0"/>
              <a:t>Blesi</a:t>
            </a:r>
            <a:r>
              <a:rPr lang="en-US" sz="2800" b="1" baseline="0" dirty="0" smtClean="0"/>
              <a:t> foe </a:t>
            </a:r>
            <a:r>
              <a:rPr lang="en-US" sz="2800" b="1" baseline="0" dirty="0" err="1" smtClean="0"/>
              <a:t>dem</a:t>
            </a:r>
            <a:r>
              <a:rPr lang="en-US" sz="2800" b="1" baseline="0" dirty="0" smtClean="0"/>
              <a:t> </a:t>
            </a:r>
            <a:r>
              <a:rPr lang="en-US" sz="2800" b="1" baseline="0" dirty="0" err="1" smtClean="0"/>
              <a:t>soema</a:t>
            </a:r>
            <a:r>
              <a:rPr lang="en-US" sz="2800" b="1" baseline="0" dirty="0" smtClean="0"/>
              <a:t> </a:t>
            </a:r>
            <a:r>
              <a:rPr lang="en-US" sz="2800" b="1" baseline="0" dirty="0" err="1" smtClean="0"/>
              <a:t>disi</a:t>
            </a:r>
            <a:r>
              <a:rPr lang="en-US" sz="2800" b="1" baseline="0" dirty="0" smtClean="0"/>
              <a:t> </a:t>
            </a:r>
            <a:r>
              <a:rPr lang="en-US" sz="2800" b="1" baseline="0" dirty="0" err="1" smtClean="0"/>
              <a:t>abi</a:t>
            </a:r>
            <a:r>
              <a:rPr lang="en-US" sz="2800" b="1" baseline="0" dirty="0" smtClean="0"/>
              <a:t> </a:t>
            </a:r>
            <a:r>
              <a:rPr lang="en-US" sz="2800" b="1" baseline="0" dirty="0" err="1" smtClean="0"/>
              <a:t>angri</a:t>
            </a:r>
            <a:r>
              <a:rPr lang="en-US" sz="2800" b="1" baseline="0" dirty="0" smtClean="0"/>
              <a:t> </a:t>
            </a:r>
            <a:r>
              <a:rPr lang="en-US" sz="2800" b="1" baseline="0" dirty="0" err="1" smtClean="0"/>
              <a:t>nanga</a:t>
            </a:r>
            <a:r>
              <a:rPr lang="en-US" sz="2800" b="1" baseline="0" dirty="0" smtClean="0"/>
              <a:t> </a:t>
            </a:r>
            <a:r>
              <a:rPr lang="en-US" sz="2800" b="1" baseline="0" dirty="0" err="1" smtClean="0"/>
              <a:t>dreiwatra</a:t>
            </a:r>
            <a:r>
              <a:rPr lang="en-US" sz="2800" b="1" baseline="0" dirty="0" smtClean="0"/>
              <a:t> foe </a:t>
            </a:r>
            <a:r>
              <a:rPr lang="en-US" sz="2800" b="1" baseline="0" dirty="0" err="1" smtClean="0"/>
              <a:t>gerechtigheid</a:t>
            </a:r>
            <a:r>
              <a:rPr lang="en-US" sz="2800" b="1" baseline="0" dirty="0" smtClean="0"/>
              <a:t> </a:t>
            </a:r>
            <a:r>
              <a:rPr lang="en-US" sz="2800" b="1" baseline="0" dirty="0" err="1" smtClean="0"/>
              <a:t>ede</a:t>
            </a:r>
            <a:r>
              <a:rPr lang="en-US" sz="2800" b="1" baseline="0" dirty="0" smtClean="0"/>
              <a:t>; </a:t>
            </a:r>
            <a:r>
              <a:rPr lang="en-US" sz="2800" b="1" baseline="0" dirty="0" err="1" smtClean="0"/>
              <a:t>bikasi</a:t>
            </a:r>
            <a:r>
              <a:rPr lang="en-US" sz="2800" b="1" baseline="0" dirty="0" smtClean="0"/>
              <a:t> </a:t>
            </a:r>
            <a:r>
              <a:rPr lang="en-US" sz="2800" b="1" baseline="0" dirty="0" err="1" smtClean="0"/>
              <a:t>dem</a:t>
            </a:r>
            <a:r>
              <a:rPr lang="en-US" sz="2800" b="1" baseline="0" dirty="0" smtClean="0"/>
              <a:t> </a:t>
            </a:r>
            <a:r>
              <a:rPr lang="en-US" sz="2800" b="1" baseline="0" dirty="0" err="1" smtClean="0"/>
              <a:t>bere</a:t>
            </a:r>
            <a:r>
              <a:rPr lang="en-US" sz="2800" b="1" baseline="0" dirty="0" smtClean="0"/>
              <a:t> </a:t>
            </a:r>
            <a:r>
              <a:rPr lang="en-US" sz="2800" b="1" baseline="0" dirty="0" err="1" smtClean="0"/>
              <a:t>sa</a:t>
            </a:r>
            <a:r>
              <a:rPr lang="en-US" sz="2800" b="1" baseline="0" dirty="0" smtClean="0"/>
              <a:t> </a:t>
            </a:r>
            <a:r>
              <a:rPr lang="en-US" sz="2800" b="1" baseline="0" dirty="0" err="1" smtClean="0"/>
              <a:t>foeroe</a:t>
            </a:r>
            <a:r>
              <a:rPr lang="en-US" sz="2800" b="1" baseline="0" dirty="0" smtClean="0"/>
              <a:t>.</a:t>
            </a:r>
          </a:p>
          <a:p>
            <a:r>
              <a:rPr lang="en-US" sz="2800" b="1" baseline="0" dirty="0" smtClean="0"/>
              <a:t>I Jn. 5:14. En </a:t>
            </a:r>
            <a:r>
              <a:rPr lang="en-US" sz="2800" b="1" baseline="0" dirty="0" err="1" smtClean="0"/>
              <a:t>disi</a:t>
            </a:r>
            <a:r>
              <a:rPr lang="en-US" sz="2800" b="1" baseline="0" dirty="0" smtClean="0"/>
              <a:t> de san </a:t>
            </a:r>
            <a:r>
              <a:rPr lang="en-US" sz="2800" b="1" baseline="0" dirty="0" err="1" smtClean="0"/>
              <a:t>wi</a:t>
            </a:r>
            <a:r>
              <a:rPr lang="en-US" sz="2800" b="1" baseline="0" dirty="0" smtClean="0"/>
              <a:t> </a:t>
            </a:r>
            <a:r>
              <a:rPr lang="en-US" sz="2800" b="1" baseline="0" dirty="0" err="1" smtClean="0"/>
              <a:t>sabi</a:t>
            </a:r>
            <a:r>
              <a:rPr lang="en-US" sz="2800" b="1" baseline="0" dirty="0" smtClean="0"/>
              <a:t> </a:t>
            </a:r>
            <a:r>
              <a:rPr lang="en-US" sz="2800" b="1" baseline="0" dirty="0" err="1" smtClean="0"/>
              <a:t>troe</a:t>
            </a:r>
            <a:r>
              <a:rPr lang="en-US" sz="2800" b="1" baseline="0" dirty="0" smtClean="0"/>
              <a:t> </a:t>
            </a:r>
            <a:r>
              <a:rPr lang="en-US" sz="2800" b="1" baseline="0" dirty="0" err="1" smtClean="0"/>
              <a:t>dati</a:t>
            </a:r>
            <a:r>
              <a:rPr lang="en-US" sz="2800" b="1" baseline="0" dirty="0" smtClean="0"/>
              <a:t> </a:t>
            </a:r>
            <a:r>
              <a:rPr lang="en-US" sz="2800" b="1" baseline="0" dirty="0" err="1" smtClean="0"/>
              <a:t>wi</a:t>
            </a:r>
            <a:r>
              <a:rPr lang="en-US" sz="2800" b="1" baseline="0" dirty="0" smtClean="0"/>
              <a:t> </a:t>
            </a:r>
            <a:r>
              <a:rPr lang="en-US" sz="2800" b="1" baseline="0" dirty="0" err="1" smtClean="0"/>
              <a:t>abi</a:t>
            </a:r>
            <a:r>
              <a:rPr lang="en-US" sz="2800" b="1" baseline="0" dirty="0" smtClean="0"/>
              <a:t> </a:t>
            </a:r>
            <a:r>
              <a:rPr lang="en-US" sz="2800" b="1" baseline="0" dirty="0" err="1" smtClean="0"/>
              <a:t>na</a:t>
            </a:r>
            <a:r>
              <a:rPr lang="en-US" sz="2800" b="1" baseline="0" dirty="0" smtClean="0"/>
              <a:t> Hem </a:t>
            </a:r>
            <a:r>
              <a:rPr lang="en-US" sz="2800" b="1" baseline="0" dirty="0" err="1" smtClean="0"/>
              <a:t>ini</a:t>
            </a:r>
            <a:r>
              <a:rPr lang="en-US" sz="2800" b="1" baseline="0" dirty="0" smtClean="0"/>
              <a:t>: </a:t>
            </a:r>
            <a:r>
              <a:rPr lang="en-US" sz="2800" b="1" baseline="0" dirty="0" err="1" smtClean="0"/>
              <a:t>dati</a:t>
            </a:r>
            <a:r>
              <a:rPr lang="en-US" sz="2800" b="1" baseline="0" dirty="0" smtClean="0"/>
              <a:t> </a:t>
            </a:r>
            <a:r>
              <a:rPr lang="en-US" sz="2800" b="1" baseline="0" dirty="0" err="1" smtClean="0"/>
              <a:t>efoe</a:t>
            </a:r>
            <a:r>
              <a:rPr lang="en-US" sz="2800" b="1" baseline="0" dirty="0" smtClean="0"/>
              <a:t> </a:t>
            </a:r>
            <a:r>
              <a:rPr lang="en-US" sz="2800" b="1" baseline="0" dirty="0" err="1" smtClean="0"/>
              <a:t>wi</a:t>
            </a:r>
            <a:r>
              <a:rPr lang="en-US" sz="2800" b="1" baseline="0" dirty="0" smtClean="0"/>
              <a:t> </a:t>
            </a:r>
            <a:r>
              <a:rPr lang="en-US" sz="2800" b="1" baseline="0" dirty="0" err="1" smtClean="0"/>
              <a:t>aksi</a:t>
            </a:r>
            <a:r>
              <a:rPr lang="en-US" sz="2800" b="1" baseline="0" dirty="0" smtClean="0"/>
              <a:t> </a:t>
            </a:r>
            <a:r>
              <a:rPr lang="en-US" sz="2800" b="1" baseline="0" dirty="0" err="1" smtClean="0"/>
              <a:t>iniwan</a:t>
            </a:r>
            <a:r>
              <a:rPr lang="en-US" sz="2800" b="1" baseline="0" dirty="0" smtClean="0"/>
              <a:t> </a:t>
            </a:r>
            <a:r>
              <a:rPr lang="en-US" sz="2800" b="1" baseline="0" dirty="0" err="1" smtClean="0"/>
              <a:t>sani</a:t>
            </a:r>
            <a:r>
              <a:rPr lang="en-US" sz="2800" b="1" baseline="0" dirty="0" smtClean="0"/>
              <a:t> </a:t>
            </a:r>
            <a:r>
              <a:rPr lang="en-US" sz="2800" b="1" baseline="0" dirty="0" err="1" smtClean="0"/>
              <a:t>disi</a:t>
            </a:r>
            <a:r>
              <a:rPr lang="en-US" sz="2800" b="1" baseline="0" dirty="0" smtClean="0"/>
              <a:t> de Hem </a:t>
            </a:r>
            <a:r>
              <a:rPr lang="en-US" sz="2800" b="1" baseline="0" dirty="0" err="1" smtClean="0"/>
              <a:t>wani</a:t>
            </a:r>
            <a:r>
              <a:rPr lang="en-US" sz="2800" b="1" baseline="0" dirty="0" smtClean="0"/>
              <a:t>, A </a:t>
            </a:r>
            <a:r>
              <a:rPr lang="en-US" sz="2800" b="1" baseline="0" dirty="0" err="1" smtClean="0"/>
              <a:t>jere</a:t>
            </a:r>
            <a:r>
              <a:rPr lang="en-US" sz="2800" b="1" baseline="0" dirty="0" smtClean="0"/>
              <a:t> </a:t>
            </a:r>
            <a:r>
              <a:rPr lang="en-US" sz="2800" b="1" baseline="0" dirty="0" err="1" smtClean="0"/>
              <a:t>wi</a:t>
            </a:r>
            <a:r>
              <a:rPr lang="en-US" sz="2800" b="1" baseline="0" dirty="0" smtClean="0"/>
              <a:t>. 15. En </a:t>
            </a:r>
            <a:r>
              <a:rPr lang="en-US" sz="2800" b="1" baseline="0" dirty="0" err="1" smtClean="0"/>
              <a:t>efoe</a:t>
            </a:r>
            <a:r>
              <a:rPr lang="en-US" sz="2800" b="1" baseline="0" dirty="0" smtClean="0"/>
              <a:t> </a:t>
            </a:r>
            <a:r>
              <a:rPr lang="en-US" sz="2800" b="1" baseline="0" dirty="0" err="1" smtClean="0"/>
              <a:t>wi</a:t>
            </a:r>
            <a:r>
              <a:rPr lang="en-US" sz="2800" b="1" baseline="0" dirty="0" smtClean="0"/>
              <a:t> </a:t>
            </a:r>
            <a:r>
              <a:rPr lang="en-US" sz="2800" b="1" baseline="0" dirty="0" err="1" smtClean="0"/>
              <a:t>sabi</a:t>
            </a:r>
            <a:r>
              <a:rPr lang="en-US" sz="2800" b="1" baseline="0" dirty="0" smtClean="0"/>
              <a:t> </a:t>
            </a:r>
            <a:r>
              <a:rPr lang="en-US" sz="2800" b="1" baseline="0" dirty="0" err="1" smtClean="0"/>
              <a:t>dati</a:t>
            </a:r>
            <a:r>
              <a:rPr lang="en-US" sz="2800" b="1" baseline="0" dirty="0" smtClean="0"/>
              <a:t> A </a:t>
            </a:r>
            <a:r>
              <a:rPr lang="en-US" sz="2800" b="1" baseline="0" dirty="0" err="1" smtClean="0"/>
              <a:t>jere</a:t>
            </a:r>
            <a:r>
              <a:rPr lang="en-US" sz="2800" b="1" baseline="0" dirty="0" smtClean="0"/>
              <a:t> </a:t>
            </a:r>
            <a:r>
              <a:rPr lang="en-US" sz="2800" b="1" baseline="0" dirty="0" err="1" smtClean="0"/>
              <a:t>wi</a:t>
            </a:r>
            <a:r>
              <a:rPr lang="en-US" sz="2800" b="1" baseline="0" dirty="0" smtClean="0"/>
              <a:t> </a:t>
            </a:r>
            <a:r>
              <a:rPr lang="en-US" sz="2800" b="1" baseline="0" dirty="0" err="1" smtClean="0"/>
              <a:t>na</a:t>
            </a:r>
            <a:r>
              <a:rPr lang="en-US" sz="2800" b="1" baseline="0" dirty="0" smtClean="0"/>
              <a:t> </a:t>
            </a:r>
            <a:r>
              <a:rPr lang="en-US" sz="2800" b="1" baseline="0" dirty="0" err="1" smtClean="0"/>
              <a:t>ini</a:t>
            </a:r>
            <a:r>
              <a:rPr lang="en-US" sz="2800" b="1" baseline="0" dirty="0" smtClean="0"/>
              <a:t> </a:t>
            </a:r>
            <a:r>
              <a:rPr lang="en-US" sz="2800" b="1" baseline="0" dirty="0" err="1" smtClean="0"/>
              <a:t>iniwan</a:t>
            </a:r>
            <a:r>
              <a:rPr lang="en-US" sz="2800" b="1" baseline="0" dirty="0" smtClean="0"/>
              <a:t> </a:t>
            </a:r>
            <a:r>
              <a:rPr lang="en-US" sz="2800" b="1" baseline="0" dirty="0" err="1" smtClean="0"/>
              <a:t>sani</a:t>
            </a:r>
            <a:r>
              <a:rPr lang="en-US" sz="2800" b="1" baseline="0" dirty="0" smtClean="0"/>
              <a:t> </a:t>
            </a:r>
            <a:r>
              <a:rPr lang="en-US" sz="2800" b="1" baseline="0" dirty="0" err="1" smtClean="0"/>
              <a:t>disi</a:t>
            </a:r>
            <a:r>
              <a:rPr lang="en-US" sz="2800" b="1" baseline="0" dirty="0" smtClean="0"/>
              <a:t> </a:t>
            </a:r>
            <a:r>
              <a:rPr lang="en-US" sz="2800" b="1" baseline="0" dirty="0" err="1" smtClean="0"/>
              <a:t>wi</a:t>
            </a:r>
            <a:r>
              <a:rPr lang="en-US" sz="2800" b="1" baseline="0" dirty="0" smtClean="0"/>
              <a:t> </a:t>
            </a:r>
            <a:r>
              <a:rPr lang="en-US" sz="2800" b="1" baseline="0" dirty="0" err="1" smtClean="0"/>
              <a:t>aksi</a:t>
            </a:r>
            <a:r>
              <a:rPr lang="en-US" sz="2800" b="1" baseline="0" dirty="0" smtClean="0"/>
              <a:t>, </a:t>
            </a:r>
            <a:r>
              <a:rPr lang="en-US" sz="2800" b="1" baseline="0" dirty="0" err="1" smtClean="0"/>
              <a:t>dan</a:t>
            </a:r>
            <a:r>
              <a:rPr lang="en-US" sz="2800" b="1" baseline="0" dirty="0" smtClean="0"/>
              <a:t> </a:t>
            </a:r>
            <a:r>
              <a:rPr lang="en-US" sz="2800" b="1" baseline="0" dirty="0" err="1" smtClean="0"/>
              <a:t>wi</a:t>
            </a:r>
            <a:r>
              <a:rPr lang="en-US" sz="2800" b="1" baseline="0" dirty="0" smtClean="0"/>
              <a:t> </a:t>
            </a:r>
            <a:r>
              <a:rPr lang="en-US" sz="2800" b="1" baseline="0" dirty="0" err="1" smtClean="0"/>
              <a:t>sabi</a:t>
            </a:r>
            <a:r>
              <a:rPr lang="en-US" sz="2800" b="1" baseline="0" dirty="0" smtClean="0"/>
              <a:t> </a:t>
            </a:r>
            <a:r>
              <a:rPr lang="en-US" sz="2800" b="1" baseline="0" dirty="0" err="1" smtClean="0"/>
              <a:t>dati</a:t>
            </a:r>
            <a:r>
              <a:rPr lang="en-US" sz="2800" b="1" baseline="0" dirty="0" smtClean="0"/>
              <a:t> </a:t>
            </a:r>
            <a:r>
              <a:rPr lang="en-US" sz="2800" b="1" baseline="0" dirty="0" err="1" smtClean="0"/>
              <a:t>wi</a:t>
            </a:r>
            <a:r>
              <a:rPr lang="en-US" sz="2800" b="1" baseline="0" dirty="0" smtClean="0"/>
              <a:t> </a:t>
            </a:r>
            <a:r>
              <a:rPr lang="en-US" sz="2800" b="1" baseline="0" dirty="0" err="1" smtClean="0"/>
              <a:t>abi</a:t>
            </a:r>
            <a:r>
              <a:rPr lang="en-US" sz="2800" b="1" baseline="0" dirty="0" smtClean="0"/>
              <a:t> san </a:t>
            </a:r>
            <a:r>
              <a:rPr lang="en-US" sz="2800" b="1" baseline="0" dirty="0" err="1" smtClean="0"/>
              <a:t>wi</a:t>
            </a:r>
            <a:r>
              <a:rPr lang="en-US" sz="2800" b="1" baseline="0" dirty="0" smtClean="0"/>
              <a:t> </a:t>
            </a:r>
            <a:r>
              <a:rPr lang="en-US" sz="2800" b="1" baseline="0" dirty="0" err="1" smtClean="0"/>
              <a:t>ben</a:t>
            </a:r>
            <a:r>
              <a:rPr lang="en-US" sz="2800" b="1" baseline="0" dirty="0" smtClean="0"/>
              <a:t> </a:t>
            </a:r>
            <a:r>
              <a:rPr lang="en-US" sz="2800" b="1" baseline="0" dirty="0" err="1" smtClean="0"/>
              <a:t>begi</a:t>
            </a:r>
            <a:r>
              <a:rPr lang="en-US" sz="2800" b="1" baseline="0" dirty="0" smtClean="0"/>
              <a:t> foe Hem.</a:t>
            </a:r>
            <a:endParaRPr lang="en-US" sz="2800" dirty="0"/>
          </a:p>
        </p:txBody>
      </p:sp>
      <p:sp>
        <p:nvSpPr>
          <p:cNvPr id="4" name="Date Placeholder 3"/>
          <p:cNvSpPr>
            <a:spLocks noGrp="1"/>
          </p:cNvSpPr>
          <p:nvPr>
            <p:ph type="dt" sz="half" idx="10"/>
          </p:nvPr>
        </p:nvSpPr>
        <p:spPr/>
        <p:txBody>
          <a:bodyPr/>
          <a:lstStyle/>
          <a:p>
            <a:fld id="{368CA24E-185D-4DF1-8D7F-3EDD1E127404}"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43</a:t>
            </a:fld>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drai</a:t>
            </a:r>
            <a:r>
              <a:rPr lang="en-US" dirty="0" smtClean="0"/>
              <a:t> </a:t>
            </a:r>
            <a:r>
              <a:rPr lang="en-US" dirty="0" err="1" smtClean="0"/>
              <a:t>komopo</a:t>
            </a:r>
            <a:r>
              <a:rPr lang="en-US" dirty="0" smtClean="0"/>
              <a:t> foe </a:t>
            </a:r>
            <a:r>
              <a:rPr lang="en-US" dirty="0" err="1" smtClean="0"/>
              <a:t>sondoe</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Israeliet</a:t>
            </a:r>
            <a:r>
              <a:rPr lang="en-US" dirty="0" smtClean="0"/>
              <a:t> </a:t>
            </a:r>
            <a:r>
              <a:rPr lang="en-US" dirty="0" err="1" smtClean="0"/>
              <a:t>soema</a:t>
            </a:r>
            <a:r>
              <a:rPr lang="en-US" dirty="0" smtClean="0"/>
              <a:t> </a:t>
            </a:r>
            <a:r>
              <a:rPr lang="en-US" dirty="0" err="1" smtClean="0"/>
              <a:t>ben</a:t>
            </a:r>
            <a:r>
              <a:rPr lang="en-US" dirty="0" smtClean="0"/>
              <a:t> </a:t>
            </a:r>
            <a:r>
              <a:rPr lang="en-US" dirty="0" err="1" smtClean="0"/>
              <a:t>poti</a:t>
            </a:r>
            <a:r>
              <a:rPr lang="en-US" dirty="0" smtClean="0"/>
              <a:t> </a:t>
            </a:r>
            <a:r>
              <a:rPr lang="en-US" dirty="0" err="1" smtClean="0"/>
              <a:t>dem</a:t>
            </a:r>
            <a:r>
              <a:rPr lang="en-US" dirty="0" smtClean="0"/>
              <a:t> </a:t>
            </a:r>
            <a:r>
              <a:rPr lang="en-US" dirty="0" err="1" smtClean="0"/>
              <a:t>falsi</a:t>
            </a:r>
            <a:r>
              <a:rPr lang="en-US" dirty="0" smtClean="0"/>
              <a:t> </a:t>
            </a:r>
            <a:r>
              <a:rPr lang="en-US" dirty="0" err="1" smtClean="0"/>
              <a:t>gado</a:t>
            </a:r>
            <a:r>
              <a:rPr lang="en-US" dirty="0" smtClean="0"/>
              <a:t> </a:t>
            </a:r>
            <a:r>
              <a:rPr lang="en-US" dirty="0" err="1" smtClean="0"/>
              <a:t>na</a:t>
            </a:r>
            <a:r>
              <a:rPr lang="en-US" dirty="0" smtClean="0"/>
              <a:t> wan </a:t>
            </a:r>
            <a:r>
              <a:rPr lang="en-US" dirty="0" err="1" smtClean="0"/>
              <a:t>sei</a:t>
            </a:r>
            <a:r>
              <a:rPr lang="en-US" dirty="0" smtClean="0"/>
              <a:t>, </a:t>
            </a:r>
            <a:r>
              <a:rPr lang="en-US" dirty="0" err="1" smtClean="0"/>
              <a:t>alwasi</a:t>
            </a:r>
            <a:r>
              <a:rPr lang="en-US" dirty="0" smtClean="0"/>
              <a:t> </a:t>
            </a:r>
            <a:r>
              <a:rPr lang="en-US" dirty="0" err="1" smtClean="0"/>
              <a:t>Gado</a:t>
            </a:r>
            <a:r>
              <a:rPr lang="en-US" dirty="0" smtClean="0"/>
              <a:t> no </a:t>
            </a:r>
            <a:r>
              <a:rPr lang="en-US" dirty="0" err="1" smtClean="0"/>
              <a:t>ben</a:t>
            </a:r>
            <a:r>
              <a:rPr lang="en-US" dirty="0" smtClean="0"/>
              <a:t> </a:t>
            </a:r>
            <a:r>
              <a:rPr lang="en-US" dirty="0" err="1" smtClean="0"/>
              <a:t>meki</a:t>
            </a:r>
            <a:r>
              <a:rPr lang="en-US" dirty="0" smtClean="0"/>
              <a:t> wan </a:t>
            </a:r>
            <a:r>
              <a:rPr lang="en-US" dirty="0" err="1" smtClean="0"/>
              <a:t>pramisi</a:t>
            </a:r>
            <a:r>
              <a:rPr lang="en-US" dirty="0" smtClean="0"/>
              <a:t> foe </a:t>
            </a:r>
            <a:r>
              <a:rPr lang="en-US" dirty="0" err="1" smtClean="0"/>
              <a:t>jere</a:t>
            </a:r>
            <a:r>
              <a:rPr lang="en-US" dirty="0" smtClean="0"/>
              <a:t> </a:t>
            </a:r>
            <a:r>
              <a:rPr lang="en-US" dirty="0" err="1" smtClean="0"/>
              <a:t>dem</a:t>
            </a:r>
            <a:r>
              <a:rPr lang="en-US" dirty="0" smtClean="0"/>
              <a:t>.  En </a:t>
            </a:r>
            <a:r>
              <a:rPr lang="en-US" dirty="0" err="1" smtClean="0"/>
              <a:t>Gado</a:t>
            </a:r>
            <a:r>
              <a:rPr lang="en-US" dirty="0" smtClean="0"/>
              <a:t> </a:t>
            </a:r>
            <a:r>
              <a:rPr lang="en-US" dirty="0" err="1" smtClean="0"/>
              <a:t>ben</a:t>
            </a:r>
            <a:r>
              <a:rPr lang="en-US" dirty="0" smtClean="0"/>
              <a:t> </a:t>
            </a:r>
            <a:r>
              <a:rPr lang="en-US" dirty="0" err="1" smtClean="0"/>
              <a:t>firi</a:t>
            </a:r>
            <a:r>
              <a:rPr lang="en-US" dirty="0" smtClean="0"/>
              <a:t> sari </a:t>
            </a:r>
            <a:r>
              <a:rPr lang="en-US" dirty="0" err="1" smtClean="0"/>
              <a:t>na</a:t>
            </a:r>
            <a:r>
              <a:rPr lang="en-US" dirty="0" smtClean="0"/>
              <a:t> </a:t>
            </a:r>
            <a:r>
              <a:rPr lang="en-US" dirty="0" err="1" smtClean="0"/>
              <a:t>ini</a:t>
            </a:r>
            <a:r>
              <a:rPr lang="en-US" dirty="0" smtClean="0"/>
              <a:t> Hem </a:t>
            </a:r>
            <a:r>
              <a:rPr lang="en-US" dirty="0" err="1" smtClean="0"/>
              <a:t>hati</a:t>
            </a:r>
            <a:r>
              <a:rPr lang="en-US" dirty="0" smtClean="0"/>
              <a:t>, en A </a:t>
            </a:r>
            <a:r>
              <a:rPr lang="en-US" dirty="0" err="1" smtClean="0"/>
              <a:t>ben</a:t>
            </a:r>
            <a:r>
              <a:rPr lang="en-US" dirty="0" smtClean="0"/>
              <a:t> </a:t>
            </a:r>
            <a:r>
              <a:rPr lang="en-US" dirty="0" err="1" smtClean="0"/>
              <a:t>seni</a:t>
            </a:r>
            <a:r>
              <a:rPr lang="en-US" dirty="0" smtClean="0"/>
              <a:t> </a:t>
            </a:r>
            <a:r>
              <a:rPr lang="en-US" dirty="0" err="1" smtClean="0"/>
              <a:t>jepi</a:t>
            </a:r>
            <a:r>
              <a:rPr lang="en-US" dirty="0" smtClean="0"/>
              <a:t> </a:t>
            </a:r>
            <a:r>
              <a:rPr lang="en-US" dirty="0" err="1" smtClean="0"/>
              <a:t>gi</a:t>
            </a:r>
            <a:r>
              <a:rPr lang="en-US" dirty="0" smtClean="0"/>
              <a:t> </a:t>
            </a:r>
            <a:r>
              <a:rPr lang="en-US" dirty="0" err="1" smtClean="0"/>
              <a:t>dem</a:t>
            </a:r>
            <a:r>
              <a:rPr lang="en-US" dirty="0" smtClean="0"/>
              <a:t>.</a:t>
            </a:r>
          </a:p>
          <a:p>
            <a:r>
              <a:rPr lang="en-US" dirty="0" smtClean="0"/>
              <a:t>A </a:t>
            </a:r>
            <a:r>
              <a:rPr lang="en-US" dirty="0" err="1" smtClean="0"/>
              <a:t>ben</a:t>
            </a:r>
            <a:r>
              <a:rPr lang="en-US" dirty="0" smtClean="0"/>
              <a:t> de </a:t>
            </a:r>
            <a:r>
              <a:rPr lang="en-US" dirty="0" err="1" smtClean="0"/>
              <a:t>da</a:t>
            </a:r>
            <a:r>
              <a:rPr lang="en-US" dirty="0" smtClean="0"/>
              <a:t> </a:t>
            </a:r>
            <a:r>
              <a:rPr lang="en-US" dirty="0" err="1" smtClean="0"/>
              <a:t>juisti</a:t>
            </a:r>
            <a:r>
              <a:rPr lang="en-US" dirty="0" smtClean="0"/>
              <a:t> </a:t>
            </a:r>
            <a:r>
              <a:rPr lang="en-US" dirty="0" err="1" smtClean="0"/>
              <a:t>sani</a:t>
            </a:r>
            <a:r>
              <a:rPr lang="en-US" dirty="0" smtClean="0"/>
              <a:t> foe doe</a:t>
            </a:r>
            <a:endParaRPr lang="en-US" dirty="0"/>
          </a:p>
        </p:txBody>
      </p:sp>
      <p:sp>
        <p:nvSpPr>
          <p:cNvPr id="4" name="Date Placeholder 3"/>
          <p:cNvSpPr>
            <a:spLocks noGrp="1"/>
          </p:cNvSpPr>
          <p:nvPr>
            <p:ph type="dt" sz="half" idx="10"/>
          </p:nvPr>
        </p:nvSpPr>
        <p:spPr/>
        <p:txBody>
          <a:bodyPr/>
          <a:lstStyle/>
          <a:p>
            <a:fld id="{10B58E5A-FD86-44A4-94DC-676D0EDD606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44</a:t>
            </a:fld>
            <a:endParaRPr lang="en-US" dirty="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waarheid</a:t>
            </a:r>
            <a:r>
              <a:rPr lang="en-US" dirty="0" smtClean="0"/>
              <a:t> re </a:t>
            </a:r>
            <a:r>
              <a:rPr lang="en-US" dirty="0" err="1" smtClean="0"/>
              <a:t>opwekking</a:t>
            </a:r>
            <a:endParaRPr lang="en-US" dirty="0"/>
          </a:p>
        </p:txBody>
      </p:sp>
      <p:sp>
        <p:nvSpPr>
          <p:cNvPr id="3" name="Content Placeholder 2"/>
          <p:cNvSpPr>
            <a:spLocks noGrp="1"/>
          </p:cNvSpPr>
          <p:nvPr>
            <p:ph idx="1"/>
          </p:nvPr>
        </p:nvSpPr>
        <p:spPr/>
        <p:txBody>
          <a:bodyPr/>
          <a:lstStyle/>
          <a:p>
            <a:r>
              <a:rPr lang="en-US" b="1" dirty="0" err="1" smtClean="0">
                <a:solidFill>
                  <a:srgbClr val="FF0000"/>
                </a:solidFill>
              </a:rPr>
              <a:t>Gnade</a:t>
            </a:r>
            <a:r>
              <a:rPr lang="en-US" b="1" dirty="0" smtClean="0">
                <a:solidFill>
                  <a:srgbClr val="FF0000"/>
                </a:solidFill>
              </a:rPr>
              <a:t> </a:t>
            </a:r>
            <a:r>
              <a:rPr lang="en-US" b="1" dirty="0" err="1" smtClean="0">
                <a:solidFill>
                  <a:srgbClr val="FF0000"/>
                </a:solidFill>
              </a:rPr>
              <a:t>doro</a:t>
            </a:r>
            <a:r>
              <a:rPr lang="en-US" b="1" dirty="0" smtClean="0">
                <a:solidFill>
                  <a:srgbClr val="FF0000"/>
                </a:solidFill>
              </a:rPr>
              <a:t> </a:t>
            </a:r>
            <a:r>
              <a:rPr lang="en-US" b="1" dirty="0" err="1" smtClean="0">
                <a:solidFill>
                  <a:srgbClr val="FF0000"/>
                </a:solidFill>
              </a:rPr>
              <a:t>bribi</a:t>
            </a:r>
            <a:r>
              <a:rPr lang="en-US" b="1" dirty="0" smtClean="0">
                <a:solidFill>
                  <a:srgbClr val="FF0000"/>
                </a:solidFill>
              </a:rPr>
              <a:t>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ini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Jeje</a:t>
            </a:r>
            <a:r>
              <a:rPr lang="en-US" b="1" dirty="0" smtClean="0">
                <a:solidFill>
                  <a:srgbClr val="FF0000"/>
                </a:solidFill>
              </a:rPr>
              <a:t> = </a:t>
            </a:r>
            <a:r>
              <a:rPr lang="en-US" b="1" dirty="0" err="1" smtClean="0">
                <a:solidFill>
                  <a:srgbClr val="FF0000"/>
                </a:solidFill>
              </a:rPr>
              <a:t>vrijheid</a:t>
            </a:r>
            <a:endParaRPr lang="en-US" b="1" dirty="0" smtClean="0">
              <a:solidFill>
                <a:srgbClr val="FF0000"/>
              </a:solidFill>
            </a:endParaRPr>
          </a:p>
          <a:p>
            <a:r>
              <a:rPr lang="en-US" b="1" dirty="0" err="1" smtClean="0">
                <a:solidFill>
                  <a:srgbClr val="FF0000"/>
                </a:solidFill>
              </a:rPr>
              <a:t>Da</a:t>
            </a:r>
            <a:r>
              <a:rPr lang="en-US" b="1" dirty="0" smtClean="0">
                <a:solidFill>
                  <a:srgbClr val="FF0000"/>
                </a:solidFill>
              </a:rPr>
              <a:t> wet </a:t>
            </a:r>
            <a:r>
              <a:rPr lang="en-US" b="1" dirty="0" err="1" smtClean="0">
                <a:solidFill>
                  <a:srgbClr val="FF0000"/>
                </a:solidFill>
              </a:rPr>
              <a:t>doro</a:t>
            </a:r>
            <a:r>
              <a:rPr lang="en-US" b="1" dirty="0" smtClean="0">
                <a:solidFill>
                  <a:srgbClr val="FF0000"/>
                </a:solidFill>
              </a:rPr>
              <a:t> </a:t>
            </a:r>
            <a:r>
              <a:rPr lang="en-US" b="1" dirty="0" err="1" smtClean="0">
                <a:solidFill>
                  <a:srgbClr val="FF0000"/>
                </a:solidFill>
              </a:rPr>
              <a:t>wroko</a:t>
            </a:r>
            <a:r>
              <a:rPr lang="en-US" b="1" dirty="0" smtClean="0">
                <a:solidFill>
                  <a:srgbClr val="FF0000"/>
                </a:solidFill>
              </a:rPr>
              <a:t>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ini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skin-</a:t>
            </a:r>
            <a:r>
              <a:rPr lang="en-US" b="1" dirty="0" err="1" smtClean="0">
                <a:solidFill>
                  <a:srgbClr val="FF0000"/>
                </a:solidFill>
              </a:rPr>
              <a:t>fasi</a:t>
            </a:r>
            <a:r>
              <a:rPr lang="en-US" b="1" dirty="0" smtClean="0">
                <a:solidFill>
                  <a:srgbClr val="FF0000"/>
                </a:solidFill>
              </a:rPr>
              <a:t> = </a:t>
            </a:r>
            <a:r>
              <a:rPr lang="en-US" b="1" dirty="0" err="1" smtClean="0">
                <a:solidFill>
                  <a:srgbClr val="FF0000"/>
                </a:solidFill>
              </a:rPr>
              <a:t>slavernij</a:t>
            </a:r>
            <a:endParaRPr lang="en-US" b="1" dirty="0">
              <a:solidFill>
                <a:srgbClr val="FF0000"/>
              </a:solidFill>
            </a:endParaRPr>
          </a:p>
        </p:txBody>
      </p:sp>
      <p:sp>
        <p:nvSpPr>
          <p:cNvPr id="4" name="Date Placeholder 3"/>
          <p:cNvSpPr>
            <a:spLocks noGrp="1"/>
          </p:cNvSpPr>
          <p:nvPr>
            <p:ph type="dt" sz="half" idx="10"/>
          </p:nvPr>
        </p:nvSpPr>
        <p:spPr/>
        <p:txBody>
          <a:bodyPr/>
          <a:lstStyle/>
          <a:p>
            <a:fld id="{46E21F9D-60BC-450C-8350-865C7C84B467}"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45</a:t>
            </a:fld>
            <a:endParaRPr lang="en-US" dirty="0"/>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falsi</a:t>
            </a:r>
            <a:r>
              <a:rPr lang="en-US" dirty="0" smtClean="0"/>
              <a:t> </a:t>
            </a:r>
            <a:r>
              <a:rPr lang="en-US" dirty="0" err="1" smtClean="0"/>
              <a:t>ideeen</a:t>
            </a:r>
            <a:r>
              <a:rPr lang="en-US" dirty="0" smtClean="0"/>
              <a:t> re </a:t>
            </a:r>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 </a:t>
            </a:r>
            <a:r>
              <a:rPr lang="en-US" dirty="0" err="1" smtClean="0"/>
              <a:t>dem</a:t>
            </a:r>
            <a:r>
              <a:rPr lang="en-US" dirty="0" smtClean="0"/>
              <a:t> </a:t>
            </a:r>
            <a:r>
              <a:rPr lang="en-US" dirty="0" err="1" smtClean="0"/>
              <a:t>proberi</a:t>
            </a:r>
            <a:r>
              <a:rPr lang="en-US" dirty="0" smtClean="0"/>
              <a:t> foe </a:t>
            </a:r>
            <a:r>
              <a:rPr lang="en-US" dirty="0" err="1" smtClean="0"/>
              <a:t>loekoe</a:t>
            </a:r>
            <a:r>
              <a:rPr lang="en-US" dirty="0" smtClean="0"/>
              <a:t> </a:t>
            </a:r>
            <a:r>
              <a:rPr lang="en-US" dirty="0" err="1" smtClean="0"/>
              <a:t>na</a:t>
            </a:r>
            <a:r>
              <a:rPr lang="en-US" dirty="0" smtClean="0"/>
              <a:t> </a:t>
            </a:r>
            <a:r>
              <a:rPr lang="en-US" dirty="0" err="1" smtClean="0"/>
              <a:t>geschiedenis</a:t>
            </a:r>
            <a:r>
              <a:rPr lang="en-US" dirty="0" smtClean="0"/>
              <a:t> en </a:t>
            </a:r>
            <a:r>
              <a:rPr lang="en-US" dirty="0" err="1" smtClean="0"/>
              <a:t>taki</a:t>
            </a:r>
            <a:r>
              <a:rPr lang="en-US" dirty="0" smtClean="0"/>
              <a:t> – </a:t>
            </a:r>
            <a:r>
              <a:rPr lang="en-US" dirty="0" err="1" smtClean="0"/>
              <a:t>te</a:t>
            </a:r>
            <a:r>
              <a:rPr lang="en-US" dirty="0" smtClean="0"/>
              <a:t> </a:t>
            </a:r>
            <a:r>
              <a:rPr lang="en-US" dirty="0" err="1" smtClean="0"/>
              <a:t>disi</a:t>
            </a:r>
            <a:r>
              <a:rPr lang="en-US" dirty="0" smtClean="0"/>
              <a:t> </a:t>
            </a:r>
            <a:r>
              <a:rPr lang="en-US" dirty="0" err="1" smtClean="0"/>
              <a:t>pasa</a:t>
            </a:r>
            <a:r>
              <a:rPr lang="en-US" dirty="0" smtClean="0"/>
              <a:t>, </a:t>
            </a:r>
            <a:r>
              <a:rPr lang="en-US" dirty="0" err="1" smtClean="0"/>
              <a:t>dan</a:t>
            </a:r>
            <a:r>
              <a:rPr lang="en-US" dirty="0" smtClean="0"/>
              <a:t> </a:t>
            </a:r>
            <a:r>
              <a:rPr lang="en-US" dirty="0" err="1" smtClean="0"/>
              <a:t>opwekking</a:t>
            </a:r>
            <a:r>
              <a:rPr lang="en-US" dirty="0" smtClean="0"/>
              <a:t> de.</a:t>
            </a:r>
          </a:p>
          <a:p>
            <a:r>
              <a:rPr lang="en-US" dirty="0" smtClean="0"/>
              <a:t>Ma </a:t>
            </a:r>
            <a:r>
              <a:rPr lang="en-US" dirty="0" err="1" smtClean="0"/>
              <a:t>wi</a:t>
            </a:r>
            <a:r>
              <a:rPr lang="en-US" dirty="0" smtClean="0"/>
              <a:t> no </a:t>
            </a:r>
            <a:r>
              <a:rPr lang="en-US" dirty="0" err="1" smtClean="0"/>
              <a:t>moesoe</a:t>
            </a:r>
            <a:r>
              <a:rPr lang="en-US" dirty="0" smtClean="0"/>
              <a:t> </a:t>
            </a:r>
            <a:r>
              <a:rPr lang="en-US" dirty="0" err="1" smtClean="0"/>
              <a:t>poti</a:t>
            </a:r>
            <a:r>
              <a:rPr lang="en-US" dirty="0" smtClean="0"/>
              <a:t> </a:t>
            </a:r>
            <a:r>
              <a:rPr lang="en-US" dirty="0" err="1" smtClean="0"/>
              <a:t>ervaring</a:t>
            </a:r>
            <a:r>
              <a:rPr lang="en-US" dirty="0" smtClean="0"/>
              <a:t> </a:t>
            </a:r>
            <a:r>
              <a:rPr lang="en-US" dirty="0" err="1" smtClean="0"/>
              <a:t>na</a:t>
            </a:r>
            <a:r>
              <a:rPr lang="en-US" dirty="0" smtClean="0"/>
              <a:t> </a:t>
            </a:r>
            <a:r>
              <a:rPr lang="en-US" dirty="0" err="1" smtClean="0"/>
              <a:t>fesi</a:t>
            </a:r>
            <a:r>
              <a:rPr lang="en-US" dirty="0" smtClean="0"/>
              <a:t> foe san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a:t>
            </a:r>
            <a:r>
              <a:rPr lang="en-US" dirty="0" err="1" smtClean="0"/>
              <a:t>srefi</a:t>
            </a:r>
            <a:r>
              <a:rPr lang="en-US" dirty="0" smtClean="0"/>
              <a:t> </a:t>
            </a:r>
            <a:r>
              <a:rPr lang="en-US" dirty="0" err="1" smtClean="0"/>
              <a:t>leri</a:t>
            </a:r>
            <a:r>
              <a:rPr lang="en-US" dirty="0" smtClean="0"/>
              <a:t> </a:t>
            </a:r>
            <a:r>
              <a:rPr lang="en-US" dirty="0" err="1" smtClean="0"/>
              <a:t>wi</a:t>
            </a:r>
            <a:r>
              <a:rPr lang="en-US" dirty="0" smtClean="0"/>
              <a:t>.  </a:t>
            </a:r>
            <a:r>
              <a:rPr lang="en-US" dirty="0" err="1" smtClean="0"/>
              <a:t>Paulus</a:t>
            </a:r>
            <a:r>
              <a:rPr lang="en-US" dirty="0" smtClean="0"/>
              <a:t> </a:t>
            </a:r>
            <a:r>
              <a:rPr lang="en-US" dirty="0" err="1" smtClean="0"/>
              <a:t>taki</a:t>
            </a:r>
            <a:r>
              <a:rPr lang="en-US" dirty="0" smtClean="0"/>
              <a:t> </a:t>
            </a:r>
            <a:r>
              <a:rPr lang="en-US" dirty="0" err="1" smtClean="0"/>
              <a:t>dati</a:t>
            </a:r>
            <a:r>
              <a:rPr lang="en-US" dirty="0" smtClean="0"/>
              <a:t> </a:t>
            </a:r>
            <a:r>
              <a:rPr lang="en-US" dirty="0" err="1" smtClean="0"/>
              <a:t>iniwan</a:t>
            </a:r>
            <a:r>
              <a:rPr lang="en-US" dirty="0" smtClean="0"/>
              <a:t> </a:t>
            </a:r>
            <a:r>
              <a:rPr lang="en-US" dirty="0" err="1" smtClean="0"/>
              <a:t>tra</a:t>
            </a:r>
            <a:r>
              <a:rPr lang="en-US" dirty="0" smtClean="0"/>
              <a:t> </a:t>
            </a:r>
            <a:r>
              <a:rPr lang="en-US" dirty="0" err="1" smtClean="0"/>
              <a:t>boen</a:t>
            </a:r>
            <a:r>
              <a:rPr lang="en-US" dirty="0" smtClean="0"/>
              <a:t> </a:t>
            </a:r>
            <a:r>
              <a:rPr lang="en-US" dirty="0" err="1" smtClean="0"/>
              <a:t>njoensoe</a:t>
            </a:r>
            <a:r>
              <a:rPr lang="en-US" dirty="0" smtClean="0"/>
              <a:t> de anathema</a:t>
            </a:r>
            <a:endParaRPr lang="en-US" dirty="0"/>
          </a:p>
        </p:txBody>
      </p:sp>
      <p:sp>
        <p:nvSpPr>
          <p:cNvPr id="4" name="Date Placeholder 3"/>
          <p:cNvSpPr>
            <a:spLocks noGrp="1"/>
          </p:cNvSpPr>
          <p:nvPr>
            <p:ph type="dt" sz="half" idx="10"/>
          </p:nvPr>
        </p:nvSpPr>
        <p:spPr/>
        <p:txBody>
          <a:bodyPr/>
          <a:lstStyle/>
          <a:p>
            <a:fld id="{884C8C7D-0C19-4609-B392-C0269EB23772}"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46</a:t>
            </a:fld>
            <a:endParaRPr lang="en-US" dirty="0"/>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Doro </a:t>
            </a:r>
            <a:r>
              <a:rPr lang="en-US" dirty="0" err="1" smtClean="0"/>
              <a:t>geschiedenis</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grote</a:t>
            </a:r>
            <a:r>
              <a:rPr lang="en-US" dirty="0" smtClean="0"/>
              <a:t> </a:t>
            </a:r>
            <a:r>
              <a:rPr lang="en-US" dirty="0" err="1" smtClean="0"/>
              <a:t>opwekking</a:t>
            </a:r>
            <a:r>
              <a:rPr lang="en-US" dirty="0" smtClean="0"/>
              <a:t>” en </a:t>
            </a:r>
            <a:r>
              <a:rPr lang="en-US" dirty="0" err="1" smtClean="0"/>
              <a:t>taki</a:t>
            </a:r>
            <a:r>
              <a:rPr lang="en-US" dirty="0" smtClean="0"/>
              <a:t> </a:t>
            </a:r>
            <a:r>
              <a:rPr lang="en-US" dirty="0" err="1" smtClean="0"/>
              <a:t>dati</a:t>
            </a:r>
            <a:r>
              <a:rPr lang="en-US" dirty="0" smtClean="0"/>
              <a:t> wan </a:t>
            </a:r>
            <a:r>
              <a:rPr lang="en-US" dirty="0" err="1" smtClean="0"/>
              <a:t>opwekking</a:t>
            </a:r>
            <a:r>
              <a:rPr lang="en-US" dirty="0" smtClean="0"/>
              <a:t> tide </a:t>
            </a:r>
            <a:r>
              <a:rPr lang="en-US" dirty="0" err="1" smtClean="0"/>
              <a:t>moesoe</a:t>
            </a:r>
            <a:r>
              <a:rPr lang="en-US" dirty="0" smtClean="0"/>
              <a:t> </a:t>
            </a:r>
            <a:r>
              <a:rPr lang="en-US" dirty="0" err="1" smtClean="0"/>
              <a:t>gersi</a:t>
            </a:r>
            <a:r>
              <a:rPr lang="en-US" dirty="0" smtClean="0"/>
              <a:t> </a:t>
            </a:r>
            <a:r>
              <a:rPr lang="en-US" dirty="0" err="1" smtClean="0"/>
              <a:t>dati</a:t>
            </a:r>
            <a:endParaRPr lang="en-US" dirty="0" smtClean="0"/>
          </a:p>
          <a:p>
            <a:r>
              <a:rPr lang="en-US" dirty="0" err="1" smtClean="0"/>
              <a:t>Wi</a:t>
            </a:r>
            <a:r>
              <a:rPr lang="en-US" dirty="0" smtClean="0"/>
              <a:t> no </a:t>
            </a:r>
            <a:r>
              <a:rPr lang="en-US" dirty="0" err="1" smtClean="0"/>
              <a:t>moesoe</a:t>
            </a:r>
            <a:r>
              <a:rPr lang="en-US" dirty="0" smtClean="0"/>
              <a:t> </a:t>
            </a:r>
            <a:r>
              <a:rPr lang="en-US" dirty="0" err="1" smtClean="0"/>
              <a:t>poti</a:t>
            </a:r>
            <a:r>
              <a:rPr lang="en-US" dirty="0" smtClean="0"/>
              <a:t> </a:t>
            </a:r>
            <a:r>
              <a:rPr lang="en-US" dirty="0" err="1" smtClean="0"/>
              <a:t>libisoema</a:t>
            </a:r>
            <a:r>
              <a:rPr lang="en-US" dirty="0" smtClean="0"/>
              <a:t> </a:t>
            </a:r>
            <a:r>
              <a:rPr lang="en-US" dirty="0" err="1" smtClean="0"/>
              <a:t>ideeen</a:t>
            </a:r>
            <a:r>
              <a:rPr lang="en-US" dirty="0" smtClean="0"/>
              <a:t> </a:t>
            </a:r>
            <a:r>
              <a:rPr lang="en-US" dirty="0" err="1" smtClean="0"/>
              <a:t>na</a:t>
            </a:r>
            <a:r>
              <a:rPr lang="en-US" dirty="0" smtClean="0"/>
              <a:t> </a:t>
            </a:r>
            <a:r>
              <a:rPr lang="en-US" dirty="0" err="1" smtClean="0"/>
              <a:t>fesi</a:t>
            </a:r>
            <a:r>
              <a:rPr lang="en-US" dirty="0" smtClean="0"/>
              <a:t> foe san </a:t>
            </a:r>
            <a:r>
              <a:rPr lang="en-US" dirty="0" err="1" smtClean="0"/>
              <a:t>da</a:t>
            </a:r>
            <a:r>
              <a:rPr lang="en-US" dirty="0" smtClean="0"/>
              <a:t> </a:t>
            </a:r>
            <a:r>
              <a:rPr lang="en-US" dirty="0" err="1" smtClean="0"/>
              <a:t>woortoe</a:t>
            </a:r>
            <a:r>
              <a:rPr lang="en-US" dirty="0" smtClean="0"/>
              <a:t> </a:t>
            </a:r>
            <a:r>
              <a:rPr lang="en-US" dirty="0" err="1" smtClean="0"/>
              <a:t>taki</a:t>
            </a:r>
            <a:endParaRPr lang="en-US" dirty="0"/>
          </a:p>
        </p:txBody>
      </p:sp>
      <p:sp>
        <p:nvSpPr>
          <p:cNvPr id="4" name="Date Placeholder 3"/>
          <p:cNvSpPr>
            <a:spLocks noGrp="1"/>
          </p:cNvSpPr>
          <p:nvPr>
            <p:ph type="dt" sz="half" idx="10"/>
          </p:nvPr>
        </p:nvSpPr>
        <p:spPr/>
        <p:txBody>
          <a:bodyPr/>
          <a:lstStyle/>
          <a:p>
            <a:fld id="{A39684EF-FE0A-4144-A20F-97C09EE9FA8F}"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47</a:t>
            </a:fld>
            <a:endParaRPr lang="en-US" dirty="0"/>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Som</a:t>
            </a:r>
            <a:r>
              <a:rPr lang="en-US" dirty="0" smtClean="0"/>
              <a:t> </a:t>
            </a:r>
            <a:r>
              <a:rPr lang="en-US" dirty="0" err="1" smtClean="0"/>
              <a:t>wani</a:t>
            </a:r>
            <a:r>
              <a:rPr lang="en-US" dirty="0" smtClean="0"/>
              <a:t> </a:t>
            </a:r>
            <a:r>
              <a:rPr lang="en-US" dirty="0" err="1" smtClean="0"/>
              <a:t>si</a:t>
            </a:r>
            <a:r>
              <a:rPr lang="en-US" dirty="0" smtClean="0"/>
              <a:t> </a:t>
            </a:r>
            <a:r>
              <a:rPr lang="en-US" dirty="0" err="1" smtClean="0"/>
              <a:t>wi</a:t>
            </a:r>
            <a:r>
              <a:rPr lang="en-US" dirty="0" smtClean="0"/>
              <a:t> </a:t>
            </a:r>
            <a:r>
              <a:rPr lang="en-US" dirty="0" err="1" smtClean="0"/>
              <a:t>pramisi</a:t>
            </a:r>
            <a:r>
              <a:rPr lang="en-US" dirty="0" smtClean="0"/>
              <a:t> foe doe </a:t>
            </a:r>
            <a:r>
              <a:rPr lang="en-US" dirty="0" err="1" smtClean="0"/>
              <a:t>moro</a:t>
            </a:r>
            <a:r>
              <a:rPr lang="en-US" dirty="0" smtClean="0"/>
              <a:t> </a:t>
            </a:r>
            <a:r>
              <a:rPr lang="en-US" dirty="0" err="1" smtClean="0"/>
              <a:t>boen</a:t>
            </a:r>
            <a:endParaRPr lang="en-US" dirty="0"/>
          </a:p>
        </p:txBody>
      </p:sp>
      <p:sp>
        <p:nvSpPr>
          <p:cNvPr id="3" name="Content Placeholder 2"/>
          <p:cNvSpPr>
            <a:spLocks noGrp="1"/>
          </p:cNvSpPr>
          <p:nvPr>
            <p:ph idx="1"/>
          </p:nvPr>
        </p:nvSpPr>
        <p:spPr/>
        <p:txBody>
          <a:bodyPr/>
          <a:lstStyle/>
          <a:p>
            <a:r>
              <a:rPr lang="en-US" dirty="0" err="1" smtClean="0"/>
              <a:t>Troe</a:t>
            </a:r>
            <a:r>
              <a:rPr lang="en-US" dirty="0" smtClean="0"/>
              <a:t> </a:t>
            </a:r>
            <a:r>
              <a:rPr lang="en-US" dirty="0" err="1" smtClean="0"/>
              <a:t>drai</a:t>
            </a:r>
            <a:r>
              <a:rPr lang="en-US" dirty="0" smtClean="0"/>
              <a:t> </a:t>
            </a:r>
            <a:r>
              <a:rPr lang="en-US" dirty="0" err="1" smtClean="0"/>
              <a:t>libi</a:t>
            </a:r>
            <a:r>
              <a:rPr lang="en-US" dirty="0" smtClean="0"/>
              <a:t> (repentance)  de foe </a:t>
            </a:r>
            <a:r>
              <a:rPr lang="en-US" dirty="0" err="1" smtClean="0"/>
              <a:t>kenki</a:t>
            </a:r>
            <a:r>
              <a:rPr lang="en-US" dirty="0" smtClean="0"/>
              <a:t> </a:t>
            </a:r>
            <a:r>
              <a:rPr lang="en-US" dirty="0" err="1" smtClean="0"/>
              <a:t>wi</a:t>
            </a:r>
            <a:r>
              <a:rPr lang="en-US" dirty="0" smtClean="0"/>
              <a:t> </a:t>
            </a:r>
            <a:r>
              <a:rPr lang="en-US" dirty="0" err="1" smtClean="0"/>
              <a:t>prakseri</a:t>
            </a:r>
            <a:r>
              <a:rPr lang="en-US" dirty="0" smtClean="0"/>
              <a:t>.  </a:t>
            </a:r>
            <a:r>
              <a:rPr lang="en-US" dirty="0" err="1" smtClean="0"/>
              <a:t>Wi</a:t>
            </a:r>
            <a:r>
              <a:rPr lang="en-US" dirty="0" smtClean="0"/>
              <a:t> </a:t>
            </a:r>
            <a:r>
              <a:rPr lang="en-US" dirty="0" err="1" smtClean="0"/>
              <a:t>moesoe</a:t>
            </a:r>
            <a:r>
              <a:rPr lang="en-US" dirty="0" smtClean="0"/>
              <a:t> </a:t>
            </a:r>
            <a:r>
              <a:rPr lang="en-US" dirty="0" err="1" smtClean="0"/>
              <a:t>kenki</a:t>
            </a:r>
            <a:r>
              <a:rPr lang="en-US" dirty="0" smtClean="0"/>
              <a:t> </a:t>
            </a:r>
            <a:r>
              <a:rPr lang="en-US" dirty="0" err="1" smtClean="0"/>
              <a:t>wi</a:t>
            </a:r>
            <a:r>
              <a:rPr lang="en-US" dirty="0" smtClean="0"/>
              <a:t> </a:t>
            </a:r>
            <a:r>
              <a:rPr lang="en-US" dirty="0" err="1" smtClean="0"/>
              <a:t>prakseri</a:t>
            </a:r>
            <a:r>
              <a:rPr lang="en-US" dirty="0" smtClean="0"/>
              <a:t> </a:t>
            </a:r>
            <a:r>
              <a:rPr lang="en-US" dirty="0" err="1" smtClean="0"/>
              <a:t>abra</a:t>
            </a:r>
            <a:r>
              <a:rPr lang="en-US" dirty="0" smtClean="0"/>
              <a:t> </a:t>
            </a:r>
            <a:r>
              <a:rPr lang="en-US" dirty="0" err="1" smtClean="0"/>
              <a:t>sondoe</a:t>
            </a:r>
            <a:r>
              <a:rPr lang="en-US" dirty="0" smtClean="0"/>
              <a:t>, en </a:t>
            </a:r>
            <a:r>
              <a:rPr lang="en-US" dirty="0" err="1" smtClean="0"/>
              <a:t>abra</a:t>
            </a:r>
            <a:r>
              <a:rPr lang="en-US" dirty="0" smtClean="0"/>
              <a:t> </a:t>
            </a:r>
            <a:r>
              <a:rPr lang="en-US" dirty="0" err="1" smtClean="0"/>
              <a:t>da</a:t>
            </a:r>
            <a:r>
              <a:rPr lang="en-US" dirty="0" smtClean="0"/>
              <a:t> </a:t>
            </a:r>
            <a:r>
              <a:rPr lang="en-US" dirty="0" err="1" smtClean="0"/>
              <a:t>feit</a:t>
            </a:r>
            <a:r>
              <a:rPr lang="en-US" dirty="0" smtClean="0"/>
              <a:t> </a:t>
            </a:r>
            <a:r>
              <a:rPr lang="en-US" dirty="0" err="1" smtClean="0"/>
              <a:t>dati</a:t>
            </a:r>
            <a:r>
              <a:rPr lang="en-US" dirty="0" smtClean="0"/>
              <a:t> </a:t>
            </a:r>
            <a:r>
              <a:rPr lang="en-US" dirty="0" err="1" smtClean="0"/>
              <a:t>wi</a:t>
            </a:r>
            <a:r>
              <a:rPr lang="en-US" dirty="0" smtClean="0"/>
              <a:t> no </a:t>
            </a:r>
            <a:r>
              <a:rPr lang="en-US" dirty="0" err="1" smtClean="0"/>
              <a:t>bribi</a:t>
            </a:r>
            <a:r>
              <a:rPr lang="en-US" dirty="0" smtClean="0"/>
              <a:t>, en </a:t>
            </a:r>
            <a:r>
              <a:rPr lang="en-US" dirty="0" err="1" smtClean="0"/>
              <a:t>dati</a:t>
            </a:r>
            <a:r>
              <a:rPr lang="en-US" dirty="0" smtClean="0"/>
              <a:t> </a:t>
            </a:r>
            <a:r>
              <a:rPr lang="en-US" dirty="0" err="1" smtClean="0"/>
              <a:t>wi</a:t>
            </a:r>
            <a:r>
              <a:rPr lang="en-US" dirty="0" smtClean="0"/>
              <a:t> </a:t>
            </a:r>
            <a:r>
              <a:rPr lang="en-US" dirty="0" err="1" smtClean="0"/>
              <a:t>loekoe</a:t>
            </a:r>
            <a:r>
              <a:rPr lang="en-US" dirty="0" smtClean="0"/>
              <a:t> </a:t>
            </a:r>
            <a:r>
              <a:rPr lang="en-US" dirty="0" err="1" smtClean="0"/>
              <a:t>na</a:t>
            </a:r>
            <a:r>
              <a:rPr lang="en-US" dirty="0" smtClean="0"/>
              <a:t> </a:t>
            </a:r>
            <a:r>
              <a:rPr lang="en-US" dirty="0" err="1" smtClean="0"/>
              <a:t>wi</a:t>
            </a:r>
            <a:r>
              <a:rPr lang="en-US" dirty="0" smtClean="0"/>
              <a:t> </a:t>
            </a:r>
            <a:r>
              <a:rPr lang="en-US" dirty="0" err="1" smtClean="0"/>
              <a:t>boen</a:t>
            </a:r>
            <a:r>
              <a:rPr lang="en-US" dirty="0" smtClean="0"/>
              <a:t> </a:t>
            </a:r>
            <a:r>
              <a:rPr lang="en-US" dirty="0" err="1" smtClean="0"/>
              <a:t>wroko</a:t>
            </a:r>
            <a:r>
              <a:rPr lang="en-US" dirty="0" smtClean="0"/>
              <a:t> foe go </a:t>
            </a:r>
            <a:r>
              <a:rPr lang="en-US" dirty="0" err="1" smtClean="0"/>
              <a:t>na</a:t>
            </a:r>
            <a:r>
              <a:rPr lang="en-US" dirty="0" smtClean="0"/>
              <a:t> </a:t>
            </a:r>
            <a:r>
              <a:rPr lang="en-US" dirty="0" err="1" smtClean="0"/>
              <a:t>hemel</a:t>
            </a:r>
            <a:endParaRPr lang="en-US" dirty="0" smtClean="0"/>
          </a:p>
          <a:p>
            <a:r>
              <a:rPr lang="en-US" dirty="0" err="1" smtClean="0"/>
              <a:t>Wi</a:t>
            </a:r>
            <a:r>
              <a:rPr lang="en-US" dirty="0" smtClean="0"/>
              <a:t> </a:t>
            </a:r>
            <a:r>
              <a:rPr lang="en-US" dirty="0" err="1" smtClean="0"/>
              <a:t>vertrouw</a:t>
            </a:r>
            <a:r>
              <a:rPr lang="en-US" dirty="0" smtClean="0"/>
              <a:t> </a:t>
            </a:r>
            <a:r>
              <a:rPr lang="en-US" dirty="0" err="1" smtClean="0"/>
              <a:t>totaal</a:t>
            </a:r>
            <a:r>
              <a:rPr lang="en-US" dirty="0" smtClean="0"/>
              <a:t> </a:t>
            </a:r>
            <a:r>
              <a:rPr lang="en-US" dirty="0" err="1" smtClean="0"/>
              <a:t>tapoe</a:t>
            </a:r>
            <a:r>
              <a:rPr lang="en-US" dirty="0" smtClean="0"/>
              <a:t> </a:t>
            </a:r>
            <a:r>
              <a:rPr lang="en-US" dirty="0" err="1" smtClean="0"/>
              <a:t>Jezus</a:t>
            </a:r>
            <a:r>
              <a:rPr lang="en-US" dirty="0" smtClean="0"/>
              <a:t> foe </a:t>
            </a:r>
            <a:r>
              <a:rPr lang="en-US" dirty="0" err="1" smtClean="0"/>
              <a:t>bai</a:t>
            </a:r>
            <a:r>
              <a:rPr lang="en-US" dirty="0" smtClean="0"/>
              <a:t> </a:t>
            </a:r>
            <a:r>
              <a:rPr lang="en-US" dirty="0" err="1" smtClean="0"/>
              <a:t>wi</a:t>
            </a:r>
            <a:r>
              <a:rPr lang="en-US" dirty="0" smtClean="0"/>
              <a:t> </a:t>
            </a:r>
            <a:r>
              <a:rPr lang="en-US" dirty="0" err="1" smtClean="0"/>
              <a:t>baka</a:t>
            </a:r>
            <a:r>
              <a:rPr lang="en-US" dirty="0" smtClean="0"/>
              <a:t>, foe </a:t>
            </a:r>
            <a:r>
              <a:rPr lang="en-US" dirty="0" err="1" smtClean="0"/>
              <a:t>meki</a:t>
            </a:r>
            <a:r>
              <a:rPr lang="en-US" dirty="0" smtClean="0"/>
              <a:t> </a:t>
            </a:r>
            <a:r>
              <a:rPr lang="en-US" dirty="0" err="1" smtClean="0"/>
              <a:t>wi</a:t>
            </a:r>
            <a:r>
              <a:rPr lang="en-US" dirty="0" smtClean="0"/>
              <a:t> </a:t>
            </a:r>
            <a:r>
              <a:rPr lang="en-US" dirty="0" err="1" smtClean="0"/>
              <a:t>kom</a:t>
            </a:r>
            <a:r>
              <a:rPr lang="en-US" dirty="0" smtClean="0"/>
              <a:t> </a:t>
            </a:r>
            <a:r>
              <a:rPr lang="en-US" dirty="0" err="1" smtClean="0"/>
              <a:t>regtvaardiki</a:t>
            </a:r>
            <a:r>
              <a:rPr lang="en-US" dirty="0" smtClean="0"/>
              <a:t>, en foe </a:t>
            </a:r>
            <a:r>
              <a:rPr lang="en-US" dirty="0" err="1" smtClean="0"/>
              <a:t>gi</a:t>
            </a:r>
            <a:r>
              <a:rPr lang="en-US" dirty="0" smtClean="0"/>
              <a:t> </a:t>
            </a:r>
            <a:r>
              <a:rPr lang="en-US" dirty="0" err="1" smtClean="0"/>
              <a:t>wi</a:t>
            </a:r>
            <a:r>
              <a:rPr lang="en-US" dirty="0" smtClean="0"/>
              <a:t> </a:t>
            </a:r>
            <a:r>
              <a:rPr lang="en-US" dirty="0" err="1" smtClean="0"/>
              <a:t>da</a:t>
            </a:r>
            <a:r>
              <a:rPr lang="en-US" dirty="0" smtClean="0"/>
              <a:t> </a:t>
            </a:r>
            <a:r>
              <a:rPr lang="en-US" dirty="0" err="1" smtClean="0"/>
              <a:t>libi</a:t>
            </a:r>
            <a:r>
              <a:rPr lang="en-US" dirty="0" smtClean="0"/>
              <a:t> foe </a:t>
            </a:r>
            <a:r>
              <a:rPr lang="en-US" dirty="0" err="1" smtClean="0"/>
              <a:t>teego</a:t>
            </a:r>
            <a:r>
              <a:rPr lang="en-US" dirty="0" smtClean="0"/>
              <a:t>.</a:t>
            </a:r>
            <a:endParaRPr lang="en-US" dirty="0"/>
          </a:p>
        </p:txBody>
      </p:sp>
      <p:sp>
        <p:nvSpPr>
          <p:cNvPr id="4" name="Date Placeholder 3"/>
          <p:cNvSpPr>
            <a:spLocks noGrp="1"/>
          </p:cNvSpPr>
          <p:nvPr>
            <p:ph type="dt" sz="half" idx="10"/>
          </p:nvPr>
        </p:nvSpPr>
        <p:spPr/>
        <p:txBody>
          <a:bodyPr/>
          <a:lstStyle/>
          <a:p>
            <a:fld id="{1F6F56E2-49C2-4AF1-A851-7FC9DED8BF79}"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48</a:t>
            </a:fld>
            <a:endParaRPr lang="en-US" dirty="0"/>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Repentance (</a:t>
            </a:r>
            <a:r>
              <a:rPr lang="en-US" dirty="0" err="1" smtClean="0"/>
              <a:t>drai</a:t>
            </a:r>
            <a:r>
              <a:rPr lang="en-US" dirty="0" smtClean="0"/>
              <a:t> </a:t>
            </a:r>
            <a:r>
              <a:rPr lang="en-US" dirty="0" err="1" smtClean="0"/>
              <a:t>libi</a:t>
            </a:r>
            <a:r>
              <a:rPr lang="en-US" dirty="0" smtClean="0"/>
              <a:t>) no de  foe </a:t>
            </a:r>
            <a:r>
              <a:rPr lang="en-US" dirty="0" err="1" smtClean="0"/>
              <a:t>hori</a:t>
            </a:r>
            <a:r>
              <a:rPr lang="en-US" dirty="0" smtClean="0"/>
              <a:t> </a:t>
            </a:r>
            <a:r>
              <a:rPr lang="en-US" dirty="0" err="1" smtClean="0"/>
              <a:t>wi</a:t>
            </a:r>
            <a:r>
              <a:rPr lang="en-US" dirty="0" smtClean="0"/>
              <a:t> </a:t>
            </a:r>
            <a:r>
              <a:rPr lang="en-US" dirty="0" err="1" smtClean="0"/>
              <a:t>pramisi</a:t>
            </a:r>
            <a:r>
              <a:rPr lang="en-US" dirty="0" smtClean="0"/>
              <a:t> </a:t>
            </a:r>
            <a:endParaRPr lang="en-US" dirty="0"/>
          </a:p>
        </p:txBody>
      </p:sp>
      <p:sp>
        <p:nvSpPr>
          <p:cNvPr id="3" name="Content Placeholder 2"/>
          <p:cNvSpPr>
            <a:spLocks noGrp="1"/>
          </p:cNvSpPr>
          <p:nvPr>
            <p:ph idx="1"/>
          </p:nvPr>
        </p:nvSpPr>
        <p:spPr>
          <a:xfrm>
            <a:off x="482544" y="2017713"/>
            <a:ext cx="8472544" cy="4114800"/>
          </a:xfrm>
        </p:spPr>
        <p:txBody>
          <a:bodyPr/>
          <a:lstStyle/>
          <a:p>
            <a:r>
              <a:rPr lang="en-US" dirty="0" err="1" smtClean="0"/>
              <a:t>Wi</a:t>
            </a:r>
            <a:r>
              <a:rPr lang="en-US" dirty="0" smtClean="0"/>
              <a:t> no </a:t>
            </a:r>
            <a:r>
              <a:rPr lang="en-US" dirty="0" err="1" smtClean="0"/>
              <a:t>moesoe</a:t>
            </a:r>
            <a:r>
              <a:rPr lang="en-US" dirty="0" smtClean="0"/>
              <a:t> </a:t>
            </a:r>
            <a:r>
              <a:rPr lang="en-US" dirty="0" err="1" smtClean="0"/>
              <a:t>taki</a:t>
            </a:r>
            <a:r>
              <a:rPr lang="en-US" dirty="0" smtClean="0"/>
              <a:t> </a:t>
            </a:r>
            <a:r>
              <a:rPr lang="en-US" dirty="0" err="1" smtClean="0"/>
              <a:t>dati</a:t>
            </a:r>
            <a:r>
              <a:rPr lang="en-US" dirty="0" smtClean="0"/>
              <a:t> foe </a:t>
            </a:r>
            <a:r>
              <a:rPr lang="en-US" dirty="0" err="1" smtClean="0"/>
              <a:t>bribi</a:t>
            </a:r>
            <a:r>
              <a:rPr lang="en-US" dirty="0" smtClean="0"/>
              <a:t> </a:t>
            </a:r>
            <a:r>
              <a:rPr lang="en-US" dirty="0" err="1" smtClean="0"/>
              <a:t>troe</a:t>
            </a:r>
            <a:r>
              <a:rPr lang="en-US" dirty="0" smtClean="0"/>
              <a:t> </a:t>
            </a:r>
            <a:r>
              <a:rPr lang="en-US" dirty="0" err="1" smtClean="0"/>
              <a:t>troe</a:t>
            </a:r>
            <a:r>
              <a:rPr lang="en-US" dirty="0" smtClean="0"/>
              <a:t> </a:t>
            </a:r>
            <a:r>
              <a:rPr lang="en-US" dirty="0" err="1" smtClean="0"/>
              <a:t>wi</a:t>
            </a:r>
            <a:r>
              <a:rPr lang="en-US" dirty="0" smtClean="0"/>
              <a:t> </a:t>
            </a:r>
            <a:r>
              <a:rPr lang="en-US" dirty="0" err="1" smtClean="0"/>
              <a:t>moesoe</a:t>
            </a:r>
            <a:r>
              <a:rPr lang="en-US" dirty="0" smtClean="0"/>
              <a:t> </a:t>
            </a:r>
            <a:r>
              <a:rPr lang="en-US" dirty="0" err="1" smtClean="0"/>
              <a:t>fosi</a:t>
            </a:r>
            <a:r>
              <a:rPr lang="en-US" dirty="0" smtClean="0"/>
              <a:t> </a:t>
            </a:r>
            <a:r>
              <a:rPr lang="en-US" dirty="0" err="1" smtClean="0"/>
              <a:t>meki</a:t>
            </a:r>
            <a:r>
              <a:rPr lang="en-US" dirty="0" smtClean="0"/>
              <a:t> wan </a:t>
            </a:r>
            <a:r>
              <a:rPr lang="en-US" dirty="0" err="1" smtClean="0"/>
              <a:t>besroiti</a:t>
            </a:r>
            <a:r>
              <a:rPr lang="en-US" dirty="0" smtClean="0"/>
              <a:t> foe </a:t>
            </a:r>
            <a:r>
              <a:rPr lang="en-US" dirty="0" err="1" smtClean="0"/>
              <a:t>gi</a:t>
            </a:r>
            <a:r>
              <a:rPr lang="en-US" dirty="0" smtClean="0"/>
              <a:t> </a:t>
            </a:r>
            <a:r>
              <a:rPr lang="en-US" dirty="0" err="1" smtClean="0"/>
              <a:t>jesi</a:t>
            </a:r>
            <a:r>
              <a:rPr lang="en-US" dirty="0" smtClean="0"/>
              <a:t>, en </a:t>
            </a:r>
            <a:r>
              <a:rPr lang="en-US" dirty="0" err="1" smtClean="0"/>
              <a:t>vertrouw</a:t>
            </a:r>
            <a:r>
              <a:rPr lang="en-US" dirty="0" smtClean="0"/>
              <a:t> </a:t>
            </a:r>
            <a:r>
              <a:rPr lang="en-US" dirty="0" err="1" smtClean="0"/>
              <a:t>tapoe</a:t>
            </a:r>
            <a:r>
              <a:rPr lang="en-US" dirty="0" smtClean="0"/>
              <a:t> </a:t>
            </a:r>
            <a:r>
              <a:rPr lang="en-US" dirty="0" err="1" smtClean="0"/>
              <a:t>Jezus</a:t>
            </a:r>
            <a:r>
              <a:rPr lang="en-US" dirty="0" smtClean="0"/>
              <a:t>, ma </a:t>
            </a:r>
            <a:r>
              <a:rPr lang="en-US" dirty="0" err="1" smtClean="0"/>
              <a:t>dati</a:t>
            </a:r>
            <a:r>
              <a:rPr lang="en-US" dirty="0" smtClean="0"/>
              <a:t> no sari.  </a:t>
            </a:r>
            <a:r>
              <a:rPr lang="en-US" b="1" dirty="0" err="1" smtClean="0">
                <a:solidFill>
                  <a:srgbClr val="FF0000"/>
                </a:solidFill>
              </a:rPr>
              <a:t>Wi</a:t>
            </a:r>
            <a:r>
              <a:rPr lang="en-US" b="1" dirty="0" smtClean="0">
                <a:solidFill>
                  <a:srgbClr val="FF0000"/>
                </a:solidFill>
              </a:rPr>
              <a:t> </a:t>
            </a:r>
            <a:r>
              <a:rPr lang="en-US" b="1" dirty="0" err="1" smtClean="0">
                <a:solidFill>
                  <a:srgbClr val="FF0000"/>
                </a:solidFill>
              </a:rPr>
              <a:t>moesoe</a:t>
            </a:r>
            <a:r>
              <a:rPr lang="en-US" b="1" dirty="0" smtClean="0">
                <a:solidFill>
                  <a:srgbClr val="FF0000"/>
                </a:solidFill>
              </a:rPr>
              <a:t> </a:t>
            </a:r>
            <a:r>
              <a:rPr lang="en-US" b="1" dirty="0" err="1" smtClean="0">
                <a:solidFill>
                  <a:srgbClr val="FF0000"/>
                </a:solidFill>
              </a:rPr>
              <a:t>hori</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pramisi</a:t>
            </a:r>
            <a:r>
              <a:rPr lang="en-US" b="1" dirty="0" smtClean="0">
                <a:solidFill>
                  <a:srgbClr val="FF0000"/>
                </a:solidFill>
              </a:rPr>
              <a:t> </a:t>
            </a:r>
            <a:r>
              <a:rPr lang="en-US" b="1" dirty="0" err="1" smtClean="0">
                <a:solidFill>
                  <a:srgbClr val="FF0000"/>
                </a:solidFill>
              </a:rPr>
              <a:t>wisrefi</a:t>
            </a:r>
            <a:r>
              <a:rPr lang="en-US" b="1" dirty="0">
                <a:solidFill>
                  <a:srgbClr val="FF0000"/>
                </a:solidFill>
              </a:rPr>
              <a:t> </a:t>
            </a:r>
            <a:r>
              <a:rPr lang="en-US" dirty="0" smtClean="0"/>
              <a:t>foe </a:t>
            </a:r>
            <a:r>
              <a:rPr lang="en-US" dirty="0" err="1" smtClean="0"/>
              <a:t>sori</a:t>
            </a:r>
            <a:r>
              <a:rPr lang="en-US" dirty="0" smtClean="0"/>
              <a:t> </a:t>
            </a:r>
            <a:r>
              <a:rPr lang="en-US" dirty="0" err="1" smtClean="0"/>
              <a:t>wi</a:t>
            </a:r>
            <a:r>
              <a:rPr lang="en-US" dirty="0" smtClean="0"/>
              <a:t> de </a:t>
            </a:r>
            <a:r>
              <a:rPr lang="en-US" dirty="0" err="1" smtClean="0"/>
              <a:t>bribiwan</a:t>
            </a:r>
            <a:r>
              <a:rPr lang="en-US" dirty="0" smtClean="0"/>
              <a:t>.</a:t>
            </a:r>
          </a:p>
          <a:p>
            <a:r>
              <a:rPr lang="en-US" dirty="0" smtClean="0"/>
              <a:t>Te </a:t>
            </a:r>
            <a:r>
              <a:rPr lang="en-US" dirty="0" err="1" smtClean="0"/>
              <a:t>wi</a:t>
            </a:r>
            <a:r>
              <a:rPr lang="en-US" dirty="0" smtClean="0"/>
              <a:t> </a:t>
            </a:r>
            <a:r>
              <a:rPr lang="en-US" dirty="0" err="1" smtClean="0"/>
              <a:t>poti</a:t>
            </a:r>
            <a:r>
              <a:rPr lang="en-US" dirty="0" smtClean="0"/>
              <a:t> san </a:t>
            </a:r>
            <a:r>
              <a:rPr lang="en-US" dirty="0" err="1" smtClean="0"/>
              <a:t>wi</a:t>
            </a:r>
            <a:r>
              <a:rPr lang="en-US" dirty="0" smtClean="0"/>
              <a:t> doe </a:t>
            </a:r>
            <a:r>
              <a:rPr lang="en-US" dirty="0" err="1" smtClean="0"/>
              <a:t>na</a:t>
            </a:r>
            <a:r>
              <a:rPr lang="en-US" dirty="0" smtClean="0"/>
              <a:t> </a:t>
            </a:r>
            <a:r>
              <a:rPr lang="en-US" dirty="0" err="1" smtClean="0"/>
              <a:t>ini</a:t>
            </a:r>
            <a:r>
              <a:rPr lang="en-US" dirty="0" smtClean="0"/>
              <a:t> = </a:t>
            </a:r>
            <a:r>
              <a:rPr lang="en-US" dirty="0" err="1" smtClean="0"/>
              <a:t>wroko</a:t>
            </a:r>
            <a:r>
              <a:rPr lang="en-US" dirty="0" smtClean="0"/>
              <a:t> </a:t>
            </a:r>
            <a:r>
              <a:rPr lang="en-US" dirty="0" err="1" smtClean="0"/>
              <a:t>leki</a:t>
            </a:r>
            <a:r>
              <a:rPr lang="en-US" dirty="0" smtClean="0"/>
              <a:t> wan </a:t>
            </a:r>
            <a:r>
              <a:rPr lang="en-US" dirty="0" err="1" smtClean="0"/>
              <a:t>pisi</a:t>
            </a:r>
            <a:r>
              <a:rPr lang="en-US" dirty="0" smtClean="0"/>
              <a:t> foe </a:t>
            </a:r>
            <a:r>
              <a:rPr lang="en-US" dirty="0" err="1" smtClean="0"/>
              <a:t>verloesoe</a:t>
            </a:r>
            <a:endParaRPr lang="en-US" dirty="0" smtClean="0"/>
          </a:p>
        </p:txBody>
      </p:sp>
      <p:sp>
        <p:nvSpPr>
          <p:cNvPr id="4" name="Date Placeholder 3"/>
          <p:cNvSpPr>
            <a:spLocks noGrp="1"/>
          </p:cNvSpPr>
          <p:nvPr>
            <p:ph type="dt" sz="half" idx="10"/>
          </p:nvPr>
        </p:nvSpPr>
        <p:spPr/>
        <p:txBody>
          <a:bodyPr/>
          <a:lstStyle/>
          <a:p>
            <a:fld id="{FC9C73EE-27B7-42BA-82D0-016CCB80A49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49</a:t>
            </a:fld>
            <a:endParaRPr lang="en-US"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na</a:t>
            </a:r>
            <a:r>
              <a:rPr lang="en-US" dirty="0" smtClean="0"/>
              <a:t> “</a:t>
            </a:r>
            <a:r>
              <a:rPr lang="en-US" dirty="0" err="1" smtClean="0"/>
              <a:t>normaal</a:t>
            </a:r>
            <a:r>
              <a:rPr lang="en-US" dirty="0" smtClean="0"/>
              <a:t>”</a:t>
            </a:r>
            <a:endParaRPr lang="en-US" dirty="0"/>
          </a:p>
        </p:txBody>
      </p:sp>
      <p:sp>
        <p:nvSpPr>
          <p:cNvPr id="3" name="Content Placeholder 2"/>
          <p:cNvSpPr>
            <a:spLocks noGrp="1"/>
          </p:cNvSpPr>
          <p:nvPr>
            <p:ph idx="1"/>
          </p:nvPr>
        </p:nvSpPr>
        <p:spPr/>
        <p:txBody>
          <a:bodyPr/>
          <a:lstStyle/>
          <a:p>
            <a:r>
              <a:rPr lang="en-US" dirty="0" smtClean="0"/>
              <a:t>Na </a:t>
            </a:r>
            <a:r>
              <a:rPr lang="en-US" dirty="0" err="1" smtClean="0"/>
              <a:t>ini</a:t>
            </a:r>
            <a:r>
              <a:rPr lang="en-US" dirty="0" smtClean="0"/>
              <a:t> </a:t>
            </a:r>
            <a:r>
              <a:rPr lang="en-US" dirty="0" err="1" smtClean="0"/>
              <a:t>da</a:t>
            </a:r>
            <a:r>
              <a:rPr lang="en-US" dirty="0" smtClean="0"/>
              <a:t> OT – </a:t>
            </a:r>
            <a:r>
              <a:rPr lang="en-US" dirty="0" err="1" smtClean="0"/>
              <a:t>gi</a:t>
            </a:r>
            <a:r>
              <a:rPr lang="en-US" dirty="0" smtClean="0"/>
              <a:t> </a:t>
            </a:r>
            <a:r>
              <a:rPr lang="en-US" dirty="0" err="1" smtClean="0"/>
              <a:t>jesi</a:t>
            </a:r>
            <a:r>
              <a:rPr lang="en-US" dirty="0" smtClean="0"/>
              <a:t> </a:t>
            </a:r>
            <a:r>
              <a:rPr lang="en-US" dirty="0" err="1" smtClean="0"/>
              <a:t>na</a:t>
            </a:r>
            <a:r>
              <a:rPr lang="en-US" dirty="0" smtClean="0"/>
              <a:t> </a:t>
            </a:r>
            <a:r>
              <a:rPr lang="en-US" dirty="0" err="1" smtClean="0"/>
              <a:t>dem</a:t>
            </a:r>
            <a:r>
              <a:rPr lang="en-US" dirty="0" smtClean="0"/>
              <a:t> </a:t>
            </a:r>
            <a:r>
              <a:rPr lang="en-US" dirty="0" err="1" smtClean="0"/>
              <a:t>opdrakti</a:t>
            </a:r>
            <a:r>
              <a:rPr lang="en-US" dirty="0" smtClean="0"/>
              <a:t> foe </a:t>
            </a:r>
            <a:r>
              <a:rPr lang="en-US" dirty="0" err="1" smtClean="0"/>
              <a:t>Gado</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boekoe</a:t>
            </a:r>
            <a:r>
              <a:rPr lang="en-US" dirty="0" smtClean="0"/>
              <a:t> foe </a:t>
            </a:r>
            <a:r>
              <a:rPr lang="en-US" dirty="0" err="1" smtClean="0"/>
              <a:t>Mozes</a:t>
            </a:r>
            <a:endParaRPr lang="en-US" dirty="0" smtClean="0"/>
          </a:p>
          <a:p>
            <a:r>
              <a:rPr lang="en-US" dirty="0" smtClean="0"/>
              <a:t>Di </a:t>
            </a:r>
            <a:r>
              <a:rPr lang="en-US" dirty="0" err="1" smtClean="0"/>
              <a:t>dem</a:t>
            </a:r>
            <a:r>
              <a:rPr lang="en-US" dirty="0" smtClean="0"/>
              <a:t> </a:t>
            </a:r>
            <a:r>
              <a:rPr lang="en-US" dirty="0" err="1" smtClean="0"/>
              <a:t>ben</a:t>
            </a:r>
            <a:r>
              <a:rPr lang="en-US" dirty="0" smtClean="0"/>
              <a:t> </a:t>
            </a:r>
            <a:r>
              <a:rPr lang="en-US" dirty="0" err="1" smtClean="0"/>
              <a:t>gi</a:t>
            </a:r>
            <a:r>
              <a:rPr lang="en-US" dirty="0" smtClean="0"/>
              <a:t> </a:t>
            </a:r>
            <a:r>
              <a:rPr lang="en-US" dirty="0" err="1" smtClean="0"/>
              <a:t>jesi</a:t>
            </a:r>
            <a:r>
              <a:rPr lang="en-US" dirty="0" smtClean="0"/>
              <a:t> = </a:t>
            </a:r>
            <a:r>
              <a:rPr lang="en-US" dirty="0" err="1" smtClean="0"/>
              <a:t>blesi</a:t>
            </a:r>
            <a:r>
              <a:rPr lang="en-US" dirty="0" smtClean="0"/>
              <a:t>.  Di </a:t>
            </a:r>
            <a:r>
              <a:rPr lang="en-US" dirty="0" err="1" smtClean="0"/>
              <a:t>dem</a:t>
            </a:r>
            <a:r>
              <a:rPr lang="en-US" dirty="0" smtClean="0"/>
              <a:t> no </a:t>
            </a:r>
            <a:r>
              <a:rPr lang="en-US" dirty="0" err="1" smtClean="0"/>
              <a:t>ben</a:t>
            </a:r>
            <a:r>
              <a:rPr lang="en-US" dirty="0" smtClean="0"/>
              <a:t> </a:t>
            </a:r>
            <a:r>
              <a:rPr lang="en-US" dirty="0" err="1" smtClean="0"/>
              <a:t>gi</a:t>
            </a:r>
            <a:r>
              <a:rPr lang="en-US" dirty="0" smtClean="0"/>
              <a:t> </a:t>
            </a:r>
            <a:r>
              <a:rPr lang="en-US" dirty="0" err="1" smtClean="0"/>
              <a:t>jesi</a:t>
            </a:r>
            <a:r>
              <a:rPr lang="en-US" dirty="0" smtClean="0"/>
              <a:t> = </a:t>
            </a:r>
            <a:r>
              <a:rPr lang="en-US" dirty="0" err="1" smtClean="0"/>
              <a:t>strafoe</a:t>
            </a:r>
            <a:endParaRPr lang="en-US" dirty="0" smtClean="0"/>
          </a:p>
          <a:p>
            <a:r>
              <a:rPr lang="en-US" dirty="0" err="1" smtClean="0"/>
              <a:t>Jozua</a:t>
            </a:r>
            <a:r>
              <a:rPr lang="en-US" dirty="0" smtClean="0"/>
              <a:t> 1 </a:t>
            </a:r>
            <a:r>
              <a:rPr lang="en-US" dirty="0" err="1" smtClean="0"/>
              <a:t>ben</a:t>
            </a:r>
            <a:r>
              <a:rPr lang="en-US" dirty="0" smtClean="0"/>
              <a:t> </a:t>
            </a:r>
            <a:r>
              <a:rPr lang="en-US" dirty="0" err="1" smtClean="0"/>
              <a:t>pramisi</a:t>
            </a:r>
            <a:r>
              <a:rPr lang="en-US" dirty="0" smtClean="0"/>
              <a:t> </a:t>
            </a:r>
            <a:r>
              <a:rPr lang="en-US" dirty="0" err="1" smtClean="0"/>
              <a:t>blesi</a:t>
            </a:r>
            <a:endParaRPr lang="en-US" dirty="0" smtClean="0"/>
          </a:p>
          <a:p>
            <a:r>
              <a:rPr lang="en-US" dirty="0" smtClean="0"/>
              <a:t>Deut 28 </a:t>
            </a:r>
            <a:r>
              <a:rPr lang="en-US" dirty="0" err="1" smtClean="0"/>
              <a:t>ben</a:t>
            </a:r>
            <a:r>
              <a:rPr lang="en-US" dirty="0" smtClean="0"/>
              <a:t> </a:t>
            </a:r>
            <a:r>
              <a:rPr lang="en-US" dirty="0" err="1" smtClean="0"/>
              <a:t>pramisi</a:t>
            </a:r>
            <a:r>
              <a:rPr lang="en-US" dirty="0" smtClean="0"/>
              <a:t> </a:t>
            </a:r>
            <a:r>
              <a:rPr lang="en-US" dirty="0" err="1" smtClean="0"/>
              <a:t>blesi</a:t>
            </a:r>
            <a:r>
              <a:rPr lang="en-US" dirty="0" smtClean="0"/>
              <a:t> </a:t>
            </a:r>
            <a:r>
              <a:rPr lang="en-US" dirty="0" err="1" smtClean="0"/>
              <a:t>efoe</a:t>
            </a:r>
            <a:r>
              <a:rPr lang="en-US" dirty="0" smtClean="0"/>
              <a:t> </a:t>
            </a:r>
            <a:r>
              <a:rPr lang="en-US" dirty="0" err="1" smtClean="0"/>
              <a:t>floekoe</a:t>
            </a:r>
            <a:endParaRPr lang="en-US" dirty="0"/>
          </a:p>
        </p:txBody>
      </p:sp>
      <p:sp>
        <p:nvSpPr>
          <p:cNvPr id="4" name="Date Placeholder 3"/>
          <p:cNvSpPr>
            <a:spLocks noGrp="1"/>
          </p:cNvSpPr>
          <p:nvPr>
            <p:ph type="dt" sz="half" idx="10"/>
          </p:nvPr>
        </p:nvSpPr>
        <p:spPr/>
        <p:txBody>
          <a:bodyPr/>
          <a:lstStyle/>
          <a:p>
            <a:fld id="{640F015D-5D6B-437D-BB28-A9AFC8DB939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a:t>
            </a:fld>
            <a:endParaRPr lang="en-US" dirty="0"/>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Verloesoe</a:t>
            </a:r>
            <a:r>
              <a:rPr lang="en-US" dirty="0" smtClean="0"/>
              <a:t> no de </a:t>
            </a:r>
            <a:r>
              <a:rPr lang="en-US" dirty="0" err="1" smtClean="0"/>
              <a:t>discipelschap</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si</a:t>
            </a:r>
            <a:r>
              <a:rPr lang="en-US" dirty="0" smtClean="0"/>
              <a:t> </a:t>
            </a:r>
            <a:r>
              <a:rPr lang="en-US" dirty="0" err="1" smtClean="0"/>
              <a:t>da</a:t>
            </a:r>
            <a:r>
              <a:rPr lang="en-US" dirty="0" smtClean="0"/>
              <a:t> </a:t>
            </a:r>
            <a:r>
              <a:rPr lang="en-US" dirty="0" err="1" smtClean="0"/>
              <a:t>verschil</a:t>
            </a:r>
            <a:r>
              <a:rPr lang="en-US" dirty="0" smtClean="0"/>
              <a:t> foe </a:t>
            </a:r>
            <a:r>
              <a:rPr lang="en-US" dirty="0" err="1" smtClean="0"/>
              <a:t>verloesoe</a:t>
            </a:r>
            <a:r>
              <a:rPr lang="en-US" dirty="0" smtClean="0"/>
              <a:t> </a:t>
            </a:r>
            <a:r>
              <a:rPr lang="en-US" dirty="0" err="1" smtClean="0"/>
              <a:t>nanga</a:t>
            </a:r>
            <a:r>
              <a:rPr lang="en-US" dirty="0" smtClean="0"/>
              <a:t> </a:t>
            </a:r>
            <a:r>
              <a:rPr lang="en-US" dirty="0" err="1" smtClean="0"/>
              <a:t>discipelschap</a:t>
            </a:r>
            <a:endParaRPr lang="en-US" dirty="0" smtClean="0"/>
          </a:p>
          <a:p>
            <a:r>
              <a:rPr lang="en-US" dirty="0" err="1" smtClean="0"/>
              <a:t>Verloesoe</a:t>
            </a:r>
            <a:r>
              <a:rPr lang="en-US" dirty="0" smtClean="0"/>
              <a:t> – </a:t>
            </a:r>
            <a:r>
              <a:rPr lang="en-US" dirty="0" err="1" smtClean="0"/>
              <a:t>kom</a:t>
            </a:r>
            <a:r>
              <a:rPr lang="en-US" dirty="0" smtClean="0"/>
              <a:t> </a:t>
            </a:r>
            <a:r>
              <a:rPr lang="en-US" dirty="0" err="1" smtClean="0"/>
              <a:t>na</a:t>
            </a:r>
            <a:r>
              <a:rPr lang="en-US" dirty="0" smtClean="0"/>
              <a:t> Mi</a:t>
            </a:r>
          </a:p>
          <a:p>
            <a:r>
              <a:rPr lang="en-US" dirty="0" err="1" smtClean="0"/>
              <a:t>Discipelschap</a:t>
            </a:r>
            <a:r>
              <a:rPr lang="en-US" dirty="0" smtClean="0"/>
              <a:t> = </a:t>
            </a:r>
            <a:r>
              <a:rPr lang="en-US" dirty="0" err="1" smtClean="0"/>
              <a:t>waka</a:t>
            </a:r>
            <a:r>
              <a:rPr lang="en-US" dirty="0" smtClean="0"/>
              <a:t> </a:t>
            </a:r>
            <a:r>
              <a:rPr lang="en-US" dirty="0" err="1" smtClean="0"/>
              <a:t>na</a:t>
            </a:r>
            <a:r>
              <a:rPr lang="en-US" dirty="0" smtClean="0"/>
              <a:t> Mi </a:t>
            </a:r>
            <a:r>
              <a:rPr lang="en-US" dirty="0" err="1" smtClean="0"/>
              <a:t>baka</a:t>
            </a:r>
            <a:endParaRPr lang="en-US" dirty="0" smtClean="0"/>
          </a:p>
          <a:p>
            <a:r>
              <a:rPr lang="en-US" dirty="0" smtClean="0"/>
              <a:t>Na </a:t>
            </a:r>
            <a:r>
              <a:rPr lang="en-US" dirty="0" err="1" smtClean="0"/>
              <a:t>ini</a:t>
            </a:r>
            <a:r>
              <a:rPr lang="en-US" dirty="0" smtClean="0"/>
              <a:t> Johannes, </a:t>
            </a:r>
            <a:r>
              <a:rPr lang="en-US" dirty="0" err="1" smtClean="0"/>
              <a:t>wi</a:t>
            </a:r>
            <a:r>
              <a:rPr lang="en-US" dirty="0" smtClean="0"/>
              <a:t> </a:t>
            </a:r>
            <a:r>
              <a:rPr lang="en-US" dirty="0" err="1" smtClean="0"/>
              <a:t>si</a:t>
            </a:r>
            <a:r>
              <a:rPr lang="en-US" dirty="0" smtClean="0"/>
              <a:t> wan </a:t>
            </a:r>
            <a:r>
              <a:rPr lang="en-US" dirty="0" err="1" smtClean="0"/>
              <a:t>verschil</a:t>
            </a:r>
            <a:r>
              <a:rPr lang="en-US" dirty="0" smtClean="0"/>
              <a:t> </a:t>
            </a:r>
            <a:r>
              <a:rPr lang="en-US" dirty="0" err="1" smtClean="0"/>
              <a:t>na</a:t>
            </a:r>
            <a:r>
              <a:rPr lang="en-US" dirty="0" smtClean="0"/>
              <a:t> </a:t>
            </a:r>
            <a:r>
              <a:rPr lang="en-US" dirty="0" err="1" smtClean="0"/>
              <a:t>mindri</a:t>
            </a:r>
            <a:r>
              <a:rPr lang="en-US" dirty="0" smtClean="0"/>
              <a:t> foe ala toe: Jn. 2:11; 8:30-31; 6:60-66</a:t>
            </a:r>
            <a:endParaRPr lang="en-US" dirty="0"/>
          </a:p>
        </p:txBody>
      </p:sp>
      <p:sp>
        <p:nvSpPr>
          <p:cNvPr id="4" name="Date Placeholder 3"/>
          <p:cNvSpPr>
            <a:spLocks noGrp="1"/>
          </p:cNvSpPr>
          <p:nvPr>
            <p:ph type="dt" sz="half" idx="10"/>
          </p:nvPr>
        </p:nvSpPr>
        <p:spPr/>
        <p:txBody>
          <a:bodyPr/>
          <a:lstStyle/>
          <a:p>
            <a:fld id="{D0E18508-3DC6-4134-8BFE-FD699725169A}"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50</a:t>
            </a:fld>
            <a:endParaRPr lang="en-US" dirty="0"/>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smtClean="0"/>
              <a:t>Verloesoe</a:t>
            </a:r>
            <a:r>
              <a:rPr lang="en-US" dirty="0" smtClean="0"/>
              <a:t> vs. </a:t>
            </a:r>
            <a:r>
              <a:rPr lang="en-US" dirty="0" err="1" smtClean="0"/>
              <a:t>Discipelschap</a:t>
            </a:r>
            <a:endParaRPr lang="en-US" dirty="0"/>
          </a:p>
        </p:txBody>
      </p:sp>
      <p:sp>
        <p:nvSpPr>
          <p:cNvPr id="8" name="Text Placeholder 7"/>
          <p:cNvSpPr>
            <a:spLocks noGrp="1"/>
          </p:cNvSpPr>
          <p:nvPr>
            <p:ph type="body" idx="1"/>
          </p:nvPr>
        </p:nvSpPr>
        <p:spPr/>
        <p:txBody>
          <a:bodyPr/>
          <a:lstStyle/>
          <a:p>
            <a:r>
              <a:rPr lang="en-US" dirty="0" err="1" smtClean="0"/>
              <a:t>Verloesoe</a:t>
            </a:r>
            <a:r>
              <a:rPr lang="en-US" dirty="0" smtClean="0"/>
              <a:t>	</a:t>
            </a:r>
            <a:endParaRPr lang="en-US" dirty="0"/>
          </a:p>
        </p:txBody>
      </p:sp>
      <p:sp>
        <p:nvSpPr>
          <p:cNvPr id="9" name="Content Placeholder 8"/>
          <p:cNvSpPr>
            <a:spLocks noGrp="1"/>
          </p:cNvSpPr>
          <p:nvPr>
            <p:ph sz="half" idx="2"/>
          </p:nvPr>
        </p:nvSpPr>
        <p:spPr/>
        <p:txBody>
          <a:bodyPr/>
          <a:lstStyle/>
          <a:p>
            <a:r>
              <a:rPr lang="en-US" dirty="0" err="1" smtClean="0"/>
              <a:t>Bribi</a:t>
            </a:r>
            <a:r>
              <a:rPr lang="en-US" dirty="0" smtClean="0"/>
              <a:t> </a:t>
            </a:r>
            <a:r>
              <a:rPr lang="en-US" dirty="0" err="1" smtClean="0"/>
              <a:t>tapoe</a:t>
            </a:r>
            <a:r>
              <a:rPr lang="en-US" dirty="0" smtClean="0"/>
              <a:t> </a:t>
            </a:r>
            <a:r>
              <a:rPr lang="en-US" dirty="0" err="1" smtClean="0"/>
              <a:t>Jezus</a:t>
            </a:r>
            <a:endParaRPr lang="en-US" dirty="0" smtClean="0"/>
          </a:p>
          <a:p>
            <a:r>
              <a:rPr lang="en-US" dirty="0" err="1" smtClean="0"/>
              <a:t>Presenti</a:t>
            </a:r>
            <a:r>
              <a:rPr lang="en-US" dirty="0" smtClean="0"/>
              <a:t> foe </a:t>
            </a:r>
            <a:r>
              <a:rPr lang="en-US" dirty="0" err="1" smtClean="0"/>
              <a:t>libi</a:t>
            </a:r>
            <a:r>
              <a:rPr lang="en-US" dirty="0" smtClean="0"/>
              <a:t> foe </a:t>
            </a:r>
            <a:r>
              <a:rPr lang="en-US" dirty="0" err="1" smtClean="0"/>
              <a:t>teego</a:t>
            </a:r>
            <a:endParaRPr lang="en-US" dirty="0" smtClean="0"/>
          </a:p>
          <a:p>
            <a:r>
              <a:rPr lang="en-US" dirty="0" err="1" smtClean="0"/>
              <a:t>Meki</a:t>
            </a:r>
            <a:r>
              <a:rPr lang="en-US" dirty="0" smtClean="0"/>
              <a:t> </a:t>
            </a:r>
            <a:r>
              <a:rPr lang="en-US" dirty="0" err="1" smtClean="0"/>
              <a:t>besroiti</a:t>
            </a:r>
            <a:r>
              <a:rPr lang="en-US" dirty="0" smtClean="0"/>
              <a:t> wan </a:t>
            </a:r>
            <a:r>
              <a:rPr lang="en-US" dirty="0" err="1" smtClean="0"/>
              <a:t>leisi</a:t>
            </a:r>
            <a:endParaRPr lang="en-US" dirty="0" smtClean="0"/>
          </a:p>
          <a:p>
            <a:r>
              <a:rPr lang="en-US" dirty="0" smtClean="0"/>
              <a:t>100% </a:t>
            </a:r>
            <a:r>
              <a:rPr lang="en-US" dirty="0" err="1" smtClean="0"/>
              <a:t>zeker</a:t>
            </a:r>
            <a:endParaRPr lang="en-US" dirty="0" smtClean="0"/>
          </a:p>
          <a:p>
            <a:r>
              <a:rPr lang="en-US" dirty="0" err="1" smtClean="0"/>
              <a:t>Libi</a:t>
            </a:r>
            <a:r>
              <a:rPr lang="en-US" dirty="0" smtClean="0"/>
              <a:t> foe </a:t>
            </a:r>
            <a:r>
              <a:rPr lang="en-US" dirty="0" err="1" smtClean="0"/>
              <a:t>teego</a:t>
            </a:r>
            <a:endParaRPr lang="en-US" dirty="0"/>
          </a:p>
        </p:txBody>
      </p:sp>
      <p:sp>
        <p:nvSpPr>
          <p:cNvPr id="10" name="Text Placeholder 9"/>
          <p:cNvSpPr>
            <a:spLocks noGrp="1"/>
          </p:cNvSpPr>
          <p:nvPr>
            <p:ph type="body" sz="quarter" idx="3"/>
          </p:nvPr>
        </p:nvSpPr>
        <p:spPr/>
        <p:txBody>
          <a:bodyPr/>
          <a:lstStyle/>
          <a:p>
            <a:r>
              <a:rPr lang="en-US" dirty="0" err="1" smtClean="0"/>
              <a:t>Discipelschap</a:t>
            </a:r>
            <a:endParaRPr lang="en-US" dirty="0"/>
          </a:p>
        </p:txBody>
      </p:sp>
      <p:sp>
        <p:nvSpPr>
          <p:cNvPr id="11" name="Content Placeholder 10"/>
          <p:cNvSpPr>
            <a:spLocks noGrp="1"/>
          </p:cNvSpPr>
          <p:nvPr>
            <p:ph sz="quarter" idx="4"/>
          </p:nvPr>
        </p:nvSpPr>
        <p:spPr/>
        <p:txBody>
          <a:bodyPr/>
          <a:lstStyle/>
          <a:p>
            <a:r>
              <a:rPr lang="en-US" dirty="0" err="1" smtClean="0"/>
              <a:t>Gi</a:t>
            </a:r>
            <a:r>
              <a:rPr lang="en-US" dirty="0" smtClean="0"/>
              <a:t> </a:t>
            </a:r>
            <a:r>
              <a:rPr lang="en-US" dirty="0" err="1" smtClean="0"/>
              <a:t>jesi</a:t>
            </a:r>
            <a:r>
              <a:rPr lang="en-US" dirty="0" smtClean="0"/>
              <a:t> </a:t>
            </a:r>
            <a:r>
              <a:rPr lang="en-US" dirty="0" err="1" smtClean="0"/>
              <a:t>na</a:t>
            </a:r>
            <a:r>
              <a:rPr lang="en-US" dirty="0" smtClean="0"/>
              <a:t> </a:t>
            </a:r>
            <a:r>
              <a:rPr lang="en-US" dirty="0" err="1" smtClean="0"/>
              <a:t>Jezus</a:t>
            </a:r>
            <a:endParaRPr lang="en-US" dirty="0" smtClean="0"/>
          </a:p>
          <a:p>
            <a:r>
              <a:rPr lang="en-US" dirty="0" err="1" smtClean="0"/>
              <a:t>Gi</a:t>
            </a:r>
            <a:r>
              <a:rPr lang="en-US" dirty="0" smtClean="0"/>
              <a:t> </a:t>
            </a:r>
            <a:r>
              <a:rPr lang="en-US" dirty="0" err="1" smtClean="0"/>
              <a:t>joe</a:t>
            </a:r>
            <a:r>
              <a:rPr lang="en-US" dirty="0" smtClean="0"/>
              <a:t> skin </a:t>
            </a:r>
            <a:r>
              <a:rPr lang="en-US" dirty="0" err="1" smtClean="0"/>
              <a:t>leki</a:t>
            </a:r>
            <a:r>
              <a:rPr lang="en-US" dirty="0" smtClean="0"/>
              <a:t> </a:t>
            </a:r>
            <a:r>
              <a:rPr lang="en-US" dirty="0" err="1" smtClean="0"/>
              <a:t>presenti</a:t>
            </a:r>
            <a:endParaRPr lang="en-US" dirty="0" smtClean="0"/>
          </a:p>
          <a:p>
            <a:r>
              <a:rPr lang="en-US" dirty="0" err="1" smtClean="0"/>
              <a:t>Besroiti</a:t>
            </a:r>
            <a:r>
              <a:rPr lang="en-US" dirty="0" smtClean="0"/>
              <a:t> </a:t>
            </a:r>
            <a:r>
              <a:rPr lang="en-US" dirty="0" err="1" smtClean="0"/>
              <a:t>dorodoro</a:t>
            </a:r>
            <a:endParaRPr lang="en-US" dirty="0" smtClean="0"/>
          </a:p>
          <a:p>
            <a:r>
              <a:rPr lang="en-US" dirty="0" err="1" smtClean="0"/>
              <a:t>Altijd</a:t>
            </a:r>
            <a:r>
              <a:rPr lang="en-US" dirty="0" smtClean="0"/>
              <a:t> </a:t>
            </a:r>
            <a:r>
              <a:rPr lang="en-US" dirty="0" err="1" smtClean="0"/>
              <a:t>mogelijk</a:t>
            </a:r>
            <a:r>
              <a:rPr lang="en-US" dirty="0" smtClean="0"/>
              <a:t> foe </a:t>
            </a:r>
            <a:r>
              <a:rPr lang="en-US" dirty="0" err="1" smtClean="0"/>
              <a:t>fadon</a:t>
            </a:r>
            <a:endParaRPr lang="en-US" dirty="0" smtClean="0"/>
          </a:p>
          <a:p>
            <a:r>
              <a:rPr lang="en-US" dirty="0" err="1" smtClean="0"/>
              <a:t>Paiman</a:t>
            </a:r>
            <a:r>
              <a:rPr lang="en-US" dirty="0" smtClean="0"/>
              <a:t> </a:t>
            </a:r>
            <a:r>
              <a:rPr lang="en-US" dirty="0" err="1" smtClean="0"/>
              <a:t>verdini</a:t>
            </a:r>
            <a:r>
              <a:rPr lang="en-US" dirty="0" smtClean="0"/>
              <a:t> foe </a:t>
            </a:r>
            <a:r>
              <a:rPr lang="en-US" dirty="0" err="1" smtClean="0"/>
              <a:t>teego</a:t>
            </a:r>
            <a:endParaRPr lang="en-US" dirty="0" smtClean="0"/>
          </a:p>
          <a:p>
            <a:endParaRPr lang="en-US" dirty="0"/>
          </a:p>
        </p:txBody>
      </p:sp>
      <p:sp>
        <p:nvSpPr>
          <p:cNvPr id="4" name="Date Placeholder 3"/>
          <p:cNvSpPr>
            <a:spLocks noGrp="1"/>
          </p:cNvSpPr>
          <p:nvPr>
            <p:ph type="dt" sz="half" idx="10"/>
          </p:nvPr>
        </p:nvSpPr>
        <p:spPr/>
        <p:txBody>
          <a:bodyPr/>
          <a:lstStyle/>
          <a:p>
            <a:fld id="{FBB38AEF-DF87-4D8F-B841-397168FE87FC}"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51</a:t>
            </a:fld>
            <a:endParaRPr lang="en-US" dirty="0"/>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err="1" smtClean="0"/>
              <a:t>Kom</a:t>
            </a:r>
            <a:r>
              <a:rPr lang="en-US" dirty="0" smtClean="0"/>
              <a:t> </a:t>
            </a:r>
            <a:r>
              <a:rPr lang="en-US" dirty="0" err="1" smtClean="0"/>
              <a:t>santa</a:t>
            </a:r>
            <a:r>
              <a:rPr lang="en-US" dirty="0" smtClean="0"/>
              <a:t> </a:t>
            </a:r>
            <a:r>
              <a:rPr lang="en-US" dirty="0" err="1" smtClean="0"/>
              <a:t>da</a:t>
            </a:r>
            <a:r>
              <a:rPr lang="en-US" dirty="0" smtClean="0"/>
              <a:t> </a:t>
            </a:r>
            <a:r>
              <a:rPr lang="en-US" dirty="0" err="1" smtClean="0"/>
              <a:t>srefi</a:t>
            </a:r>
            <a:r>
              <a:rPr lang="en-US" dirty="0" smtClean="0"/>
              <a:t> </a:t>
            </a:r>
            <a:r>
              <a:rPr lang="en-US" dirty="0" err="1" smtClean="0"/>
              <a:t>fasi</a:t>
            </a:r>
            <a:endParaRPr lang="en-US" dirty="0"/>
          </a:p>
        </p:txBody>
      </p:sp>
      <p:sp>
        <p:nvSpPr>
          <p:cNvPr id="11" name="Content Placeholder 10"/>
          <p:cNvSpPr>
            <a:spLocks noGrp="1"/>
          </p:cNvSpPr>
          <p:nvPr>
            <p:ph idx="1"/>
          </p:nvPr>
        </p:nvSpPr>
        <p:spPr/>
        <p:txBody>
          <a:bodyPr/>
          <a:lstStyle/>
          <a:p>
            <a:r>
              <a:rPr lang="en-US" dirty="0" err="1" smtClean="0"/>
              <a:t>Verloesoe</a:t>
            </a:r>
            <a:r>
              <a:rPr lang="en-US" dirty="0" smtClean="0"/>
              <a:t> – </a:t>
            </a:r>
            <a:r>
              <a:rPr lang="en-US" dirty="0" err="1" smtClean="0"/>
              <a:t>gnade</a:t>
            </a:r>
            <a:r>
              <a:rPr lang="en-US" dirty="0" smtClean="0"/>
              <a:t> </a:t>
            </a:r>
            <a:r>
              <a:rPr lang="en-US" dirty="0" err="1" smtClean="0"/>
              <a:t>doro</a:t>
            </a:r>
            <a:r>
              <a:rPr lang="en-US" dirty="0" smtClean="0"/>
              <a:t> </a:t>
            </a:r>
            <a:r>
              <a:rPr lang="en-US" dirty="0" err="1" smtClean="0"/>
              <a:t>bribi</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r>
              <a:rPr lang="en-US" dirty="0" smtClean="0"/>
              <a:t> </a:t>
            </a:r>
            <a:r>
              <a:rPr lang="en-US" dirty="0" err="1" smtClean="0"/>
              <a:t>doro</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smtClean="0"/>
          </a:p>
          <a:p>
            <a:r>
              <a:rPr lang="en-US" dirty="0" err="1" smtClean="0"/>
              <a:t>Kom</a:t>
            </a:r>
            <a:r>
              <a:rPr lang="en-US" dirty="0" smtClean="0"/>
              <a:t> </a:t>
            </a:r>
            <a:r>
              <a:rPr lang="en-US" dirty="0" err="1" smtClean="0"/>
              <a:t>santa</a:t>
            </a:r>
            <a:r>
              <a:rPr lang="en-US" dirty="0" smtClean="0"/>
              <a:t> – </a:t>
            </a:r>
            <a:r>
              <a:rPr lang="en-US" dirty="0" err="1" smtClean="0"/>
              <a:t>gnade</a:t>
            </a:r>
            <a:r>
              <a:rPr lang="en-US" dirty="0" smtClean="0"/>
              <a:t> </a:t>
            </a:r>
            <a:r>
              <a:rPr lang="en-US" dirty="0" err="1" smtClean="0"/>
              <a:t>doro</a:t>
            </a:r>
            <a:r>
              <a:rPr lang="en-US" dirty="0" smtClean="0"/>
              <a:t> </a:t>
            </a:r>
            <a:r>
              <a:rPr lang="en-US" dirty="0" err="1" smtClean="0"/>
              <a:t>bribi</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r>
              <a:rPr lang="en-US" dirty="0" smtClean="0"/>
              <a:t> </a:t>
            </a:r>
            <a:r>
              <a:rPr lang="en-US" dirty="0" err="1" smtClean="0"/>
              <a:t>doro</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smtClean="0"/>
          </a:p>
          <a:p>
            <a:r>
              <a:rPr lang="en-US" b="1" dirty="0" err="1" smtClean="0"/>
              <a:t>Galaten</a:t>
            </a:r>
            <a:r>
              <a:rPr lang="en-US" b="1" dirty="0" smtClean="0"/>
              <a:t> 5:16 </a:t>
            </a:r>
            <a:r>
              <a:rPr lang="en-US" b="1" baseline="0" dirty="0" err="1" smtClean="0"/>
              <a:t>Disi</a:t>
            </a:r>
            <a:r>
              <a:rPr lang="en-US" b="1" baseline="0" dirty="0" smtClean="0"/>
              <a:t> mi </a:t>
            </a:r>
            <a:r>
              <a:rPr lang="en-US" b="1" baseline="0" dirty="0" err="1" smtClean="0"/>
              <a:t>taki</a:t>
            </a:r>
            <a:r>
              <a:rPr lang="en-US" b="1" baseline="0" dirty="0" smtClean="0"/>
              <a:t> </a:t>
            </a:r>
            <a:r>
              <a:rPr lang="en-US" b="1" baseline="0" dirty="0" err="1" smtClean="0"/>
              <a:t>dan</a:t>
            </a:r>
            <a:r>
              <a:rPr lang="en-US" b="1" baseline="0" dirty="0" smtClean="0"/>
              <a:t>, </a:t>
            </a:r>
            <a:r>
              <a:rPr lang="en-US" b="1" baseline="0" dirty="0" err="1" smtClean="0"/>
              <a:t>taki</a:t>
            </a:r>
            <a:r>
              <a:rPr lang="en-US" b="1" baseline="0" dirty="0" smtClean="0"/>
              <a:t>: </a:t>
            </a:r>
            <a:r>
              <a:rPr lang="en-US" b="1" baseline="0" dirty="0" err="1" smtClean="0"/>
              <a:t>Waka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en </a:t>
            </a:r>
            <a:r>
              <a:rPr lang="en-US" b="1" baseline="0" dirty="0" err="1" smtClean="0"/>
              <a:t>oen</a:t>
            </a:r>
            <a:r>
              <a:rPr lang="en-US" b="1" baseline="0" dirty="0" smtClean="0"/>
              <a:t> no </a:t>
            </a:r>
            <a:r>
              <a:rPr lang="en-US" b="1" baseline="0" dirty="0" err="1" smtClean="0"/>
              <a:t>sa</a:t>
            </a:r>
            <a:r>
              <a:rPr lang="en-US" b="1" baseline="0" dirty="0" smtClean="0"/>
              <a:t> doe san </a:t>
            </a:r>
            <a:r>
              <a:rPr lang="en-US" b="1" baseline="0" dirty="0" err="1" smtClean="0"/>
              <a:t>da</a:t>
            </a:r>
            <a:r>
              <a:rPr lang="en-US" b="1" baseline="0" dirty="0" smtClean="0"/>
              <a:t> skin de </a:t>
            </a:r>
            <a:r>
              <a:rPr lang="en-US" b="1" baseline="0" dirty="0" err="1" smtClean="0"/>
              <a:t>lostoe</a:t>
            </a:r>
            <a:r>
              <a:rPr lang="en-US" b="1" baseline="0" dirty="0" smtClean="0"/>
              <a:t>.</a:t>
            </a:r>
            <a:endParaRPr lang="en-US" dirty="0" smtClean="0"/>
          </a:p>
          <a:p>
            <a:endParaRPr lang="en-US" dirty="0"/>
          </a:p>
        </p:txBody>
      </p:sp>
      <p:sp>
        <p:nvSpPr>
          <p:cNvPr id="7" name="Date Placeholder 6"/>
          <p:cNvSpPr>
            <a:spLocks noGrp="1"/>
          </p:cNvSpPr>
          <p:nvPr>
            <p:ph type="dt" sz="half" idx="10"/>
          </p:nvPr>
        </p:nvSpPr>
        <p:spPr/>
        <p:txBody>
          <a:bodyPr/>
          <a:lstStyle/>
          <a:p>
            <a:fld id="{3AC138BE-440A-42B2-A74B-BEEFB8E8F049}" type="datetime1">
              <a:rPr lang="en-US" smtClean="0"/>
              <a:pPr/>
              <a:t>3/3/2010</a:t>
            </a:fld>
            <a:endParaRPr lang="en-US" dirty="0"/>
          </a:p>
        </p:txBody>
      </p:sp>
      <p:sp>
        <p:nvSpPr>
          <p:cNvPr id="8" name="Footer Placeholder 7"/>
          <p:cNvSpPr>
            <a:spLocks noGrp="1"/>
          </p:cNvSpPr>
          <p:nvPr>
            <p:ph type="ftr" sz="quarter" idx="11"/>
          </p:nvPr>
        </p:nvSpPr>
        <p:spPr/>
        <p:txBody>
          <a:bodyPr/>
          <a:lstStyle/>
          <a:p>
            <a:r>
              <a:rPr lang="en-US" smtClean="0"/>
              <a:t>Begi foe Opwekking</a:t>
            </a:r>
            <a:endParaRPr lang="en-US" dirty="0"/>
          </a:p>
        </p:txBody>
      </p:sp>
      <p:sp>
        <p:nvSpPr>
          <p:cNvPr id="9" name="Slide Number Placeholder 8"/>
          <p:cNvSpPr>
            <a:spLocks noGrp="1"/>
          </p:cNvSpPr>
          <p:nvPr>
            <p:ph type="sldNum" sz="quarter" idx="12"/>
          </p:nvPr>
        </p:nvSpPr>
        <p:spPr/>
        <p:txBody>
          <a:bodyPr/>
          <a:lstStyle/>
          <a:p>
            <a:fld id="{1560150D-6DE6-4990-9E88-59E95342CEB1}" type="slidenum">
              <a:rPr lang="en-US" smtClean="0"/>
              <a:pPr/>
              <a:t>52</a:t>
            </a:fld>
            <a:endParaRPr lang="en-US" dirty="0"/>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Efesi</a:t>
            </a:r>
            <a:r>
              <a:rPr lang="en-US" dirty="0" smtClean="0"/>
              <a:t> </a:t>
            </a:r>
            <a:r>
              <a:rPr lang="en-US" dirty="0" err="1" smtClean="0"/>
              <a:t>taki</a:t>
            </a:r>
            <a:r>
              <a:rPr lang="en-US" dirty="0" smtClean="0"/>
              <a:t> </a:t>
            </a:r>
            <a:r>
              <a:rPr lang="en-US" dirty="0" err="1" smtClean="0"/>
              <a:t>da</a:t>
            </a:r>
            <a:r>
              <a:rPr lang="en-US" dirty="0" smtClean="0"/>
              <a:t> </a:t>
            </a:r>
            <a:r>
              <a:rPr lang="en-US" dirty="0" err="1" smtClean="0"/>
              <a:t>srefi</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800" b="1" dirty="0" err="1" smtClean="0">
                <a:solidFill>
                  <a:srgbClr val="FF0000"/>
                </a:solidFill>
              </a:rPr>
              <a:t>Verloesoe</a:t>
            </a:r>
            <a:r>
              <a:rPr lang="en-US" sz="2800" dirty="0" smtClean="0"/>
              <a:t>: </a:t>
            </a:r>
            <a:r>
              <a:rPr lang="en-US" sz="2800" b="1" dirty="0" err="1" smtClean="0"/>
              <a:t>Efesi</a:t>
            </a:r>
            <a:r>
              <a:rPr lang="en-US" sz="2800" b="1" dirty="0" smtClean="0"/>
              <a:t> 1:</a:t>
            </a:r>
            <a:r>
              <a:rPr lang="nl-NL" sz="2800" b="1" baseline="0" dirty="0" smtClean="0"/>
              <a:t>13. Oen ben bribi na Hem tapoe toe, di oen ben jere da woortoe foe waarheid toe, da boen</a:t>
            </a:r>
            <a:r>
              <a:rPr lang="en-US" sz="2800" dirty="0" smtClean="0"/>
              <a:t> </a:t>
            </a:r>
            <a:r>
              <a:rPr lang="en-US" sz="2800" b="1" baseline="0" dirty="0" err="1" smtClean="0"/>
              <a:t>njoensoe</a:t>
            </a:r>
            <a:r>
              <a:rPr lang="en-US" sz="2800" b="1" baseline="0" dirty="0" smtClean="0"/>
              <a:t> foe </a:t>
            </a:r>
            <a:r>
              <a:rPr lang="en-US" sz="2800" b="1" baseline="0" dirty="0" err="1" smtClean="0"/>
              <a:t>oen</a:t>
            </a:r>
            <a:r>
              <a:rPr lang="en-US" sz="2800" b="1" baseline="0" dirty="0" smtClean="0"/>
              <a:t> </a:t>
            </a:r>
            <a:r>
              <a:rPr lang="en-US" sz="2800" b="1" baseline="0" dirty="0" err="1" smtClean="0"/>
              <a:t>verloesoe</a:t>
            </a:r>
            <a:r>
              <a:rPr lang="en-US" sz="2800" b="1" baseline="0" dirty="0" smtClean="0"/>
              <a:t>; </a:t>
            </a:r>
            <a:r>
              <a:rPr lang="en-US" sz="2800" b="1" baseline="0" dirty="0" smtClean="0">
                <a:solidFill>
                  <a:srgbClr val="FF0000"/>
                </a:solidFill>
              </a:rPr>
              <a:t>en </a:t>
            </a:r>
            <a:r>
              <a:rPr lang="en-US" sz="2800" b="1" baseline="0" dirty="0" err="1" smtClean="0">
                <a:solidFill>
                  <a:srgbClr val="FF0000"/>
                </a:solidFill>
              </a:rPr>
              <a:t>di</a:t>
            </a:r>
            <a:r>
              <a:rPr lang="en-US" sz="2800" b="1" baseline="0" dirty="0" smtClean="0">
                <a:solidFill>
                  <a:srgbClr val="FF0000"/>
                </a:solidFill>
              </a:rPr>
              <a:t> </a:t>
            </a:r>
            <a:r>
              <a:rPr lang="en-US" sz="2800" b="1" baseline="0" dirty="0" err="1" smtClean="0">
                <a:solidFill>
                  <a:srgbClr val="FF0000"/>
                </a:solidFill>
              </a:rPr>
              <a:t>oen</a:t>
            </a:r>
            <a:r>
              <a:rPr lang="en-US" sz="2800" b="1" baseline="0" dirty="0" smtClean="0">
                <a:solidFill>
                  <a:srgbClr val="FF0000"/>
                </a:solidFill>
              </a:rPr>
              <a:t> </a:t>
            </a:r>
            <a:r>
              <a:rPr lang="en-US" sz="2800" b="1" baseline="0" dirty="0" err="1" smtClean="0">
                <a:solidFill>
                  <a:srgbClr val="FF0000"/>
                </a:solidFill>
              </a:rPr>
              <a:t>ben</a:t>
            </a:r>
            <a:r>
              <a:rPr lang="en-US" sz="2800" b="1" baseline="0" dirty="0" smtClean="0">
                <a:solidFill>
                  <a:srgbClr val="FF0000"/>
                </a:solidFill>
              </a:rPr>
              <a:t> </a:t>
            </a:r>
            <a:r>
              <a:rPr lang="en-US" sz="2800" b="1" baseline="0" dirty="0" err="1" smtClean="0">
                <a:solidFill>
                  <a:srgbClr val="FF0000"/>
                </a:solidFill>
              </a:rPr>
              <a:t>bribi</a:t>
            </a:r>
            <a:r>
              <a:rPr lang="en-US" sz="2800" b="1" baseline="0" dirty="0" smtClean="0">
                <a:solidFill>
                  <a:srgbClr val="FF0000"/>
                </a:solidFill>
              </a:rPr>
              <a:t> </a:t>
            </a:r>
            <a:r>
              <a:rPr lang="en-US" sz="2800" b="1" baseline="0" dirty="0" err="1" smtClean="0">
                <a:solidFill>
                  <a:srgbClr val="FF0000"/>
                </a:solidFill>
              </a:rPr>
              <a:t>kaba</a:t>
            </a:r>
            <a:r>
              <a:rPr lang="en-US" sz="2800" b="1" baseline="0" dirty="0" smtClean="0">
                <a:solidFill>
                  <a:srgbClr val="FF0000"/>
                </a:solidFill>
              </a:rPr>
              <a:t>, A </a:t>
            </a:r>
            <a:r>
              <a:rPr lang="en-US" sz="2800" b="1" baseline="0" dirty="0" err="1" smtClean="0">
                <a:solidFill>
                  <a:srgbClr val="FF0000"/>
                </a:solidFill>
              </a:rPr>
              <a:t>ben</a:t>
            </a:r>
            <a:r>
              <a:rPr lang="en-US" sz="2800" b="1" baseline="0" dirty="0" smtClean="0">
                <a:solidFill>
                  <a:srgbClr val="FF0000"/>
                </a:solidFill>
              </a:rPr>
              <a:t> </a:t>
            </a:r>
            <a:r>
              <a:rPr lang="en-US" sz="2800" b="1" baseline="0" dirty="0" err="1" smtClean="0">
                <a:solidFill>
                  <a:srgbClr val="FF0000"/>
                </a:solidFill>
              </a:rPr>
              <a:t>stampoe</a:t>
            </a:r>
            <a:r>
              <a:rPr lang="en-US" sz="2800" b="1" baseline="0" dirty="0" smtClean="0">
                <a:solidFill>
                  <a:srgbClr val="FF0000"/>
                </a:solidFill>
              </a:rPr>
              <a:t> </a:t>
            </a:r>
            <a:r>
              <a:rPr lang="en-US" sz="2800" b="1" baseline="0" dirty="0" err="1" smtClean="0">
                <a:solidFill>
                  <a:srgbClr val="FF0000"/>
                </a:solidFill>
              </a:rPr>
              <a:t>oen</a:t>
            </a:r>
            <a:r>
              <a:rPr lang="en-US" sz="2800" b="1" baseline="0" dirty="0" smtClean="0">
                <a:solidFill>
                  <a:srgbClr val="FF0000"/>
                </a:solidFill>
              </a:rPr>
              <a:t> toe </a:t>
            </a:r>
            <a:r>
              <a:rPr lang="en-US" sz="2800" b="1" baseline="0" dirty="0" err="1" smtClean="0">
                <a:solidFill>
                  <a:srgbClr val="FF0000"/>
                </a:solidFill>
              </a:rPr>
              <a:t>nanga</a:t>
            </a:r>
            <a:r>
              <a:rPr lang="en-US" sz="2800" b="1" baseline="0" dirty="0" smtClean="0">
                <a:solidFill>
                  <a:srgbClr val="FF0000"/>
                </a:solidFill>
              </a:rPr>
              <a:t> </a:t>
            </a:r>
            <a:r>
              <a:rPr lang="en-US" sz="2800" b="1" baseline="0" dirty="0" err="1" smtClean="0">
                <a:solidFill>
                  <a:srgbClr val="FF0000"/>
                </a:solidFill>
              </a:rPr>
              <a:t>da</a:t>
            </a:r>
            <a:r>
              <a:rPr lang="en-US" sz="2800" b="1" baseline="0" dirty="0" smtClean="0">
                <a:solidFill>
                  <a:srgbClr val="FF0000"/>
                </a:solidFill>
              </a:rPr>
              <a:t> Santa </a:t>
            </a:r>
            <a:r>
              <a:rPr lang="en-US" sz="2800" b="1" baseline="0" dirty="0" err="1" smtClean="0">
                <a:solidFill>
                  <a:srgbClr val="FF0000"/>
                </a:solidFill>
              </a:rPr>
              <a:t>Jeje</a:t>
            </a:r>
            <a:r>
              <a:rPr lang="en-US" sz="2800" b="1" baseline="0" dirty="0" smtClean="0">
                <a:solidFill>
                  <a:srgbClr val="FF0000"/>
                </a:solidFill>
              </a:rPr>
              <a:t> foe </a:t>
            </a:r>
            <a:r>
              <a:rPr lang="en-US" sz="2800" b="1" baseline="0" dirty="0" err="1" smtClean="0">
                <a:solidFill>
                  <a:srgbClr val="FF0000"/>
                </a:solidFill>
              </a:rPr>
              <a:t>pramisi</a:t>
            </a:r>
            <a:r>
              <a:rPr lang="en-US" sz="2800" b="1" baseline="0" dirty="0" smtClean="0">
                <a:solidFill>
                  <a:srgbClr val="FF0000"/>
                </a:solidFill>
              </a:rPr>
              <a:t> </a:t>
            </a:r>
            <a:r>
              <a:rPr lang="en-US" sz="2800" b="1" baseline="0" dirty="0" err="1" smtClean="0">
                <a:solidFill>
                  <a:srgbClr val="FF0000"/>
                </a:solidFill>
              </a:rPr>
              <a:t>dati</a:t>
            </a:r>
            <a:r>
              <a:rPr lang="en-US" sz="2800" b="1" baseline="0" dirty="0" smtClean="0"/>
              <a:t>,  14. </a:t>
            </a:r>
            <a:r>
              <a:rPr lang="en-US" sz="2800" b="1" baseline="0" dirty="0" err="1" smtClean="0"/>
              <a:t>Disi</a:t>
            </a:r>
            <a:r>
              <a:rPr lang="en-US" sz="2800" b="1" baseline="0" dirty="0" smtClean="0"/>
              <a:t> de </a:t>
            </a:r>
            <a:r>
              <a:rPr lang="en-US" sz="2800" b="1" baseline="0" dirty="0" err="1" smtClean="0"/>
              <a:t>da</a:t>
            </a:r>
            <a:r>
              <a:rPr lang="en-US" sz="2800" b="1" baseline="0" dirty="0" smtClean="0"/>
              <a:t> </a:t>
            </a:r>
            <a:r>
              <a:rPr lang="en-US" sz="2800" b="1" baseline="0" dirty="0" err="1" smtClean="0"/>
              <a:t>panti</a:t>
            </a:r>
            <a:r>
              <a:rPr lang="en-US" sz="2800" b="1" baseline="0" dirty="0" smtClean="0"/>
              <a:t> foe </a:t>
            </a:r>
            <a:r>
              <a:rPr lang="en-US" sz="2800" b="1" baseline="0" dirty="0" err="1" smtClean="0"/>
              <a:t>wi</a:t>
            </a:r>
            <a:r>
              <a:rPr lang="en-US" sz="2800" b="1" baseline="0" dirty="0" smtClean="0"/>
              <a:t> </a:t>
            </a:r>
            <a:r>
              <a:rPr lang="en-US" sz="2800" b="1" baseline="0" dirty="0" err="1" smtClean="0"/>
              <a:t>erfenis</a:t>
            </a:r>
            <a:r>
              <a:rPr lang="en-US" sz="2800" b="1" baseline="0" dirty="0" smtClean="0"/>
              <a:t> </a:t>
            </a:r>
            <a:r>
              <a:rPr lang="en-US" sz="2800" b="1" baseline="0" dirty="0" err="1" smtClean="0"/>
              <a:t>te</a:t>
            </a:r>
            <a:r>
              <a:rPr lang="en-US" sz="2800" b="1" baseline="0" dirty="0" smtClean="0"/>
              <a:t> </a:t>
            </a:r>
            <a:r>
              <a:rPr lang="en-US" sz="2800" b="1" baseline="0" dirty="0" err="1" smtClean="0"/>
              <a:t>leki</a:t>
            </a:r>
            <a:r>
              <a:rPr lang="en-US" sz="2800" b="1" baseline="0" dirty="0" smtClean="0"/>
              <a:t> A </a:t>
            </a:r>
            <a:r>
              <a:rPr lang="en-US" sz="2800" b="1" baseline="0" dirty="0" err="1" smtClean="0"/>
              <a:t>sa</a:t>
            </a:r>
            <a:r>
              <a:rPr lang="en-US" sz="2800" b="1" baseline="0" dirty="0" smtClean="0"/>
              <a:t> </a:t>
            </a:r>
            <a:r>
              <a:rPr lang="en-US" sz="2800" b="1" baseline="0" dirty="0" err="1" smtClean="0"/>
              <a:t>bai</a:t>
            </a:r>
            <a:r>
              <a:rPr lang="en-US" sz="2800" b="1" baseline="0" dirty="0" smtClean="0"/>
              <a:t> </a:t>
            </a:r>
            <a:r>
              <a:rPr lang="en-US" sz="2800" b="1" baseline="0" dirty="0" err="1" smtClean="0"/>
              <a:t>baka</a:t>
            </a:r>
            <a:r>
              <a:rPr lang="en-US" sz="2800" b="1" baseline="0" dirty="0" smtClean="0"/>
              <a:t> san A </a:t>
            </a:r>
            <a:r>
              <a:rPr lang="en-US" sz="2800" b="1" baseline="0" dirty="0" err="1" smtClean="0"/>
              <a:t>ben</a:t>
            </a:r>
            <a:r>
              <a:rPr lang="en-US" sz="2800" b="1" baseline="0" dirty="0" smtClean="0"/>
              <a:t> </a:t>
            </a:r>
            <a:r>
              <a:rPr lang="en-US" sz="2800" b="1" baseline="0" dirty="0" err="1" smtClean="0"/>
              <a:t>bai</a:t>
            </a:r>
            <a:r>
              <a:rPr lang="en-US" sz="2800" b="1" baseline="0" dirty="0" smtClean="0"/>
              <a:t> </a:t>
            </a:r>
            <a:r>
              <a:rPr lang="en-US" sz="2800" b="1" baseline="0" dirty="0" err="1" smtClean="0"/>
              <a:t>gi</a:t>
            </a:r>
            <a:r>
              <a:rPr lang="en-US" sz="2800" b="1" baseline="0" dirty="0" smtClean="0"/>
              <a:t> </a:t>
            </a:r>
            <a:r>
              <a:rPr lang="en-US" sz="2800" b="1" baseline="0" dirty="0" err="1" smtClean="0"/>
              <a:t>Hemsrefi</a:t>
            </a:r>
            <a:r>
              <a:rPr lang="en-US" sz="2800" b="1" baseline="0" dirty="0" smtClean="0"/>
              <a:t>, foe </a:t>
            </a:r>
            <a:r>
              <a:rPr lang="en-US" sz="2800" b="1" baseline="0" dirty="0" err="1" smtClean="0"/>
              <a:t>da</a:t>
            </a:r>
            <a:r>
              <a:rPr lang="en-US" sz="2800" b="1" baseline="0" dirty="0" smtClean="0"/>
              <a:t> </a:t>
            </a:r>
            <a:r>
              <a:rPr lang="en-US" sz="2800" b="1" baseline="0" dirty="0" err="1" smtClean="0"/>
              <a:t>prijse</a:t>
            </a:r>
            <a:r>
              <a:rPr lang="en-US" sz="2800" b="1" baseline="0" dirty="0" smtClean="0"/>
              <a:t> foe Hem </a:t>
            </a:r>
            <a:r>
              <a:rPr lang="en-US" sz="2800" b="1" baseline="0" dirty="0" err="1" smtClean="0"/>
              <a:t>glori</a:t>
            </a:r>
            <a:r>
              <a:rPr lang="en-US" b="1" baseline="0" dirty="0" smtClean="0"/>
              <a:t>.</a:t>
            </a:r>
            <a:endParaRPr lang="en-US" dirty="0"/>
          </a:p>
        </p:txBody>
      </p:sp>
      <p:sp>
        <p:nvSpPr>
          <p:cNvPr id="4" name="Date Placeholder 3"/>
          <p:cNvSpPr>
            <a:spLocks noGrp="1"/>
          </p:cNvSpPr>
          <p:nvPr>
            <p:ph type="dt" sz="half" idx="10"/>
          </p:nvPr>
        </p:nvSpPr>
        <p:spPr/>
        <p:txBody>
          <a:bodyPr/>
          <a:lstStyle/>
          <a:p>
            <a:fld id="{8C373012-42FF-4729-AAE0-37BA14837806}"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53</a:t>
            </a:fld>
            <a:endParaRPr lang="en-US" dirty="0"/>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Efesi</a:t>
            </a:r>
            <a:r>
              <a:rPr lang="en-US" dirty="0" smtClean="0"/>
              <a:t> </a:t>
            </a:r>
            <a:endParaRPr lang="en-US" dirty="0"/>
          </a:p>
        </p:txBody>
      </p:sp>
      <p:sp>
        <p:nvSpPr>
          <p:cNvPr id="3" name="Content Placeholder 2"/>
          <p:cNvSpPr>
            <a:spLocks noGrp="1"/>
          </p:cNvSpPr>
          <p:nvPr>
            <p:ph idx="1"/>
          </p:nvPr>
        </p:nvSpPr>
        <p:spPr/>
        <p:txBody>
          <a:bodyPr/>
          <a:lstStyle/>
          <a:p>
            <a:r>
              <a:rPr lang="en-US" b="1" dirty="0" smtClean="0">
                <a:solidFill>
                  <a:srgbClr val="FF0000"/>
                </a:solidFill>
              </a:rPr>
              <a:t>Santa </a:t>
            </a:r>
            <a:r>
              <a:rPr lang="en-US" b="1" dirty="0" err="1" smtClean="0">
                <a:solidFill>
                  <a:srgbClr val="FF0000"/>
                </a:solidFill>
              </a:rPr>
              <a:t>fasi</a:t>
            </a:r>
            <a:r>
              <a:rPr lang="en-US" b="1" dirty="0" smtClean="0"/>
              <a:t>: 5:</a:t>
            </a:r>
            <a:r>
              <a:rPr lang="en-US" b="1" baseline="0" dirty="0" smtClean="0"/>
              <a:t>18. En no </a:t>
            </a:r>
            <a:r>
              <a:rPr lang="en-US" b="1" baseline="0" dirty="0" err="1" smtClean="0"/>
              <a:t>kom</a:t>
            </a:r>
            <a:r>
              <a:rPr lang="en-US" b="1" baseline="0" dirty="0" smtClean="0"/>
              <a:t> </a:t>
            </a:r>
            <a:r>
              <a:rPr lang="en-US" b="1" baseline="0" dirty="0" err="1" smtClean="0"/>
              <a:t>droengoe</a:t>
            </a:r>
            <a:r>
              <a:rPr lang="en-US" b="1" baseline="0" dirty="0" smtClean="0"/>
              <a:t> </a:t>
            </a:r>
            <a:r>
              <a:rPr lang="en-US" b="1" baseline="0" dirty="0" err="1" smtClean="0"/>
              <a:t>nanga</a:t>
            </a:r>
            <a:r>
              <a:rPr lang="en-US" b="1" baseline="0" dirty="0" smtClean="0"/>
              <a:t> </a:t>
            </a:r>
            <a:r>
              <a:rPr lang="en-US" b="1" baseline="0" dirty="0" err="1" smtClean="0"/>
              <a:t>wini</a:t>
            </a:r>
            <a:r>
              <a:rPr lang="en-US" b="1" baseline="0" dirty="0" smtClean="0"/>
              <a:t>, </a:t>
            </a:r>
            <a:r>
              <a:rPr lang="en-US" b="1" baseline="0" dirty="0" err="1" smtClean="0"/>
              <a:t>bikasi</a:t>
            </a:r>
            <a:r>
              <a:rPr lang="en-US" b="1" baseline="0" dirty="0" smtClean="0"/>
              <a:t> </a:t>
            </a:r>
            <a:r>
              <a:rPr lang="en-US" b="1" baseline="0" dirty="0" err="1" smtClean="0"/>
              <a:t>dati</a:t>
            </a:r>
            <a:r>
              <a:rPr lang="en-US" b="1" baseline="0" dirty="0" smtClean="0"/>
              <a:t> de </a:t>
            </a:r>
            <a:r>
              <a:rPr lang="en-US" b="1" baseline="0" dirty="0" err="1" smtClean="0"/>
              <a:t>jajo-libi</a:t>
            </a:r>
            <a:r>
              <a:rPr lang="en-US" b="1" baseline="0" dirty="0" smtClean="0"/>
              <a:t>; </a:t>
            </a:r>
            <a:r>
              <a:rPr lang="en-US" b="1" baseline="0" dirty="0" smtClean="0">
                <a:solidFill>
                  <a:srgbClr val="FF0000"/>
                </a:solidFill>
              </a:rPr>
              <a:t>ma </a:t>
            </a:r>
            <a:r>
              <a:rPr lang="en-US" b="1" baseline="0" dirty="0" err="1" smtClean="0">
                <a:solidFill>
                  <a:srgbClr val="FF0000"/>
                </a:solidFill>
              </a:rPr>
              <a:t>foeroe</a:t>
            </a:r>
            <a:r>
              <a:rPr lang="en-US" b="1" baseline="0" dirty="0" smtClean="0">
                <a:solidFill>
                  <a:srgbClr val="FF0000"/>
                </a:solidFill>
              </a:rPr>
              <a:t> </a:t>
            </a:r>
            <a:r>
              <a:rPr lang="en-US" b="1" baseline="0" dirty="0" err="1" smtClean="0">
                <a:solidFill>
                  <a:srgbClr val="FF0000"/>
                </a:solidFill>
              </a:rPr>
              <a:t>nanga</a:t>
            </a:r>
            <a:r>
              <a:rPr lang="en-US" b="1" baseline="0" dirty="0" smtClean="0">
                <a:solidFill>
                  <a:srgbClr val="FF0000"/>
                </a:solidFill>
              </a:rPr>
              <a:t> </a:t>
            </a:r>
            <a:r>
              <a:rPr lang="en-US" b="1" baseline="0" dirty="0" err="1" smtClean="0">
                <a:solidFill>
                  <a:srgbClr val="FF0000"/>
                </a:solidFill>
              </a:rPr>
              <a:t>da</a:t>
            </a:r>
            <a:r>
              <a:rPr lang="en-US" b="1" baseline="0" dirty="0" smtClean="0">
                <a:solidFill>
                  <a:srgbClr val="FF0000"/>
                </a:solidFill>
              </a:rPr>
              <a:t> Santa </a:t>
            </a:r>
            <a:r>
              <a:rPr lang="en-US" b="1" baseline="0" dirty="0" err="1" smtClean="0">
                <a:solidFill>
                  <a:srgbClr val="FF0000"/>
                </a:solidFill>
              </a:rPr>
              <a:t>Jeje</a:t>
            </a:r>
            <a:r>
              <a:rPr lang="en-US" b="1" baseline="0" dirty="0" smtClean="0">
                <a:solidFill>
                  <a:srgbClr val="FF0000"/>
                </a:solidFill>
              </a:rPr>
              <a:t>;</a:t>
            </a:r>
            <a:endParaRPr lang="en-US" b="1" dirty="0">
              <a:solidFill>
                <a:srgbClr val="FF0000"/>
              </a:solidFill>
            </a:endParaRPr>
          </a:p>
        </p:txBody>
      </p:sp>
      <p:sp>
        <p:nvSpPr>
          <p:cNvPr id="4" name="Date Placeholder 3"/>
          <p:cNvSpPr>
            <a:spLocks noGrp="1"/>
          </p:cNvSpPr>
          <p:nvPr>
            <p:ph type="dt" sz="half" idx="10"/>
          </p:nvPr>
        </p:nvSpPr>
        <p:spPr/>
        <p:txBody>
          <a:bodyPr/>
          <a:lstStyle/>
          <a:p>
            <a:fld id="{26263A20-C6AD-4849-96B9-F43DA80DE662}"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54</a:t>
            </a:fld>
            <a:endParaRPr lang="en-US" dirty="0"/>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Fout</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leri</a:t>
            </a:r>
            <a:endParaRPr lang="en-US" dirty="0"/>
          </a:p>
        </p:txBody>
      </p:sp>
      <p:sp>
        <p:nvSpPr>
          <p:cNvPr id="3" name="Content Placeholder 2"/>
          <p:cNvSpPr>
            <a:spLocks noGrp="1"/>
          </p:cNvSpPr>
          <p:nvPr>
            <p:ph idx="1"/>
          </p:nvPr>
        </p:nvSpPr>
        <p:spPr/>
        <p:txBody>
          <a:bodyPr/>
          <a:lstStyle/>
          <a:p>
            <a:r>
              <a:rPr lang="en-US" dirty="0" err="1" smtClean="0"/>
              <a:t>Som</a:t>
            </a:r>
            <a:r>
              <a:rPr lang="en-US" dirty="0" smtClean="0"/>
              <a:t> </a:t>
            </a:r>
            <a:r>
              <a:rPr lang="en-US" dirty="0" err="1" smtClean="0"/>
              <a:t>ben</a:t>
            </a:r>
            <a:r>
              <a:rPr lang="en-US" dirty="0" smtClean="0"/>
              <a:t> </a:t>
            </a:r>
            <a:r>
              <a:rPr lang="en-US" dirty="0" err="1" smtClean="0"/>
              <a:t>taki</a:t>
            </a:r>
            <a:r>
              <a:rPr lang="en-US" dirty="0" smtClean="0"/>
              <a:t> foe </a:t>
            </a:r>
            <a:r>
              <a:rPr lang="en-US" dirty="0" err="1" smtClean="0"/>
              <a:t>volmaaktheid</a:t>
            </a:r>
            <a:r>
              <a:rPr lang="en-US" dirty="0" smtClean="0"/>
              <a:t> so </a:t>
            </a:r>
            <a:r>
              <a:rPr lang="en-US" dirty="0" err="1" smtClean="0"/>
              <a:t>dati</a:t>
            </a:r>
            <a:r>
              <a:rPr lang="en-US" dirty="0" smtClean="0"/>
              <a:t> </a:t>
            </a:r>
            <a:r>
              <a:rPr lang="en-US" dirty="0" err="1" smtClean="0"/>
              <a:t>wi</a:t>
            </a:r>
            <a:r>
              <a:rPr lang="en-US" dirty="0" smtClean="0"/>
              <a:t> no doe </a:t>
            </a:r>
            <a:r>
              <a:rPr lang="en-US" dirty="0" err="1" smtClean="0"/>
              <a:t>sondoe</a:t>
            </a:r>
            <a:r>
              <a:rPr lang="en-US" dirty="0" smtClean="0"/>
              <a:t> </a:t>
            </a:r>
            <a:r>
              <a:rPr lang="en-US" dirty="0" err="1" smtClean="0"/>
              <a:t>moro</a:t>
            </a:r>
            <a:endParaRPr lang="en-US" dirty="0" smtClean="0"/>
          </a:p>
          <a:p>
            <a:r>
              <a:rPr lang="en-US" dirty="0" err="1" smtClean="0"/>
              <a:t>Som</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a:t>
            </a:r>
            <a:r>
              <a:rPr lang="en-US" dirty="0" err="1" smtClean="0"/>
              <a:t>disi</a:t>
            </a:r>
            <a:r>
              <a:rPr lang="en-US" dirty="0" smtClean="0"/>
              <a:t> de </a:t>
            </a:r>
            <a:r>
              <a:rPr lang="en-US" dirty="0" err="1" smtClean="0"/>
              <a:t>soso</a:t>
            </a:r>
            <a:r>
              <a:rPr lang="en-US" dirty="0" smtClean="0"/>
              <a:t> </a:t>
            </a:r>
            <a:r>
              <a:rPr lang="en-US" dirty="0" err="1" smtClean="0"/>
              <a:t>krakti</a:t>
            </a:r>
            <a:r>
              <a:rPr lang="en-US" dirty="0" smtClean="0"/>
              <a:t> foe </a:t>
            </a:r>
            <a:r>
              <a:rPr lang="en-US" dirty="0" err="1" smtClean="0"/>
              <a:t>getuigi</a:t>
            </a:r>
            <a:r>
              <a:rPr lang="en-US" dirty="0" smtClean="0"/>
              <a:t> </a:t>
            </a:r>
            <a:r>
              <a:rPr lang="en-US" dirty="0" err="1" smtClean="0"/>
              <a:t>da</a:t>
            </a:r>
            <a:r>
              <a:rPr lang="en-US" dirty="0" smtClean="0"/>
              <a:t> </a:t>
            </a:r>
            <a:r>
              <a:rPr lang="en-US" dirty="0" err="1" smtClean="0"/>
              <a:t>evangelium</a:t>
            </a:r>
            <a:endParaRPr lang="en-US" dirty="0" smtClean="0"/>
          </a:p>
          <a:p>
            <a:r>
              <a:rPr lang="en-US" dirty="0" err="1" smtClean="0"/>
              <a:t>Som</a:t>
            </a:r>
            <a:r>
              <a:rPr lang="en-US" dirty="0" smtClean="0"/>
              <a:t> </a:t>
            </a:r>
            <a:r>
              <a:rPr lang="en-US" dirty="0" err="1" smtClean="0"/>
              <a:t>ben</a:t>
            </a:r>
            <a:r>
              <a:rPr lang="en-US" dirty="0" smtClean="0"/>
              <a:t> </a:t>
            </a:r>
            <a:r>
              <a:rPr lang="en-US" dirty="0" err="1" smtClean="0"/>
              <a:t>si</a:t>
            </a:r>
            <a:r>
              <a:rPr lang="en-US" dirty="0" smtClean="0"/>
              <a:t> Pentecostalism</a:t>
            </a:r>
          </a:p>
          <a:p>
            <a:r>
              <a:rPr lang="en-US" dirty="0" err="1" smtClean="0"/>
              <a:t>Som</a:t>
            </a:r>
            <a:r>
              <a:rPr lang="en-US" dirty="0" smtClean="0"/>
              <a:t> </a:t>
            </a:r>
            <a:r>
              <a:rPr lang="en-US" dirty="0" err="1" smtClean="0"/>
              <a:t>ben</a:t>
            </a:r>
            <a:r>
              <a:rPr lang="en-US" dirty="0" smtClean="0"/>
              <a:t> </a:t>
            </a:r>
            <a:r>
              <a:rPr lang="en-US" dirty="0" err="1" smtClean="0"/>
              <a:t>loekoe</a:t>
            </a:r>
            <a:r>
              <a:rPr lang="en-US" dirty="0" smtClean="0"/>
              <a:t> </a:t>
            </a:r>
            <a:r>
              <a:rPr lang="en-US" dirty="0" err="1" smtClean="0"/>
              <a:t>na</a:t>
            </a:r>
            <a:r>
              <a:rPr lang="en-US" dirty="0" smtClean="0"/>
              <a:t> </a:t>
            </a:r>
            <a:r>
              <a:rPr lang="en-US" dirty="0" err="1" smtClean="0"/>
              <a:t>disi</a:t>
            </a:r>
            <a:r>
              <a:rPr lang="en-US" dirty="0" smtClean="0"/>
              <a:t> </a:t>
            </a:r>
            <a:r>
              <a:rPr lang="en-US" dirty="0" err="1" smtClean="0"/>
              <a:t>leki</a:t>
            </a:r>
            <a:r>
              <a:rPr lang="en-US" dirty="0" smtClean="0"/>
              <a:t> wan </a:t>
            </a:r>
            <a:r>
              <a:rPr lang="en-US" dirty="0" err="1" smtClean="0"/>
              <a:t>marki</a:t>
            </a:r>
            <a:r>
              <a:rPr lang="en-US" dirty="0" smtClean="0"/>
              <a:t> foe dispensation </a:t>
            </a:r>
            <a:r>
              <a:rPr lang="en-US" dirty="0" err="1" smtClean="0"/>
              <a:t>nomo</a:t>
            </a:r>
            <a:endParaRPr lang="en-US" dirty="0"/>
          </a:p>
        </p:txBody>
      </p:sp>
      <p:sp>
        <p:nvSpPr>
          <p:cNvPr id="4" name="Date Placeholder 3"/>
          <p:cNvSpPr>
            <a:spLocks noGrp="1"/>
          </p:cNvSpPr>
          <p:nvPr>
            <p:ph type="dt" sz="half" idx="10"/>
          </p:nvPr>
        </p:nvSpPr>
        <p:spPr/>
        <p:txBody>
          <a:bodyPr/>
          <a:lstStyle/>
          <a:p>
            <a:fld id="{C05E5553-FF70-4478-99F2-A648D9B5ED5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55</a:t>
            </a:fld>
            <a:endParaRPr lang="en-US" dirty="0"/>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Resultaat</a:t>
            </a:r>
            <a:r>
              <a:rPr lang="en-US" dirty="0" smtClean="0"/>
              <a:t> foe </a:t>
            </a:r>
            <a:r>
              <a:rPr lang="en-US" dirty="0" err="1" smtClean="0"/>
              <a:t>falsi</a:t>
            </a:r>
            <a:r>
              <a:rPr lang="en-US" dirty="0" smtClean="0"/>
              <a:t> </a:t>
            </a:r>
            <a:r>
              <a:rPr lang="en-US" dirty="0" err="1" smtClean="0"/>
              <a:t>leri</a:t>
            </a:r>
            <a:endParaRPr lang="en-US" dirty="0"/>
          </a:p>
        </p:txBody>
      </p:sp>
      <p:sp>
        <p:nvSpPr>
          <p:cNvPr id="3" name="Content Placeholder 2"/>
          <p:cNvSpPr>
            <a:spLocks noGrp="1"/>
          </p:cNvSpPr>
          <p:nvPr>
            <p:ph idx="1"/>
          </p:nvPr>
        </p:nvSpPr>
        <p:spPr>
          <a:xfrm>
            <a:off x="701622" y="2017713"/>
            <a:ext cx="8253466" cy="4114800"/>
          </a:xfrm>
        </p:spPr>
        <p:txBody>
          <a:bodyPr/>
          <a:lstStyle/>
          <a:p>
            <a:r>
              <a:rPr lang="en-US" dirty="0" err="1" smtClean="0"/>
              <a:t>Foeroe</a:t>
            </a:r>
            <a:r>
              <a:rPr lang="en-US" dirty="0" smtClean="0"/>
              <a:t> Fundamental </a:t>
            </a:r>
            <a:r>
              <a:rPr lang="en-US" dirty="0" err="1" smtClean="0"/>
              <a:t>onafhangelijk</a:t>
            </a:r>
            <a:r>
              <a:rPr lang="en-US" dirty="0" smtClean="0"/>
              <a:t> Baptist </a:t>
            </a:r>
            <a:r>
              <a:rPr lang="en-US" dirty="0" err="1" smtClean="0"/>
              <a:t>kerki</a:t>
            </a:r>
            <a:r>
              <a:rPr lang="en-US" dirty="0" smtClean="0"/>
              <a:t> </a:t>
            </a:r>
            <a:r>
              <a:rPr lang="en-US" dirty="0" err="1" smtClean="0"/>
              <a:t>proberi</a:t>
            </a:r>
            <a:r>
              <a:rPr lang="en-US" dirty="0" smtClean="0"/>
              <a:t> foe </a:t>
            </a:r>
            <a:r>
              <a:rPr lang="en-US" dirty="0" err="1" smtClean="0"/>
              <a:t>wini</a:t>
            </a:r>
            <a:r>
              <a:rPr lang="en-US" dirty="0" smtClean="0"/>
              <a:t> </a:t>
            </a:r>
            <a:r>
              <a:rPr lang="en-US" dirty="0" err="1" smtClean="0"/>
              <a:t>da</a:t>
            </a:r>
            <a:r>
              <a:rPr lang="en-US" dirty="0" smtClean="0"/>
              <a:t> skin-</a:t>
            </a:r>
            <a:r>
              <a:rPr lang="en-US" dirty="0" err="1" smtClean="0"/>
              <a:t>fasi</a:t>
            </a:r>
            <a:r>
              <a:rPr lang="en-US" dirty="0" smtClean="0"/>
              <a:t> </a:t>
            </a:r>
            <a:r>
              <a:rPr lang="en-US" dirty="0" err="1" smtClean="0"/>
              <a:t>nanga</a:t>
            </a:r>
            <a:r>
              <a:rPr lang="en-US" dirty="0" smtClean="0"/>
              <a:t> </a:t>
            </a:r>
            <a:r>
              <a:rPr lang="en-US" dirty="0" err="1" smtClean="0"/>
              <a:t>wi</a:t>
            </a:r>
            <a:r>
              <a:rPr lang="en-US" dirty="0" smtClean="0"/>
              <a:t> </a:t>
            </a:r>
            <a:r>
              <a:rPr lang="en-US" dirty="0" err="1" smtClean="0"/>
              <a:t>egi</a:t>
            </a:r>
            <a:r>
              <a:rPr lang="en-US" dirty="0" smtClean="0"/>
              <a:t> </a:t>
            </a:r>
            <a:r>
              <a:rPr lang="en-US" dirty="0" err="1" smtClean="0"/>
              <a:t>tranga</a:t>
            </a:r>
            <a:r>
              <a:rPr lang="en-US" dirty="0" smtClean="0"/>
              <a:t> (</a:t>
            </a:r>
            <a:r>
              <a:rPr lang="en-US" dirty="0" err="1" smtClean="0"/>
              <a:t>disi</a:t>
            </a:r>
            <a:r>
              <a:rPr lang="en-US" dirty="0" smtClean="0"/>
              <a:t> de </a:t>
            </a:r>
            <a:r>
              <a:rPr lang="en-US" dirty="0" err="1" smtClean="0"/>
              <a:t>da</a:t>
            </a:r>
            <a:r>
              <a:rPr lang="en-US" dirty="0" smtClean="0"/>
              <a:t> </a:t>
            </a:r>
            <a:r>
              <a:rPr lang="en-US" dirty="0" err="1" smtClean="0"/>
              <a:t>owroe</a:t>
            </a:r>
            <a:r>
              <a:rPr lang="en-US" dirty="0" smtClean="0"/>
              <a:t> skin-</a:t>
            </a:r>
            <a:r>
              <a:rPr lang="en-US" dirty="0" err="1" smtClean="0"/>
              <a:t>libi</a:t>
            </a:r>
            <a:r>
              <a:rPr lang="en-US" dirty="0" smtClean="0"/>
              <a:t> </a:t>
            </a:r>
            <a:r>
              <a:rPr lang="en-US" dirty="0" err="1" smtClean="0"/>
              <a:t>na</a:t>
            </a:r>
            <a:r>
              <a:rPr lang="en-US" dirty="0" smtClean="0"/>
              <a:t> </a:t>
            </a:r>
            <a:r>
              <a:rPr lang="en-US" dirty="0" err="1" smtClean="0"/>
              <a:t>wi</a:t>
            </a:r>
            <a:r>
              <a:rPr lang="en-US" dirty="0" smtClean="0"/>
              <a:t> </a:t>
            </a:r>
            <a:r>
              <a:rPr lang="en-US" dirty="0" err="1" smtClean="0"/>
              <a:t>ini</a:t>
            </a:r>
            <a:r>
              <a:rPr lang="en-US" dirty="0" smtClean="0"/>
              <a:t>) en so </a:t>
            </a:r>
            <a:r>
              <a:rPr lang="en-US" dirty="0" err="1" smtClean="0"/>
              <a:t>wi</a:t>
            </a:r>
            <a:r>
              <a:rPr lang="en-US" dirty="0" smtClean="0"/>
              <a:t> </a:t>
            </a:r>
            <a:r>
              <a:rPr lang="en-US" dirty="0" err="1" smtClean="0"/>
              <a:t>waka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a:t>
            </a:r>
            <a:r>
              <a:rPr lang="en-US" dirty="0" err="1" smtClean="0"/>
              <a:t>alwasi</a:t>
            </a:r>
            <a:r>
              <a:rPr lang="en-US" dirty="0" smtClean="0"/>
              <a:t> </a:t>
            </a:r>
            <a:r>
              <a:rPr lang="en-US" dirty="0" err="1" smtClean="0"/>
              <a:t>wi</a:t>
            </a:r>
            <a:r>
              <a:rPr lang="en-US" dirty="0" smtClean="0"/>
              <a:t> </a:t>
            </a:r>
            <a:r>
              <a:rPr lang="en-US" dirty="0" err="1" smtClean="0"/>
              <a:t>kom</a:t>
            </a:r>
            <a:r>
              <a:rPr lang="en-US" dirty="0" smtClean="0"/>
              <a:t> </a:t>
            </a:r>
            <a:r>
              <a:rPr lang="en-US" dirty="0" err="1" smtClean="0"/>
              <a:t>aparti</a:t>
            </a:r>
            <a:r>
              <a:rPr lang="en-US" dirty="0" smtClean="0"/>
              <a:t> foe </a:t>
            </a:r>
            <a:r>
              <a:rPr lang="en-US" dirty="0" err="1" smtClean="0"/>
              <a:t>bepaalde</a:t>
            </a:r>
            <a:r>
              <a:rPr lang="en-US" dirty="0" smtClean="0"/>
              <a:t> </a:t>
            </a:r>
            <a:r>
              <a:rPr lang="en-US" dirty="0" err="1" smtClean="0"/>
              <a:t>sani</a:t>
            </a:r>
            <a:r>
              <a:rPr lang="en-US" dirty="0" smtClean="0"/>
              <a:t> – en </a:t>
            </a:r>
            <a:r>
              <a:rPr lang="en-US" dirty="0" err="1" smtClean="0"/>
              <a:t>wi</a:t>
            </a:r>
            <a:r>
              <a:rPr lang="en-US" dirty="0" smtClean="0"/>
              <a:t> no </a:t>
            </a:r>
            <a:r>
              <a:rPr lang="en-US" dirty="0" err="1" smtClean="0"/>
              <a:t>waka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Jeje</a:t>
            </a:r>
            <a:endParaRPr lang="en-US" dirty="0"/>
          </a:p>
        </p:txBody>
      </p:sp>
      <p:sp>
        <p:nvSpPr>
          <p:cNvPr id="4" name="Date Placeholder 3"/>
          <p:cNvSpPr>
            <a:spLocks noGrp="1"/>
          </p:cNvSpPr>
          <p:nvPr>
            <p:ph type="dt" sz="half" idx="10"/>
          </p:nvPr>
        </p:nvSpPr>
        <p:spPr/>
        <p:txBody>
          <a:bodyPr/>
          <a:lstStyle/>
          <a:p>
            <a:fld id="{83CED045-FDEB-40F2-ABE9-0BC83957F7F2}"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56</a:t>
            </a:fld>
            <a:endParaRPr lang="en-US" dirty="0"/>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no </a:t>
            </a:r>
            <a:r>
              <a:rPr lang="en-US" dirty="0" err="1" smtClean="0"/>
              <a:t>moesoe</a:t>
            </a:r>
            <a:r>
              <a:rPr lang="en-US" dirty="0" smtClean="0"/>
              <a:t> </a:t>
            </a:r>
            <a:r>
              <a:rPr lang="en-US" dirty="0" err="1" smtClean="0"/>
              <a:t>teki</a:t>
            </a:r>
            <a:r>
              <a:rPr lang="en-US" dirty="0" smtClean="0"/>
              <a:t> </a:t>
            </a:r>
            <a:r>
              <a:rPr lang="en-US" dirty="0" err="1" smtClean="0"/>
              <a:t>da</a:t>
            </a:r>
            <a:r>
              <a:rPr lang="en-US" dirty="0" smtClean="0"/>
              <a:t> </a:t>
            </a:r>
            <a:r>
              <a:rPr lang="en-US" dirty="0" err="1" smtClean="0"/>
              <a:t>methoden</a:t>
            </a:r>
            <a:r>
              <a:rPr lang="en-US" dirty="0" smtClean="0"/>
              <a:t> foe </a:t>
            </a:r>
            <a:r>
              <a:rPr lang="en-US" dirty="0" err="1" smtClean="0"/>
              <a:t>grontapoe</a:t>
            </a:r>
            <a:endParaRPr lang="en-US" dirty="0"/>
          </a:p>
        </p:txBody>
      </p:sp>
      <p:sp>
        <p:nvSpPr>
          <p:cNvPr id="3" name="Content Placeholder 2"/>
          <p:cNvSpPr>
            <a:spLocks noGrp="1"/>
          </p:cNvSpPr>
          <p:nvPr>
            <p:ph idx="1"/>
          </p:nvPr>
        </p:nvSpPr>
        <p:spPr/>
        <p:txBody>
          <a:bodyPr/>
          <a:lstStyle/>
          <a:p>
            <a:r>
              <a:rPr lang="en-US" b="1" dirty="0" err="1" smtClean="0"/>
              <a:t>Galaten</a:t>
            </a:r>
            <a:r>
              <a:rPr lang="en-US" b="1" dirty="0" smtClean="0"/>
              <a:t> 1:</a:t>
            </a:r>
            <a:r>
              <a:rPr lang="en-US" b="1" baseline="0" dirty="0" smtClean="0"/>
              <a:t>10. </a:t>
            </a:r>
            <a:r>
              <a:rPr lang="en-US" b="1" baseline="0" dirty="0" err="1" smtClean="0"/>
              <a:t>Bikasi</a:t>
            </a:r>
            <a:r>
              <a:rPr lang="en-US" b="1" baseline="0" dirty="0" smtClean="0"/>
              <a:t> now mi </a:t>
            </a:r>
            <a:r>
              <a:rPr lang="en-US" b="1" baseline="0" dirty="0" err="1" smtClean="0"/>
              <a:t>proberi</a:t>
            </a:r>
            <a:r>
              <a:rPr lang="en-US" b="1" baseline="0" dirty="0" smtClean="0"/>
              <a:t> foe </a:t>
            </a:r>
            <a:r>
              <a:rPr lang="en-US" b="1" baseline="0" dirty="0" err="1" smtClean="0"/>
              <a:t>wini</a:t>
            </a:r>
            <a:r>
              <a:rPr lang="en-US" b="1" baseline="0" dirty="0" smtClean="0"/>
              <a:t> </a:t>
            </a:r>
            <a:r>
              <a:rPr lang="en-US" b="1" baseline="0" dirty="0" err="1" smtClean="0"/>
              <a:t>libisoema</a:t>
            </a:r>
            <a:r>
              <a:rPr lang="en-US" b="1" baseline="0" dirty="0" smtClean="0"/>
              <a:t> </a:t>
            </a:r>
            <a:r>
              <a:rPr lang="en-US" b="1" baseline="0" dirty="0" err="1" smtClean="0"/>
              <a:t>prakseri</a:t>
            </a:r>
            <a:r>
              <a:rPr lang="en-US" b="1" baseline="0" dirty="0" smtClean="0"/>
              <a:t>, </a:t>
            </a:r>
            <a:r>
              <a:rPr lang="en-US" b="1" baseline="0" dirty="0" err="1" smtClean="0"/>
              <a:t>efoe</a:t>
            </a:r>
            <a:r>
              <a:rPr lang="en-US" b="1" baseline="0" dirty="0" smtClean="0"/>
              <a:t> </a:t>
            </a:r>
            <a:r>
              <a:rPr lang="en-US" b="1" baseline="0" dirty="0" err="1" smtClean="0"/>
              <a:t>di</a:t>
            </a:r>
            <a:r>
              <a:rPr lang="en-US" b="1" baseline="0" dirty="0" smtClean="0"/>
              <a:t> foe </a:t>
            </a:r>
            <a:r>
              <a:rPr lang="en-US" b="1" baseline="0" dirty="0" err="1" smtClean="0"/>
              <a:t>Gado</a:t>
            </a:r>
            <a:r>
              <a:rPr lang="en-US" b="1" baseline="0" dirty="0" smtClean="0"/>
              <a:t>? </a:t>
            </a:r>
            <a:r>
              <a:rPr lang="en-US" b="1" baseline="0" dirty="0" err="1" smtClean="0"/>
              <a:t>Efoe</a:t>
            </a:r>
            <a:r>
              <a:rPr lang="en-US" b="1" baseline="0" dirty="0" smtClean="0"/>
              <a:t> mi </a:t>
            </a:r>
            <a:r>
              <a:rPr lang="en-US" b="1" baseline="0" dirty="0" err="1" smtClean="0"/>
              <a:t>soekoe</a:t>
            </a:r>
            <a:r>
              <a:rPr lang="en-US" b="1" baseline="0" dirty="0" smtClean="0"/>
              <a:t> foe </a:t>
            </a:r>
            <a:r>
              <a:rPr lang="en-US" b="1" baseline="0" dirty="0" err="1" smtClean="0"/>
              <a:t>gi</a:t>
            </a:r>
            <a:r>
              <a:rPr lang="en-US" b="1" baseline="0" dirty="0" smtClean="0"/>
              <a:t> </a:t>
            </a:r>
            <a:r>
              <a:rPr lang="en-US" b="1" baseline="0" dirty="0" err="1" smtClean="0"/>
              <a:t>libisoema</a:t>
            </a:r>
            <a:r>
              <a:rPr lang="en-US" b="1" baseline="0" dirty="0" smtClean="0"/>
              <a:t> </a:t>
            </a:r>
            <a:r>
              <a:rPr lang="en-US" b="1" baseline="0" dirty="0" err="1" smtClean="0"/>
              <a:t>prisiri</a:t>
            </a:r>
            <a:r>
              <a:rPr lang="en-US" b="1" baseline="0" dirty="0" smtClean="0"/>
              <a:t>? </a:t>
            </a:r>
            <a:r>
              <a:rPr lang="en-US" b="1" baseline="0" dirty="0" err="1" smtClean="0"/>
              <a:t>Bikasi</a:t>
            </a:r>
            <a:r>
              <a:rPr lang="en-US" b="1" baseline="0" dirty="0" smtClean="0"/>
              <a:t> </a:t>
            </a:r>
            <a:r>
              <a:rPr lang="en-US" b="1" baseline="0" dirty="0" err="1" smtClean="0"/>
              <a:t>efoe</a:t>
            </a:r>
            <a:r>
              <a:rPr lang="en-US" b="1" baseline="0" dirty="0" smtClean="0"/>
              <a:t> mi </a:t>
            </a:r>
            <a:r>
              <a:rPr lang="en-US" b="1" baseline="0" dirty="0" err="1" smtClean="0"/>
              <a:t>ben</a:t>
            </a:r>
            <a:r>
              <a:rPr lang="en-US" b="1" baseline="0" dirty="0" smtClean="0"/>
              <a:t> </a:t>
            </a:r>
            <a:r>
              <a:rPr lang="en-US" b="1" baseline="0" dirty="0" err="1" smtClean="0"/>
              <a:t>gi</a:t>
            </a:r>
            <a:r>
              <a:rPr lang="en-US" b="1" baseline="0" dirty="0" smtClean="0"/>
              <a:t> </a:t>
            </a:r>
            <a:r>
              <a:rPr lang="en-US" b="1" baseline="0" dirty="0" err="1" smtClean="0"/>
              <a:t>libisoema</a:t>
            </a:r>
            <a:r>
              <a:rPr lang="en-US" b="1" baseline="0" dirty="0" smtClean="0"/>
              <a:t> </a:t>
            </a:r>
            <a:r>
              <a:rPr lang="en-US" b="1" baseline="0" dirty="0" err="1" smtClean="0"/>
              <a:t>prisiri</a:t>
            </a:r>
            <a:r>
              <a:rPr lang="en-US" b="1" baseline="0" dirty="0" smtClean="0"/>
              <a:t> </a:t>
            </a:r>
            <a:r>
              <a:rPr lang="en-US" b="1" baseline="0" dirty="0" err="1" smtClean="0"/>
              <a:t>ete</a:t>
            </a:r>
            <a:r>
              <a:rPr lang="en-US" b="1" baseline="0" dirty="0" smtClean="0"/>
              <a:t>, mi no </a:t>
            </a:r>
            <a:r>
              <a:rPr lang="en-US" b="1" baseline="0" dirty="0" err="1" smtClean="0"/>
              <a:t>ben</a:t>
            </a:r>
            <a:r>
              <a:rPr lang="en-US" b="1" baseline="0" dirty="0" smtClean="0"/>
              <a:t> </a:t>
            </a:r>
            <a:r>
              <a:rPr lang="en-US" b="1" baseline="0" dirty="0" err="1" smtClean="0"/>
              <a:t>sa</a:t>
            </a:r>
            <a:r>
              <a:rPr lang="en-US" b="1" baseline="0" dirty="0" smtClean="0"/>
              <a:t> de </a:t>
            </a:r>
            <a:r>
              <a:rPr lang="en-US" b="1" baseline="0" dirty="0" err="1" smtClean="0"/>
              <a:t>da</a:t>
            </a:r>
            <a:r>
              <a:rPr lang="en-US" b="1" baseline="0" dirty="0" smtClean="0"/>
              <a:t> </a:t>
            </a:r>
            <a:r>
              <a:rPr lang="en-US" b="1" baseline="0" dirty="0" err="1" smtClean="0"/>
              <a:t>dinari</a:t>
            </a:r>
            <a:r>
              <a:rPr lang="en-US" b="1" baseline="0" dirty="0" smtClean="0"/>
              <a:t> foe </a:t>
            </a:r>
            <a:r>
              <a:rPr lang="en-US" b="1" baseline="0" dirty="0" err="1" smtClean="0"/>
              <a:t>Kristus</a:t>
            </a:r>
            <a:r>
              <a:rPr lang="en-US" b="1" baseline="0" dirty="0" smtClean="0"/>
              <a:t>.</a:t>
            </a:r>
          </a:p>
          <a:p>
            <a:r>
              <a:rPr lang="en-US" b="1" dirty="0" err="1" smtClean="0"/>
              <a:t>Gado</a:t>
            </a:r>
            <a:r>
              <a:rPr lang="en-US" b="1" dirty="0" smtClean="0"/>
              <a:t> </a:t>
            </a:r>
            <a:r>
              <a:rPr lang="en-US" b="1" dirty="0" err="1" smtClean="0"/>
              <a:t>moesoe</a:t>
            </a:r>
            <a:r>
              <a:rPr lang="en-US" b="1" dirty="0" smtClean="0"/>
              <a:t> </a:t>
            </a:r>
            <a:r>
              <a:rPr lang="en-US" b="1" dirty="0" err="1" smtClean="0"/>
              <a:t>prisiri</a:t>
            </a:r>
            <a:r>
              <a:rPr lang="en-US" b="1" dirty="0" smtClean="0"/>
              <a:t> </a:t>
            </a:r>
            <a:r>
              <a:rPr lang="en-US" b="1" dirty="0" err="1" smtClean="0"/>
              <a:t>nanga</a:t>
            </a:r>
            <a:r>
              <a:rPr lang="en-US" b="1" dirty="0" smtClean="0"/>
              <a:t> </a:t>
            </a:r>
            <a:r>
              <a:rPr lang="en-US" b="1" dirty="0" err="1" smtClean="0"/>
              <a:t>fa</a:t>
            </a:r>
            <a:r>
              <a:rPr lang="en-US" b="1" dirty="0" smtClean="0"/>
              <a:t> mi </a:t>
            </a:r>
            <a:r>
              <a:rPr lang="en-US" b="1" dirty="0" err="1" smtClean="0"/>
              <a:t>wroko</a:t>
            </a:r>
            <a:r>
              <a:rPr lang="en-US" b="1" dirty="0" smtClean="0"/>
              <a:t>, </a:t>
            </a:r>
            <a:r>
              <a:rPr lang="en-US" b="1" dirty="0" err="1" smtClean="0"/>
              <a:t>bikasi</a:t>
            </a:r>
            <a:r>
              <a:rPr lang="en-US" b="1" dirty="0" smtClean="0"/>
              <a:t> </a:t>
            </a:r>
            <a:r>
              <a:rPr lang="en-US" b="1" dirty="0" err="1" smtClean="0"/>
              <a:t>Gado</a:t>
            </a:r>
            <a:r>
              <a:rPr lang="en-US" b="1" dirty="0" smtClean="0"/>
              <a:t> doe </a:t>
            </a:r>
            <a:r>
              <a:rPr lang="en-US" b="1" dirty="0" err="1" smtClean="0"/>
              <a:t>da</a:t>
            </a:r>
            <a:r>
              <a:rPr lang="en-US" b="1" dirty="0" smtClean="0"/>
              <a:t> </a:t>
            </a:r>
            <a:r>
              <a:rPr lang="en-US" b="1" dirty="0" err="1" smtClean="0"/>
              <a:t>wroko</a:t>
            </a:r>
            <a:r>
              <a:rPr lang="en-US" b="1" dirty="0" smtClean="0"/>
              <a:t>!</a:t>
            </a:r>
            <a:endParaRPr lang="en-US" dirty="0"/>
          </a:p>
        </p:txBody>
      </p:sp>
      <p:sp>
        <p:nvSpPr>
          <p:cNvPr id="4" name="Date Placeholder 3"/>
          <p:cNvSpPr>
            <a:spLocks noGrp="1"/>
          </p:cNvSpPr>
          <p:nvPr>
            <p:ph type="dt" sz="half" idx="10"/>
          </p:nvPr>
        </p:nvSpPr>
        <p:spPr/>
        <p:txBody>
          <a:bodyPr/>
          <a:lstStyle/>
          <a:p>
            <a:fld id="{324E7315-606C-464D-A68B-C42BEB686FC7}"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57</a:t>
            </a:fld>
            <a:endParaRPr lang="en-US" dirty="0"/>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wi</a:t>
            </a:r>
            <a:r>
              <a:rPr lang="en-US" dirty="0" smtClean="0"/>
              <a:t> </a:t>
            </a:r>
            <a:r>
              <a:rPr lang="en-US" dirty="0" err="1" smtClean="0"/>
              <a:t>moesoe</a:t>
            </a:r>
            <a:r>
              <a:rPr lang="en-US" dirty="0" smtClean="0"/>
              <a:t> doe foe </a:t>
            </a:r>
            <a:r>
              <a:rPr lang="en-US" dirty="0" err="1" smtClean="0"/>
              <a:t>si</a:t>
            </a:r>
            <a:r>
              <a:rPr lang="en-US" dirty="0" smtClean="0"/>
              <a:t> </a:t>
            </a:r>
            <a:r>
              <a:rPr lang="en-US" dirty="0" err="1" smtClean="0"/>
              <a:t>krakti</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r>
              <a:rPr lang="en-US" dirty="0"/>
              <a:t> </a:t>
            </a:r>
            <a:r>
              <a:rPr lang="en-US" dirty="0" smtClean="0"/>
              <a:t>&amp; </a:t>
            </a:r>
            <a:r>
              <a:rPr lang="en-US" dirty="0" err="1" smtClean="0"/>
              <a:t>kerki</a:t>
            </a:r>
            <a:r>
              <a:rPr lang="en-US" dirty="0" smtClean="0"/>
              <a:t>?</a:t>
            </a:r>
            <a:endParaRPr lang="en-US" dirty="0"/>
          </a:p>
        </p:txBody>
      </p:sp>
      <p:sp>
        <p:nvSpPr>
          <p:cNvPr id="3" name="Content Placeholder 2"/>
          <p:cNvSpPr>
            <a:spLocks noGrp="1"/>
          </p:cNvSpPr>
          <p:nvPr>
            <p:ph idx="1"/>
          </p:nvPr>
        </p:nvSpPr>
        <p:spPr/>
        <p:txBody>
          <a:bodyPr/>
          <a:lstStyle/>
          <a:p>
            <a:pPr>
              <a:buNone/>
            </a:pPr>
            <a:r>
              <a:rPr lang="en-US" dirty="0" smtClean="0"/>
              <a:t>Santa </a:t>
            </a:r>
            <a:r>
              <a:rPr lang="en-US" dirty="0" err="1" smtClean="0"/>
              <a:t>fasi</a:t>
            </a:r>
            <a:r>
              <a:rPr lang="en-US" dirty="0" smtClean="0"/>
              <a:t> de </a:t>
            </a:r>
            <a:r>
              <a:rPr lang="en-US" dirty="0" err="1" smtClean="0"/>
              <a:t>fanowdoe</a:t>
            </a:r>
            <a:r>
              <a:rPr lang="en-US" dirty="0" smtClean="0"/>
              <a:t> – </a:t>
            </a:r>
            <a:r>
              <a:rPr lang="en-US" dirty="0" err="1" smtClean="0"/>
              <a:t>prati</a:t>
            </a:r>
            <a:r>
              <a:rPr lang="en-US" dirty="0" smtClean="0"/>
              <a:t> foe </a:t>
            </a:r>
            <a:r>
              <a:rPr lang="en-US" dirty="0" err="1" smtClean="0"/>
              <a:t>ogri</a:t>
            </a:r>
            <a:r>
              <a:rPr lang="en-US" dirty="0" smtClean="0"/>
              <a:t> en </a:t>
            </a:r>
            <a:r>
              <a:rPr lang="en-US" dirty="0" err="1" smtClean="0"/>
              <a:t>gi</a:t>
            </a:r>
            <a:r>
              <a:rPr lang="en-US" dirty="0" smtClean="0"/>
              <a:t> </a:t>
            </a:r>
            <a:r>
              <a:rPr lang="en-US" dirty="0" err="1" smtClean="0"/>
              <a:t>wisrefi</a:t>
            </a:r>
            <a:r>
              <a:rPr lang="en-US" dirty="0" smtClean="0"/>
              <a:t> 100% over </a:t>
            </a:r>
            <a:r>
              <a:rPr lang="en-US" dirty="0" err="1" smtClean="0"/>
              <a:t>na</a:t>
            </a:r>
            <a:r>
              <a:rPr lang="en-US" dirty="0" smtClean="0"/>
              <a:t> </a:t>
            </a:r>
            <a:r>
              <a:rPr lang="en-US" dirty="0" err="1" smtClean="0"/>
              <a:t>Gado</a:t>
            </a:r>
            <a:endParaRPr lang="en-US" dirty="0" smtClean="0"/>
          </a:p>
          <a:p>
            <a:pPr>
              <a:buNone/>
            </a:pPr>
            <a:r>
              <a:rPr lang="en-US" dirty="0" err="1" smtClean="0"/>
              <a:t>Kerki</a:t>
            </a:r>
            <a:r>
              <a:rPr lang="en-US" dirty="0" smtClean="0"/>
              <a:t> discipline – a </a:t>
            </a:r>
            <a:r>
              <a:rPr lang="en-US" dirty="0" err="1" smtClean="0"/>
              <a:t>bigin</a:t>
            </a:r>
            <a:r>
              <a:rPr lang="en-US" dirty="0" smtClean="0"/>
              <a:t> </a:t>
            </a:r>
            <a:r>
              <a:rPr lang="en-US" dirty="0" err="1" smtClean="0"/>
              <a:t>nanga</a:t>
            </a:r>
            <a:r>
              <a:rPr lang="en-US" dirty="0" smtClean="0"/>
              <a:t> </a:t>
            </a:r>
            <a:r>
              <a:rPr lang="en-US" dirty="0" err="1" smtClean="0"/>
              <a:t>Jeje-preiki</a:t>
            </a:r>
            <a:r>
              <a:rPr lang="en-US" dirty="0" smtClean="0"/>
              <a:t> </a:t>
            </a:r>
            <a:r>
              <a:rPr lang="en-US" dirty="0" err="1" smtClean="0"/>
              <a:t>abra</a:t>
            </a:r>
            <a:r>
              <a:rPr lang="en-US" dirty="0" smtClean="0"/>
              <a:t> </a:t>
            </a:r>
            <a:r>
              <a:rPr lang="en-US" dirty="0" err="1" smtClean="0"/>
              <a:t>sondoe</a:t>
            </a:r>
            <a:r>
              <a:rPr lang="en-US" dirty="0" smtClean="0"/>
              <a:t>.  </a:t>
            </a:r>
            <a:r>
              <a:rPr lang="en-US" dirty="0" err="1" smtClean="0"/>
              <a:t>Wi</a:t>
            </a:r>
            <a:r>
              <a:rPr lang="en-US" dirty="0" smtClean="0"/>
              <a:t> </a:t>
            </a:r>
            <a:r>
              <a:rPr lang="en-US" dirty="0" err="1" smtClean="0"/>
              <a:t>moesoe</a:t>
            </a:r>
            <a:r>
              <a:rPr lang="en-US" dirty="0" smtClean="0"/>
              <a:t> </a:t>
            </a:r>
            <a:r>
              <a:rPr lang="en-US" dirty="0" err="1" smtClean="0"/>
              <a:t>taki</a:t>
            </a:r>
            <a:r>
              <a:rPr lang="en-US" dirty="0" smtClean="0"/>
              <a:t> </a:t>
            </a:r>
            <a:r>
              <a:rPr lang="en-US" dirty="0" err="1" smtClean="0"/>
              <a:t>krin-fasi</a:t>
            </a:r>
            <a:r>
              <a:rPr lang="en-US" dirty="0" smtClean="0"/>
              <a:t> </a:t>
            </a:r>
            <a:r>
              <a:rPr lang="en-US" dirty="0" err="1" smtClean="0"/>
              <a:t>abra</a:t>
            </a:r>
            <a:r>
              <a:rPr lang="en-US" dirty="0" smtClean="0"/>
              <a:t> </a:t>
            </a:r>
            <a:r>
              <a:rPr lang="en-US" dirty="0" err="1" smtClean="0"/>
              <a:t>sondoe</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r>
              <a:rPr lang="en-US" dirty="0" smtClean="0"/>
              <a:t> &amp; </a:t>
            </a:r>
            <a:r>
              <a:rPr lang="en-US" dirty="0" err="1" smtClean="0"/>
              <a:t>wi</a:t>
            </a:r>
            <a:r>
              <a:rPr lang="en-US" dirty="0" smtClean="0"/>
              <a:t> </a:t>
            </a:r>
            <a:r>
              <a:rPr lang="en-US" dirty="0" err="1" smtClean="0"/>
              <a:t>kerki</a:t>
            </a:r>
            <a:endParaRPr lang="en-US" dirty="0" smtClean="0"/>
          </a:p>
          <a:p>
            <a:pPr>
              <a:buNone/>
            </a:pPr>
            <a:r>
              <a:rPr lang="en-US" dirty="0" err="1" smtClean="0"/>
              <a:t>Fa</a:t>
            </a:r>
            <a:r>
              <a:rPr lang="en-US" dirty="0" smtClean="0"/>
              <a:t> foe </a:t>
            </a:r>
            <a:r>
              <a:rPr lang="en-US" dirty="0" err="1" smtClean="0"/>
              <a:t>sani</a:t>
            </a:r>
            <a:r>
              <a:rPr lang="en-US" dirty="0" smtClean="0"/>
              <a:t> </a:t>
            </a:r>
            <a:r>
              <a:rPr lang="en-US" dirty="0" err="1" smtClean="0"/>
              <a:t>leki</a:t>
            </a:r>
            <a:r>
              <a:rPr lang="en-US" dirty="0" smtClean="0"/>
              <a:t> </a:t>
            </a:r>
            <a:r>
              <a:rPr lang="en-US" dirty="0" err="1" smtClean="0"/>
              <a:t>krosi</a:t>
            </a:r>
            <a:r>
              <a:rPr lang="en-US" dirty="0" smtClean="0"/>
              <a:t>, entertainment, </a:t>
            </a:r>
            <a:r>
              <a:rPr lang="en-US" dirty="0" err="1" smtClean="0"/>
              <a:t>da</a:t>
            </a:r>
            <a:r>
              <a:rPr lang="en-US" dirty="0" smtClean="0"/>
              <a:t> </a:t>
            </a:r>
            <a:r>
              <a:rPr lang="en-US" dirty="0" err="1" smtClean="0"/>
              <a:t>positie</a:t>
            </a:r>
            <a:r>
              <a:rPr lang="en-US" dirty="0" smtClean="0"/>
              <a:t> foe </a:t>
            </a:r>
            <a:r>
              <a:rPr lang="en-US" dirty="0" err="1" smtClean="0"/>
              <a:t>da</a:t>
            </a:r>
            <a:r>
              <a:rPr lang="en-US" dirty="0" smtClean="0"/>
              <a:t> man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oso</a:t>
            </a:r>
            <a:r>
              <a:rPr lang="en-US" dirty="0" smtClean="0"/>
              <a:t>, </a:t>
            </a:r>
            <a:r>
              <a:rPr lang="en-US" dirty="0" err="1" smtClean="0"/>
              <a:t>enz</a:t>
            </a:r>
            <a:r>
              <a:rPr lang="en-US" dirty="0" smtClean="0"/>
              <a:t>.?</a:t>
            </a:r>
          </a:p>
          <a:p>
            <a:pPr>
              <a:buNone/>
            </a:pPr>
            <a:endParaRPr lang="en-US" dirty="0"/>
          </a:p>
        </p:txBody>
      </p:sp>
      <p:sp>
        <p:nvSpPr>
          <p:cNvPr id="4" name="Date Placeholder 3"/>
          <p:cNvSpPr>
            <a:spLocks noGrp="1"/>
          </p:cNvSpPr>
          <p:nvPr>
            <p:ph type="dt" sz="half" idx="10"/>
          </p:nvPr>
        </p:nvSpPr>
        <p:spPr/>
        <p:txBody>
          <a:bodyPr/>
          <a:lstStyle/>
          <a:p>
            <a:fld id="{280E8469-9BE5-47BA-A921-6C859B3D3A54}"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58</a:t>
            </a:fld>
            <a:endParaRPr lang="en-US" dirty="0"/>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Sondoe</a:t>
            </a:r>
            <a:r>
              <a:rPr lang="en-US" dirty="0" smtClean="0"/>
              <a:t> de san </a:t>
            </a:r>
            <a:r>
              <a:rPr lang="en-US" dirty="0" err="1" smtClean="0"/>
              <a:t>wi</a:t>
            </a:r>
            <a:r>
              <a:rPr lang="en-US" dirty="0" smtClean="0"/>
              <a:t> no doe toe</a:t>
            </a:r>
            <a:endParaRPr lang="en-US" dirty="0"/>
          </a:p>
        </p:txBody>
      </p:sp>
      <p:sp>
        <p:nvSpPr>
          <p:cNvPr id="3" name="Content Placeholder 2"/>
          <p:cNvSpPr>
            <a:spLocks noGrp="1"/>
          </p:cNvSpPr>
          <p:nvPr>
            <p:ph idx="1"/>
          </p:nvPr>
        </p:nvSpPr>
        <p:spPr/>
        <p:txBody>
          <a:bodyPr/>
          <a:lstStyle/>
          <a:p>
            <a:r>
              <a:rPr lang="en-US" dirty="0" err="1" smtClean="0"/>
              <a:t>Fa</a:t>
            </a:r>
            <a:r>
              <a:rPr lang="en-US" dirty="0" smtClean="0"/>
              <a:t> foe </a:t>
            </a:r>
            <a:r>
              <a:rPr lang="en-US" dirty="0" err="1" smtClean="0"/>
              <a:t>afwezigheid</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gemeente</a:t>
            </a:r>
            <a:r>
              <a:rPr lang="en-US" dirty="0" smtClean="0"/>
              <a:t>?</a:t>
            </a:r>
          </a:p>
          <a:p>
            <a:r>
              <a:rPr lang="en-US" dirty="0" err="1" smtClean="0"/>
              <a:t>Fa</a:t>
            </a:r>
            <a:r>
              <a:rPr lang="en-US" dirty="0" smtClean="0"/>
              <a:t> foe </a:t>
            </a:r>
            <a:r>
              <a:rPr lang="en-US" dirty="0" err="1" smtClean="0"/>
              <a:t>omeni</a:t>
            </a:r>
            <a:r>
              <a:rPr lang="en-US" dirty="0" smtClean="0"/>
              <a:t> </a:t>
            </a:r>
            <a:r>
              <a:rPr lang="en-US" dirty="0" err="1" smtClean="0"/>
              <a:t>wi</a:t>
            </a:r>
            <a:r>
              <a:rPr lang="en-US" dirty="0" smtClean="0"/>
              <a:t> </a:t>
            </a:r>
            <a:r>
              <a:rPr lang="en-US" dirty="0" err="1" smtClean="0"/>
              <a:t>stoeka</a:t>
            </a:r>
            <a:r>
              <a:rPr lang="en-US" dirty="0" smtClean="0"/>
              <a:t> </a:t>
            </a:r>
            <a:r>
              <a:rPr lang="en-US" dirty="0" err="1" smtClean="0"/>
              <a:t>wi</a:t>
            </a:r>
            <a:r>
              <a:rPr lang="en-US" dirty="0" smtClean="0"/>
              <a:t> </a:t>
            </a:r>
            <a:r>
              <a:rPr lang="en-US" dirty="0" err="1" smtClean="0"/>
              <a:t>Bijbel</a:t>
            </a:r>
            <a:r>
              <a:rPr lang="en-US" dirty="0" smtClean="0"/>
              <a:t>?</a:t>
            </a:r>
          </a:p>
          <a:p>
            <a:r>
              <a:rPr lang="en-US" dirty="0" err="1" smtClean="0"/>
              <a:t>Fa</a:t>
            </a:r>
            <a:r>
              <a:rPr lang="en-US" dirty="0" smtClean="0"/>
              <a:t> foe </a:t>
            </a:r>
            <a:r>
              <a:rPr lang="en-US" dirty="0" err="1" smtClean="0"/>
              <a:t>wi</a:t>
            </a:r>
            <a:r>
              <a:rPr lang="en-US" dirty="0" smtClean="0"/>
              <a:t> </a:t>
            </a:r>
            <a:r>
              <a:rPr lang="en-US" dirty="0" err="1" smtClean="0"/>
              <a:t>aanwezigheid</a:t>
            </a:r>
            <a:r>
              <a:rPr lang="en-US" dirty="0" smtClean="0"/>
              <a:t> foe </a:t>
            </a:r>
            <a:r>
              <a:rPr lang="en-US" dirty="0" err="1" smtClean="0"/>
              <a:t>begi</a:t>
            </a:r>
            <a:r>
              <a:rPr lang="en-US" dirty="0" smtClean="0"/>
              <a:t>?</a:t>
            </a:r>
          </a:p>
          <a:p>
            <a:r>
              <a:rPr lang="en-US" dirty="0" err="1" smtClean="0"/>
              <a:t>Fa</a:t>
            </a:r>
            <a:r>
              <a:rPr lang="en-US" dirty="0" smtClean="0"/>
              <a:t> foe </a:t>
            </a:r>
            <a:r>
              <a:rPr lang="en-US" dirty="0" err="1" smtClean="0"/>
              <a:t>preiki</a:t>
            </a:r>
            <a:r>
              <a:rPr lang="en-US" dirty="0" smtClean="0"/>
              <a:t> </a:t>
            </a:r>
            <a:r>
              <a:rPr lang="en-US" dirty="0" err="1" smtClean="0"/>
              <a:t>agensi</a:t>
            </a:r>
            <a:r>
              <a:rPr lang="en-US" dirty="0" smtClean="0"/>
              <a:t> </a:t>
            </a:r>
            <a:r>
              <a:rPr lang="en-US" dirty="0" err="1" smtClean="0"/>
              <a:t>foefoeroe</a:t>
            </a:r>
            <a:r>
              <a:rPr lang="en-US" dirty="0" smtClean="0"/>
              <a:t>, </a:t>
            </a:r>
            <a:r>
              <a:rPr lang="en-US" dirty="0" err="1" smtClean="0"/>
              <a:t>soeta</a:t>
            </a:r>
            <a:r>
              <a:rPr lang="en-US" dirty="0" smtClean="0"/>
              <a:t>, </a:t>
            </a:r>
            <a:r>
              <a:rPr lang="en-US" dirty="0" err="1" smtClean="0"/>
              <a:t>grontapoe-fasi</a:t>
            </a:r>
            <a:r>
              <a:rPr lang="en-US" dirty="0" smtClean="0"/>
              <a:t>, </a:t>
            </a:r>
            <a:r>
              <a:rPr lang="en-US" dirty="0" err="1" smtClean="0"/>
              <a:t>kosi</a:t>
            </a:r>
            <a:r>
              <a:rPr lang="en-US" dirty="0" smtClean="0"/>
              <a:t> </a:t>
            </a:r>
            <a:r>
              <a:rPr lang="en-US" dirty="0" err="1" smtClean="0"/>
              <a:t>Gado</a:t>
            </a:r>
            <a:r>
              <a:rPr lang="en-US" dirty="0" smtClean="0"/>
              <a:t>, </a:t>
            </a:r>
            <a:r>
              <a:rPr lang="en-US" dirty="0" err="1" smtClean="0"/>
              <a:t>enz</a:t>
            </a:r>
            <a:r>
              <a:rPr lang="en-US" dirty="0" smtClean="0"/>
              <a:t>.?</a:t>
            </a:r>
            <a:endParaRPr lang="en-US" dirty="0"/>
          </a:p>
        </p:txBody>
      </p:sp>
      <p:sp>
        <p:nvSpPr>
          <p:cNvPr id="4" name="Date Placeholder 3"/>
          <p:cNvSpPr>
            <a:spLocks noGrp="1"/>
          </p:cNvSpPr>
          <p:nvPr>
            <p:ph type="dt" sz="half" idx="10"/>
          </p:nvPr>
        </p:nvSpPr>
        <p:spPr/>
        <p:txBody>
          <a:bodyPr/>
          <a:lstStyle/>
          <a:p>
            <a:fld id="{7CB9BC8F-0973-4BA4-9DB9-AB20478B413F}"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59</a:t>
            </a:fld>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Normaal</a:t>
            </a:r>
            <a:r>
              <a:rPr lang="en-US" dirty="0" smtClean="0"/>
              <a:t> </a:t>
            </a:r>
            <a:r>
              <a:rPr lang="en-US" dirty="0" err="1" smtClean="0"/>
              <a:t>na</a:t>
            </a:r>
            <a:r>
              <a:rPr lang="en-US" dirty="0" smtClean="0"/>
              <a:t> </a:t>
            </a:r>
            <a:r>
              <a:rPr lang="en-US" dirty="0" err="1" smtClean="0"/>
              <a:t>ini</a:t>
            </a:r>
            <a:r>
              <a:rPr lang="en-US" dirty="0" smtClean="0"/>
              <a:t> OT</a:t>
            </a:r>
            <a:endParaRPr lang="en-US" dirty="0"/>
          </a:p>
        </p:txBody>
      </p:sp>
      <p:sp>
        <p:nvSpPr>
          <p:cNvPr id="3" name="Content Placeholder 2"/>
          <p:cNvSpPr>
            <a:spLocks noGrp="1"/>
          </p:cNvSpPr>
          <p:nvPr>
            <p:ph idx="1"/>
          </p:nvPr>
        </p:nvSpPr>
        <p:spPr/>
        <p:txBody>
          <a:bodyPr/>
          <a:lstStyle/>
          <a:p>
            <a:r>
              <a:rPr lang="en-US" dirty="0" err="1" smtClean="0"/>
              <a:t>Wini</a:t>
            </a:r>
            <a:r>
              <a:rPr lang="en-US" dirty="0" smtClean="0"/>
              <a:t> </a:t>
            </a:r>
            <a:r>
              <a:rPr lang="en-US" dirty="0" err="1" smtClean="0"/>
              <a:t>dem</a:t>
            </a:r>
            <a:r>
              <a:rPr lang="en-US" dirty="0" smtClean="0"/>
              <a:t> </a:t>
            </a:r>
            <a:r>
              <a:rPr lang="en-US" dirty="0" err="1" smtClean="0"/>
              <a:t>feti</a:t>
            </a:r>
            <a:endParaRPr lang="en-US" dirty="0" smtClean="0"/>
          </a:p>
          <a:p>
            <a:r>
              <a:rPr lang="en-US" dirty="0" err="1" smtClean="0"/>
              <a:t>Productie</a:t>
            </a:r>
            <a:r>
              <a:rPr lang="en-US" dirty="0" smtClean="0"/>
              <a:t> foe </a:t>
            </a:r>
            <a:r>
              <a:rPr lang="en-US" dirty="0" err="1" smtClean="0"/>
              <a:t>da</a:t>
            </a:r>
            <a:r>
              <a:rPr lang="en-US" dirty="0" smtClean="0"/>
              <a:t> </a:t>
            </a:r>
            <a:r>
              <a:rPr lang="en-US" dirty="0" err="1" smtClean="0"/>
              <a:t>gron</a:t>
            </a:r>
            <a:endParaRPr lang="en-US" dirty="0" smtClean="0"/>
          </a:p>
          <a:p>
            <a:r>
              <a:rPr lang="en-US" dirty="0" err="1" smtClean="0"/>
              <a:t>Famiri</a:t>
            </a:r>
            <a:r>
              <a:rPr lang="en-US" dirty="0" smtClean="0"/>
              <a:t> </a:t>
            </a:r>
            <a:r>
              <a:rPr lang="en-US" dirty="0" err="1" smtClean="0"/>
              <a:t>disi</a:t>
            </a:r>
            <a:r>
              <a:rPr lang="en-US" dirty="0" smtClean="0"/>
              <a:t> </a:t>
            </a:r>
            <a:r>
              <a:rPr lang="en-US" dirty="0" err="1" smtClean="0"/>
              <a:t>gro</a:t>
            </a:r>
            <a:endParaRPr lang="en-US" dirty="0" smtClean="0"/>
          </a:p>
          <a:p>
            <a:r>
              <a:rPr lang="en-US" dirty="0" smtClean="0"/>
              <a:t>Dem tan </a:t>
            </a:r>
            <a:r>
              <a:rPr lang="en-US" dirty="0" err="1" smtClean="0"/>
              <a:t>krosibei</a:t>
            </a:r>
            <a:r>
              <a:rPr lang="en-US" dirty="0" smtClean="0"/>
              <a:t> </a:t>
            </a:r>
            <a:r>
              <a:rPr lang="en-US" dirty="0" err="1" smtClean="0"/>
              <a:t>na</a:t>
            </a:r>
            <a:r>
              <a:rPr lang="en-US" dirty="0" smtClean="0"/>
              <a:t> </a:t>
            </a:r>
            <a:r>
              <a:rPr lang="en-US" dirty="0" err="1" smtClean="0"/>
              <a:t>Gado</a:t>
            </a:r>
            <a:endParaRPr lang="en-US" dirty="0"/>
          </a:p>
        </p:txBody>
      </p:sp>
      <p:sp>
        <p:nvSpPr>
          <p:cNvPr id="4" name="Date Placeholder 3"/>
          <p:cNvSpPr>
            <a:spLocks noGrp="1"/>
          </p:cNvSpPr>
          <p:nvPr>
            <p:ph type="dt" sz="half" idx="10"/>
          </p:nvPr>
        </p:nvSpPr>
        <p:spPr/>
        <p:txBody>
          <a:bodyPr/>
          <a:lstStyle/>
          <a:p>
            <a:fld id="{FFA2A0F5-580E-44AC-8B4E-FC8CE535FDA5}"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a:t>
            </a:fld>
            <a:endParaRPr lang="en-US" dirty="0"/>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abi</a:t>
            </a:r>
            <a:r>
              <a:rPr lang="en-US" dirty="0" smtClean="0"/>
              <a:t> sari-</a:t>
            </a:r>
            <a:r>
              <a:rPr lang="en-US" dirty="0" err="1" smtClean="0"/>
              <a:t>hati</a:t>
            </a:r>
            <a:r>
              <a:rPr lang="en-US" dirty="0" smtClean="0"/>
              <a:t> </a:t>
            </a:r>
            <a:r>
              <a:rPr lang="en-US" dirty="0" err="1" smtClean="0"/>
              <a:t>abra</a:t>
            </a:r>
            <a:r>
              <a:rPr lang="en-US" dirty="0" smtClean="0"/>
              <a:t> </a:t>
            </a:r>
            <a:r>
              <a:rPr lang="en-US" dirty="0" err="1" smtClean="0"/>
              <a:t>sondoe</a:t>
            </a:r>
            <a:r>
              <a:rPr lang="en-US" dirty="0" smtClean="0"/>
              <a:t>?</a:t>
            </a:r>
            <a:endParaRPr lang="en-US" dirty="0"/>
          </a:p>
        </p:txBody>
      </p:sp>
      <p:sp>
        <p:nvSpPr>
          <p:cNvPr id="3" name="Content Placeholder 2"/>
          <p:cNvSpPr>
            <a:spLocks noGrp="1"/>
          </p:cNvSpPr>
          <p:nvPr>
            <p:ph idx="1"/>
          </p:nvPr>
        </p:nvSpPr>
        <p:spPr>
          <a:xfrm>
            <a:off x="665109" y="2017713"/>
            <a:ext cx="8289979" cy="4114800"/>
          </a:xfrm>
        </p:spPr>
        <p:txBody>
          <a:bodyPr/>
          <a:lstStyle/>
          <a:p>
            <a:r>
              <a:rPr lang="en-US" sz="2800" b="1" dirty="0" smtClean="0"/>
              <a:t>I Kor. 5:</a:t>
            </a:r>
            <a:r>
              <a:rPr lang="en-US" sz="2800" b="1" baseline="0" dirty="0" smtClean="0"/>
              <a:t>1. </a:t>
            </a:r>
            <a:r>
              <a:rPr lang="en-US" sz="2800" b="1" baseline="0" dirty="0" err="1" smtClean="0"/>
              <a:t>Foeroe</a:t>
            </a:r>
            <a:r>
              <a:rPr lang="en-US" sz="2800" b="1" baseline="0" dirty="0" smtClean="0"/>
              <a:t> </a:t>
            </a:r>
            <a:r>
              <a:rPr lang="en-US" sz="2800" b="1" baseline="0" dirty="0" err="1" smtClean="0"/>
              <a:t>soema</a:t>
            </a:r>
            <a:r>
              <a:rPr lang="en-US" sz="2800" b="1" baseline="0" dirty="0" smtClean="0"/>
              <a:t> </a:t>
            </a:r>
            <a:r>
              <a:rPr lang="en-US" sz="2800" b="1" baseline="0" dirty="0" err="1" smtClean="0"/>
              <a:t>taki</a:t>
            </a:r>
            <a:r>
              <a:rPr lang="en-US" sz="2800" b="1" baseline="0" dirty="0" smtClean="0"/>
              <a:t> </a:t>
            </a:r>
            <a:r>
              <a:rPr lang="en-US" sz="2800" b="1" baseline="0" dirty="0" err="1" smtClean="0"/>
              <a:t>dati</a:t>
            </a:r>
            <a:r>
              <a:rPr lang="en-US" sz="2800" b="1" baseline="0" dirty="0" smtClean="0"/>
              <a:t> </a:t>
            </a:r>
            <a:r>
              <a:rPr lang="en-US" sz="2800" b="1" baseline="0" dirty="0" err="1" smtClean="0"/>
              <a:t>hoeroedoe</a:t>
            </a:r>
            <a:r>
              <a:rPr lang="en-US" sz="2800" b="1" baseline="0" dirty="0" smtClean="0"/>
              <a:t> de </a:t>
            </a:r>
            <a:r>
              <a:rPr lang="en-US" sz="2800" b="1" baseline="0" dirty="0" err="1" smtClean="0"/>
              <a:t>na</a:t>
            </a:r>
            <a:r>
              <a:rPr lang="en-US" sz="2800" b="1" baseline="0" dirty="0" smtClean="0"/>
              <a:t> </a:t>
            </a:r>
            <a:r>
              <a:rPr lang="en-US" sz="2800" b="1" baseline="0" dirty="0" err="1" smtClean="0"/>
              <a:t>oen</a:t>
            </a:r>
            <a:r>
              <a:rPr lang="en-US" sz="2800" b="1" baseline="0" dirty="0" smtClean="0"/>
              <a:t> </a:t>
            </a:r>
            <a:r>
              <a:rPr lang="en-US" sz="2800" b="1" baseline="0" dirty="0" err="1" smtClean="0"/>
              <a:t>mindri</a:t>
            </a:r>
            <a:r>
              <a:rPr lang="en-US" sz="2800" b="1" baseline="0" dirty="0" smtClean="0"/>
              <a:t>, en wan </a:t>
            </a:r>
            <a:r>
              <a:rPr lang="en-US" sz="2800" b="1" baseline="0" dirty="0" err="1" smtClean="0"/>
              <a:t>sortoe</a:t>
            </a:r>
            <a:r>
              <a:rPr lang="en-US" sz="2800" b="1" baseline="0" dirty="0" smtClean="0"/>
              <a:t> </a:t>
            </a:r>
            <a:r>
              <a:rPr lang="en-US" sz="2800" b="1" baseline="0" dirty="0" err="1" smtClean="0"/>
              <a:t>hoeroedoe</a:t>
            </a:r>
            <a:r>
              <a:rPr lang="en-US" sz="2800" b="1" baseline="0" dirty="0" smtClean="0"/>
              <a:t> </a:t>
            </a:r>
            <a:r>
              <a:rPr lang="en-US" sz="2800" b="1" baseline="0" dirty="0" err="1" smtClean="0"/>
              <a:t>dati</a:t>
            </a:r>
            <a:r>
              <a:rPr lang="en-US" sz="2800" b="1" baseline="0" dirty="0" smtClean="0"/>
              <a:t> </a:t>
            </a:r>
            <a:r>
              <a:rPr lang="en-US" sz="2800" b="1" baseline="0" dirty="0" err="1" smtClean="0"/>
              <a:t>dem</a:t>
            </a:r>
            <a:r>
              <a:rPr lang="en-US" sz="2800" b="1" baseline="0" dirty="0" smtClean="0"/>
              <a:t> no </a:t>
            </a:r>
            <a:r>
              <a:rPr lang="en-US" sz="2800" b="1" baseline="0" dirty="0" err="1" smtClean="0"/>
              <a:t>taki</a:t>
            </a:r>
            <a:r>
              <a:rPr lang="en-US" sz="2800" b="1" baseline="0" dirty="0" smtClean="0"/>
              <a:t> </a:t>
            </a:r>
            <a:r>
              <a:rPr lang="en-US" sz="2800" b="1" baseline="0" dirty="0" err="1" smtClean="0"/>
              <a:t>na</a:t>
            </a:r>
            <a:r>
              <a:rPr lang="en-US" sz="2800" b="1" baseline="0" dirty="0" smtClean="0"/>
              <a:t> </a:t>
            </a:r>
            <a:r>
              <a:rPr lang="en-US" sz="2800" b="1" baseline="0" dirty="0" err="1" smtClean="0"/>
              <a:t>mindri</a:t>
            </a:r>
            <a:r>
              <a:rPr lang="en-US" sz="2800" b="1" baseline="0" dirty="0" smtClean="0"/>
              <a:t> foe </a:t>
            </a:r>
            <a:r>
              <a:rPr lang="en-US" sz="2800" b="1" baseline="0" dirty="0" err="1" smtClean="0"/>
              <a:t>dem</a:t>
            </a:r>
            <a:r>
              <a:rPr lang="en-US" sz="2800" b="1" baseline="0" dirty="0" smtClean="0"/>
              <a:t> </a:t>
            </a:r>
            <a:r>
              <a:rPr lang="en-US" sz="2800" b="1" baseline="0" dirty="0" err="1" smtClean="0"/>
              <a:t>heiden</a:t>
            </a:r>
            <a:r>
              <a:rPr lang="en-US" sz="2800" b="1" baseline="0" dirty="0" smtClean="0"/>
              <a:t> </a:t>
            </a:r>
            <a:r>
              <a:rPr lang="en-US" sz="2800" b="1" baseline="0" dirty="0" err="1" smtClean="0"/>
              <a:t>soema</a:t>
            </a:r>
            <a:r>
              <a:rPr lang="en-US" sz="2800" b="1" baseline="0" dirty="0" smtClean="0"/>
              <a:t> </a:t>
            </a:r>
            <a:r>
              <a:rPr lang="en-US" sz="2800" b="1" baseline="0" dirty="0" err="1" smtClean="0"/>
              <a:t>srefi</a:t>
            </a:r>
            <a:r>
              <a:rPr lang="en-US" sz="2800" b="1" baseline="0" dirty="0" smtClean="0"/>
              <a:t>, </a:t>
            </a:r>
            <a:r>
              <a:rPr lang="en-US" sz="2800" b="1" baseline="0" dirty="0" err="1" smtClean="0"/>
              <a:t>dati</a:t>
            </a:r>
            <a:r>
              <a:rPr lang="en-US" sz="2800" b="1" baseline="0" dirty="0" smtClean="0"/>
              <a:t> wan </a:t>
            </a:r>
            <a:r>
              <a:rPr lang="en-US" sz="2800" b="1" baseline="0" dirty="0" err="1" smtClean="0"/>
              <a:t>soema</a:t>
            </a:r>
            <a:r>
              <a:rPr lang="en-US" sz="2800" b="1" baseline="0" dirty="0" smtClean="0"/>
              <a:t> </a:t>
            </a:r>
            <a:r>
              <a:rPr lang="en-US" sz="2800" b="1" baseline="0" dirty="0" err="1" smtClean="0"/>
              <a:t>ben</a:t>
            </a:r>
            <a:r>
              <a:rPr lang="en-US" sz="2800" b="1" baseline="0" dirty="0" smtClean="0"/>
              <a:t> </a:t>
            </a:r>
            <a:r>
              <a:rPr lang="en-US" sz="2800" b="1" baseline="0" dirty="0" err="1" smtClean="0"/>
              <a:t>sa</a:t>
            </a:r>
            <a:r>
              <a:rPr lang="en-US" sz="2800" b="1" baseline="0" dirty="0" smtClean="0"/>
              <a:t> </a:t>
            </a:r>
            <a:r>
              <a:rPr lang="en-US" sz="2800" b="1" baseline="0" dirty="0" err="1" smtClean="0"/>
              <a:t>seti</a:t>
            </a:r>
            <a:r>
              <a:rPr lang="en-US" sz="2800" b="1" baseline="0" dirty="0" smtClean="0"/>
              <a:t> </a:t>
            </a:r>
            <a:r>
              <a:rPr lang="en-US" sz="2800" b="1" baseline="0" dirty="0" err="1" smtClean="0"/>
              <a:t>libi</a:t>
            </a:r>
            <a:r>
              <a:rPr lang="en-US" sz="2800" b="1" baseline="0" dirty="0" smtClean="0"/>
              <a:t> </a:t>
            </a:r>
            <a:r>
              <a:rPr lang="en-US" sz="2800" b="1" baseline="0" dirty="0" err="1" smtClean="0"/>
              <a:t>nanga</a:t>
            </a:r>
            <a:r>
              <a:rPr lang="en-US" sz="2800" b="1" baseline="0" dirty="0" smtClean="0"/>
              <a:t> hem </a:t>
            </a:r>
            <a:r>
              <a:rPr lang="en-US" sz="2800" b="1" baseline="0" dirty="0" err="1" smtClean="0"/>
              <a:t>tata</a:t>
            </a:r>
            <a:r>
              <a:rPr lang="en-US" sz="2800" b="1" baseline="0" dirty="0" smtClean="0"/>
              <a:t> </a:t>
            </a:r>
            <a:r>
              <a:rPr lang="en-US" sz="2800" b="1" baseline="0" dirty="0" err="1" smtClean="0"/>
              <a:t>wefi</a:t>
            </a:r>
            <a:r>
              <a:rPr lang="en-US" sz="2800" b="1" baseline="0" dirty="0" smtClean="0"/>
              <a:t>.</a:t>
            </a:r>
            <a:r>
              <a:rPr lang="it-IT" sz="2800" b="1" baseline="0" dirty="0" smtClean="0"/>
              <a:t>  2. En oen abi bigi-membre, en oen no ben de nanga sari, dati da soema disi ben doe da sani disi ben sa komopo na oen mindri</a:t>
            </a:r>
            <a:r>
              <a:rPr lang="it-IT" b="1" baseline="0" dirty="0" smtClean="0"/>
              <a:t>.</a:t>
            </a:r>
            <a:endParaRPr lang="en-US" dirty="0"/>
          </a:p>
        </p:txBody>
      </p:sp>
      <p:sp>
        <p:nvSpPr>
          <p:cNvPr id="4" name="Date Placeholder 3"/>
          <p:cNvSpPr>
            <a:spLocks noGrp="1"/>
          </p:cNvSpPr>
          <p:nvPr>
            <p:ph type="dt" sz="half" idx="10"/>
          </p:nvPr>
        </p:nvSpPr>
        <p:spPr/>
        <p:txBody>
          <a:bodyPr/>
          <a:lstStyle/>
          <a:p>
            <a:fld id="{4A787704-F072-4CCA-BF0B-BACC3481C3D4}"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60</a:t>
            </a:fld>
            <a:endParaRPr lang="en-US" dirty="0"/>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krei</a:t>
            </a:r>
            <a:r>
              <a:rPr lang="en-US" dirty="0" smtClean="0"/>
              <a:t> </a:t>
            </a:r>
            <a:r>
              <a:rPr lang="en-US" dirty="0" err="1" smtClean="0"/>
              <a:t>abra</a:t>
            </a:r>
            <a:r>
              <a:rPr lang="en-US" dirty="0" smtClean="0"/>
              <a:t> </a:t>
            </a:r>
            <a:r>
              <a:rPr lang="en-US" dirty="0" err="1" smtClean="0"/>
              <a:t>wi</a:t>
            </a:r>
            <a:r>
              <a:rPr lang="en-US" dirty="0" smtClean="0"/>
              <a:t> </a:t>
            </a:r>
            <a:r>
              <a:rPr lang="en-US" dirty="0" err="1" smtClean="0"/>
              <a:t>egi</a:t>
            </a:r>
            <a:r>
              <a:rPr lang="en-US" dirty="0" smtClean="0"/>
              <a:t> </a:t>
            </a:r>
            <a:r>
              <a:rPr lang="en-US" dirty="0" err="1" smtClean="0"/>
              <a:t>sondoe</a:t>
            </a:r>
            <a:endParaRPr lang="en-US" dirty="0"/>
          </a:p>
        </p:txBody>
      </p:sp>
      <p:sp>
        <p:nvSpPr>
          <p:cNvPr id="3" name="Content Placeholder 2"/>
          <p:cNvSpPr>
            <a:spLocks noGrp="1"/>
          </p:cNvSpPr>
          <p:nvPr>
            <p:ph idx="1"/>
          </p:nvPr>
        </p:nvSpPr>
        <p:spPr>
          <a:xfrm>
            <a:off x="519057" y="2017713"/>
            <a:ext cx="8436031" cy="4114800"/>
          </a:xfrm>
        </p:spPr>
        <p:txBody>
          <a:bodyPr/>
          <a:lstStyle/>
          <a:p>
            <a:r>
              <a:rPr lang="en-US" b="1" baseline="0" dirty="0" err="1" smtClean="0"/>
              <a:t>Jak</a:t>
            </a:r>
            <a:r>
              <a:rPr lang="en-US" b="1" baseline="0" dirty="0" smtClean="0"/>
              <a:t>. 48.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Gado</a:t>
            </a:r>
            <a:r>
              <a:rPr lang="en-US" b="1" baseline="0" dirty="0" smtClean="0"/>
              <a:t>, en A </a:t>
            </a:r>
            <a:r>
              <a:rPr lang="en-US" b="1" baseline="0" dirty="0" err="1" smtClean="0"/>
              <a:t>sa</a:t>
            </a:r>
            <a:r>
              <a:rPr lang="en-US" b="1" baseline="0" dirty="0" smtClean="0"/>
              <a:t>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anoe</a:t>
            </a:r>
            <a:r>
              <a:rPr lang="en-US" b="1" baseline="0" dirty="0" smtClean="0"/>
              <a:t>, </a:t>
            </a:r>
            <a:r>
              <a:rPr lang="en-US" b="1" baseline="0" dirty="0" err="1" smtClean="0"/>
              <a:t>oen</a:t>
            </a:r>
            <a:r>
              <a:rPr lang="en-US" b="1" baseline="0" dirty="0" smtClean="0"/>
              <a:t> </a:t>
            </a:r>
            <a:r>
              <a:rPr lang="en-US" b="1" baseline="0" dirty="0" err="1" smtClean="0"/>
              <a:t>sondari</a:t>
            </a:r>
            <a:r>
              <a:rPr lang="en-US" b="1" baseline="0" dirty="0" smtClean="0"/>
              <a:t>, en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hati</a:t>
            </a:r>
            <a:r>
              <a:rPr lang="en-US" b="1" baseline="0" dirty="0" smtClean="0"/>
              <a:t>, </a:t>
            </a:r>
            <a:r>
              <a:rPr lang="en-US" b="1" baseline="0" dirty="0" err="1" smtClean="0"/>
              <a:t>oen</a:t>
            </a:r>
            <a:r>
              <a:rPr lang="en-US" b="1" baseline="0" dirty="0" smtClean="0"/>
              <a:t> </a:t>
            </a:r>
            <a:r>
              <a:rPr lang="en-US" b="1" baseline="0" dirty="0" err="1" smtClean="0"/>
              <a:t>soema</a:t>
            </a:r>
            <a:r>
              <a:rPr lang="en-US" b="1" baseline="0" dirty="0" smtClean="0"/>
              <a:t> </a:t>
            </a:r>
            <a:r>
              <a:rPr lang="en-US" b="1" baseline="0" dirty="0" err="1" smtClean="0"/>
              <a:t>nanga</a:t>
            </a:r>
            <a:r>
              <a:rPr lang="en-US" b="1" baseline="0" dirty="0" smtClean="0"/>
              <a:t> toe </a:t>
            </a:r>
            <a:r>
              <a:rPr lang="en-US" b="1" baseline="0" dirty="0" err="1" smtClean="0"/>
              <a:t>prakseri</a:t>
            </a:r>
            <a:r>
              <a:rPr lang="en-US" b="1" baseline="0" dirty="0" smtClean="0"/>
              <a:t>.</a:t>
            </a:r>
            <a:r>
              <a:rPr lang="fi-FI" b="1" baseline="0" dirty="0" smtClean="0"/>
              <a:t>  9. Teki pina, en sari en krei; meki oen lafoe tron krei, en oen prisiri tron wan hebi.</a:t>
            </a:r>
            <a:r>
              <a:rPr lang="it-IT" b="1" baseline="0" dirty="0" smtClean="0"/>
              <a:t>  10. Saka oensrefi na ini da ai foe Masra, en A sa opo oen.</a:t>
            </a:r>
            <a:endParaRPr lang="en-US" dirty="0"/>
          </a:p>
        </p:txBody>
      </p:sp>
      <p:sp>
        <p:nvSpPr>
          <p:cNvPr id="4" name="Date Placeholder 3"/>
          <p:cNvSpPr>
            <a:spLocks noGrp="1"/>
          </p:cNvSpPr>
          <p:nvPr>
            <p:ph type="dt" sz="half" idx="10"/>
          </p:nvPr>
        </p:nvSpPr>
        <p:spPr/>
        <p:txBody>
          <a:bodyPr/>
          <a:lstStyle/>
          <a:p>
            <a:fld id="{74836B74-D507-4FBC-966A-98B7387FC7EF}"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61</a:t>
            </a:fld>
            <a:endParaRPr lang="en-US" dirty="0"/>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jepi</a:t>
            </a:r>
            <a:r>
              <a:rPr lang="en-US" dirty="0" smtClean="0"/>
              <a:t> </a:t>
            </a:r>
            <a:r>
              <a:rPr lang="en-US" dirty="0" err="1" smtClean="0"/>
              <a:t>trawan</a:t>
            </a:r>
            <a:endParaRPr lang="en-US" dirty="0"/>
          </a:p>
        </p:txBody>
      </p:sp>
      <p:sp>
        <p:nvSpPr>
          <p:cNvPr id="3" name="Content Placeholder 2"/>
          <p:cNvSpPr>
            <a:spLocks noGrp="1"/>
          </p:cNvSpPr>
          <p:nvPr>
            <p:ph idx="1"/>
          </p:nvPr>
        </p:nvSpPr>
        <p:spPr>
          <a:xfrm>
            <a:off x="519057" y="2017713"/>
            <a:ext cx="8436031" cy="4114800"/>
          </a:xfrm>
        </p:spPr>
        <p:txBody>
          <a:bodyPr/>
          <a:lstStyle/>
          <a:p>
            <a:r>
              <a:rPr lang="en-US" b="1" dirty="0" smtClean="0"/>
              <a:t>Gal. 6:</a:t>
            </a:r>
            <a:r>
              <a:rPr lang="en-US" b="1" baseline="0" dirty="0" smtClean="0"/>
              <a:t>1. Mi </a:t>
            </a:r>
            <a:r>
              <a:rPr lang="en-US" b="1" baseline="0" dirty="0" err="1" smtClean="0"/>
              <a:t>brada</a:t>
            </a:r>
            <a:r>
              <a:rPr lang="en-US" b="1" baseline="0" dirty="0" smtClean="0"/>
              <a:t>, </a:t>
            </a:r>
            <a:r>
              <a:rPr lang="en-US" b="1" baseline="0" dirty="0" err="1" smtClean="0"/>
              <a:t>efoe</a:t>
            </a:r>
            <a:r>
              <a:rPr lang="en-US" b="1" baseline="0" dirty="0" smtClean="0"/>
              <a:t> wan </a:t>
            </a:r>
            <a:r>
              <a:rPr lang="en-US" b="1" baseline="0" dirty="0" err="1" smtClean="0"/>
              <a:t>soema</a:t>
            </a:r>
            <a:r>
              <a:rPr lang="en-US" b="1" baseline="0" dirty="0" smtClean="0"/>
              <a:t> </a:t>
            </a:r>
            <a:r>
              <a:rPr lang="en-US" b="1" baseline="0" dirty="0" err="1" smtClean="0"/>
              <a:t>meki</a:t>
            </a:r>
            <a:r>
              <a:rPr lang="en-US" b="1" baseline="0" dirty="0" smtClean="0"/>
              <a:t> wan </a:t>
            </a:r>
            <a:r>
              <a:rPr lang="en-US" b="1" baseline="0" dirty="0" err="1" smtClean="0"/>
              <a:t>foutoe</a:t>
            </a:r>
            <a:r>
              <a:rPr lang="en-US" b="1" baseline="0" dirty="0" smtClean="0"/>
              <a:t>, </a:t>
            </a:r>
            <a:r>
              <a:rPr lang="en-US" b="1" baseline="0" dirty="0" err="1" smtClean="0"/>
              <a:t>oen</a:t>
            </a:r>
            <a:r>
              <a:rPr lang="en-US" b="1" baseline="0" dirty="0" smtClean="0"/>
              <a:t> </a:t>
            </a:r>
            <a:r>
              <a:rPr lang="en-US" b="1" baseline="0" dirty="0" err="1" smtClean="0"/>
              <a:t>disi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de </a:t>
            </a:r>
            <a:r>
              <a:rPr lang="en-US" b="1" baseline="0" dirty="0" err="1" smtClean="0"/>
              <a:t>tiri</a:t>
            </a:r>
            <a:r>
              <a:rPr lang="en-US" b="1" baseline="0" dirty="0" smtClean="0"/>
              <a:t> </a:t>
            </a:r>
            <a:r>
              <a:rPr lang="en-US" b="1" baseline="0" dirty="0" err="1" smtClean="0"/>
              <a:t>moesoe</a:t>
            </a:r>
            <a:r>
              <a:rPr lang="en-US" b="1" baseline="0" dirty="0" smtClean="0"/>
              <a:t> </a:t>
            </a:r>
            <a:r>
              <a:rPr lang="en-US" b="1" baseline="0" dirty="0" err="1" smtClean="0"/>
              <a:t>meki</a:t>
            </a:r>
            <a:r>
              <a:rPr lang="en-US" b="1" baseline="0" dirty="0" smtClean="0"/>
              <a:t> so wan </a:t>
            </a:r>
            <a:r>
              <a:rPr lang="en-US" b="1" baseline="0" dirty="0" err="1" smtClean="0"/>
              <a:t>brada</a:t>
            </a:r>
            <a:r>
              <a:rPr lang="en-US" b="1" baseline="0" dirty="0" smtClean="0"/>
              <a:t> </a:t>
            </a:r>
            <a:r>
              <a:rPr lang="en-US" b="1" baseline="0" dirty="0" err="1" smtClean="0"/>
              <a:t>kom</a:t>
            </a:r>
            <a:r>
              <a:rPr lang="en-US" b="1" baseline="0" dirty="0" smtClean="0"/>
              <a:t> </a:t>
            </a:r>
            <a:r>
              <a:rPr lang="en-US" b="1" baseline="0" dirty="0" err="1" smtClean="0"/>
              <a:t>boen</a:t>
            </a:r>
            <a:r>
              <a:rPr lang="en-US" b="1" baseline="0" dirty="0" smtClean="0"/>
              <a:t> </a:t>
            </a:r>
            <a:r>
              <a:rPr lang="en-US" b="1" baseline="0" dirty="0" err="1" smtClean="0"/>
              <a:t>baka</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foe </a:t>
            </a:r>
            <a:r>
              <a:rPr lang="en-US" b="1" baseline="0" dirty="0" err="1" smtClean="0"/>
              <a:t>saka-fasi</a:t>
            </a:r>
            <a:r>
              <a:rPr lang="en-US" b="1" baseline="0" dirty="0" smtClean="0"/>
              <a:t>, ma </a:t>
            </a:r>
            <a:r>
              <a:rPr lang="en-US" b="1" baseline="0" dirty="0" err="1" smtClean="0"/>
              <a:t>loekoe</a:t>
            </a:r>
            <a:r>
              <a:rPr lang="en-US" b="1" baseline="0" dirty="0" smtClean="0"/>
              <a:t> </a:t>
            </a:r>
            <a:r>
              <a:rPr lang="en-US" b="1" baseline="0" dirty="0" err="1" smtClean="0"/>
              <a:t>boen</a:t>
            </a:r>
            <a:r>
              <a:rPr lang="en-US" b="1" baseline="0" dirty="0" smtClean="0"/>
              <a:t> </a:t>
            </a:r>
            <a:r>
              <a:rPr lang="en-US" b="1" baseline="0" dirty="0" err="1" smtClean="0"/>
              <a:t>dati</a:t>
            </a:r>
            <a:r>
              <a:rPr lang="en-US" b="1" baseline="0" dirty="0" smtClean="0"/>
              <a:t> </a:t>
            </a:r>
            <a:r>
              <a:rPr lang="en-US" b="1" baseline="0" dirty="0" err="1" smtClean="0"/>
              <a:t>oensrefi</a:t>
            </a:r>
            <a:r>
              <a:rPr lang="en-US" b="1" baseline="0" dirty="0" smtClean="0"/>
              <a:t> no </a:t>
            </a:r>
            <a:r>
              <a:rPr lang="en-US" b="1" baseline="0" dirty="0" err="1" smtClean="0"/>
              <a:t>kisi</a:t>
            </a:r>
            <a:r>
              <a:rPr lang="en-US" b="1" baseline="0" dirty="0" smtClean="0"/>
              <a:t> </a:t>
            </a:r>
            <a:r>
              <a:rPr lang="en-US" b="1" baseline="0" dirty="0" err="1" smtClean="0"/>
              <a:t>tesi</a:t>
            </a:r>
            <a:r>
              <a:rPr lang="en-US" b="1" baseline="0" dirty="0" smtClean="0"/>
              <a:t> toe.  2. </a:t>
            </a:r>
            <a:r>
              <a:rPr lang="en-US" b="1" baseline="0" dirty="0" err="1" smtClean="0"/>
              <a:t>Oen</a:t>
            </a:r>
            <a:r>
              <a:rPr lang="en-US" b="1" baseline="0" dirty="0" smtClean="0"/>
              <a:t> </a:t>
            </a:r>
            <a:r>
              <a:rPr lang="en-US" b="1" baseline="0" dirty="0" err="1" smtClean="0"/>
              <a:t>moesoe</a:t>
            </a:r>
            <a:r>
              <a:rPr lang="en-US" b="1" baseline="0" dirty="0" smtClean="0"/>
              <a:t> </a:t>
            </a:r>
            <a:r>
              <a:rPr lang="en-US" b="1" baseline="0" dirty="0" err="1" smtClean="0"/>
              <a:t>tjari</a:t>
            </a:r>
            <a:r>
              <a:rPr lang="en-US" b="1" baseline="0" dirty="0" smtClean="0"/>
              <a:t> </a:t>
            </a:r>
            <a:r>
              <a:rPr lang="en-US" b="1" baseline="0" dirty="0" err="1" smtClean="0"/>
              <a:t>da</a:t>
            </a:r>
            <a:r>
              <a:rPr lang="en-US" b="1" baseline="0" dirty="0" smtClean="0"/>
              <a:t> </a:t>
            </a:r>
            <a:r>
              <a:rPr lang="en-US" b="1" baseline="0" dirty="0" err="1" smtClean="0"/>
              <a:t>hebi</a:t>
            </a:r>
            <a:r>
              <a:rPr lang="en-US" b="1" baseline="0" dirty="0" smtClean="0"/>
              <a:t> foe </a:t>
            </a:r>
            <a:r>
              <a:rPr lang="en-US" b="1" baseline="0" dirty="0" err="1" smtClean="0"/>
              <a:t>makandra</a:t>
            </a:r>
            <a:r>
              <a:rPr lang="en-US" b="1" baseline="0" dirty="0" smtClean="0"/>
              <a:t>, en so </a:t>
            </a:r>
            <a:r>
              <a:rPr lang="en-US" b="1" baseline="0" dirty="0" err="1" smtClean="0"/>
              <a:t>oen</a:t>
            </a:r>
            <a:r>
              <a:rPr lang="en-US" b="1" baseline="0" dirty="0" smtClean="0"/>
              <a:t> </a:t>
            </a:r>
            <a:r>
              <a:rPr lang="en-US" b="1" baseline="0" dirty="0" err="1" smtClean="0"/>
              <a:t>sa</a:t>
            </a:r>
            <a:r>
              <a:rPr lang="en-US" b="1" baseline="0" dirty="0" smtClean="0"/>
              <a:t> </a:t>
            </a:r>
            <a:r>
              <a:rPr lang="en-US" b="1" baseline="0" dirty="0" err="1" smtClean="0"/>
              <a:t>hori</a:t>
            </a:r>
            <a:r>
              <a:rPr lang="en-US" b="1" baseline="0" dirty="0" smtClean="0"/>
              <a:t> </a:t>
            </a:r>
            <a:r>
              <a:rPr lang="en-US" b="1" baseline="0" dirty="0" err="1" smtClean="0"/>
              <a:t>da</a:t>
            </a:r>
            <a:r>
              <a:rPr lang="en-US" b="1" baseline="0" dirty="0" smtClean="0"/>
              <a:t> wet foe </a:t>
            </a:r>
            <a:r>
              <a:rPr lang="en-US" b="1" baseline="0" dirty="0" err="1" smtClean="0"/>
              <a:t>Kristus</a:t>
            </a:r>
            <a:r>
              <a:rPr lang="en-US" b="1" baseline="0" dirty="0" smtClean="0"/>
              <a:t>.</a:t>
            </a:r>
            <a:endParaRPr lang="en-US" dirty="0"/>
          </a:p>
        </p:txBody>
      </p:sp>
      <p:sp>
        <p:nvSpPr>
          <p:cNvPr id="4" name="Date Placeholder 3"/>
          <p:cNvSpPr>
            <a:spLocks noGrp="1"/>
          </p:cNvSpPr>
          <p:nvPr>
            <p:ph type="dt" sz="half" idx="10"/>
          </p:nvPr>
        </p:nvSpPr>
        <p:spPr/>
        <p:txBody>
          <a:bodyPr/>
          <a:lstStyle/>
          <a:p>
            <a:fld id="{7B0F5CD5-27E9-4994-9569-BA93BD4517B7}"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62</a:t>
            </a:fld>
            <a:endParaRPr lang="en-US" dirty="0"/>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abi</a:t>
            </a:r>
            <a:r>
              <a:rPr lang="en-US" dirty="0" smtClean="0"/>
              <a:t> </a:t>
            </a:r>
            <a:r>
              <a:rPr lang="en-US" dirty="0" err="1" smtClean="0"/>
              <a:t>berouw</a:t>
            </a:r>
            <a:r>
              <a:rPr lang="en-US" dirty="0" smtClean="0"/>
              <a:t> foe </a:t>
            </a:r>
            <a:r>
              <a:rPr lang="en-US" dirty="0" err="1" smtClean="0"/>
              <a:t>sondoe</a:t>
            </a:r>
            <a:r>
              <a:rPr lang="en-US" dirty="0" smtClean="0"/>
              <a:t> </a:t>
            </a:r>
            <a:r>
              <a:rPr lang="en-US" dirty="0" err="1" smtClean="0"/>
              <a:t>na</a:t>
            </a:r>
            <a:r>
              <a:rPr lang="en-US" dirty="0" smtClean="0"/>
              <a:t> </a:t>
            </a:r>
            <a:r>
              <a:rPr lang="en-US" dirty="0" err="1" smtClean="0"/>
              <a:t>wi</a:t>
            </a:r>
            <a:r>
              <a:rPr lang="en-US" dirty="0" smtClean="0"/>
              <a:t> </a:t>
            </a:r>
            <a:r>
              <a:rPr lang="en-US" dirty="0" err="1" smtClean="0"/>
              <a:t>mindri</a:t>
            </a:r>
            <a:endParaRPr lang="en-US" dirty="0"/>
          </a:p>
        </p:txBody>
      </p:sp>
      <p:sp>
        <p:nvSpPr>
          <p:cNvPr id="3" name="Content Placeholder 2"/>
          <p:cNvSpPr>
            <a:spLocks noGrp="1"/>
          </p:cNvSpPr>
          <p:nvPr>
            <p:ph idx="1"/>
          </p:nvPr>
        </p:nvSpPr>
        <p:spPr>
          <a:xfrm>
            <a:off x="0" y="2017713"/>
            <a:ext cx="8955088" cy="4114800"/>
          </a:xfrm>
        </p:spPr>
        <p:txBody>
          <a:bodyPr/>
          <a:lstStyle/>
          <a:p>
            <a:r>
              <a:rPr lang="en-US" sz="2800" b="1" dirty="0" smtClean="0"/>
              <a:t>Ps. 119:</a:t>
            </a:r>
            <a:r>
              <a:rPr lang="en-US" sz="2800" b="1" baseline="0" dirty="0" smtClean="0"/>
              <a:t>136. </a:t>
            </a:r>
            <a:r>
              <a:rPr lang="en-US" sz="2800" b="1" baseline="0" dirty="0" err="1" smtClean="0"/>
              <a:t>Liba</a:t>
            </a:r>
            <a:r>
              <a:rPr lang="en-US" sz="2800" b="1" baseline="0" dirty="0" smtClean="0"/>
              <a:t> foe </a:t>
            </a:r>
            <a:r>
              <a:rPr lang="en-US" sz="2800" b="1" baseline="0" dirty="0" err="1" smtClean="0"/>
              <a:t>watra</a:t>
            </a:r>
            <a:r>
              <a:rPr lang="en-US" sz="2800" b="1" baseline="0" dirty="0" smtClean="0"/>
              <a:t> </a:t>
            </a:r>
            <a:r>
              <a:rPr lang="en-US" sz="2800" b="1" baseline="0" dirty="0" err="1" smtClean="0"/>
              <a:t>lon</a:t>
            </a:r>
            <a:r>
              <a:rPr lang="en-US" sz="2800" b="1" baseline="0" dirty="0" smtClean="0"/>
              <a:t> </a:t>
            </a:r>
            <a:r>
              <a:rPr lang="en-US" sz="2800" b="1" baseline="0" dirty="0" err="1" smtClean="0"/>
              <a:t>komopo</a:t>
            </a:r>
            <a:r>
              <a:rPr lang="en-US" sz="2800" b="1" baseline="0" dirty="0" smtClean="0"/>
              <a:t> foe mi </a:t>
            </a:r>
            <a:r>
              <a:rPr lang="en-US" sz="2800" b="1" baseline="0" dirty="0" err="1" smtClean="0"/>
              <a:t>ai</a:t>
            </a:r>
            <a:r>
              <a:rPr lang="en-US" sz="2800" b="1" baseline="0" dirty="0" smtClean="0"/>
              <a:t>, </a:t>
            </a:r>
            <a:r>
              <a:rPr lang="en-US" sz="2800" b="1" baseline="0" dirty="0" err="1" smtClean="0"/>
              <a:t>bikasi</a:t>
            </a:r>
            <a:r>
              <a:rPr lang="en-US" sz="2800" b="1" baseline="0" dirty="0" smtClean="0"/>
              <a:t> </a:t>
            </a:r>
            <a:r>
              <a:rPr lang="en-US" sz="2800" b="1" baseline="0" dirty="0" err="1" smtClean="0"/>
              <a:t>dem</a:t>
            </a:r>
            <a:r>
              <a:rPr lang="en-US" sz="2800" b="1" baseline="0" dirty="0" smtClean="0"/>
              <a:t> no </a:t>
            </a:r>
            <a:r>
              <a:rPr lang="en-US" sz="2800" b="1" baseline="0" dirty="0" err="1" smtClean="0"/>
              <a:t>hori</a:t>
            </a:r>
            <a:r>
              <a:rPr lang="en-US" sz="2800" b="1" baseline="0" dirty="0" smtClean="0"/>
              <a:t> Joe wet.</a:t>
            </a:r>
          </a:p>
          <a:p>
            <a:r>
              <a:rPr lang="en-US" sz="2800" b="1" dirty="0" smtClean="0"/>
              <a:t>Ezra 10:</a:t>
            </a:r>
            <a:r>
              <a:rPr lang="en-US" sz="2800" b="1" baseline="0" dirty="0" smtClean="0"/>
              <a:t>1. Now </a:t>
            </a:r>
            <a:r>
              <a:rPr lang="en-US" sz="2800" b="1" baseline="0" dirty="0" err="1" smtClean="0"/>
              <a:t>di</a:t>
            </a:r>
            <a:r>
              <a:rPr lang="en-US" sz="2800" b="1" baseline="0" dirty="0" smtClean="0"/>
              <a:t> Ezra </a:t>
            </a:r>
            <a:r>
              <a:rPr lang="en-US" sz="2800" b="1" baseline="0" dirty="0" err="1" smtClean="0"/>
              <a:t>ben</a:t>
            </a:r>
            <a:r>
              <a:rPr lang="en-US" sz="2800" b="1" baseline="0" dirty="0" smtClean="0"/>
              <a:t> </a:t>
            </a:r>
            <a:r>
              <a:rPr lang="en-US" sz="2800" b="1" baseline="0" dirty="0" err="1" smtClean="0"/>
              <a:t>begi</a:t>
            </a:r>
            <a:r>
              <a:rPr lang="en-US" sz="2800" b="1" baseline="0" dirty="0" smtClean="0"/>
              <a:t> </a:t>
            </a:r>
            <a:r>
              <a:rPr lang="en-US" sz="2800" b="1" baseline="0" dirty="0" err="1" smtClean="0"/>
              <a:t>kaba</a:t>
            </a:r>
            <a:r>
              <a:rPr lang="en-US" sz="2800" b="1" baseline="0" dirty="0" smtClean="0"/>
              <a:t>, en a </a:t>
            </a:r>
            <a:r>
              <a:rPr lang="en-US" sz="2800" b="1" baseline="0" dirty="0" err="1" smtClean="0"/>
              <a:t>ben</a:t>
            </a:r>
            <a:r>
              <a:rPr lang="en-US" sz="2800" b="1" baseline="0" dirty="0" smtClean="0"/>
              <a:t> </a:t>
            </a:r>
            <a:r>
              <a:rPr lang="en-US" sz="2800" b="1" baseline="0" dirty="0" err="1" smtClean="0"/>
              <a:t>bekenti</a:t>
            </a:r>
            <a:r>
              <a:rPr lang="en-US" sz="2800" b="1" baseline="0" dirty="0" smtClean="0"/>
              <a:t>, en a </a:t>
            </a:r>
            <a:r>
              <a:rPr lang="en-US" sz="2800" b="1" baseline="0" dirty="0" err="1" smtClean="0"/>
              <a:t>ben</a:t>
            </a:r>
            <a:r>
              <a:rPr lang="en-US" sz="2800" b="1" baseline="0" dirty="0" smtClean="0"/>
              <a:t> </a:t>
            </a:r>
            <a:r>
              <a:rPr lang="en-US" sz="2800" b="1" baseline="0" dirty="0" err="1" smtClean="0"/>
              <a:t>krei</a:t>
            </a:r>
            <a:r>
              <a:rPr lang="en-US" sz="2800" b="1" baseline="0" dirty="0" smtClean="0"/>
              <a:t> en </a:t>
            </a:r>
            <a:r>
              <a:rPr lang="en-US" sz="2800" b="1" baseline="0" dirty="0" err="1" smtClean="0"/>
              <a:t>fadon</a:t>
            </a:r>
            <a:r>
              <a:rPr lang="en-US" sz="2800" b="1" baseline="0" dirty="0" smtClean="0"/>
              <a:t> </a:t>
            </a:r>
            <a:r>
              <a:rPr lang="en-US" sz="2800" b="1" baseline="0" dirty="0" err="1" smtClean="0"/>
              <a:t>na</a:t>
            </a:r>
            <a:r>
              <a:rPr lang="en-US" sz="2800" b="1" baseline="0" dirty="0" smtClean="0"/>
              <a:t> </a:t>
            </a:r>
            <a:r>
              <a:rPr lang="en-US" sz="2800" b="1" baseline="0" dirty="0" err="1" smtClean="0"/>
              <a:t>fesi</a:t>
            </a:r>
            <a:r>
              <a:rPr lang="en-US" sz="2800" b="1" baseline="0" dirty="0" smtClean="0"/>
              <a:t> foe </a:t>
            </a:r>
            <a:r>
              <a:rPr lang="en-US" sz="2800" b="1" baseline="0" dirty="0" err="1" smtClean="0"/>
              <a:t>da</a:t>
            </a:r>
            <a:r>
              <a:rPr lang="en-US" sz="2800" b="1" baseline="0" dirty="0" smtClean="0"/>
              <a:t> </a:t>
            </a:r>
            <a:r>
              <a:rPr lang="en-US" sz="2800" b="1" baseline="0" dirty="0" err="1" smtClean="0"/>
              <a:t>oso</a:t>
            </a:r>
            <a:r>
              <a:rPr lang="en-US" sz="2800" b="1" baseline="0" dirty="0" smtClean="0"/>
              <a:t> foe </a:t>
            </a:r>
            <a:r>
              <a:rPr lang="en-US" sz="2800" b="1" baseline="0" dirty="0" err="1" smtClean="0"/>
              <a:t>Gado</a:t>
            </a:r>
            <a:r>
              <a:rPr lang="en-US" sz="2800" b="1" baseline="0" dirty="0" smtClean="0"/>
              <a:t>, </a:t>
            </a:r>
            <a:r>
              <a:rPr lang="en-US" sz="2800" b="1" baseline="0" dirty="0" err="1" smtClean="0"/>
              <a:t>dan</a:t>
            </a:r>
            <a:r>
              <a:rPr lang="en-US" sz="2800" b="1" baseline="0" dirty="0" smtClean="0"/>
              <a:t> wan </a:t>
            </a:r>
            <a:r>
              <a:rPr lang="en-US" sz="2800" b="1" baseline="0" dirty="0" err="1" smtClean="0"/>
              <a:t>bigi</a:t>
            </a:r>
            <a:r>
              <a:rPr lang="en-US" sz="2800" b="1" baseline="0" dirty="0" smtClean="0"/>
              <a:t> </a:t>
            </a:r>
            <a:r>
              <a:rPr lang="en-US" sz="2800" b="1" baseline="0" dirty="0" err="1" smtClean="0"/>
              <a:t>hipi</a:t>
            </a:r>
            <a:r>
              <a:rPr lang="en-US" sz="2800" b="1" baseline="0" dirty="0" smtClean="0"/>
              <a:t> </a:t>
            </a:r>
            <a:r>
              <a:rPr lang="en-US" sz="2800" b="1" baseline="0" dirty="0" err="1" smtClean="0"/>
              <a:t>mansoema</a:t>
            </a:r>
            <a:r>
              <a:rPr lang="en-US" sz="2800" b="1" baseline="0" dirty="0" smtClean="0"/>
              <a:t> </a:t>
            </a:r>
            <a:r>
              <a:rPr lang="en-US" sz="2800" b="1" baseline="0" dirty="0" err="1" smtClean="0"/>
              <a:t>nanga</a:t>
            </a:r>
            <a:r>
              <a:rPr lang="en-US" sz="2800" b="1" baseline="0" dirty="0" smtClean="0"/>
              <a:t> </a:t>
            </a:r>
            <a:r>
              <a:rPr lang="en-US" sz="2800" b="1" baseline="0" dirty="0" err="1" smtClean="0"/>
              <a:t>oemasoema</a:t>
            </a:r>
            <a:r>
              <a:rPr lang="en-US" sz="2800" b="1" baseline="0" dirty="0" smtClean="0"/>
              <a:t> </a:t>
            </a:r>
            <a:r>
              <a:rPr lang="en-US" sz="2800" b="1" baseline="0" dirty="0" err="1" smtClean="0"/>
              <a:t>nanga</a:t>
            </a:r>
            <a:r>
              <a:rPr lang="en-US" sz="2800" b="1" baseline="0" dirty="0" smtClean="0"/>
              <a:t> </a:t>
            </a:r>
            <a:r>
              <a:rPr lang="en-US" sz="2800" b="1" baseline="0" dirty="0" err="1" smtClean="0"/>
              <a:t>pikin</a:t>
            </a:r>
            <a:r>
              <a:rPr lang="en-US" sz="2800" b="1" baseline="0" dirty="0" smtClean="0"/>
              <a:t> foe </a:t>
            </a:r>
            <a:r>
              <a:rPr lang="en-US" sz="2800" b="1" baseline="0" dirty="0" err="1" smtClean="0"/>
              <a:t>Israël</a:t>
            </a:r>
            <a:r>
              <a:rPr lang="en-US" sz="2800" b="1" baseline="0" dirty="0" smtClean="0"/>
              <a:t> </a:t>
            </a:r>
            <a:r>
              <a:rPr lang="en-US" sz="2800" b="1" baseline="0" dirty="0" err="1" smtClean="0"/>
              <a:t>ben</a:t>
            </a:r>
            <a:r>
              <a:rPr lang="en-US" sz="2800" b="1" baseline="0" dirty="0" smtClean="0"/>
              <a:t> </a:t>
            </a:r>
            <a:r>
              <a:rPr lang="en-US" sz="2800" b="1" baseline="0" dirty="0" err="1" smtClean="0"/>
              <a:t>kom</a:t>
            </a:r>
            <a:r>
              <a:rPr lang="en-US" sz="2800" b="1" baseline="0" dirty="0" smtClean="0"/>
              <a:t> </a:t>
            </a:r>
            <a:r>
              <a:rPr lang="en-US" sz="2800" b="1" baseline="0" dirty="0" err="1" smtClean="0"/>
              <a:t>makandra</a:t>
            </a:r>
            <a:r>
              <a:rPr lang="en-US" sz="2800" b="1" baseline="0" dirty="0" smtClean="0"/>
              <a:t> </a:t>
            </a:r>
            <a:r>
              <a:rPr lang="en-US" sz="2800" b="1" baseline="0" dirty="0" err="1" smtClean="0"/>
              <a:t>na</a:t>
            </a:r>
            <a:r>
              <a:rPr lang="en-US" sz="2800" b="1" baseline="0" dirty="0" smtClean="0"/>
              <a:t> hem; </a:t>
            </a:r>
            <a:r>
              <a:rPr lang="en-US" sz="2800" b="1" baseline="0" dirty="0" err="1" smtClean="0"/>
              <a:t>bikasi</a:t>
            </a:r>
            <a:r>
              <a:rPr lang="en-US" sz="2800" b="1" baseline="0" dirty="0" smtClean="0"/>
              <a:t> </a:t>
            </a:r>
            <a:r>
              <a:rPr lang="en-US" sz="2800" b="1" baseline="0" dirty="0" err="1" smtClean="0"/>
              <a:t>da</a:t>
            </a:r>
            <a:r>
              <a:rPr lang="en-US" sz="2800" b="1" baseline="0" dirty="0" smtClean="0"/>
              <a:t> </a:t>
            </a:r>
            <a:r>
              <a:rPr lang="en-US" sz="2800" b="1" baseline="0" dirty="0" err="1" smtClean="0"/>
              <a:t>pipel</a:t>
            </a:r>
            <a:r>
              <a:rPr lang="en-US" sz="2800" b="1" baseline="0" dirty="0" smtClean="0"/>
              <a:t> </a:t>
            </a:r>
            <a:r>
              <a:rPr lang="en-US" sz="2800" b="1" baseline="0" dirty="0" err="1" smtClean="0"/>
              <a:t>ben</a:t>
            </a:r>
            <a:r>
              <a:rPr lang="en-US" sz="2800" b="1" baseline="0" dirty="0" smtClean="0"/>
              <a:t> </a:t>
            </a:r>
            <a:r>
              <a:rPr lang="en-US" sz="2800" b="1" baseline="0" dirty="0" err="1" smtClean="0"/>
              <a:t>krei</a:t>
            </a:r>
            <a:r>
              <a:rPr lang="en-US" sz="2800" b="1" baseline="0" dirty="0" smtClean="0"/>
              <a:t> </a:t>
            </a:r>
            <a:r>
              <a:rPr lang="en-US" sz="2800" b="1" baseline="0" dirty="0" err="1" smtClean="0"/>
              <a:t>toemoesi</a:t>
            </a:r>
            <a:r>
              <a:rPr lang="en-US" sz="2800" b="1" baseline="0" dirty="0" smtClean="0"/>
              <a:t>.</a:t>
            </a:r>
            <a:endParaRPr lang="en-US" sz="2800" dirty="0"/>
          </a:p>
        </p:txBody>
      </p:sp>
      <p:sp>
        <p:nvSpPr>
          <p:cNvPr id="4" name="Date Placeholder 3"/>
          <p:cNvSpPr>
            <a:spLocks noGrp="1"/>
          </p:cNvSpPr>
          <p:nvPr>
            <p:ph type="dt" sz="half" idx="10"/>
          </p:nvPr>
        </p:nvSpPr>
        <p:spPr/>
        <p:txBody>
          <a:bodyPr/>
          <a:lstStyle/>
          <a:p>
            <a:fld id="{0764F203-4172-49A0-912B-169C444FCA7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63</a:t>
            </a:fld>
            <a:endParaRPr lang="en-US" dirty="0"/>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Som</a:t>
            </a:r>
            <a:r>
              <a:rPr lang="en-US" dirty="0" smtClean="0"/>
              <a:t> </a:t>
            </a:r>
            <a:r>
              <a:rPr lang="en-US" dirty="0" err="1" smtClean="0"/>
              <a:t>leisi</a:t>
            </a:r>
            <a:r>
              <a:rPr lang="en-US" dirty="0" smtClean="0"/>
              <a:t> </a:t>
            </a:r>
            <a:r>
              <a:rPr lang="en-US" dirty="0" err="1" smtClean="0"/>
              <a:t>wi</a:t>
            </a:r>
            <a:r>
              <a:rPr lang="en-US" dirty="0" smtClean="0"/>
              <a:t> </a:t>
            </a:r>
            <a:r>
              <a:rPr lang="en-US" dirty="0" err="1" smtClean="0"/>
              <a:t>moesoe</a:t>
            </a:r>
            <a:r>
              <a:rPr lang="en-US" dirty="0" smtClean="0"/>
              <a:t> go </a:t>
            </a:r>
            <a:r>
              <a:rPr lang="en-US" dirty="0" err="1" smtClean="0"/>
              <a:t>moro</a:t>
            </a:r>
            <a:r>
              <a:rPr lang="en-US" dirty="0" smtClean="0"/>
              <a:t> </a:t>
            </a:r>
            <a:r>
              <a:rPr lang="en-US" dirty="0" err="1" smtClean="0"/>
              <a:t>fara</a:t>
            </a:r>
            <a:endParaRPr lang="en-US" dirty="0"/>
          </a:p>
        </p:txBody>
      </p:sp>
      <p:sp>
        <p:nvSpPr>
          <p:cNvPr id="3" name="Content Placeholder 2"/>
          <p:cNvSpPr>
            <a:spLocks noGrp="1"/>
          </p:cNvSpPr>
          <p:nvPr>
            <p:ph idx="1"/>
          </p:nvPr>
        </p:nvSpPr>
        <p:spPr/>
        <p:txBody>
          <a:bodyPr/>
          <a:lstStyle/>
          <a:p>
            <a:r>
              <a:rPr lang="en-US" b="1" baseline="0" dirty="0" smtClean="0"/>
              <a:t>I Kor. 5:4. Na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nem</a:t>
            </a:r>
            <a:r>
              <a:rPr lang="en-US" b="1" baseline="0" dirty="0" smtClean="0"/>
              <a:t> foe </a:t>
            </a:r>
            <a:r>
              <a:rPr lang="en-US" b="1" baseline="0" dirty="0" err="1" smtClean="0"/>
              <a:t>wi</a:t>
            </a:r>
            <a:r>
              <a:rPr lang="en-US" b="1" baseline="0" dirty="0" smtClean="0"/>
              <a:t> </a:t>
            </a:r>
            <a:r>
              <a:rPr lang="en-US" b="1" baseline="0" dirty="0" err="1" smtClean="0"/>
              <a:t>Masra</a:t>
            </a:r>
            <a:r>
              <a:rPr lang="en-US" b="1" baseline="0" dirty="0" smtClean="0"/>
              <a:t> </a:t>
            </a:r>
            <a:r>
              <a:rPr lang="en-US" b="1" baseline="0" dirty="0" err="1" smtClean="0"/>
              <a:t>Jezus</a:t>
            </a:r>
            <a:r>
              <a:rPr lang="en-US" b="1" baseline="0" dirty="0" smtClean="0"/>
              <a:t> </a:t>
            </a:r>
            <a:r>
              <a:rPr lang="en-US" b="1" baseline="0" dirty="0" err="1" smtClean="0"/>
              <a:t>Kristus</a:t>
            </a:r>
            <a:r>
              <a:rPr lang="en-US" b="1" baseline="0" dirty="0" smtClean="0"/>
              <a:t>, </a:t>
            </a:r>
            <a:r>
              <a:rPr lang="en-US" b="1" baseline="0" dirty="0" err="1" smtClean="0"/>
              <a:t>te</a:t>
            </a:r>
            <a:r>
              <a:rPr lang="en-US" b="1" baseline="0" dirty="0" smtClean="0"/>
              <a:t> </a:t>
            </a:r>
            <a:r>
              <a:rPr lang="en-US" b="1" baseline="0" dirty="0" err="1" smtClean="0"/>
              <a:t>oen</a:t>
            </a:r>
            <a:r>
              <a:rPr lang="en-US" b="1" baseline="0" dirty="0" smtClean="0"/>
              <a:t> </a:t>
            </a:r>
            <a:r>
              <a:rPr lang="en-US" b="1" baseline="0" dirty="0" err="1" smtClean="0"/>
              <a:t>kom</a:t>
            </a:r>
            <a:r>
              <a:rPr lang="en-US" b="1" baseline="0" dirty="0" smtClean="0"/>
              <a:t> </a:t>
            </a:r>
            <a:r>
              <a:rPr lang="en-US" b="1" baseline="0" dirty="0" err="1" smtClean="0"/>
              <a:t>makandra</a:t>
            </a:r>
            <a:r>
              <a:rPr lang="en-US" b="1" baseline="0" dirty="0" smtClean="0"/>
              <a:t>, </a:t>
            </a:r>
            <a:r>
              <a:rPr lang="en-US" b="1" baseline="0" dirty="0" err="1" smtClean="0"/>
              <a:t>nanga</a:t>
            </a:r>
            <a:r>
              <a:rPr lang="en-US" b="1" baseline="0" dirty="0" smtClean="0"/>
              <a:t> mi </a:t>
            </a:r>
            <a:r>
              <a:rPr lang="en-US" b="1" baseline="0" dirty="0" err="1" smtClean="0"/>
              <a:t>jeje</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a:t>
            </a:r>
            <a:r>
              <a:rPr lang="en-US" b="1" baseline="0" dirty="0" err="1" smtClean="0"/>
              <a:t>krakti</a:t>
            </a:r>
            <a:r>
              <a:rPr lang="en-US" b="1" baseline="0" dirty="0" smtClean="0"/>
              <a:t> foe </a:t>
            </a:r>
            <a:r>
              <a:rPr lang="en-US" b="1" baseline="0" dirty="0" err="1" smtClean="0"/>
              <a:t>wi</a:t>
            </a:r>
            <a:r>
              <a:rPr lang="en-US" b="1" baseline="0" dirty="0" smtClean="0"/>
              <a:t> </a:t>
            </a:r>
            <a:r>
              <a:rPr lang="en-US" b="1" baseline="0" dirty="0" err="1" smtClean="0"/>
              <a:t>Masra</a:t>
            </a:r>
            <a:r>
              <a:rPr lang="en-US" b="1" baseline="0" dirty="0" smtClean="0"/>
              <a:t> </a:t>
            </a:r>
            <a:r>
              <a:rPr lang="en-US" b="1" baseline="0" dirty="0" err="1" smtClean="0"/>
              <a:t>Jezus</a:t>
            </a:r>
            <a:r>
              <a:rPr lang="en-US" b="1" baseline="0" dirty="0" smtClean="0"/>
              <a:t> </a:t>
            </a:r>
            <a:r>
              <a:rPr lang="en-US" b="1" baseline="0" dirty="0" err="1" smtClean="0"/>
              <a:t>Kristus</a:t>
            </a:r>
            <a:r>
              <a:rPr lang="en-US" b="1" baseline="0" dirty="0" smtClean="0"/>
              <a:t>,   5. </a:t>
            </a:r>
            <a:r>
              <a:rPr lang="en-US" b="1" baseline="0" dirty="0" err="1" smtClean="0"/>
              <a:t>Oen</a:t>
            </a:r>
            <a:r>
              <a:rPr lang="en-US" b="1" baseline="0" dirty="0" smtClean="0"/>
              <a:t> </a:t>
            </a:r>
            <a:r>
              <a:rPr lang="en-US" b="1" baseline="0" dirty="0" err="1" smtClean="0"/>
              <a:t>moesoe</a:t>
            </a:r>
            <a:r>
              <a:rPr lang="en-US" b="1" baseline="0" dirty="0" smtClean="0"/>
              <a:t> </a:t>
            </a:r>
            <a:r>
              <a:rPr lang="en-US" b="1" baseline="0" dirty="0" err="1" smtClean="0"/>
              <a:t>gi</a:t>
            </a:r>
            <a:r>
              <a:rPr lang="en-US" b="1" baseline="0" dirty="0" smtClean="0"/>
              <a:t> so wan </a:t>
            </a:r>
            <a:r>
              <a:rPr lang="en-US" b="1" baseline="0" dirty="0" err="1" smtClean="0"/>
              <a:t>soema</a:t>
            </a:r>
            <a:r>
              <a:rPr lang="en-US" b="1" baseline="0" dirty="0" smtClean="0"/>
              <a:t> </a:t>
            </a:r>
            <a:r>
              <a:rPr lang="en-US" b="1" baseline="0" dirty="0" err="1" smtClean="0"/>
              <a:t>abra</a:t>
            </a:r>
            <a:r>
              <a:rPr lang="en-US" b="1" baseline="0" dirty="0" smtClean="0"/>
              <a:t> </a:t>
            </a:r>
            <a:r>
              <a:rPr lang="en-US" b="1" baseline="0" dirty="0" err="1" smtClean="0"/>
              <a:t>na</a:t>
            </a:r>
            <a:r>
              <a:rPr lang="en-US" b="1" baseline="0" dirty="0" smtClean="0"/>
              <a:t> Satan foe </a:t>
            </a:r>
            <a:r>
              <a:rPr lang="en-US" b="1" baseline="0" dirty="0" err="1" smtClean="0"/>
              <a:t>pori</a:t>
            </a:r>
            <a:r>
              <a:rPr lang="en-US" b="1" baseline="0" dirty="0" smtClean="0"/>
              <a:t> </a:t>
            </a:r>
            <a:r>
              <a:rPr lang="en-US" b="1" baseline="0" dirty="0" err="1" smtClean="0"/>
              <a:t>da</a:t>
            </a:r>
            <a:r>
              <a:rPr lang="en-US" b="1" baseline="0" dirty="0" smtClean="0"/>
              <a:t> skin so </a:t>
            </a:r>
            <a:r>
              <a:rPr lang="en-US" b="1" baseline="0" dirty="0" err="1" smtClean="0"/>
              <a:t>dati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a:t>
            </a:r>
            <a:r>
              <a:rPr lang="en-US" b="1" baseline="0" dirty="0" err="1" smtClean="0"/>
              <a:t>sa</a:t>
            </a:r>
            <a:r>
              <a:rPr lang="en-US" b="1" baseline="0" dirty="0" smtClean="0"/>
              <a:t> </a:t>
            </a:r>
            <a:r>
              <a:rPr lang="en-US" b="1" baseline="0" dirty="0" err="1" smtClean="0"/>
              <a:t>kisi</a:t>
            </a:r>
            <a:r>
              <a:rPr lang="en-US" b="1" baseline="0" dirty="0" smtClean="0"/>
              <a:t> </a:t>
            </a:r>
            <a:r>
              <a:rPr lang="en-US" b="1" baseline="0" dirty="0" err="1" smtClean="0"/>
              <a:t>verloesoe</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dei</a:t>
            </a:r>
            <a:r>
              <a:rPr lang="en-US" b="1" baseline="0" dirty="0" smtClean="0"/>
              <a:t> foe </a:t>
            </a:r>
            <a:r>
              <a:rPr lang="en-US" b="1" baseline="0" dirty="0" err="1" smtClean="0"/>
              <a:t>Masra</a:t>
            </a:r>
            <a:r>
              <a:rPr lang="en-US" b="1" baseline="0" dirty="0" smtClean="0"/>
              <a:t> </a:t>
            </a:r>
            <a:r>
              <a:rPr lang="en-US" b="1" baseline="0" dirty="0" err="1" smtClean="0"/>
              <a:t>Jezus</a:t>
            </a:r>
            <a:r>
              <a:rPr lang="en-US" b="1" baseline="0" dirty="0" smtClean="0"/>
              <a:t>.</a:t>
            </a:r>
          </a:p>
          <a:p>
            <a:r>
              <a:rPr lang="en-US" b="1" baseline="0" dirty="0" smtClean="0"/>
              <a:t>  </a:t>
            </a:r>
            <a:endParaRPr lang="en-US" dirty="0"/>
          </a:p>
        </p:txBody>
      </p:sp>
      <p:sp>
        <p:nvSpPr>
          <p:cNvPr id="4" name="Date Placeholder 3"/>
          <p:cNvSpPr>
            <a:spLocks noGrp="1"/>
          </p:cNvSpPr>
          <p:nvPr>
            <p:ph type="dt" sz="half" idx="10"/>
          </p:nvPr>
        </p:nvSpPr>
        <p:spPr/>
        <p:txBody>
          <a:bodyPr/>
          <a:lstStyle/>
          <a:p>
            <a:fld id="{F17CD07E-5EBA-495E-ADBC-609BBDDB9BAE}"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64</a:t>
            </a:fld>
            <a:endParaRPr lang="en-US" dirty="0"/>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Som</a:t>
            </a:r>
            <a:r>
              <a:rPr lang="en-US" dirty="0" smtClean="0"/>
              <a:t> </a:t>
            </a:r>
            <a:r>
              <a:rPr lang="en-US" dirty="0" err="1" smtClean="0"/>
              <a:t>leisi</a:t>
            </a:r>
            <a:r>
              <a:rPr lang="en-US" dirty="0" smtClean="0"/>
              <a:t> </a:t>
            </a:r>
            <a:r>
              <a:rPr lang="en-US" dirty="0" err="1" smtClean="0"/>
              <a:t>wi</a:t>
            </a:r>
            <a:r>
              <a:rPr lang="en-US" dirty="0" smtClean="0"/>
              <a:t> </a:t>
            </a:r>
            <a:r>
              <a:rPr lang="en-US" dirty="0" err="1" smtClean="0"/>
              <a:t>moesoe</a:t>
            </a:r>
            <a:r>
              <a:rPr lang="en-US" dirty="0" smtClean="0"/>
              <a:t> go </a:t>
            </a:r>
            <a:r>
              <a:rPr lang="en-US" dirty="0" err="1" smtClean="0"/>
              <a:t>moro</a:t>
            </a:r>
            <a:r>
              <a:rPr lang="en-US" dirty="0" smtClean="0"/>
              <a:t> </a:t>
            </a:r>
            <a:r>
              <a:rPr lang="en-US" dirty="0" err="1" smtClean="0"/>
              <a:t>fara</a:t>
            </a:r>
            <a:endParaRPr lang="en-US" dirty="0"/>
          </a:p>
        </p:txBody>
      </p:sp>
      <p:sp>
        <p:nvSpPr>
          <p:cNvPr id="3" name="Content Placeholder 2"/>
          <p:cNvSpPr>
            <a:spLocks noGrp="1"/>
          </p:cNvSpPr>
          <p:nvPr>
            <p:ph idx="1"/>
          </p:nvPr>
        </p:nvSpPr>
        <p:spPr/>
        <p:txBody>
          <a:bodyPr/>
          <a:lstStyle/>
          <a:p>
            <a:r>
              <a:rPr lang="en-US" b="1" baseline="0" dirty="0" smtClean="0"/>
              <a:t>I Kor. 5:6. </a:t>
            </a:r>
            <a:r>
              <a:rPr lang="en-US" b="1" baseline="0" dirty="0" err="1" smtClean="0"/>
              <a:t>Oen</a:t>
            </a:r>
            <a:r>
              <a:rPr lang="en-US" b="1" baseline="0" dirty="0" smtClean="0"/>
              <a:t> </a:t>
            </a:r>
            <a:r>
              <a:rPr lang="en-US" b="1" baseline="0" dirty="0" err="1" smtClean="0"/>
              <a:t>glori</a:t>
            </a:r>
            <a:r>
              <a:rPr lang="en-US" b="1" baseline="0" dirty="0" smtClean="0"/>
              <a:t> no de </a:t>
            </a:r>
            <a:r>
              <a:rPr lang="en-US" b="1" baseline="0" dirty="0" err="1" smtClean="0"/>
              <a:t>boen</a:t>
            </a:r>
            <a:r>
              <a:rPr lang="en-US" b="1" baseline="0" dirty="0" smtClean="0"/>
              <a:t>. </a:t>
            </a:r>
            <a:r>
              <a:rPr lang="en-US" b="1" baseline="0" dirty="0" err="1" smtClean="0"/>
              <a:t>Oen</a:t>
            </a:r>
            <a:r>
              <a:rPr lang="en-US" b="1" baseline="0" dirty="0" smtClean="0"/>
              <a:t> no </a:t>
            </a:r>
            <a:r>
              <a:rPr lang="en-US" b="1" baseline="0" dirty="0" err="1" smtClean="0"/>
              <a:t>sabi</a:t>
            </a:r>
            <a:r>
              <a:rPr lang="en-US" b="1" baseline="0" dirty="0" smtClean="0"/>
              <a:t> </a:t>
            </a:r>
            <a:r>
              <a:rPr lang="en-US" b="1" baseline="0" dirty="0" err="1" smtClean="0"/>
              <a:t>dati</a:t>
            </a:r>
            <a:r>
              <a:rPr lang="en-US" b="1" baseline="0" dirty="0" smtClean="0"/>
              <a:t> </a:t>
            </a:r>
            <a:r>
              <a:rPr lang="en-US" b="1" baseline="0" dirty="0" err="1" smtClean="0"/>
              <a:t>pikinso</a:t>
            </a:r>
            <a:r>
              <a:rPr lang="en-US" b="1" baseline="0" dirty="0" smtClean="0"/>
              <a:t> </a:t>
            </a:r>
            <a:r>
              <a:rPr lang="en-US" b="1" baseline="0" dirty="0" err="1" smtClean="0"/>
              <a:t>zuurdegi</a:t>
            </a:r>
            <a:r>
              <a:rPr lang="en-US" b="1" baseline="0" dirty="0" smtClean="0"/>
              <a:t> </a:t>
            </a:r>
            <a:r>
              <a:rPr lang="en-US" b="1" baseline="0" dirty="0" err="1" smtClean="0"/>
              <a:t>sa</a:t>
            </a:r>
            <a:r>
              <a:rPr lang="en-US" b="1" baseline="0" dirty="0" smtClean="0"/>
              <a:t> </a:t>
            </a:r>
            <a:r>
              <a:rPr lang="en-US" b="1" baseline="0" dirty="0" err="1" smtClean="0"/>
              <a:t>meki</a:t>
            </a:r>
            <a:r>
              <a:rPr lang="en-US" b="1" baseline="0" dirty="0" smtClean="0"/>
              <a:t> </a:t>
            </a:r>
            <a:r>
              <a:rPr lang="en-US" b="1" baseline="0" dirty="0" err="1" smtClean="0"/>
              <a:t>da</a:t>
            </a:r>
            <a:r>
              <a:rPr lang="en-US" b="1" baseline="0" dirty="0" smtClean="0"/>
              <a:t> </a:t>
            </a:r>
            <a:r>
              <a:rPr lang="en-US" b="1" baseline="0" dirty="0" err="1" smtClean="0"/>
              <a:t>heri</a:t>
            </a:r>
            <a:r>
              <a:rPr lang="en-US" b="1" baseline="0" dirty="0" smtClean="0"/>
              <a:t> </a:t>
            </a:r>
            <a:r>
              <a:rPr lang="en-US" b="1" baseline="0" dirty="0" err="1" smtClean="0"/>
              <a:t>brede</a:t>
            </a:r>
            <a:r>
              <a:rPr lang="en-US" b="1" baseline="0" dirty="0" smtClean="0"/>
              <a:t> </a:t>
            </a:r>
            <a:r>
              <a:rPr lang="en-US" b="1" baseline="0" dirty="0" err="1" smtClean="0"/>
              <a:t>kom</a:t>
            </a:r>
            <a:r>
              <a:rPr lang="en-US" b="1" baseline="0" dirty="0" smtClean="0"/>
              <a:t> </a:t>
            </a:r>
            <a:r>
              <a:rPr lang="en-US" b="1" baseline="0" dirty="0" err="1" smtClean="0"/>
              <a:t>swa</a:t>
            </a:r>
            <a:r>
              <a:rPr lang="en-US" b="1" baseline="0" dirty="0" smtClean="0"/>
              <a:t>?  7. Foe </a:t>
            </a:r>
            <a:r>
              <a:rPr lang="en-US" b="1" baseline="0" dirty="0" err="1" smtClean="0"/>
              <a:t>dat'ede</a:t>
            </a:r>
            <a:r>
              <a:rPr lang="en-US" b="1" baseline="0" dirty="0" smtClean="0"/>
              <a:t> </a:t>
            </a:r>
            <a:r>
              <a:rPr lang="en-US" b="1" baseline="0" dirty="0" err="1" smtClean="0"/>
              <a:t>poeroe</a:t>
            </a:r>
            <a:r>
              <a:rPr lang="en-US" b="1" baseline="0" dirty="0" smtClean="0"/>
              <a:t> </a:t>
            </a:r>
            <a:r>
              <a:rPr lang="en-US" b="1" baseline="0" dirty="0" err="1" smtClean="0"/>
              <a:t>da</a:t>
            </a:r>
            <a:r>
              <a:rPr lang="en-US" b="1" baseline="0" dirty="0" smtClean="0"/>
              <a:t> </a:t>
            </a:r>
            <a:r>
              <a:rPr lang="en-US" b="1" baseline="0" dirty="0" err="1" smtClean="0"/>
              <a:t>owroe</a:t>
            </a:r>
            <a:r>
              <a:rPr lang="en-US" b="1" baseline="0" dirty="0" smtClean="0"/>
              <a:t> </a:t>
            </a:r>
            <a:r>
              <a:rPr lang="en-US" b="1" baseline="0" dirty="0" err="1" smtClean="0"/>
              <a:t>zuurdegi</a:t>
            </a:r>
            <a:r>
              <a:rPr lang="en-US" b="1" baseline="0" dirty="0" smtClean="0"/>
              <a:t> so </a:t>
            </a:r>
            <a:r>
              <a:rPr lang="en-US" b="1" baseline="0" dirty="0" err="1" smtClean="0"/>
              <a:t>dati</a:t>
            </a:r>
            <a:r>
              <a:rPr lang="en-US" b="1" baseline="0" dirty="0" smtClean="0"/>
              <a:t> </a:t>
            </a:r>
            <a:r>
              <a:rPr lang="en-US" b="1" baseline="0" dirty="0" err="1" smtClean="0"/>
              <a:t>oen</a:t>
            </a:r>
            <a:r>
              <a:rPr lang="en-US" b="1" baseline="0" dirty="0" smtClean="0"/>
              <a:t> </a:t>
            </a:r>
            <a:r>
              <a:rPr lang="en-US" b="1" baseline="0" dirty="0" err="1" smtClean="0"/>
              <a:t>sa</a:t>
            </a:r>
            <a:r>
              <a:rPr lang="en-US" b="1" baseline="0" dirty="0" smtClean="0"/>
              <a:t> de wan </a:t>
            </a:r>
            <a:r>
              <a:rPr lang="en-US" b="1" baseline="0" dirty="0" err="1" smtClean="0"/>
              <a:t>njoen</a:t>
            </a:r>
            <a:r>
              <a:rPr lang="en-US" b="1" baseline="0" dirty="0" smtClean="0"/>
              <a:t> </a:t>
            </a:r>
            <a:r>
              <a:rPr lang="en-US" b="1" baseline="0" dirty="0" err="1" smtClean="0"/>
              <a:t>brede</a:t>
            </a:r>
            <a:r>
              <a:rPr lang="en-US" b="1" baseline="0" dirty="0" smtClean="0"/>
              <a:t> so </a:t>
            </a:r>
            <a:r>
              <a:rPr lang="en-US" b="1" baseline="0" dirty="0" err="1" smtClean="0"/>
              <a:t>leki</a:t>
            </a:r>
            <a:r>
              <a:rPr lang="en-US" b="1" baseline="0" dirty="0" smtClean="0"/>
              <a:t> </a:t>
            </a:r>
            <a:r>
              <a:rPr lang="en-US" b="1" baseline="0" dirty="0" err="1" smtClean="0"/>
              <a:t>oen</a:t>
            </a:r>
            <a:r>
              <a:rPr lang="en-US" b="1" baseline="0" dirty="0" smtClean="0"/>
              <a:t> de </a:t>
            </a:r>
            <a:r>
              <a:rPr lang="en-US" b="1" baseline="0" dirty="0" err="1" smtClean="0"/>
              <a:t>sondro</a:t>
            </a:r>
            <a:r>
              <a:rPr lang="en-US" b="1" baseline="0" dirty="0" smtClean="0"/>
              <a:t> </a:t>
            </a:r>
            <a:r>
              <a:rPr lang="en-US" b="1" baseline="0" dirty="0" err="1" smtClean="0"/>
              <a:t>zuurdegi</a:t>
            </a:r>
            <a:r>
              <a:rPr lang="en-US" b="1" baseline="0" dirty="0" smtClean="0"/>
              <a:t>. </a:t>
            </a:r>
            <a:r>
              <a:rPr lang="en-US" b="1" baseline="0" dirty="0" err="1" smtClean="0"/>
              <a:t>Bikasi</a:t>
            </a:r>
            <a:r>
              <a:rPr lang="en-US" b="1" baseline="0" dirty="0" smtClean="0"/>
              <a:t> </a:t>
            </a:r>
            <a:r>
              <a:rPr lang="en-US" b="1" baseline="0" dirty="0" err="1" smtClean="0"/>
              <a:t>Kristus</a:t>
            </a:r>
            <a:r>
              <a:rPr lang="en-US" b="1" baseline="0" dirty="0" smtClean="0"/>
              <a:t>, </a:t>
            </a:r>
            <a:r>
              <a:rPr lang="en-US" b="1" baseline="0" dirty="0" err="1" smtClean="0"/>
              <a:t>wi</a:t>
            </a:r>
            <a:r>
              <a:rPr lang="en-US" b="1" baseline="0" dirty="0" smtClean="0"/>
              <a:t> </a:t>
            </a:r>
            <a:r>
              <a:rPr lang="en-US" b="1" baseline="0" dirty="0" err="1" smtClean="0"/>
              <a:t>paska</a:t>
            </a:r>
            <a:r>
              <a:rPr lang="en-US" b="1" baseline="0" dirty="0" smtClean="0"/>
              <a:t> lam, de </a:t>
            </a:r>
            <a:r>
              <a:rPr lang="en-US" b="1" baseline="0" dirty="0" err="1" smtClean="0"/>
              <a:t>slakti</a:t>
            </a:r>
            <a:r>
              <a:rPr lang="en-US" b="1" baseline="0" dirty="0" smtClean="0"/>
              <a:t> </a:t>
            </a:r>
            <a:r>
              <a:rPr lang="en-US" b="1" baseline="0" dirty="0" err="1" smtClean="0"/>
              <a:t>gi</a:t>
            </a:r>
            <a:r>
              <a:rPr lang="en-US" b="1" baseline="0" dirty="0" smtClean="0"/>
              <a:t> </a:t>
            </a:r>
            <a:r>
              <a:rPr lang="en-US" b="1" baseline="0" dirty="0" err="1" smtClean="0"/>
              <a:t>wi</a:t>
            </a:r>
            <a:r>
              <a:rPr lang="en-US" b="1" baseline="0" dirty="0" smtClean="0"/>
              <a:t>.</a:t>
            </a:r>
            <a:endParaRPr lang="en-US" dirty="0"/>
          </a:p>
        </p:txBody>
      </p:sp>
      <p:sp>
        <p:nvSpPr>
          <p:cNvPr id="4" name="Date Placeholder 3"/>
          <p:cNvSpPr>
            <a:spLocks noGrp="1"/>
          </p:cNvSpPr>
          <p:nvPr>
            <p:ph type="dt" sz="half" idx="10"/>
          </p:nvPr>
        </p:nvSpPr>
        <p:spPr/>
        <p:txBody>
          <a:bodyPr/>
          <a:lstStyle/>
          <a:p>
            <a:fld id="{3F70ED54-4C20-448F-B2CC-2B5D63286AA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65</a:t>
            </a:fld>
            <a:endParaRPr lang="en-US" dirty="0"/>
          </a:p>
        </p:txBody>
      </p:sp>
    </p:spTree>
  </p:cSld>
  <p:clrMapOvr>
    <a:masterClrMapping/>
  </p:clrMapOvr>
  <p:transition>
    <p:dissolv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krini</a:t>
            </a:r>
            <a:r>
              <a:rPr lang="en-US" dirty="0" smtClean="0"/>
              <a:t> </a:t>
            </a:r>
            <a:r>
              <a:rPr lang="en-US" dirty="0" err="1" smtClean="0"/>
              <a:t>wisrefi</a:t>
            </a:r>
            <a:r>
              <a:rPr lang="en-US" dirty="0" smtClean="0"/>
              <a:t> </a:t>
            </a:r>
            <a:r>
              <a:rPr lang="en-US" dirty="0" err="1" smtClean="0"/>
              <a:t>nanga</a:t>
            </a:r>
            <a:r>
              <a:rPr lang="en-US" dirty="0" smtClean="0"/>
              <a:t> </a:t>
            </a:r>
            <a:r>
              <a:rPr lang="en-US" dirty="0" err="1" smtClean="0"/>
              <a:t>wi</a:t>
            </a:r>
            <a:r>
              <a:rPr lang="en-US" dirty="0" smtClean="0"/>
              <a:t> </a:t>
            </a:r>
            <a:r>
              <a:rPr lang="en-US" dirty="0" err="1" smtClean="0"/>
              <a:t>kerki</a:t>
            </a:r>
            <a:endParaRPr lang="en-US" dirty="0"/>
          </a:p>
        </p:txBody>
      </p:sp>
      <p:sp>
        <p:nvSpPr>
          <p:cNvPr id="3" name="Content Placeholder 2"/>
          <p:cNvSpPr>
            <a:spLocks noGrp="1"/>
          </p:cNvSpPr>
          <p:nvPr>
            <p:ph idx="1"/>
          </p:nvPr>
        </p:nvSpPr>
        <p:spPr>
          <a:xfrm>
            <a:off x="0" y="2017713"/>
            <a:ext cx="9143999" cy="4114800"/>
          </a:xfrm>
        </p:spPr>
        <p:txBody>
          <a:bodyPr/>
          <a:lstStyle/>
          <a:p>
            <a:r>
              <a:rPr lang="en-US" dirty="0" err="1" smtClean="0"/>
              <a:t>Membre</a:t>
            </a:r>
            <a:r>
              <a:rPr lang="en-US" dirty="0" smtClean="0"/>
              <a:t> san </a:t>
            </a:r>
            <a:r>
              <a:rPr lang="en-US" dirty="0" err="1" smtClean="0"/>
              <a:t>Jezus</a:t>
            </a:r>
            <a:r>
              <a:rPr lang="en-US" dirty="0" smtClean="0"/>
              <a:t> </a:t>
            </a:r>
            <a:r>
              <a:rPr lang="en-US" dirty="0" err="1" smtClean="0"/>
              <a:t>ben</a:t>
            </a:r>
            <a:r>
              <a:rPr lang="en-US" dirty="0" smtClean="0"/>
              <a:t> doe toe </a:t>
            </a:r>
            <a:r>
              <a:rPr lang="en-US" dirty="0" err="1" smtClean="0"/>
              <a:t>leisi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tempel</a:t>
            </a:r>
            <a:r>
              <a:rPr lang="en-US" dirty="0" smtClean="0"/>
              <a:t> – A </a:t>
            </a:r>
            <a:r>
              <a:rPr lang="en-US" dirty="0" err="1" smtClean="0"/>
              <a:t>ben</a:t>
            </a:r>
            <a:r>
              <a:rPr lang="en-US" dirty="0" smtClean="0"/>
              <a:t> </a:t>
            </a:r>
            <a:r>
              <a:rPr lang="en-US" dirty="0" err="1" smtClean="0"/>
              <a:t>krin</a:t>
            </a:r>
            <a:r>
              <a:rPr lang="en-US" dirty="0" smtClean="0"/>
              <a:t> </a:t>
            </a:r>
            <a:r>
              <a:rPr lang="en-US" dirty="0" err="1" smtClean="0"/>
              <a:t>da</a:t>
            </a:r>
            <a:r>
              <a:rPr lang="en-US" dirty="0" smtClean="0"/>
              <a:t> </a:t>
            </a:r>
            <a:r>
              <a:rPr lang="en-US" dirty="0" err="1" smtClean="0"/>
              <a:t>oso</a:t>
            </a:r>
            <a:r>
              <a:rPr lang="en-US" dirty="0" smtClean="0"/>
              <a:t>!</a:t>
            </a:r>
          </a:p>
          <a:p>
            <a:r>
              <a:rPr lang="en-US" b="1" dirty="0" err="1" smtClean="0"/>
              <a:t>Efesi</a:t>
            </a:r>
            <a:r>
              <a:rPr lang="en-US" b="1" dirty="0" smtClean="0"/>
              <a:t> 5:</a:t>
            </a:r>
            <a:r>
              <a:rPr lang="en-US" b="1" baseline="0" dirty="0" smtClean="0"/>
              <a:t>11. En no </a:t>
            </a:r>
            <a:r>
              <a:rPr lang="en-US" b="1" baseline="0" dirty="0" err="1" smtClean="0"/>
              <a:t>moksi</a:t>
            </a:r>
            <a:r>
              <a:rPr lang="en-US" b="1" baseline="0" dirty="0" smtClean="0"/>
              <a:t> </a:t>
            </a:r>
            <a:r>
              <a:rPr lang="en-US" b="1" baseline="0" dirty="0" err="1" smtClean="0"/>
              <a:t>nanga</a:t>
            </a:r>
            <a:r>
              <a:rPr lang="en-US" b="1" baseline="0" dirty="0" smtClean="0"/>
              <a:t> </a:t>
            </a:r>
            <a:r>
              <a:rPr lang="en-US" b="1" baseline="0" dirty="0" err="1" smtClean="0"/>
              <a:t>dem</a:t>
            </a:r>
            <a:r>
              <a:rPr lang="en-US" b="1" baseline="0" dirty="0" smtClean="0"/>
              <a:t> </a:t>
            </a:r>
            <a:r>
              <a:rPr lang="en-US" b="1" baseline="0" dirty="0" err="1" smtClean="0"/>
              <a:t>wroko</a:t>
            </a:r>
            <a:r>
              <a:rPr lang="en-US" b="1" baseline="0" dirty="0" smtClean="0"/>
              <a:t> foe </a:t>
            </a:r>
            <a:r>
              <a:rPr lang="en-US" b="1" baseline="0" dirty="0" err="1" smtClean="0"/>
              <a:t>doengroe</a:t>
            </a:r>
            <a:r>
              <a:rPr lang="en-US" b="1" baseline="0" dirty="0" smtClean="0"/>
              <a:t> </a:t>
            </a:r>
            <a:r>
              <a:rPr lang="en-US" b="1" baseline="0" dirty="0" err="1" smtClean="0"/>
              <a:t>disi</a:t>
            </a:r>
            <a:r>
              <a:rPr lang="en-US" b="1" baseline="0" dirty="0" smtClean="0"/>
              <a:t> no </a:t>
            </a:r>
            <a:r>
              <a:rPr lang="en-US" b="1" baseline="0" dirty="0" err="1" smtClean="0"/>
              <a:t>meki</a:t>
            </a:r>
            <a:r>
              <a:rPr lang="en-US" b="1" baseline="0" dirty="0" smtClean="0"/>
              <a:t> </a:t>
            </a:r>
            <a:r>
              <a:rPr lang="en-US" b="1" baseline="0" dirty="0" err="1" smtClean="0"/>
              <a:t>froktoe</a:t>
            </a:r>
            <a:r>
              <a:rPr lang="en-US" b="1" baseline="0" dirty="0" smtClean="0"/>
              <a:t>, ma </a:t>
            </a:r>
            <a:r>
              <a:rPr lang="en-US" b="1" baseline="0" dirty="0" err="1" smtClean="0"/>
              <a:t>vermane</a:t>
            </a:r>
            <a:r>
              <a:rPr lang="en-US" b="1" baseline="0" dirty="0" smtClean="0"/>
              <a:t> </a:t>
            </a:r>
            <a:r>
              <a:rPr lang="en-US" b="1" baseline="0" dirty="0" err="1" smtClean="0"/>
              <a:t>dem</a:t>
            </a:r>
            <a:r>
              <a:rPr lang="en-US" b="1" baseline="0" dirty="0" smtClean="0"/>
              <a:t>.</a:t>
            </a:r>
          </a:p>
          <a:p>
            <a:r>
              <a:rPr lang="en-US" b="1" dirty="0" err="1" smtClean="0"/>
              <a:t>Krakti</a:t>
            </a:r>
            <a:r>
              <a:rPr lang="en-US" b="1" dirty="0" smtClean="0"/>
              <a:t> de </a:t>
            </a:r>
            <a:r>
              <a:rPr lang="en-US" b="1" dirty="0" err="1" smtClean="0"/>
              <a:t>na</a:t>
            </a:r>
            <a:r>
              <a:rPr lang="en-US" b="1" dirty="0" smtClean="0"/>
              <a:t> </a:t>
            </a:r>
            <a:r>
              <a:rPr lang="en-US" b="1" dirty="0" err="1" smtClean="0"/>
              <a:t>ini</a:t>
            </a:r>
            <a:r>
              <a:rPr lang="en-US" b="1" dirty="0" smtClean="0"/>
              <a:t> wan </a:t>
            </a:r>
            <a:r>
              <a:rPr lang="en-US" b="1" dirty="0" err="1" smtClean="0"/>
              <a:t>krin</a:t>
            </a:r>
            <a:r>
              <a:rPr lang="en-US" b="1" dirty="0" smtClean="0"/>
              <a:t> </a:t>
            </a:r>
            <a:r>
              <a:rPr lang="en-US" b="1" dirty="0" err="1" smtClean="0"/>
              <a:t>kerki</a:t>
            </a:r>
            <a:r>
              <a:rPr lang="en-US" b="1" dirty="0" smtClean="0"/>
              <a:t>: I Kor. 4:20 </a:t>
            </a:r>
            <a:r>
              <a:rPr lang="en-US" b="1" baseline="0" dirty="0" err="1" smtClean="0"/>
              <a:t>Bikasi</a:t>
            </a:r>
            <a:r>
              <a:rPr lang="en-US" b="1" baseline="0" dirty="0" smtClean="0"/>
              <a:t> </a:t>
            </a:r>
            <a:r>
              <a:rPr lang="en-US" b="1" baseline="0" dirty="0" err="1" smtClean="0"/>
              <a:t>da</a:t>
            </a:r>
            <a:r>
              <a:rPr lang="en-US" b="1" baseline="0" dirty="0" smtClean="0"/>
              <a:t> </a:t>
            </a:r>
            <a:r>
              <a:rPr lang="en-US" b="1" baseline="0" dirty="0" err="1" smtClean="0"/>
              <a:t>kownoekondre</a:t>
            </a:r>
            <a:r>
              <a:rPr lang="en-US" b="1" baseline="0" dirty="0" smtClean="0"/>
              <a:t> foe </a:t>
            </a:r>
            <a:r>
              <a:rPr lang="en-US" b="1" baseline="0" dirty="0" err="1" smtClean="0"/>
              <a:t>Gado</a:t>
            </a:r>
            <a:r>
              <a:rPr lang="en-US" b="1" baseline="0" dirty="0" smtClean="0"/>
              <a:t> no de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woortoe</a:t>
            </a:r>
            <a:r>
              <a:rPr lang="en-US" b="1" baseline="0" dirty="0" smtClean="0"/>
              <a:t> </a:t>
            </a:r>
            <a:r>
              <a:rPr lang="en-US" b="1" baseline="0" dirty="0" err="1" smtClean="0"/>
              <a:t>nomo</a:t>
            </a:r>
            <a:r>
              <a:rPr lang="en-US" b="1" baseline="0" dirty="0" smtClean="0"/>
              <a:t>, ma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krakti</a:t>
            </a:r>
            <a:r>
              <a:rPr lang="en-US" b="1" baseline="0" dirty="0" smtClean="0"/>
              <a:t>.</a:t>
            </a:r>
            <a:endParaRPr lang="en-US" dirty="0"/>
          </a:p>
        </p:txBody>
      </p:sp>
      <p:sp>
        <p:nvSpPr>
          <p:cNvPr id="4" name="Date Placeholder 3"/>
          <p:cNvSpPr>
            <a:spLocks noGrp="1"/>
          </p:cNvSpPr>
          <p:nvPr>
            <p:ph type="dt" sz="half" idx="10"/>
          </p:nvPr>
        </p:nvSpPr>
        <p:spPr/>
        <p:txBody>
          <a:bodyPr/>
          <a:lstStyle/>
          <a:p>
            <a:fld id="{12E5FAB6-8D3D-45C4-9633-EAB68870DDD8}"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66</a:t>
            </a:fld>
            <a:endParaRPr lang="en-US" dirty="0"/>
          </a:p>
        </p:txBody>
      </p:sp>
    </p:spTree>
  </p:cSld>
  <p:clrMapOvr>
    <a:masterClrMapping/>
  </p:clrMapOvr>
  <p:transition>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Jozua</a:t>
            </a:r>
            <a:r>
              <a:rPr lang="en-US" dirty="0" smtClean="0"/>
              <a:t> </a:t>
            </a:r>
            <a:r>
              <a:rPr lang="en-US" dirty="0" err="1" smtClean="0"/>
              <a:t>wini</a:t>
            </a:r>
            <a:r>
              <a:rPr lang="en-US" dirty="0" smtClean="0"/>
              <a:t> </a:t>
            </a:r>
            <a:r>
              <a:rPr lang="en-US" dirty="0" err="1" smtClean="0"/>
              <a:t>da</a:t>
            </a:r>
            <a:r>
              <a:rPr lang="en-US" dirty="0" smtClean="0"/>
              <a:t> </a:t>
            </a:r>
            <a:r>
              <a:rPr lang="en-US" dirty="0" err="1" smtClean="0"/>
              <a:t>pramisi</a:t>
            </a:r>
            <a:r>
              <a:rPr lang="en-US" dirty="0" smtClean="0"/>
              <a:t> </a:t>
            </a:r>
            <a:r>
              <a:rPr lang="en-US" dirty="0" err="1" smtClean="0"/>
              <a:t>kondre</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t>
            </a:r>
            <a:r>
              <a:rPr lang="en-US" dirty="0" err="1" smtClean="0"/>
              <a:t>dem</a:t>
            </a:r>
            <a:r>
              <a:rPr lang="en-US" dirty="0" smtClean="0"/>
              <a:t> </a:t>
            </a:r>
            <a:r>
              <a:rPr lang="en-US" dirty="0" err="1" smtClean="0"/>
              <a:t>ben</a:t>
            </a:r>
            <a:r>
              <a:rPr lang="en-US" dirty="0" smtClean="0"/>
              <a:t> </a:t>
            </a:r>
            <a:r>
              <a:rPr lang="en-US" dirty="0" err="1" smtClean="0"/>
              <a:t>komopo</a:t>
            </a:r>
            <a:r>
              <a:rPr lang="en-US" dirty="0" smtClean="0"/>
              <a:t> foe </a:t>
            </a:r>
            <a:r>
              <a:rPr lang="en-US" dirty="0" err="1" smtClean="0"/>
              <a:t>Sittim</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moksi</a:t>
            </a:r>
            <a:r>
              <a:rPr lang="en-US" dirty="0" smtClean="0"/>
              <a:t> </a:t>
            </a:r>
            <a:r>
              <a:rPr lang="en-US" dirty="0" err="1" smtClean="0"/>
              <a:t>nanga</a:t>
            </a:r>
            <a:r>
              <a:rPr lang="en-US" dirty="0" smtClean="0"/>
              <a:t> Baal-</a:t>
            </a:r>
            <a:r>
              <a:rPr lang="en-US" dirty="0" err="1" smtClean="0"/>
              <a:t>Peor</a:t>
            </a:r>
            <a:r>
              <a:rPr lang="en-US" dirty="0" smtClean="0"/>
              <a:t> (</a:t>
            </a:r>
            <a:r>
              <a:rPr lang="en-US" dirty="0" err="1" smtClean="0"/>
              <a:t>afgodrei</a:t>
            </a:r>
            <a:r>
              <a:rPr lang="en-US" dirty="0" smtClean="0"/>
              <a:t> </a:t>
            </a:r>
            <a:r>
              <a:rPr lang="en-US" dirty="0" err="1" smtClean="0"/>
              <a:t>nanga</a:t>
            </a:r>
            <a:r>
              <a:rPr lang="en-US" dirty="0" smtClean="0"/>
              <a:t> </a:t>
            </a:r>
            <a:r>
              <a:rPr lang="en-US" dirty="0" err="1" smtClean="0"/>
              <a:t>immoraliteit</a:t>
            </a:r>
            <a:r>
              <a:rPr lang="en-US" dirty="0" smtClean="0"/>
              <a:t>) en </a:t>
            </a:r>
            <a:r>
              <a:rPr lang="en-US" dirty="0" err="1" smtClean="0"/>
              <a:t>kom</a:t>
            </a:r>
            <a:r>
              <a:rPr lang="en-US" dirty="0" smtClean="0"/>
              <a:t> </a:t>
            </a:r>
            <a:r>
              <a:rPr lang="en-US" dirty="0" err="1" smtClean="0"/>
              <a:t>na</a:t>
            </a:r>
            <a:r>
              <a:rPr lang="en-US" dirty="0" smtClean="0"/>
              <a:t> </a:t>
            </a:r>
            <a:r>
              <a:rPr lang="en-US" dirty="0" err="1" smtClean="0"/>
              <a:t>da</a:t>
            </a:r>
            <a:r>
              <a:rPr lang="en-US" dirty="0" smtClean="0"/>
              <a:t> </a:t>
            </a:r>
            <a:r>
              <a:rPr lang="en-US" dirty="0" err="1" smtClean="0"/>
              <a:t>Jordaan</a:t>
            </a:r>
            <a:endParaRPr lang="en-US" dirty="0" smtClean="0"/>
          </a:p>
          <a:p>
            <a:r>
              <a:rPr lang="en-US" b="1" dirty="0" err="1" smtClean="0"/>
              <a:t>Joz</a:t>
            </a:r>
            <a:r>
              <a:rPr lang="en-US" b="1" dirty="0" smtClean="0"/>
              <a:t>. 3:</a:t>
            </a:r>
            <a:r>
              <a:rPr lang="en-US" b="1" baseline="0" dirty="0" smtClean="0"/>
              <a:t>5. En </a:t>
            </a:r>
            <a:r>
              <a:rPr lang="en-US" b="1" baseline="0" dirty="0" err="1" smtClean="0"/>
              <a:t>Jozua</a:t>
            </a:r>
            <a:r>
              <a:rPr lang="en-US" b="1" baseline="0" dirty="0" smtClean="0"/>
              <a:t> </a:t>
            </a:r>
            <a:r>
              <a:rPr lang="en-US" b="1" baseline="0" dirty="0" err="1" smtClean="0"/>
              <a:t>ben</a:t>
            </a:r>
            <a:r>
              <a:rPr lang="en-US" b="1" baseline="0" dirty="0" smtClean="0"/>
              <a:t> </a:t>
            </a:r>
            <a:r>
              <a:rPr lang="en-US" b="1" baseline="0" dirty="0" err="1" smtClean="0"/>
              <a:t>taki</a:t>
            </a:r>
            <a:r>
              <a:rPr lang="en-US" b="1" baseline="0" dirty="0" smtClean="0"/>
              <a:t> </a:t>
            </a:r>
            <a:r>
              <a:rPr lang="en-US" b="1" baseline="0" dirty="0" err="1" smtClean="0"/>
              <a:t>gi</a:t>
            </a:r>
            <a:r>
              <a:rPr lang="en-US" b="1" baseline="0" dirty="0" smtClean="0"/>
              <a:t> </a:t>
            </a:r>
            <a:r>
              <a:rPr lang="en-US" b="1" baseline="0" dirty="0" err="1" smtClean="0"/>
              <a:t>da</a:t>
            </a:r>
            <a:r>
              <a:rPr lang="en-US" b="1" baseline="0" dirty="0" smtClean="0"/>
              <a:t> </a:t>
            </a:r>
            <a:r>
              <a:rPr lang="en-US" b="1" baseline="0" dirty="0" err="1" smtClean="0"/>
              <a:t>pipel</a:t>
            </a:r>
            <a:r>
              <a:rPr lang="en-US" b="1" baseline="0" dirty="0" smtClean="0"/>
              <a:t> </a:t>
            </a:r>
            <a:r>
              <a:rPr lang="en-US" b="1" baseline="0" dirty="0" err="1" smtClean="0"/>
              <a:t>taki</a:t>
            </a:r>
            <a:r>
              <a:rPr lang="en-US" b="1" baseline="0" dirty="0" smtClean="0"/>
              <a:t>: </a:t>
            </a:r>
            <a:r>
              <a:rPr lang="en-US" b="1" baseline="0" dirty="0" err="1" smtClean="0"/>
              <a:t>Krini</a:t>
            </a:r>
            <a:r>
              <a:rPr lang="en-US" b="1" baseline="0" dirty="0" smtClean="0"/>
              <a:t> </a:t>
            </a:r>
            <a:r>
              <a:rPr lang="en-US" b="1" baseline="0" dirty="0" err="1" smtClean="0"/>
              <a:t>oensrefi</a:t>
            </a:r>
            <a:r>
              <a:rPr lang="en-US" b="1" baseline="0" dirty="0" smtClean="0"/>
              <a:t>; </a:t>
            </a:r>
            <a:r>
              <a:rPr lang="en-US" b="1" baseline="0" dirty="0" err="1" smtClean="0"/>
              <a:t>bikasi</a:t>
            </a:r>
            <a:r>
              <a:rPr lang="en-US" b="1" baseline="0" dirty="0" smtClean="0"/>
              <a:t> </a:t>
            </a:r>
            <a:r>
              <a:rPr lang="en-US" b="1" baseline="0" dirty="0" err="1" smtClean="0"/>
              <a:t>tamara</a:t>
            </a:r>
            <a:r>
              <a:rPr lang="en-US" b="1" baseline="0" dirty="0" smtClean="0"/>
              <a:t> MASRA </a:t>
            </a:r>
            <a:r>
              <a:rPr lang="en-US" b="1" baseline="0" dirty="0" err="1" smtClean="0"/>
              <a:t>sa</a:t>
            </a:r>
            <a:r>
              <a:rPr lang="en-US" b="1" baseline="0" dirty="0" smtClean="0"/>
              <a:t> doe </a:t>
            </a:r>
            <a:r>
              <a:rPr lang="en-US" b="1" baseline="0" dirty="0" err="1" smtClean="0"/>
              <a:t>wondroe-wroko</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mindri</a:t>
            </a:r>
            <a:r>
              <a:rPr lang="en-US" b="1" baseline="0" dirty="0" smtClean="0"/>
              <a:t>.</a:t>
            </a:r>
            <a:endParaRPr lang="en-US" dirty="0"/>
          </a:p>
        </p:txBody>
      </p:sp>
      <p:sp>
        <p:nvSpPr>
          <p:cNvPr id="4" name="Date Placeholder 3"/>
          <p:cNvSpPr>
            <a:spLocks noGrp="1"/>
          </p:cNvSpPr>
          <p:nvPr>
            <p:ph type="dt" sz="half" idx="10"/>
          </p:nvPr>
        </p:nvSpPr>
        <p:spPr/>
        <p:txBody>
          <a:bodyPr/>
          <a:lstStyle/>
          <a:p>
            <a:fld id="{210B7DAC-2B6C-4A71-9D72-8074760C58B0}"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67</a:t>
            </a:fld>
            <a:endParaRPr lang="en-US" dirty="0"/>
          </a:p>
        </p:txBody>
      </p:sp>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N.B. – San </a:t>
            </a:r>
            <a:r>
              <a:rPr lang="en-US" dirty="0" err="1" smtClean="0"/>
              <a:t>Jozua</a:t>
            </a:r>
            <a:r>
              <a:rPr lang="en-US" dirty="0" smtClean="0"/>
              <a:t>  no </a:t>
            </a:r>
            <a:r>
              <a:rPr lang="en-US" dirty="0" err="1" smtClean="0"/>
              <a:t>ben</a:t>
            </a:r>
            <a:r>
              <a:rPr lang="en-US" dirty="0" smtClean="0"/>
              <a:t> </a:t>
            </a:r>
            <a:r>
              <a:rPr lang="en-US" dirty="0" err="1" smtClean="0"/>
              <a:t>taki</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taki</a:t>
            </a:r>
            <a:r>
              <a:rPr lang="en-US" dirty="0" smtClean="0"/>
              <a:t>: </a:t>
            </a:r>
            <a:r>
              <a:rPr lang="en-US" dirty="0" err="1" smtClean="0"/>
              <a:t>Drai</a:t>
            </a:r>
            <a:r>
              <a:rPr lang="en-US" dirty="0" smtClean="0"/>
              <a:t> </a:t>
            </a:r>
            <a:r>
              <a:rPr lang="en-US" dirty="0" err="1" smtClean="0"/>
              <a:t>teki</a:t>
            </a:r>
            <a:r>
              <a:rPr lang="en-US" dirty="0" smtClean="0"/>
              <a:t> </a:t>
            </a:r>
            <a:r>
              <a:rPr lang="en-US" dirty="0" err="1" smtClean="0"/>
              <a:t>da</a:t>
            </a:r>
            <a:r>
              <a:rPr lang="en-US" dirty="0" smtClean="0"/>
              <a:t> </a:t>
            </a:r>
            <a:r>
              <a:rPr lang="en-US" dirty="0" err="1" smtClean="0"/>
              <a:t>manieri</a:t>
            </a:r>
            <a:r>
              <a:rPr lang="en-US" dirty="0" smtClean="0"/>
              <a:t> foe </a:t>
            </a:r>
            <a:r>
              <a:rPr lang="en-US" dirty="0" err="1" smtClean="0"/>
              <a:t>dem</a:t>
            </a:r>
            <a:r>
              <a:rPr lang="en-US" dirty="0" smtClean="0"/>
              <a:t>  </a:t>
            </a:r>
            <a:r>
              <a:rPr lang="en-US" dirty="0" err="1" smtClean="0"/>
              <a:t>soema</a:t>
            </a:r>
            <a:r>
              <a:rPr lang="en-US" dirty="0" smtClean="0"/>
              <a:t> foe </a:t>
            </a:r>
            <a:r>
              <a:rPr lang="en-US" dirty="0" err="1" smtClean="0"/>
              <a:t>Kanaan</a:t>
            </a:r>
            <a:r>
              <a:rPr lang="en-US" dirty="0" smtClean="0"/>
              <a:t>, </a:t>
            </a:r>
            <a:r>
              <a:rPr lang="en-US" dirty="0" err="1" smtClean="0"/>
              <a:t>bikasi</a:t>
            </a:r>
            <a:r>
              <a:rPr lang="en-US" dirty="0" smtClean="0"/>
              <a:t> </a:t>
            </a:r>
            <a:r>
              <a:rPr lang="en-US" dirty="0" err="1" smtClean="0"/>
              <a:t>joe</a:t>
            </a:r>
            <a:r>
              <a:rPr lang="en-US" dirty="0" smtClean="0"/>
              <a:t> </a:t>
            </a:r>
            <a:r>
              <a:rPr lang="en-US" dirty="0" err="1" smtClean="0"/>
              <a:t>sa</a:t>
            </a:r>
            <a:r>
              <a:rPr lang="en-US" dirty="0" smtClean="0"/>
              <a:t> go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kondre</a:t>
            </a:r>
            <a:r>
              <a:rPr lang="en-US" dirty="0" smtClean="0"/>
              <a:t>.  </a:t>
            </a:r>
          </a:p>
          <a:p>
            <a:r>
              <a:rPr lang="en-US" dirty="0" smtClean="0"/>
              <a:t>Ma </a:t>
            </a:r>
            <a:r>
              <a:rPr lang="en-US" dirty="0" err="1" smtClean="0"/>
              <a:t>foeroe</a:t>
            </a:r>
            <a:r>
              <a:rPr lang="en-US" dirty="0" smtClean="0"/>
              <a:t> </a:t>
            </a:r>
            <a:r>
              <a:rPr lang="en-US" dirty="0" err="1" smtClean="0"/>
              <a:t>kerki</a:t>
            </a:r>
            <a:r>
              <a:rPr lang="en-US" dirty="0" smtClean="0"/>
              <a:t> now </a:t>
            </a:r>
            <a:r>
              <a:rPr lang="en-US" dirty="0" err="1" smtClean="0"/>
              <a:t>wani</a:t>
            </a:r>
            <a:r>
              <a:rPr lang="en-US" dirty="0" smtClean="0"/>
              <a:t> </a:t>
            </a:r>
            <a:r>
              <a:rPr lang="en-US" dirty="0" err="1" smtClean="0"/>
              <a:t>kom</a:t>
            </a:r>
            <a:r>
              <a:rPr lang="en-US" dirty="0" smtClean="0"/>
              <a:t> </a:t>
            </a:r>
            <a:r>
              <a:rPr lang="en-US" dirty="0" err="1" smtClean="0"/>
              <a:t>leki</a:t>
            </a:r>
            <a:r>
              <a:rPr lang="en-US" dirty="0" smtClean="0"/>
              <a:t> </a:t>
            </a:r>
            <a:r>
              <a:rPr lang="en-US" dirty="0" err="1" smtClean="0"/>
              <a:t>grontapoe</a:t>
            </a:r>
            <a:r>
              <a:rPr lang="en-US" dirty="0" smtClean="0"/>
              <a:t> foe </a:t>
            </a:r>
            <a:r>
              <a:rPr lang="en-US" dirty="0" err="1" smtClean="0"/>
              <a:t>wini</a:t>
            </a:r>
            <a:r>
              <a:rPr lang="en-US" dirty="0" smtClean="0"/>
              <a:t> </a:t>
            </a:r>
            <a:r>
              <a:rPr lang="en-US" dirty="0" err="1" smtClean="0"/>
              <a:t>grontapoe</a:t>
            </a:r>
            <a:r>
              <a:rPr lang="en-US" dirty="0" smtClean="0"/>
              <a:t>.  Ma </a:t>
            </a:r>
            <a:r>
              <a:rPr lang="en-US" dirty="0" err="1" smtClean="0"/>
              <a:t>soema</a:t>
            </a:r>
            <a:r>
              <a:rPr lang="en-US" dirty="0" smtClean="0"/>
              <a:t> </a:t>
            </a:r>
            <a:r>
              <a:rPr lang="en-US" dirty="0" err="1" smtClean="0"/>
              <a:t>wini</a:t>
            </a:r>
            <a:r>
              <a:rPr lang="en-US" dirty="0" smtClean="0"/>
              <a:t> </a:t>
            </a:r>
            <a:r>
              <a:rPr lang="en-US" dirty="0" err="1" smtClean="0"/>
              <a:t>soema</a:t>
            </a:r>
            <a:r>
              <a:rPr lang="en-US" dirty="0" smtClean="0"/>
              <a:t>???</a:t>
            </a:r>
          </a:p>
          <a:p>
            <a:r>
              <a:rPr lang="en-US" dirty="0" err="1" smtClean="0"/>
              <a:t>Foeroe</a:t>
            </a:r>
            <a:r>
              <a:rPr lang="en-US" dirty="0" smtClean="0"/>
              <a:t> </a:t>
            </a:r>
            <a:r>
              <a:rPr lang="en-US" dirty="0" err="1" smtClean="0"/>
              <a:t>kerki</a:t>
            </a:r>
            <a:r>
              <a:rPr lang="en-US" dirty="0" smtClean="0"/>
              <a:t> no </a:t>
            </a:r>
            <a:r>
              <a:rPr lang="en-US" dirty="0" err="1" smtClean="0"/>
              <a:t>wani</a:t>
            </a:r>
            <a:r>
              <a:rPr lang="en-US" dirty="0" smtClean="0"/>
              <a:t> </a:t>
            </a:r>
            <a:r>
              <a:rPr lang="en-US" dirty="0" err="1" smtClean="0"/>
              <a:t>prati</a:t>
            </a:r>
            <a:r>
              <a:rPr lang="en-US" dirty="0" smtClean="0"/>
              <a:t> foe </a:t>
            </a:r>
            <a:r>
              <a:rPr lang="en-US" dirty="0" err="1" smtClean="0"/>
              <a:t>fout</a:t>
            </a:r>
            <a:r>
              <a:rPr lang="en-US" dirty="0" smtClean="0"/>
              <a:t> </a:t>
            </a:r>
            <a:r>
              <a:rPr lang="en-US" dirty="0" err="1" smtClean="0"/>
              <a:t>leri</a:t>
            </a:r>
            <a:r>
              <a:rPr lang="en-US" dirty="0" smtClean="0"/>
              <a:t> en doe </a:t>
            </a:r>
            <a:r>
              <a:rPr lang="en-US" dirty="0" err="1" smtClean="0"/>
              <a:t>moro</a:t>
            </a:r>
            <a:r>
              <a:rPr lang="en-US" dirty="0" smtClean="0"/>
              <a:t>…</a:t>
            </a:r>
            <a:endParaRPr lang="en-US" dirty="0"/>
          </a:p>
        </p:txBody>
      </p:sp>
      <p:sp>
        <p:nvSpPr>
          <p:cNvPr id="4" name="Date Placeholder 3"/>
          <p:cNvSpPr>
            <a:spLocks noGrp="1"/>
          </p:cNvSpPr>
          <p:nvPr>
            <p:ph type="dt" sz="half" idx="10"/>
          </p:nvPr>
        </p:nvSpPr>
        <p:spPr/>
        <p:txBody>
          <a:bodyPr/>
          <a:lstStyle/>
          <a:p>
            <a:fld id="{D8340078-9B84-4EA3-92CD-227071EE5AA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68</a:t>
            </a:fld>
            <a:endParaRPr lang="en-US" dirty="0"/>
          </a:p>
        </p:txBody>
      </p:sp>
    </p:spTree>
  </p:cSld>
  <p:clrMapOvr>
    <a:masterClrMapping/>
  </p:clrMapOvr>
  <p:transition>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Foe </a:t>
            </a:r>
            <a:r>
              <a:rPr lang="en-US" dirty="0" err="1" smtClean="0"/>
              <a:t>gi</a:t>
            </a:r>
            <a:r>
              <a:rPr lang="en-US" dirty="0" smtClean="0"/>
              <a:t> </a:t>
            </a:r>
            <a:r>
              <a:rPr lang="en-US" dirty="0" err="1" smtClean="0"/>
              <a:t>libi</a:t>
            </a:r>
            <a:r>
              <a:rPr lang="en-US" dirty="0" smtClean="0"/>
              <a:t> </a:t>
            </a:r>
            <a:r>
              <a:rPr lang="en-US" dirty="0" err="1" smtClean="0"/>
              <a:t>na</a:t>
            </a:r>
            <a:r>
              <a:rPr lang="en-US" dirty="0" smtClean="0"/>
              <a:t> wan </a:t>
            </a:r>
            <a:r>
              <a:rPr lang="en-US" dirty="0" err="1" smtClean="0"/>
              <a:t>dedesoema</a:t>
            </a:r>
            <a:r>
              <a:rPr lang="en-US" dirty="0" smtClean="0"/>
              <a:t> de wan </a:t>
            </a:r>
            <a:r>
              <a:rPr lang="en-US" dirty="0" err="1" smtClean="0"/>
              <a:t>wondroe</a:t>
            </a:r>
            <a:r>
              <a:rPr lang="en-US" dirty="0" smtClean="0"/>
              <a:t> foe </a:t>
            </a:r>
            <a:r>
              <a:rPr lang="en-US" dirty="0" err="1" smtClean="0"/>
              <a:t>troe</a:t>
            </a:r>
            <a:endParaRPr lang="en-US" dirty="0"/>
          </a:p>
        </p:txBody>
      </p:sp>
      <p:sp>
        <p:nvSpPr>
          <p:cNvPr id="3" name="Content Placeholder 2"/>
          <p:cNvSpPr>
            <a:spLocks noGrp="1"/>
          </p:cNvSpPr>
          <p:nvPr>
            <p:ph idx="1"/>
          </p:nvPr>
        </p:nvSpPr>
        <p:spPr/>
        <p:txBody>
          <a:bodyPr/>
          <a:lstStyle/>
          <a:p>
            <a:r>
              <a:rPr lang="en-US" dirty="0" err="1" smtClean="0"/>
              <a:t>Soso</a:t>
            </a:r>
            <a:r>
              <a:rPr lang="en-US" dirty="0" smtClean="0"/>
              <a:t> </a:t>
            </a:r>
            <a:r>
              <a:rPr lang="en-US" dirty="0" err="1" smtClean="0"/>
              <a:t>Gado</a:t>
            </a:r>
            <a:r>
              <a:rPr lang="en-US" dirty="0" smtClean="0"/>
              <a:t> </a:t>
            </a:r>
            <a:r>
              <a:rPr lang="en-US" dirty="0" err="1" smtClean="0"/>
              <a:t>kan</a:t>
            </a:r>
            <a:r>
              <a:rPr lang="en-US" dirty="0" smtClean="0"/>
              <a:t> </a:t>
            </a:r>
            <a:r>
              <a:rPr lang="en-US" dirty="0" err="1" smtClean="0"/>
              <a:t>opo</a:t>
            </a:r>
            <a:r>
              <a:rPr lang="en-US" dirty="0" smtClean="0"/>
              <a:t> wan </a:t>
            </a:r>
            <a:r>
              <a:rPr lang="en-US" dirty="0" err="1" smtClean="0"/>
              <a:t>dedesoema</a:t>
            </a:r>
            <a:r>
              <a:rPr lang="en-US" dirty="0" smtClean="0"/>
              <a:t> </a:t>
            </a:r>
            <a:r>
              <a:rPr lang="en-US" dirty="0" err="1" smtClean="0"/>
              <a:t>jeje-fasi</a:t>
            </a:r>
            <a:r>
              <a:rPr lang="en-US" dirty="0" smtClean="0"/>
              <a:t> foe </a:t>
            </a:r>
            <a:r>
              <a:rPr lang="en-US" dirty="0" err="1" smtClean="0"/>
              <a:t>gi</a:t>
            </a:r>
            <a:r>
              <a:rPr lang="en-US" dirty="0" smtClean="0"/>
              <a:t> </a:t>
            </a:r>
            <a:r>
              <a:rPr lang="en-US" dirty="0" err="1" smtClean="0"/>
              <a:t>libi</a:t>
            </a:r>
            <a:r>
              <a:rPr lang="en-US" dirty="0" smtClean="0"/>
              <a:t> </a:t>
            </a:r>
            <a:r>
              <a:rPr lang="en-US" dirty="0" err="1" smtClean="0"/>
              <a:t>baka</a:t>
            </a:r>
            <a:endParaRPr lang="en-US" dirty="0" smtClean="0"/>
          </a:p>
          <a:p>
            <a:r>
              <a:rPr lang="en-US" dirty="0" smtClean="0"/>
              <a:t>Dan </a:t>
            </a:r>
            <a:r>
              <a:rPr lang="en-US" dirty="0" err="1" smtClean="0"/>
              <a:t>wi</a:t>
            </a:r>
            <a:r>
              <a:rPr lang="en-US" dirty="0" smtClean="0"/>
              <a:t> no </a:t>
            </a:r>
            <a:r>
              <a:rPr lang="en-US" dirty="0" err="1" smtClean="0"/>
              <a:t>moesoe</a:t>
            </a:r>
            <a:r>
              <a:rPr lang="en-US" dirty="0" smtClean="0"/>
              <a:t> doe “seeker-sensitive” </a:t>
            </a:r>
            <a:r>
              <a:rPr lang="en-US" dirty="0" err="1" smtClean="0"/>
              <a:t>methoden</a:t>
            </a:r>
            <a:r>
              <a:rPr lang="en-US" dirty="0" smtClean="0"/>
              <a:t> – foe </a:t>
            </a:r>
            <a:r>
              <a:rPr lang="en-US" dirty="0" err="1" smtClean="0"/>
              <a:t>aksi</a:t>
            </a:r>
            <a:r>
              <a:rPr lang="en-US" dirty="0" smtClean="0"/>
              <a:t> </a:t>
            </a:r>
            <a:r>
              <a:rPr lang="en-US" dirty="0" err="1" smtClean="0"/>
              <a:t>da</a:t>
            </a:r>
            <a:r>
              <a:rPr lang="en-US" dirty="0" smtClean="0"/>
              <a:t> </a:t>
            </a:r>
            <a:r>
              <a:rPr lang="en-US" dirty="0" err="1" smtClean="0"/>
              <a:t>dede</a:t>
            </a:r>
            <a:r>
              <a:rPr lang="en-US" dirty="0" smtClean="0"/>
              <a:t> </a:t>
            </a:r>
            <a:r>
              <a:rPr lang="en-US" dirty="0" err="1" smtClean="0"/>
              <a:t>soema</a:t>
            </a:r>
            <a:r>
              <a:rPr lang="en-US" dirty="0" smtClean="0"/>
              <a:t> san a </a:t>
            </a:r>
            <a:r>
              <a:rPr lang="en-US" dirty="0" err="1" smtClean="0"/>
              <a:t>moro</a:t>
            </a:r>
            <a:r>
              <a:rPr lang="en-US" dirty="0" smtClean="0"/>
              <a:t> </a:t>
            </a:r>
            <a:r>
              <a:rPr lang="en-US" dirty="0" err="1" smtClean="0"/>
              <a:t>lobi</a:t>
            </a:r>
            <a:r>
              <a:rPr lang="en-US" dirty="0" smtClean="0"/>
              <a:t> so </a:t>
            </a:r>
            <a:r>
              <a:rPr lang="en-US" dirty="0" err="1" smtClean="0"/>
              <a:t>dati</a:t>
            </a:r>
            <a:r>
              <a:rPr lang="en-US" dirty="0" smtClean="0"/>
              <a:t> a </a:t>
            </a:r>
            <a:r>
              <a:rPr lang="en-US" dirty="0" err="1" smtClean="0"/>
              <a:t>kan</a:t>
            </a:r>
            <a:r>
              <a:rPr lang="en-US" dirty="0" smtClean="0"/>
              <a:t> </a:t>
            </a:r>
            <a:r>
              <a:rPr lang="en-US" dirty="0" err="1" smtClean="0"/>
              <a:t>kisi</a:t>
            </a:r>
            <a:r>
              <a:rPr lang="en-US" dirty="0" smtClean="0"/>
              <a:t> </a:t>
            </a:r>
            <a:r>
              <a:rPr lang="en-US" dirty="0" err="1" smtClean="0"/>
              <a:t>libi</a:t>
            </a:r>
            <a:r>
              <a:rPr lang="en-US" dirty="0" smtClean="0"/>
              <a:t> </a:t>
            </a:r>
            <a:r>
              <a:rPr lang="en-US" dirty="0" err="1" smtClean="0"/>
              <a:t>baka</a:t>
            </a:r>
            <a:r>
              <a:rPr lang="en-US" dirty="0" smtClean="0"/>
              <a:t>!  Dem </a:t>
            </a:r>
            <a:r>
              <a:rPr lang="en-US" dirty="0" err="1" smtClean="0"/>
              <a:t>soekoe</a:t>
            </a:r>
            <a:r>
              <a:rPr lang="en-US" dirty="0" smtClean="0"/>
              <a:t> </a:t>
            </a:r>
            <a:r>
              <a:rPr lang="en-US" dirty="0" err="1" smtClean="0"/>
              <a:t>wondroewroko</a:t>
            </a:r>
            <a:r>
              <a:rPr lang="en-US" dirty="0" smtClean="0"/>
              <a:t> (</a:t>
            </a:r>
            <a:r>
              <a:rPr lang="en-US" dirty="0" err="1" smtClean="0"/>
              <a:t>bigi</a:t>
            </a:r>
            <a:r>
              <a:rPr lang="en-US" dirty="0" smtClean="0"/>
              <a:t> </a:t>
            </a:r>
            <a:r>
              <a:rPr lang="en-US" dirty="0" err="1" smtClean="0"/>
              <a:t>groepoe</a:t>
            </a:r>
            <a:r>
              <a:rPr lang="en-US" dirty="0" smtClean="0"/>
              <a:t>) </a:t>
            </a:r>
            <a:r>
              <a:rPr lang="en-US" dirty="0" err="1" smtClean="0"/>
              <a:t>sondro</a:t>
            </a:r>
            <a:r>
              <a:rPr lang="en-US" dirty="0" smtClean="0"/>
              <a:t> </a:t>
            </a:r>
            <a:r>
              <a:rPr lang="en-US" dirty="0" err="1" smtClean="0"/>
              <a:t>santa-fasi</a:t>
            </a:r>
            <a:endParaRPr lang="en-US" dirty="0"/>
          </a:p>
        </p:txBody>
      </p:sp>
      <p:sp>
        <p:nvSpPr>
          <p:cNvPr id="4" name="Date Placeholder 3"/>
          <p:cNvSpPr>
            <a:spLocks noGrp="1"/>
          </p:cNvSpPr>
          <p:nvPr>
            <p:ph type="dt" sz="half" idx="10"/>
          </p:nvPr>
        </p:nvSpPr>
        <p:spPr/>
        <p:txBody>
          <a:bodyPr/>
          <a:lstStyle/>
          <a:p>
            <a:fld id="{CA542F04-B87E-4DD5-9347-AD388718FD06}"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69</a:t>
            </a:fld>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Normaal</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NT</a:t>
            </a:r>
            <a:endParaRPr lang="en-US" dirty="0"/>
          </a:p>
        </p:txBody>
      </p:sp>
      <p:sp>
        <p:nvSpPr>
          <p:cNvPr id="3" name="Content Placeholder 2"/>
          <p:cNvSpPr>
            <a:spLocks noGrp="1"/>
          </p:cNvSpPr>
          <p:nvPr>
            <p:ph idx="1"/>
          </p:nvPr>
        </p:nvSpPr>
        <p:spPr/>
        <p:txBody>
          <a:bodyPr/>
          <a:lstStyle/>
          <a:p>
            <a:r>
              <a:rPr lang="en-US" dirty="0" err="1" smtClean="0"/>
              <a:t>Antwoord</a:t>
            </a:r>
            <a:r>
              <a:rPr lang="en-US" dirty="0" smtClean="0"/>
              <a:t> </a:t>
            </a:r>
            <a:r>
              <a:rPr lang="en-US" dirty="0" err="1" smtClean="0"/>
              <a:t>na</a:t>
            </a:r>
            <a:r>
              <a:rPr lang="en-US" dirty="0" smtClean="0"/>
              <a:t> </a:t>
            </a:r>
            <a:r>
              <a:rPr lang="en-US" dirty="0" err="1" smtClean="0"/>
              <a:t>begi</a:t>
            </a:r>
            <a:endParaRPr lang="en-US" dirty="0" smtClean="0"/>
          </a:p>
          <a:p>
            <a:r>
              <a:rPr lang="en-US" dirty="0" err="1" smtClean="0"/>
              <a:t>Jepi</a:t>
            </a:r>
            <a:r>
              <a:rPr lang="en-US" dirty="0" smtClean="0"/>
              <a:t> foe </a:t>
            </a:r>
            <a:r>
              <a:rPr lang="en-US" dirty="0" err="1" smtClean="0"/>
              <a:t>da</a:t>
            </a:r>
            <a:r>
              <a:rPr lang="en-US" dirty="0" smtClean="0"/>
              <a:t> Santa </a:t>
            </a:r>
            <a:r>
              <a:rPr lang="en-US" dirty="0" err="1" smtClean="0"/>
              <a:t>Jeje</a:t>
            </a:r>
            <a:endParaRPr lang="en-US" dirty="0" smtClean="0"/>
          </a:p>
          <a:p>
            <a:r>
              <a:rPr lang="en-US" dirty="0" err="1" smtClean="0"/>
              <a:t>Lobi</a:t>
            </a:r>
            <a:r>
              <a:rPr lang="en-US" dirty="0" smtClean="0"/>
              <a:t>, </a:t>
            </a:r>
            <a:r>
              <a:rPr lang="en-US" dirty="0" err="1" smtClean="0"/>
              <a:t>vrede</a:t>
            </a:r>
            <a:r>
              <a:rPr lang="en-US" dirty="0" smtClean="0"/>
              <a:t> &amp; </a:t>
            </a:r>
            <a:r>
              <a:rPr lang="en-US" dirty="0" err="1" smtClean="0"/>
              <a:t>prisiri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hati</a:t>
            </a:r>
            <a:endParaRPr lang="en-US" dirty="0" smtClean="0"/>
          </a:p>
          <a:p>
            <a:r>
              <a:rPr lang="en-US" dirty="0" err="1" smtClean="0"/>
              <a:t>Soema</a:t>
            </a:r>
            <a:r>
              <a:rPr lang="en-US" dirty="0" smtClean="0"/>
              <a:t> </a:t>
            </a:r>
            <a:r>
              <a:rPr lang="en-US" dirty="0" err="1" smtClean="0"/>
              <a:t>drai</a:t>
            </a:r>
            <a:r>
              <a:rPr lang="en-US" dirty="0" smtClean="0"/>
              <a:t> </a:t>
            </a:r>
            <a:r>
              <a:rPr lang="en-US" dirty="0" err="1" smtClean="0"/>
              <a:t>dem</a:t>
            </a:r>
            <a:r>
              <a:rPr lang="en-US" dirty="0" smtClean="0"/>
              <a:t> </a:t>
            </a:r>
            <a:r>
              <a:rPr lang="en-US" dirty="0" err="1" smtClean="0"/>
              <a:t>libi</a:t>
            </a:r>
            <a:endParaRPr lang="en-US" dirty="0" smtClean="0"/>
          </a:p>
          <a:p>
            <a:r>
              <a:rPr lang="en-US" dirty="0" err="1" smtClean="0"/>
              <a:t>Vervolgoe</a:t>
            </a:r>
            <a:endParaRPr lang="en-US" dirty="0" smtClean="0"/>
          </a:p>
          <a:p>
            <a:pPr>
              <a:buNone/>
            </a:pPr>
            <a:r>
              <a:rPr lang="en-US" dirty="0" err="1" smtClean="0"/>
              <a:t>Normaal</a:t>
            </a:r>
            <a:r>
              <a:rPr lang="en-US" dirty="0" smtClean="0"/>
              <a:t> = 100% </a:t>
            </a:r>
            <a:r>
              <a:rPr lang="en-US" dirty="0" err="1" smtClean="0"/>
              <a:t>overgave</a:t>
            </a:r>
            <a:r>
              <a:rPr lang="en-US" dirty="0" smtClean="0"/>
              <a:t> </a:t>
            </a:r>
            <a:r>
              <a:rPr lang="en-US" dirty="0" err="1" smtClean="0"/>
              <a:t>na</a:t>
            </a:r>
            <a:r>
              <a:rPr lang="en-US" dirty="0" smtClean="0"/>
              <a:t> </a:t>
            </a:r>
            <a:r>
              <a:rPr lang="en-US" dirty="0" err="1" smtClean="0"/>
              <a:t>Kristus</a:t>
            </a:r>
            <a:r>
              <a:rPr lang="en-US" dirty="0" smtClean="0"/>
              <a:t> en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endParaRPr lang="en-US" dirty="0"/>
          </a:p>
        </p:txBody>
      </p:sp>
      <p:sp>
        <p:nvSpPr>
          <p:cNvPr id="4" name="Date Placeholder 3"/>
          <p:cNvSpPr>
            <a:spLocks noGrp="1"/>
          </p:cNvSpPr>
          <p:nvPr>
            <p:ph type="dt" sz="half" idx="10"/>
          </p:nvPr>
        </p:nvSpPr>
        <p:spPr/>
        <p:txBody>
          <a:bodyPr/>
          <a:lstStyle/>
          <a:p>
            <a:fld id="{A0AC55E4-1AED-428E-9A6E-AD59EFBAC0C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a:t>
            </a:fld>
            <a:endParaRPr lang="en-US" dirty="0"/>
          </a:p>
        </p:txBody>
      </p:sp>
    </p:spTree>
  </p:cSld>
  <p:clrMapOvr>
    <a:masterClrMapping/>
  </p:clrMapOvr>
  <p:transition>
    <p:dissolv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 </a:t>
            </a:r>
            <a:r>
              <a:rPr lang="en-US" dirty="0" err="1" smtClean="0"/>
              <a:t>ete</a:t>
            </a:r>
            <a:r>
              <a:rPr lang="en-US" dirty="0" smtClean="0"/>
              <a:t> toe </a:t>
            </a:r>
            <a:r>
              <a:rPr lang="en-US" dirty="0" err="1" smtClean="0"/>
              <a:t>foutoe</a:t>
            </a:r>
            <a:r>
              <a:rPr lang="en-US" dirty="0" smtClean="0"/>
              <a:t> de </a:t>
            </a:r>
            <a:endParaRPr lang="en-US" dirty="0"/>
          </a:p>
        </p:txBody>
      </p:sp>
      <p:sp>
        <p:nvSpPr>
          <p:cNvPr id="3" name="Content Placeholder 2"/>
          <p:cNvSpPr>
            <a:spLocks noGrp="1"/>
          </p:cNvSpPr>
          <p:nvPr>
            <p:ph idx="1"/>
          </p:nvPr>
        </p:nvSpPr>
        <p:spPr/>
        <p:txBody>
          <a:bodyPr/>
          <a:lstStyle/>
          <a:p>
            <a:r>
              <a:rPr lang="en-US" dirty="0" err="1" smtClean="0"/>
              <a:t>Preikiman</a:t>
            </a:r>
            <a:r>
              <a:rPr lang="en-US" dirty="0" smtClean="0"/>
              <a:t> </a:t>
            </a:r>
            <a:r>
              <a:rPr lang="en-US" dirty="0" err="1" smtClean="0"/>
              <a:t>taki</a:t>
            </a:r>
            <a:r>
              <a:rPr lang="en-US" dirty="0" smtClean="0"/>
              <a:t> </a:t>
            </a:r>
            <a:r>
              <a:rPr lang="en-US" dirty="0" err="1" smtClean="0"/>
              <a:t>dati</a:t>
            </a:r>
            <a:r>
              <a:rPr lang="en-US" dirty="0" smtClean="0"/>
              <a:t> </a:t>
            </a:r>
            <a:r>
              <a:rPr lang="en-US" dirty="0" err="1" smtClean="0"/>
              <a:t>wi</a:t>
            </a:r>
            <a:r>
              <a:rPr lang="en-US" dirty="0" smtClean="0"/>
              <a:t> no man </a:t>
            </a:r>
            <a:r>
              <a:rPr lang="en-US" dirty="0" err="1" smtClean="0"/>
              <a:t>abi</a:t>
            </a:r>
            <a:r>
              <a:rPr lang="en-US" dirty="0" smtClean="0"/>
              <a:t> </a:t>
            </a:r>
            <a:r>
              <a:rPr lang="en-US" dirty="0" err="1" smtClean="0"/>
              <a:t>opwekking</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apostacy</a:t>
            </a:r>
            <a:endParaRPr lang="en-US" dirty="0" smtClean="0"/>
          </a:p>
          <a:p>
            <a:r>
              <a:rPr lang="en-US" dirty="0" err="1" smtClean="0"/>
              <a:t>Preikiman</a:t>
            </a:r>
            <a:r>
              <a:rPr lang="en-US" dirty="0" smtClean="0"/>
              <a:t> </a:t>
            </a:r>
            <a:r>
              <a:rPr lang="en-US" dirty="0" err="1" smtClean="0"/>
              <a:t>taki</a:t>
            </a:r>
            <a:r>
              <a:rPr lang="en-US" dirty="0" smtClean="0"/>
              <a:t> </a:t>
            </a:r>
            <a:r>
              <a:rPr lang="en-US" dirty="0" err="1" smtClean="0"/>
              <a:t>dati</a:t>
            </a:r>
            <a:r>
              <a:rPr lang="en-US" dirty="0" smtClean="0"/>
              <a:t> </a:t>
            </a:r>
            <a:r>
              <a:rPr lang="en-US" dirty="0" err="1" smtClean="0"/>
              <a:t>opwekking</a:t>
            </a:r>
            <a:r>
              <a:rPr lang="en-US" dirty="0" smtClean="0"/>
              <a:t> de wan sovereign </a:t>
            </a:r>
            <a:r>
              <a:rPr lang="en-US" dirty="0" err="1" smtClean="0"/>
              <a:t>wroko</a:t>
            </a:r>
            <a:r>
              <a:rPr lang="en-US" dirty="0" smtClean="0"/>
              <a:t> foe </a:t>
            </a:r>
            <a:r>
              <a:rPr lang="en-US" dirty="0" err="1" smtClean="0"/>
              <a:t>Gado</a:t>
            </a:r>
            <a:r>
              <a:rPr lang="en-US" dirty="0" smtClean="0"/>
              <a:t> </a:t>
            </a:r>
            <a:r>
              <a:rPr lang="en-US" dirty="0" err="1" smtClean="0"/>
              <a:t>totaal</a:t>
            </a:r>
            <a:r>
              <a:rPr lang="en-US" dirty="0" smtClean="0"/>
              <a:t> </a:t>
            </a:r>
            <a:r>
              <a:rPr lang="en-US" dirty="0" err="1" smtClean="0"/>
              <a:t>aparti</a:t>
            </a:r>
            <a:r>
              <a:rPr lang="en-US" dirty="0" smtClean="0"/>
              <a:t> foe san </a:t>
            </a:r>
            <a:r>
              <a:rPr lang="en-US" dirty="0" err="1" smtClean="0"/>
              <a:t>libisoema</a:t>
            </a:r>
            <a:r>
              <a:rPr lang="en-US" dirty="0" smtClean="0"/>
              <a:t> doe foe </a:t>
            </a:r>
            <a:r>
              <a:rPr lang="en-US" dirty="0" err="1" smtClean="0"/>
              <a:t>voorbereid</a:t>
            </a:r>
            <a:r>
              <a:rPr lang="en-US" dirty="0" smtClean="0"/>
              <a:t> </a:t>
            </a:r>
            <a:r>
              <a:rPr lang="en-US" dirty="0" err="1" smtClean="0"/>
              <a:t>demsrefi</a:t>
            </a:r>
            <a:r>
              <a:rPr lang="en-US" dirty="0" smtClean="0"/>
              <a:t>, en </a:t>
            </a:r>
            <a:r>
              <a:rPr lang="en-US" dirty="0" err="1" smtClean="0"/>
              <a:t>dus</a:t>
            </a:r>
            <a:r>
              <a:rPr lang="en-US" dirty="0" smtClean="0"/>
              <a:t> </a:t>
            </a:r>
            <a:r>
              <a:rPr lang="en-US" dirty="0" err="1" smtClean="0"/>
              <a:t>joe</a:t>
            </a:r>
            <a:r>
              <a:rPr lang="en-US" dirty="0" smtClean="0"/>
              <a:t> no man </a:t>
            </a:r>
            <a:r>
              <a:rPr lang="en-US" dirty="0" err="1" smtClean="0"/>
              <a:t>verwakti</a:t>
            </a:r>
            <a:r>
              <a:rPr lang="en-US" dirty="0" smtClean="0"/>
              <a:t> hem</a:t>
            </a:r>
            <a:br>
              <a:rPr lang="en-US" dirty="0" smtClean="0"/>
            </a:br>
            <a:endParaRPr lang="en-US" dirty="0"/>
          </a:p>
        </p:txBody>
      </p:sp>
      <p:sp>
        <p:nvSpPr>
          <p:cNvPr id="4" name="Date Placeholder 3"/>
          <p:cNvSpPr>
            <a:spLocks noGrp="1"/>
          </p:cNvSpPr>
          <p:nvPr>
            <p:ph type="dt" sz="half" idx="10"/>
          </p:nvPr>
        </p:nvSpPr>
        <p:spPr/>
        <p:txBody>
          <a:bodyPr/>
          <a:lstStyle/>
          <a:p>
            <a:fld id="{33A49B48-B5C4-4E44-80A5-F66216C1EDFC}"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70</a:t>
            </a:fld>
            <a:endParaRPr lang="en-US" dirty="0"/>
          </a:p>
        </p:txBody>
      </p:sp>
    </p:spTree>
  </p:cSld>
  <p:clrMapOvr>
    <a:masterClrMapping/>
  </p:clrMapOvr>
  <p:transition>
    <p:dissolv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Foe </a:t>
            </a:r>
            <a:r>
              <a:rPr lang="en-US" dirty="0" err="1" smtClean="0"/>
              <a:t>san’ede</a:t>
            </a:r>
            <a:r>
              <a:rPr lang="en-US" dirty="0" smtClean="0"/>
              <a:t> </a:t>
            </a:r>
            <a:r>
              <a:rPr lang="en-US" dirty="0" err="1" smtClean="0"/>
              <a:t>wi</a:t>
            </a:r>
            <a:r>
              <a:rPr lang="en-US" dirty="0" smtClean="0"/>
              <a:t> </a:t>
            </a:r>
            <a:r>
              <a:rPr lang="en-US" dirty="0" err="1" smtClean="0"/>
              <a:t>moesoe</a:t>
            </a:r>
            <a:r>
              <a:rPr lang="en-US" dirty="0" smtClean="0"/>
              <a:t> de </a:t>
            </a:r>
            <a:r>
              <a:rPr lang="en-US" dirty="0" err="1" smtClean="0"/>
              <a:t>santa</a:t>
            </a:r>
            <a:r>
              <a:rPr lang="en-US" dirty="0" smtClean="0"/>
              <a:t>?</a:t>
            </a:r>
            <a:endParaRPr lang="en-US" dirty="0"/>
          </a:p>
        </p:txBody>
      </p:sp>
      <p:sp>
        <p:nvSpPr>
          <p:cNvPr id="3" name="Content Placeholder 2"/>
          <p:cNvSpPr>
            <a:spLocks noGrp="1"/>
          </p:cNvSpPr>
          <p:nvPr>
            <p:ph idx="1"/>
          </p:nvPr>
        </p:nvSpPr>
        <p:spPr/>
        <p:txBody>
          <a:bodyPr/>
          <a:lstStyle/>
          <a:p>
            <a:r>
              <a:rPr lang="en-US" dirty="0" smtClean="0"/>
              <a:t>A no de foe </a:t>
            </a:r>
            <a:r>
              <a:rPr lang="en-US" dirty="0" err="1" smtClean="0"/>
              <a:t>kibri</a:t>
            </a:r>
            <a:r>
              <a:rPr lang="en-US" dirty="0" smtClean="0"/>
              <a:t> </a:t>
            </a:r>
            <a:r>
              <a:rPr lang="en-US" dirty="0" err="1" smtClean="0"/>
              <a:t>wi</a:t>
            </a:r>
            <a:r>
              <a:rPr lang="en-US" dirty="0" smtClean="0"/>
              <a:t> </a:t>
            </a:r>
            <a:r>
              <a:rPr lang="en-US" dirty="0" err="1" smtClean="0"/>
              <a:t>verloesoe</a:t>
            </a:r>
            <a:r>
              <a:rPr lang="en-US" dirty="0" smtClean="0"/>
              <a:t> so </a:t>
            </a:r>
            <a:r>
              <a:rPr lang="en-US" dirty="0" err="1" smtClean="0"/>
              <a:t>wi</a:t>
            </a:r>
            <a:r>
              <a:rPr lang="en-US" dirty="0" smtClean="0"/>
              <a:t> no </a:t>
            </a:r>
            <a:r>
              <a:rPr lang="en-US" dirty="0" err="1" smtClean="0"/>
              <a:t>lasi</a:t>
            </a:r>
            <a:r>
              <a:rPr lang="en-US" dirty="0" smtClean="0"/>
              <a:t> hem</a:t>
            </a:r>
          </a:p>
          <a:p>
            <a:r>
              <a:rPr lang="en-US" dirty="0" smtClean="0"/>
              <a:t>A no de foe </a:t>
            </a:r>
            <a:r>
              <a:rPr lang="en-US" dirty="0" err="1" smtClean="0"/>
              <a:t>meki</a:t>
            </a:r>
            <a:r>
              <a:rPr lang="en-US" dirty="0" smtClean="0"/>
              <a:t> </a:t>
            </a:r>
            <a:r>
              <a:rPr lang="en-US" dirty="0" err="1" smtClean="0"/>
              <a:t>wi</a:t>
            </a:r>
            <a:r>
              <a:rPr lang="en-US" dirty="0" smtClean="0"/>
              <a:t> </a:t>
            </a:r>
            <a:r>
              <a:rPr lang="en-US" dirty="0" err="1" smtClean="0"/>
              <a:t>kom</a:t>
            </a:r>
            <a:r>
              <a:rPr lang="en-US" dirty="0" smtClean="0"/>
              <a:t> </a:t>
            </a:r>
            <a:r>
              <a:rPr lang="en-US" dirty="0" err="1" smtClean="0"/>
              <a:t>gersi</a:t>
            </a:r>
            <a:r>
              <a:rPr lang="en-US" dirty="0" smtClean="0"/>
              <a:t> </a:t>
            </a:r>
            <a:r>
              <a:rPr lang="en-US" dirty="0" err="1" smtClean="0"/>
              <a:t>Kristus</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tranga</a:t>
            </a:r>
            <a:r>
              <a:rPr lang="en-US" dirty="0" smtClean="0"/>
              <a:t>, </a:t>
            </a:r>
            <a:r>
              <a:rPr lang="en-US" dirty="0" err="1" smtClean="0"/>
              <a:t>bikasi</a:t>
            </a:r>
            <a:r>
              <a:rPr lang="en-US" dirty="0" smtClean="0"/>
              <a:t> </a:t>
            </a:r>
            <a:r>
              <a:rPr lang="en-US" dirty="0" err="1" smtClean="0"/>
              <a:t>moro</a:t>
            </a:r>
            <a:r>
              <a:rPr lang="en-US" dirty="0" smtClean="0"/>
              <a:t> </a:t>
            </a:r>
            <a:r>
              <a:rPr lang="en-US" dirty="0" err="1" smtClean="0"/>
              <a:t>lati</a:t>
            </a:r>
            <a:r>
              <a:rPr lang="en-US" dirty="0" smtClean="0"/>
              <a:t> </a:t>
            </a:r>
            <a:r>
              <a:rPr lang="en-US" dirty="0" err="1" smtClean="0"/>
              <a:t>wi</a:t>
            </a:r>
            <a:r>
              <a:rPr lang="en-US" dirty="0" smtClean="0"/>
              <a:t> </a:t>
            </a:r>
            <a:r>
              <a:rPr lang="en-US" dirty="0" err="1" smtClean="0"/>
              <a:t>sa</a:t>
            </a:r>
            <a:r>
              <a:rPr lang="en-US" dirty="0" smtClean="0"/>
              <a:t> doe so </a:t>
            </a:r>
            <a:r>
              <a:rPr lang="en-US" dirty="0" err="1" smtClean="0"/>
              <a:t>te</a:t>
            </a:r>
            <a:r>
              <a:rPr lang="en-US" dirty="0" smtClean="0"/>
              <a:t> </a:t>
            </a:r>
            <a:r>
              <a:rPr lang="en-US" dirty="0" err="1" smtClean="0"/>
              <a:t>Jezus</a:t>
            </a:r>
            <a:r>
              <a:rPr lang="en-US" dirty="0" smtClean="0"/>
              <a:t> </a:t>
            </a:r>
            <a:r>
              <a:rPr lang="en-US" dirty="0" err="1" smtClean="0"/>
              <a:t>doro</a:t>
            </a:r>
            <a:r>
              <a:rPr lang="en-US" dirty="0" smtClean="0"/>
              <a:t> </a:t>
            </a:r>
            <a:r>
              <a:rPr lang="en-US" dirty="0" err="1" smtClean="0"/>
              <a:t>baka</a:t>
            </a:r>
            <a:endParaRPr lang="en-US" dirty="0" smtClean="0"/>
          </a:p>
          <a:p>
            <a:r>
              <a:rPr lang="en-US" dirty="0" smtClean="0"/>
              <a:t>Ma a de foe </a:t>
            </a:r>
            <a:r>
              <a:rPr lang="en-US" dirty="0" err="1" smtClean="0"/>
              <a:t>wi</a:t>
            </a:r>
            <a:r>
              <a:rPr lang="en-US" dirty="0" smtClean="0"/>
              <a:t> </a:t>
            </a:r>
            <a:r>
              <a:rPr lang="en-US" dirty="0" err="1" smtClean="0"/>
              <a:t>kan</a:t>
            </a:r>
            <a:r>
              <a:rPr lang="en-US" dirty="0" smtClean="0"/>
              <a:t> de </a:t>
            </a:r>
            <a:r>
              <a:rPr lang="en-US" dirty="0" err="1" smtClean="0"/>
              <a:t>bruikibaar</a:t>
            </a:r>
            <a:r>
              <a:rPr lang="en-US" dirty="0" smtClean="0"/>
              <a:t> </a:t>
            </a:r>
            <a:r>
              <a:rPr lang="en-US" dirty="0" err="1" smtClean="0"/>
              <a:t>gi</a:t>
            </a:r>
            <a:r>
              <a:rPr lang="en-US" dirty="0" smtClean="0"/>
              <a:t> </a:t>
            </a:r>
            <a:r>
              <a:rPr lang="en-US" dirty="0" err="1" smtClean="0"/>
              <a:t>Gado</a:t>
            </a:r>
            <a:r>
              <a:rPr lang="en-US" dirty="0" smtClean="0"/>
              <a:t> foe doe </a:t>
            </a:r>
            <a:r>
              <a:rPr lang="en-US" dirty="0" err="1" smtClean="0"/>
              <a:t>wondroewroko</a:t>
            </a:r>
            <a:r>
              <a:rPr lang="en-US" dirty="0" smtClean="0"/>
              <a:t> foe </a:t>
            </a:r>
            <a:r>
              <a:rPr lang="en-US" dirty="0" err="1" smtClean="0"/>
              <a:t>gi</a:t>
            </a:r>
            <a:r>
              <a:rPr lang="en-US" dirty="0" smtClean="0"/>
              <a:t> Hem </a:t>
            </a:r>
            <a:r>
              <a:rPr lang="en-US" dirty="0" err="1" smtClean="0"/>
              <a:t>glori</a:t>
            </a:r>
            <a:r>
              <a:rPr lang="en-US" dirty="0" smtClean="0"/>
              <a:t>!</a:t>
            </a:r>
            <a:endParaRPr lang="en-US" dirty="0"/>
          </a:p>
        </p:txBody>
      </p:sp>
      <p:sp>
        <p:nvSpPr>
          <p:cNvPr id="4" name="Date Placeholder 3"/>
          <p:cNvSpPr>
            <a:spLocks noGrp="1"/>
          </p:cNvSpPr>
          <p:nvPr>
            <p:ph type="dt" sz="half" idx="10"/>
          </p:nvPr>
        </p:nvSpPr>
        <p:spPr/>
        <p:txBody>
          <a:bodyPr/>
          <a:lstStyle/>
          <a:p>
            <a:fld id="{CF473F69-C19B-4D96-AEF5-1F6124C0A9EC}"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71</a:t>
            </a:fld>
            <a:endParaRPr lang="en-US" dirty="0"/>
          </a:p>
        </p:txBody>
      </p:sp>
    </p:spTree>
  </p:cSld>
  <p:clrMapOvr>
    <a:masterClrMapping/>
  </p:clrMapOvr>
  <p:transition>
    <p:dissolv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Fundamentalism </a:t>
            </a:r>
            <a:r>
              <a:rPr lang="en-US" dirty="0" err="1" smtClean="0"/>
              <a:t>positie</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prati</a:t>
            </a:r>
            <a:r>
              <a:rPr lang="en-US" dirty="0" smtClean="0"/>
              <a:t> foe </a:t>
            </a:r>
            <a:r>
              <a:rPr lang="en-US" dirty="0" err="1" smtClean="0"/>
              <a:t>ogridoe</a:t>
            </a:r>
            <a:r>
              <a:rPr lang="en-US" dirty="0" smtClean="0"/>
              <a:t> foe </a:t>
            </a:r>
            <a:r>
              <a:rPr lang="en-US" dirty="0" err="1" smtClean="0"/>
              <a:t>soekoe</a:t>
            </a:r>
            <a:r>
              <a:rPr lang="en-US" dirty="0" smtClean="0"/>
              <a:t> </a:t>
            </a:r>
            <a:r>
              <a:rPr lang="en-US" dirty="0" err="1" smtClean="0"/>
              <a:t>da</a:t>
            </a:r>
            <a:r>
              <a:rPr lang="en-US" dirty="0" smtClean="0"/>
              <a:t> </a:t>
            </a:r>
            <a:r>
              <a:rPr lang="en-US" dirty="0" err="1" smtClean="0"/>
              <a:t>blesi</a:t>
            </a:r>
            <a:r>
              <a:rPr lang="en-US" dirty="0" smtClean="0"/>
              <a:t> foe </a:t>
            </a:r>
            <a:r>
              <a:rPr lang="en-US" dirty="0" err="1" smtClean="0"/>
              <a:t>Gado</a:t>
            </a:r>
            <a:r>
              <a:rPr lang="en-US" dirty="0" smtClean="0"/>
              <a:t> </a:t>
            </a:r>
            <a:r>
              <a:rPr lang="en-US" dirty="0" err="1" smtClean="0"/>
              <a:t>tapoe</a:t>
            </a:r>
            <a:r>
              <a:rPr lang="en-US" dirty="0" smtClean="0"/>
              <a:t> </a:t>
            </a:r>
            <a:r>
              <a:rPr lang="en-US" dirty="0" err="1" smtClean="0"/>
              <a:t>da</a:t>
            </a:r>
            <a:r>
              <a:rPr lang="en-US" dirty="0" smtClean="0"/>
              <a:t> </a:t>
            </a:r>
            <a:r>
              <a:rPr lang="en-US" dirty="0" err="1" smtClean="0"/>
              <a:t>wroko</a:t>
            </a:r>
            <a:r>
              <a:rPr lang="en-US" dirty="0" smtClean="0"/>
              <a:t> </a:t>
            </a:r>
            <a:r>
              <a:rPr lang="en-US" dirty="0" err="1" smtClean="0"/>
              <a:t>disi</a:t>
            </a:r>
            <a:r>
              <a:rPr lang="en-US" dirty="0" smtClean="0"/>
              <a:t> </a:t>
            </a:r>
            <a:r>
              <a:rPr lang="en-US" dirty="0" err="1" smtClean="0"/>
              <a:t>wi</a:t>
            </a:r>
            <a:r>
              <a:rPr lang="en-US" dirty="0" smtClean="0"/>
              <a:t> doe </a:t>
            </a:r>
            <a:r>
              <a:rPr lang="en-US" dirty="0" err="1" smtClean="0"/>
              <a:t>gi</a:t>
            </a:r>
            <a:r>
              <a:rPr lang="en-US" dirty="0" smtClean="0"/>
              <a:t> Hem</a:t>
            </a:r>
            <a:endParaRPr lang="en-US" dirty="0"/>
          </a:p>
        </p:txBody>
      </p:sp>
      <p:sp>
        <p:nvSpPr>
          <p:cNvPr id="4" name="Date Placeholder 3"/>
          <p:cNvSpPr>
            <a:spLocks noGrp="1"/>
          </p:cNvSpPr>
          <p:nvPr>
            <p:ph type="dt" sz="half" idx="10"/>
          </p:nvPr>
        </p:nvSpPr>
        <p:spPr/>
        <p:txBody>
          <a:bodyPr/>
          <a:lstStyle/>
          <a:p>
            <a:fld id="{009DFD8B-F5A0-44B0-ACB9-E65AF994D0EA}"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72</a:t>
            </a:fld>
            <a:endParaRPr lang="en-US" dirty="0"/>
          </a:p>
        </p:txBody>
      </p:sp>
    </p:spTree>
  </p:cSld>
  <p:clrMapOvr>
    <a:masterClrMapping/>
  </p:clrMapOvr>
  <p:transition>
    <p:dissolv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Begi</a:t>
            </a:r>
            <a:r>
              <a:rPr lang="en-US" dirty="0" smtClean="0"/>
              <a:t> foe </a:t>
            </a:r>
            <a:r>
              <a:rPr lang="en-US" dirty="0" err="1" smtClean="0"/>
              <a:t>opwekking</a:t>
            </a:r>
            <a:endParaRPr lang="en-US" dirty="0"/>
          </a:p>
        </p:txBody>
      </p:sp>
      <p:sp>
        <p:nvSpPr>
          <p:cNvPr id="3" name="Content Placeholder 2"/>
          <p:cNvSpPr>
            <a:spLocks noGrp="1"/>
          </p:cNvSpPr>
          <p:nvPr>
            <p:ph idx="1"/>
          </p:nvPr>
        </p:nvSpPr>
        <p:spPr/>
        <p:txBody>
          <a:bodyPr/>
          <a:lstStyle/>
          <a:p>
            <a:r>
              <a:rPr lang="en-US" b="1" dirty="0" smtClean="0"/>
              <a:t>Lukas 11:13 </a:t>
            </a:r>
            <a:r>
              <a:rPr lang="en-US" b="1" baseline="0" dirty="0" err="1" smtClean="0"/>
              <a:t>Efoe</a:t>
            </a:r>
            <a:r>
              <a:rPr lang="en-US" b="1" baseline="0" dirty="0" smtClean="0"/>
              <a:t> </a:t>
            </a:r>
            <a:r>
              <a:rPr lang="en-US" b="1" baseline="0" dirty="0" err="1" smtClean="0"/>
              <a:t>oen</a:t>
            </a:r>
            <a:r>
              <a:rPr lang="en-US" b="1" baseline="0" dirty="0" smtClean="0"/>
              <a:t> </a:t>
            </a:r>
            <a:r>
              <a:rPr lang="en-US" b="1" baseline="0" dirty="0" err="1" smtClean="0"/>
              <a:t>dan</a:t>
            </a:r>
            <a:r>
              <a:rPr lang="en-US" b="1" baseline="0" dirty="0" smtClean="0"/>
              <a:t>, </a:t>
            </a:r>
            <a:r>
              <a:rPr lang="en-US" b="1" baseline="0" dirty="0" err="1" smtClean="0"/>
              <a:t>disi</a:t>
            </a:r>
            <a:r>
              <a:rPr lang="en-US" b="1" baseline="0" dirty="0" smtClean="0"/>
              <a:t> de </a:t>
            </a:r>
            <a:r>
              <a:rPr lang="en-US" b="1" baseline="0" dirty="0" err="1" smtClean="0"/>
              <a:t>takroe</a:t>
            </a:r>
            <a:r>
              <a:rPr lang="en-US" b="1" baseline="0" dirty="0" smtClean="0"/>
              <a:t>, </a:t>
            </a:r>
            <a:r>
              <a:rPr lang="en-US" b="1" baseline="0" dirty="0" err="1" smtClean="0"/>
              <a:t>sabi</a:t>
            </a:r>
            <a:r>
              <a:rPr lang="en-US" b="1" baseline="0" dirty="0" smtClean="0"/>
              <a:t> foe </a:t>
            </a:r>
            <a:r>
              <a:rPr lang="en-US" b="1" baseline="0" dirty="0" err="1" smtClean="0"/>
              <a:t>gi</a:t>
            </a:r>
            <a:r>
              <a:rPr lang="en-US" b="1" baseline="0" dirty="0" smtClean="0"/>
              <a:t> </a:t>
            </a:r>
            <a:r>
              <a:rPr lang="en-US" b="1" baseline="0" dirty="0" err="1" smtClean="0"/>
              <a:t>boen</a:t>
            </a:r>
            <a:r>
              <a:rPr lang="en-US" b="1" baseline="0" dirty="0" smtClean="0"/>
              <a:t> </a:t>
            </a:r>
            <a:r>
              <a:rPr lang="en-US" b="1" baseline="0" dirty="0" err="1" smtClean="0"/>
              <a:t>sani</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pikin</a:t>
            </a:r>
            <a:r>
              <a:rPr lang="en-US" b="1" baseline="0" dirty="0" smtClean="0"/>
              <a:t>, hoe </a:t>
            </a:r>
            <a:r>
              <a:rPr lang="en-US" b="1" baseline="0" dirty="0" err="1" smtClean="0"/>
              <a:t>moro</a:t>
            </a:r>
            <a:r>
              <a:rPr lang="en-US" b="1" baseline="0" dirty="0" smtClean="0"/>
              <a:t> </a:t>
            </a:r>
            <a:r>
              <a:rPr lang="en-US" b="1" baseline="0" dirty="0" err="1" smtClean="0"/>
              <a:t>oen</a:t>
            </a:r>
            <a:r>
              <a:rPr lang="en-US" b="1" baseline="0" dirty="0" smtClean="0"/>
              <a:t> Tata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hemel</a:t>
            </a:r>
            <a:r>
              <a:rPr lang="en-US" b="1" baseline="0" dirty="0" smtClean="0"/>
              <a:t> </a:t>
            </a:r>
            <a:r>
              <a:rPr lang="en-US" b="1" baseline="0" dirty="0" err="1" smtClean="0"/>
              <a:t>sa</a:t>
            </a:r>
            <a:r>
              <a:rPr lang="en-US" b="1" baseline="0" dirty="0" smtClean="0"/>
              <a:t> </a:t>
            </a:r>
            <a:r>
              <a:rPr lang="en-US" b="1" baseline="0" dirty="0" err="1" smtClean="0"/>
              <a:t>gi</a:t>
            </a:r>
            <a:r>
              <a:rPr lang="en-US" b="1" baseline="0" dirty="0" smtClean="0"/>
              <a:t> </a:t>
            </a:r>
            <a:r>
              <a:rPr lang="en-US" b="1" baseline="0" dirty="0" err="1" smtClean="0"/>
              <a:t>da</a:t>
            </a:r>
            <a:r>
              <a:rPr lang="en-US" b="1" baseline="0" dirty="0" smtClean="0"/>
              <a:t> Santa </a:t>
            </a:r>
            <a:r>
              <a:rPr lang="en-US" b="1" baseline="0" dirty="0" err="1" smtClean="0"/>
              <a:t>Jeje</a:t>
            </a:r>
            <a:r>
              <a:rPr lang="en-US" b="1" baseline="0" dirty="0" smtClean="0"/>
              <a:t> </a:t>
            </a:r>
            <a:r>
              <a:rPr lang="en-US" b="1" baseline="0" dirty="0" err="1" smtClean="0"/>
              <a:t>na</a:t>
            </a:r>
            <a:r>
              <a:rPr lang="en-US" b="1" baseline="0" dirty="0" smtClean="0"/>
              <a:t> </a:t>
            </a:r>
            <a:r>
              <a:rPr lang="en-US" b="1" baseline="0" dirty="0" err="1" smtClean="0"/>
              <a:t>dem</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de </a:t>
            </a:r>
            <a:r>
              <a:rPr lang="en-US" b="1" baseline="0" dirty="0" err="1" smtClean="0"/>
              <a:t>aksi</a:t>
            </a:r>
            <a:r>
              <a:rPr lang="en-US" b="1" baseline="0" dirty="0" smtClean="0"/>
              <a:t> Hem?</a:t>
            </a:r>
          </a:p>
          <a:p>
            <a:r>
              <a:rPr lang="en-US" b="1" dirty="0" err="1" smtClean="0"/>
              <a:t>Gado</a:t>
            </a:r>
            <a:r>
              <a:rPr lang="en-US" b="1" dirty="0" smtClean="0"/>
              <a:t> </a:t>
            </a:r>
            <a:r>
              <a:rPr lang="en-US" b="1" dirty="0" err="1" smtClean="0"/>
              <a:t>moesoe</a:t>
            </a:r>
            <a:r>
              <a:rPr lang="en-US" b="1" dirty="0" smtClean="0"/>
              <a:t> </a:t>
            </a:r>
            <a:r>
              <a:rPr lang="en-US" b="1" dirty="0" err="1" smtClean="0"/>
              <a:t>tjari</a:t>
            </a:r>
            <a:r>
              <a:rPr lang="en-US" b="1" dirty="0" smtClean="0"/>
              <a:t> </a:t>
            </a:r>
            <a:r>
              <a:rPr lang="en-US" b="1" dirty="0" err="1" smtClean="0"/>
              <a:t>opwekking</a:t>
            </a:r>
            <a:r>
              <a:rPr lang="en-US" b="1" dirty="0" smtClean="0"/>
              <a:t>, en </a:t>
            </a:r>
            <a:r>
              <a:rPr lang="en-US" b="1" dirty="0" err="1" smtClean="0"/>
              <a:t>wi</a:t>
            </a:r>
            <a:r>
              <a:rPr lang="en-US" b="1" dirty="0" smtClean="0"/>
              <a:t> </a:t>
            </a:r>
            <a:r>
              <a:rPr lang="en-US" b="1" dirty="0" err="1" smtClean="0"/>
              <a:t>kan</a:t>
            </a:r>
            <a:r>
              <a:rPr lang="en-US" b="1" dirty="0" smtClean="0"/>
              <a:t> </a:t>
            </a:r>
            <a:r>
              <a:rPr lang="en-US" b="1" dirty="0" err="1" smtClean="0"/>
              <a:t>aksi</a:t>
            </a:r>
            <a:r>
              <a:rPr lang="en-US" b="1" dirty="0" smtClean="0"/>
              <a:t> Hem foe doe so</a:t>
            </a:r>
            <a:endParaRPr lang="en-US" dirty="0"/>
          </a:p>
        </p:txBody>
      </p:sp>
      <p:sp>
        <p:nvSpPr>
          <p:cNvPr id="4" name="Date Placeholder 3"/>
          <p:cNvSpPr>
            <a:spLocks noGrp="1"/>
          </p:cNvSpPr>
          <p:nvPr>
            <p:ph type="dt" sz="half" idx="10"/>
          </p:nvPr>
        </p:nvSpPr>
        <p:spPr/>
        <p:txBody>
          <a:bodyPr/>
          <a:lstStyle/>
          <a:p>
            <a:fld id="{F9E224E6-5179-44D9-82B0-4758AF2EC2DB}"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73</a:t>
            </a:fld>
            <a:endParaRPr lang="en-US" dirty="0"/>
          </a:p>
        </p:txBody>
      </p:sp>
    </p:spTree>
  </p:cSld>
  <p:clrMapOvr>
    <a:masterClrMapping/>
  </p:clrMapOvr>
  <p:transition>
    <p:dissolv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kan</a:t>
            </a:r>
            <a:r>
              <a:rPr lang="en-US" dirty="0" smtClean="0"/>
              <a:t> </a:t>
            </a:r>
            <a:r>
              <a:rPr lang="en-US" dirty="0" err="1" smtClean="0"/>
              <a:t>verwakti</a:t>
            </a:r>
            <a:r>
              <a:rPr lang="en-US" dirty="0" smtClean="0"/>
              <a:t> </a:t>
            </a:r>
            <a:r>
              <a:rPr lang="en-US" dirty="0" err="1" smtClean="0"/>
              <a:t>Gado</a:t>
            </a:r>
            <a:r>
              <a:rPr lang="en-US" dirty="0" smtClean="0"/>
              <a:t> foe </a:t>
            </a:r>
            <a:r>
              <a:rPr lang="en-US" dirty="0" err="1" smtClean="0"/>
              <a:t>piki</a:t>
            </a:r>
            <a:r>
              <a:rPr lang="en-US" dirty="0" smtClean="0"/>
              <a:t> </a:t>
            </a:r>
            <a:r>
              <a:rPr lang="en-US" dirty="0" err="1" smtClean="0"/>
              <a:t>efoe</a:t>
            </a:r>
            <a:r>
              <a:rPr lang="en-US" dirty="0" smtClean="0"/>
              <a:t> </a:t>
            </a:r>
            <a:r>
              <a:rPr lang="en-US" dirty="0" err="1" smtClean="0"/>
              <a:t>wi</a:t>
            </a:r>
            <a:r>
              <a:rPr lang="en-US" dirty="0" smtClean="0"/>
              <a:t> </a:t>
            </a:r>
            <a:r>
              <a:rPr lang="en-US" dirty="0" err="1" smtClean="0"/>
              <a:t>aksi</a:t>
            </a:r>
            <a:r>
              <a:rPr lang="en-US" dirty="0" smtClean="0"/>
              <a:t> </a:t>
            </a:r>
            <a:r>
              <a:rPr lang="en-US" dirty="0" err="1" smtClean="0"/>
              <a:t>juisti</a:t>
            </a:r>
            <a:endParaRPr lang="en-US" dirty="0"/>
          </a:p>
        </p:txBody>
      </p:sp>
      <p:sp>
        <p:nvSpPr>
          <p:cNvPr id="3" name="Content Placeholder 2"/>
          <p:cNvSpPr>
            <a:spLocks noGrp="1"/>
          </p:cNvSpPr>
          <p:nvPr>
            <p:ph idx="1"/>
          </p:nvPr>
        </p:nvSpPr>
        <p:spPr>
          <a:xfrm>
            <a:off x="226953" y="1785915"/>
            <a:ext cx="8685225" cy="4114800"/>
          </a:xfrm>
        </p:spPr>
        <p:txBody>
          <a:bodyPr/>
          <a:lstStyle/>
          <a:p>
            <a:r>
              <a:rPr lang="en-US" sz="2800" b="1" dirty="0" err="1" smtClean="0"/>
              <a:t>Tori</a:t>
            </a:r>
            <a:r>
              <a:rPr lang="en-US" sz="2800" b="1" dirty="0" smtClean="0"/>
              <a:t> 5:32 </a:t>
            </a:r>
            <a:r>
              <a:rPr lang="en-US" sz="2800" b="1" baseline="0" dirty="0" smtClean="0"/>
              <a:t>En </a:t>
            </a:r>
            <a:r>
              <a:rPr lang="en-US" sz="2800" b="1" baseline="0" dirty="0" err="1" smtClean="0"/>
              <a:t>wi</a:t>
            </a:r>
            <a:r>
              <a:rPr lang="en-US" sz="2800" b="1" baseline="0" dirty="0" smtClean="0"/>
              <a:t> de Hem </a:t>
            </a:r>
            <a:r>
              <a:rPr lang="en-US" sz="2800" b="1" baseline="0" dirty="0" err="1" smtClean="0"/>
              <a:t>getuigi</a:t>
            </a:r>
            <a:r>
              <a:rPr lang="en-US" sz="2800" b="1" baseline="0" dirty="0" smtClean="0"/>
              <a:t> foe </a:t>
            </a:r>
            <a:r>
              <a:rPr lang="en-US" sz="2800" b="1" baseline="0" dirty="0" err="1" smtClean="0"/>
              <a:t>dem</a:t>
            </a:r>
            <a:r>
              <a:rPr lang="en-US" sz="2800" b="1" baseline="0" dirty="0" smtClean="0"/>
              <a:t> </a:t>
            </a:r>
            <a:r>
              <a:rPr lang="en-US" sz="2800" b="1" baseline="0" dirty="0" err="1" smtClean="0"/>
              <a:t>sani</a:t>
            </a:r>
            <a:r>
              <a:rPr lang="en-US" sz="2800" b="1" baseline="0" dirty="0" smtClean="0"/>
              <a:t> </a:t>
            </a:r>
            <a:r>
              <a:rPr lang="en-US" sz="2800" b="1" baseline="0" dirty="0" err="1" smtClean="0"/>
              <a:t>disi</a:t>
            </a:r>
            <a:r>
              <a:rPr lang="en-US" sz="2800" b="1" baseline="0" dirty="0" smtClean="0"/>
              <a:t>; </a:t>
            </a:r>
            <a:r>
              <a:rPr lang="en-US" sz="2800" b="1" baseline="0" dirty="0" err="1" smtClean="0"/>
              <a:t>nanga</a:t>
            </a:r>
            <a:r>
              <a:rPr lang="en-US" sz="2800" b="1" baseline="0" dirty="0" smtClean="0"/>
              <a:t> </a:t>
            </a:r>
            <a:r>
              <a:rPr lang="en-US" sz="2800" b="1" baseline="0" dirty="0" err="1" smtClean="0"/>
              <a:t>da</a:t>
            </a:r>
            <a:r>
              <a:rPr lang="en-US" sz="2800" b="1" baseline="0" dirty="0" smtClean="0"/>
              <a:t> Santa </a:t>
            </a:r>
            <a:r>
              <a:rPr lang="en-US" sz="2800" b="1" baseline="0" dirty="0" err="1" smtClean="0"/>
              <a:t>Jeje</a:t>
            </a:r>
            <a:r>
              <a:rPr lang="en-US" sz="2800" b="1" baseline="0" dirty="0" smtClean="0"/>
              <a:t> </a:t>
            </a:r>
            <a:r>
              <a:rPr lang="en-US" sz="2800" b="1" baseline="0" dirty="0" err="1" smtClean="0"/>
              <a:t>srefi</a:t>
            </a:r>
            <a:r>
              <a:rPr lang="en-US" sz="2800" b="1" baseline="0" dirty="0" smtClean="0"/>
              <a:t> toe, </a:t>
            </a:r>
            <a:r>
              <a:rPr lang="en-US" sz="2800" b="1" baseline="0" dirty="0" err="1" smtClean="0"/>
              <a:t>disi</a:t>
            </a:r>
            <a:r>
              <a:rPr lang="en-US" sz="2800" b="1" baseline="0" dirty="0" smtClean="0"/>
              <a:t> </a:t>
            </a:r>
            <a:r>
              <a:rPr lang="en-US" sz="2800" b="1" baseline="0" dirty="0" err="1" smtClean="0">
                <a:solidFill>
                  <a:srgbClr val="FF0000"/>
                </a:solidFill>
              </a:rPr>
              <a:t>Gado</a:t>
            </a:r>
            <a:r>
              <a:rPr lang="en-US" sz="2800" b="1" baseline="0" dirty="0" smtClean="0">
                <a:solidFill>
                  <a:srgbClr val="FF0000"/>
                </a:solidFill>
              </a:rPr>
              <a:t> </a:t>
            </a:r>
            <a:r>
              <a:rPr lang="en-US" sz="2800" b="1" baseline="0" dirty="0" err="1" smtClean="0">
                <a:solidFill>
                  <a:srgbClr val="FF0000"/>
                </a:solidFill>
              </a:rPr>
              <a:t>ben</a:t>
            </a:r>
            <a:r>
              <a:rPr lang="en-US" sz="2800" b="1" baseline="0" dirty="0" smtClean="0">
                <a:solidFill>
                  <a:srgbClr val="FF0000"/>
                </a:solidFill>
              </a:rPr>
              <a:t> </a:t>
            </a:r>
            <a:r>
              <a:rPr lang="en-US" sz="2800" b="1" baseline="0" dirty="0" err="1" smtClean="0">
                <a:solidFill>
                  <a:srgbClr val="FF0000"/>
                </a:solidFill>
              </a:rPr>
              <a:t>gi</a:t>
            </a:r>
            <a:r>
              <a:rPr lang="en-US" sz="2800" b="1" baseline="0" dirty="0" smtClean="0">
                <a:solidFill>
                  <a:srgbClr val="FF0000"/>
                </a:solidFill>
              </a:rPr>
              <a:t> </a:t>
            </a:r>
            <a:r>
              <a:rPr lang="en-US" sz="2800" b="1" baseline="0" dirty="0" err="1" smtClean="0">
                <a:solidFill>
                  <a:srgbClr val="FF0000"/>
                </a:solidFill>
              </a:rPr>
              <a:t>na</a:t>
            </a:r>
            <a:r>
              <a:rPr lang="en-US" sz="2800" b="1" baseline="0" dirty="0" smtClean="0">
                <a:solidFill>
                  <a:srgbClr val="FF0000"/>
                </a:solidFill>
              </a:rPr>
              <a:t> </a:t>
            </a:r>
            <a:r>
              <a:rPr lang="en-US" sz="2800" b="1" baseline="0" dirty="0" err="1" smtClean="0">
                <a:solidFill>
                  <a:srgbClr val="FF0000"/>
                </a:solidFill>
              </a:rPr>
              <a:t>dem</a:t>
            </a:r>
            <a:r>
              <a:rPr lang="en-US" sz="2800" b="1" baseline="0" dirty="0" smtClean="0">
                <a:solidFill>
                  <a:srgbClr val="FF0000"/>
                </a:solidFill>
              </a:rPr>
              <a:t> </a:t>
            </a:r>
            <a:r>
              <a:rPr lang="en-US" sz="2800" b="1" baseline="0" dirty="0" err="1" smtClean="0">
                <a:solidFill>
                  <a:srgbClr val="FF0000"/>
                </a:solidFill>
              </a:rPr>
              <a:t>soema</a:t>
            </a:r>
            <a:r>
              <a:rPr lang="en-US" sz="2800" b="1" baseline="0" dirty="0" smtClean="0">
                <a:solidFill>
                  <a:srgbClr val="FF0000"/>
                </a:solidFill>
              </a:rPr>
              <a:t> </a:t>
            </a:r>
            <a:r>
              <a:rPr lang="en-US" sz="2800" b="1" baseline="0" dirty="0" err="1" smtClean="0">
                <a:solidFill>
                  <a:srgbClr val="FF0000"/>
                </a:solidFill>
              </a:rPr>
              <a:t>disi</a:t>
            </a:r>
            <a:r>
              <a:rPr lang="en-US" sz="2800" b="1" baseline="0" dirty="0" smtClean="0">
                <a:solidFill>
                  <a:srgbClr val="FF0000"/>
                </a:solidFill>
              </a:rPr>
              <a:t> de </a:t>
            </a:r>
            <a:r>
              <a:rPr lang="en-US" sz="2800" b="1" baseline="0" dirty="0" err="1" smtClean="0">
                <a:solidFill>
                  <a:srgbClr val="FF0000"/>
                </a:solidFill>
              </a:rPr>
              <a:t>gi</a:t>
            </a:r>
            <a:r>
              <a:rPr lang="en-US" sz="2800" b="1" baseline="0" dirty="0" smtClean="0">
                <a:solidFill>
                  <a:srgbClr val="FF0000"/>
                </a:solidFill>
              </a:rPr>
              <a:t> Hem </a:t>
            </a:r>
            <a:r>
              <a:rPr lang="en-US" sz="2800" b="1" baseline="0" dirty="0" err="1" smtClean="0">
                <a:solidFill>
                  <a:srgbClr val="FF0000"/>
                </a:solidFill>
              </a:rPr>
              <a:t>jesi</a:t>
            </a:r>
            <a:r>
              <a:rPr lang="en-US" sz="2800" b="1" baseline="0" dirty="0" smtClean="0"/>
              <a:t>.</a:t>
            </a:r>
          </a:p>
          <a:p>
            <a:r>
              <a:rPr lang="en-US" sz="2800" b="1" dirty="0" smtClean="0"/>
              <a:t>Psalm 85:</a:t>
            </a:r>
            <a:r>
              <a:rPr lang="en-US" sz="2800" b="1" baseline="0" dirty="0" smtClean="0"/>
              <a:t>5. </a:t>
            </a:r>
            <a:r>
              <a:rPr lang="en-US" sz="2800" b="1" baseline="0" dirty="0" err="1" smtClean="0"/>
              <a:t>Drai</a:t>
            </a:r>
            <a:r>
              <a:rPr lang="en-US" sz="2800" b="1" baseline="0" dirty="0" smtClean="0"/>
              <a:t> </a:t>
            </a:r>
            <a:r>
              <a:rPr lang="en-US" sz="2800" b="1" baseline="0" dirty="0" err="1" smtClean="0"/>
              <a:t>wi</a:t>
            </a:r>
            <a:r>
              <a:rPr lang="en-US" sz="2800" b="1" baseline="0" dirty="0" smtClean="0"/>
              <a:t> </a:t>
            </a:r>
            <a:r>
              <a:rPr lang="en-US" sz="2800" b="1" baseline="0" dirty="0" err="1" smtClean="0"/>
              <a:t>lontoe</a:t>
            </a:r>
            <a:r>
              <a:rPr lang="en-US" sz="2800" b="1" baseline="0" dirty="0" smtClean="0"/>
              <a:t>, O </a:t>
            </a:r>
            <a:r>
              <a:rPr lang="en-US" sz="2800" b="1" baseline="0" dirty="0" err="1" smtClean="0"/>
              <a:t>Gado</a:t>
            </a:r>
            <a:r>
              <a:rPr lang="en-US" sz="2800" b="1" baseline="0" dirty="0" smtClean="0"/>
              <a:t> foe </a:t>
            </a:r>
            <a:r>
              <a:rPr lang="en-US" sz="2800" b="1" baseline="0" dirty="0" err="1" smtClean="0"/>
              <a:t>wi</a:t>
            </a:r>
            <a:r>
              <a:rPr lang="en-US" sz="2800" b="1" baseline="0" dirty="0" smtClean="0"/>
              <a:t> </a:t>
            </a:r>
            <a:r>
              <a:rPr lang="en-US" sz="2800" b="1" baseline="0" dirty="0" err="1" smtClean="0"/>
              <a:t>verloesoe</a:t>
            </a:r>
            <a:r>
              <a:rPr lang="en-US" sz="2800" b="1" baseline="0" dirty="0" smtClean="0"/>
              <a:t>, en no </a:t>
            </a:r>
            <a:r>
              <a:rPr lang="en-US" sz="2800" b="1" baseline="0" dirty="0" err="1" smtClean="0"/>
              <a:t>meki</a:t>
            </a:r>
            <a:r>
              <a:rPr lang="en-US" sz="2800" b="1" baseline="0" dirty="0" smtClean="0"/>
              <a:t> Joe </a:t>
            </a:r>
            <a:r>
              <a:rPr lang="en-US" sz="2800" b="1" baseline="0" dirty="0" err="1" smtClean="0"/>
              <a:t>hati</a:t>
            </a:r>
            <a:r>
              <a:rPr lang="en-US" sz="2800" b="1" baseline="0" dirty="0" smtClean="0"/>
              <a:t> </a:t>
            </a:r>
            <a:r>
              <a:rPr lang="en-US" sz="2800" b="1" baseline="0" dirty="0" err="1" smtClean="0"/>
              <a:t>bron</a:t>
            </a:r>
            <a:r>
              <a:rPr lang="en-US" sz="2800" b="1" baseline="0" dirty="0" smtClean="0"/>
              <a:t> </a:t>
            </a:r>
            <a:r>
              <a:rPr lang="en-US" sz="2800" b="1" baseline="0" dirty="0" err="1" smtClean="0"/>
              <a:t>na</a:t>
            </a:r>
            <a:r>
              <a:rPr lang="en-US" sz="2800" b="1" baseline="0" dirty="0" smtClean="0"/>
              <a:t> </a:t>
            </a:r>
            <a:r>
              <a:rPr lang="en-US" sz="2800" b="1" baseline="0" dirty="0" err="1" smtClean="0"/>
              <a:t>wi</a:t>
            </a:r>
            <a:r>
              <a:rPr lang="en-US" sz="2800" b="1" baseline="0" dirty="0" smtClean="0"/>
              <a:t> </a:t>
            </a:r>
            <a:r>
              <a:rPr lang="en-US" sz="2800" b="1" baseline="0" dirty="0" err="1" smtClean="0"/>
              <a:t>tapoe</a:t>
            </a:r>
            <a:r>
              <a:rPr lang="en-US" sz="2800" b="1" baseline="0" dirty="0" smtClean="0"/>
              <a:t> </a:t>
            </a:r>
            <a:r>
              <a:rPr lang="en-US" sz="2800" b="1" baseline="0" dirty="0" err="1" smtClean="0"/>
              <a:t>moro</a:t>
            </a:r>
            <a:r>
              <a:rPr lang="en-US" sz="2800" b="1" baseline="0" dirty="0" smtClean="0"/>
              <a:t>.  6. Joe </a:t>
            </a:r>
            <a:r>
              <a:rPr lang="en-US" sz="2800" b="1" baseline="0" dirty="0" err="1" smtClean="0"/>
              <a:t>hati</a:t>
            </a:r>
            <a:r>
              <a:rPr lang="en-US" sz="2800" b="1" baseline="0" dirty="0" smtClean="0"/>
              <a:t> </a:t>
            </a:r>
            <a:r>
              <a:rPr lang="en-US" sz="2800" b="1" baseline="0" dirty="0" err="1" smtClean="0"/>
              <a:t>sa</a:t>
            </a:r>
            <a:r>
              <a:rPr lang="en-US" sz="2800" b="1" baseline="0" dirty="0" smtClean="0"/>
              <a:t> </a:t>
            </a:r>
            <a:r>
              <a:rPr lang="en-US" sz="2800" b="1" baseline="0" dirty="0" err="1" smtClean="0"/>
              <a:t>bron</a:t>
            </a:r>
            <a:r>
              <a:rPr lang="en-US" sz="2800" b="1" baseline="0" dirty="0" smtClean="0"/>
              <a:t> </a:t>
            </a:r>
            <a:r>
              <a:rPr lang="en-US" sz="2800" b="1" baseline="0" dirty="0" err="1" smtClean="0"/>
              <a:t>na</a:t>
            </a:r>
            <a:r>
              <a:rPr lang="en-US" sz="2800" b="1" baseline="0" dirty="0" smtClean="0"/>
              <a:t> </a:t>
            </a:r>
            <a:r>
              <a:rPr lang="en-US" sz="2800" b="1" baseline="0" dirty="0" err="1" smtClean="0"/>
              <a:t>wi</a:t>
            </a:r>
            <a:r>
              <a:rPr lang="en-US" sz="2800" b="1" baseline="0" dirty="0" smtClean="0"/>
              <a:t> </a:t>
            </a:r>
            <a:r>
              <a:rPr lang="en-US" sz="2800" b="1" baseline="0" dirty="0" err="1" smtClean="0"/>
              <a:t>tapoe</a:t>
            </a:r>
            <a:r>
              <a:rPr lang="en-US" sz="2800" b="1" baseline="0" dirty="0" smtClean="0"/>
              <a:t> foe </a:t>
            </a:r>
            <a:r>
              <a:rPr lang="en-US" sz="2800" b="1" baseline="0" dirty="0" err="1" smtClean="0"/>
              <a:t>teego</a:t>
            </a:r>
            <a:r>
              <a:rPr lang="en-US" sz="2800" b="1" baseline="0" dirty="0" smtClean="0"/>
              <a:t>? Joe </a:t>
            </a:r>
            <a:r>
              <a:rPr lang="en-US" sz="2800" b="1" baseline="0" dirty="0" err="1" smtClean="0"/>
              <a:t>sa</a:t>
            </a:r>
            <a:r>
              <a:rPr lang="en-US" sz="2800" b="1" baseline="0" dirty="0" smtClean="0"/>
              <a:t> </a:t>
            </a:r>
            <a:r>
              <a:rPr lang="en-US" sz="2800" b="1" baseline="0" dirty="0" err="1" smtClean="0"/>
              <a:t>langa</a:t>
            </a:r>
            <a:r>
              <a:rPr lang="en-US" sz="2800" b="1" baseline="0" dirty="0" smtClean="0"/>
              <a:t> Joe </a:t>
            </a:r>
            <a:r>
              <a:rPr lang="en-US" sz="2800" b="1" baseline="0" dirty="0" err="1" smtClean="0"/>
              <a:t>hatibron</a:t>
            </a:r>
            <a:r>
              <a:rPr lang="en-US" sz="2800" b="1" baseline="0" dirty="0" smtClean="0"/>
              <a:t> </a:t>
            </a:r>
            <a:r>
              <a:rPr lang="en-US" sz="2800" b="1" baseline="0" dirty="0" err="1" smtClean="0"/>
              <a:t>gi</a:t>
            </a:r>
            <a:r>
              <a:rPr lang="en-US" sz="2800" b="1" baseline="0" dirty="0" smtClean="0"/>
              <a:t> ala </a:t>
            </a:r>
            <a:r>
              <a:rPr lang="en-US" sz="2800" b="1" baseline="0" dirty="0" err="1" smtClean="0"/>
              <a:t>dem</a:t>
            </a:r>
            <a:r>
              <a:rPr lang="en-US" sz="2800" b="1" baseline="0" dirty="0" smtClean="0"/>
              <a:t> </a:t>
            </a:r>
            <a:r>
              <a:rPr lang="en-US" sz="2800" b="1" baseline="0" dirty="0" err="1" smtClean="0"/>
              <a:t>bakatem</a:t>
            </a:r>
            <a:r>
              <a:rPr lang="en-US" sz="2800" b="1" baseline="0" dirty="0" smtClean="0"/>
              <a:t> </a:t>
            </a:r>
            <a:r>
              <a:rPr lang="en-US" sz="2800" b="1" baseline="0" dirty="0" err="1" smtClean="0"/>
              <a:t>pikin</a:t>
            </a:r>
            <a:r>
              <a:rPr lang="en-US" sz="2800" b="1" baseline="0" dirty="0" smtClean="0"/>
              <a:t>?  7. Joe no </a:t>
            </a:r>
            <a:r>
              <a:rPr lang="en-US" sz="2800" b="1" baseline="0" dirty="0" err="1" smtClean="0"/>
              <a:t>sa</a:t>
            </a:r>
            <a:r>
              <a:rPr lang="en-US" sz="2800" b="1" baseline="0" dirty="0" smtClean="0"/>
              <a:t> </a:t>
            </a:r>
            <a:r>
              <a:rPr lang="en-US" sz="2800" b="1" baseline="0" dirty="0" err="1" smtClean="0"/>
              <a:t>gi</a:t>
            </a:r>
            <a:r>
              <a:rPr lang="en-US" sz="2800" b="1" baseline="0" dirty="0" smtClean="0"/>
              <a:t> </a:t>
            </a:r>
            <a:r>
              <a:rPr lang="en-US" sz="2800" b="1" baseline="0" dirty="0" err="1" smtClean="0"/>
              <a:t>wi</a:t>
            </a:r>
            <a:r>
              <a:rPr lang="en-US" sz="2800" b="1" baseline="0" dirty="0" smtClean="0"/>
              <a:t> </a:t>
            </a:r>
            <a:r>
              <a:rPr lang="en-US" sz="2800" b="1" baseline="0" dirty="0" err="1" smtClean="0"/>
              <a:t>libi</a:t>
            </a:r>
            <a:r>
              <a:rPr lang="en-US" sz="2800" b="1" baseline="0" dirty="0" smtClean="0"/>
              <a:t> </a:t>
            </a:r>
            <a:r>
              <a:rPr lang="en-US" sz="2800" b="1" baseline="0" dirty="0" err="1" smtClean="0"/>
              <a:t>baka</a:t>
            </a:r>
            <a:r>
              <a:rPr lang="en-US" sz="2800" b="1" baseline="0" dirty="0" smtClean="0"/>
              <a:t>; so </a:t>
            </a:r>
            <a:r>
              <a:rPr lang="en-US" sz="2800" b="1" baseline="0" dirty="0" err="1" smtClean="0"/>
              <a:t>dati</a:t>
            </a:r>
            <a:r>
              <a:rPr lang="en-US" sz="2800" b="1" baseline="0" dirty="0" smtClean="0"/>
              <a:t> Joe </a:t>
            </a:r>
            <a:r>
              <a:rPr lang="en-US" sz="2800" b="1" baseline="0" dirty="0" err="1" smtClean="0"/>
              <a:t>pipel</a:t>
            </a:r>
            <a:r>
              <a:rPr lang="en-US" sz="2800" b="1" baseline="0" dirty="0" smtClean="0"/>
              <a:t> </a:t>
            </a:r>
            <a:r>
              <a:rPr lang="en-US" sz="2800" b="1" baseline="0" dirty="0" err="1" smtClean="0"/>
              <a:t>kan</a:t>
            </a:r>
            <a:r>
              <a:rPr lang="en-US" sz="2800" b="1" baseline="0" dirty="0" smtClean="0"/>
              <a:t> </a:t>
            </a:r>
            <a:r>
              <a:rPr lang="en-US" sz="2800" b="1" baseline="0" dirty="0" err="1" smtClean="0"/>
              <a:t>prisiri</a:t>
            </a:r>
            <a:r>
              <a:rPr lang="en-US" sz="2800" b="1" baseline="0" dirty="0" smtClean="0"/>
              <a:t> </a:t>
            </a:r>
            <a:r>
              <a:rPr lang="en-US" sz="2800" b="1" baseline="0" dirty="0" err="1" smtClean="0"/>
              <a:t>na</a:t>
            </a:r>
            <a:r>
              <a:rPr lang="en-US" sz="2800" b="1" baseline="0" dirty="0" smtClean="0"/>
              <a:t> </a:t>
            </a:r>
            <a:r>
              <a:rPr lang="en-US" sz="2800" b="1" baseline="0" dirty="0" err="1" smtClean="0"/>
              <a:t>ini</a:t>
            </a:r>
            <a:r>
              <a:rPr lang="en-US" sz="2800" b="1" baseline="0" dirty="0" smtClean="0"/>
              <a:t> Joe?</a:t>
            </a:r>
            <a:endParaRPr lang="en-US" sz="2800" dirty="0"/>
          </a:p>
        </p:txBody>
      </p:sp>
      <p:sp>
        <p:nvSpPr>
          <p:cNvPr id="4" name="Date Placeholder 3"/>
          <p:cNvSpPr>
            <a:spLocks noGrp="1"/>
          </p:cNvSpPr>
          <p:nvPr>
            <p:ph type="dt" sz="half" idx="10"/>
          </p:nvPr>
        </p:nvSpPr>
        <p:spPr/>
        <p:txBody>
          <a:bodyPr/>
          <a:lstStyle/>
          <a:p>
            <a:fld id="{42C17928-6838-4877-AA0B-5A364143500D}"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74</a:t>
            </a:fld>
            <a:endParaRPr lang="en-US" dirty="0"/>
          </a:p>
        </p:txBody>
      </p:sp>
    </p:spTree>
  </p:cSld>
  <p:clrMapOvr>
    <a:masterClrMapping/>
  </p:clrMapOvr>
  <p:transition>
    <p:dissolv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t>Wi</a:t>
            </a:r>
            <a:r>
              <a:rPr lang="en-US" sz="3600" dirty="0" smtClean="0"/>
              <a:t> </a:t>
            </a:r>
            <a:r>
              <a:rPr lang="en-US" sz="3600" dirty="0" err="1" smtClean="0"/>
              <a:t>kisi</a:t>
            </a:r>
            <a:r>
              <a:rPr lang="en-US" sz="3600" dirty="0" smtClean="0"/>
              <a:t> </a:t>
            </a:r>
            <a:r>
              <a:rPr lang="en-US" sz="3600" dirty="0" err="1" smtClean="0"/>
              <a:t>da</a:t>
            </a:r>
            <a:r>
              <a:rPr lang="en-US" sz="3600" dirty="0" smtClean="0"/>
              <a:t> Santa </a:t>
            </a:r>
            <a:r>
              <a:rPr lang="en-US" sz="3600" dirty="0" err="1" smtClean="0"/>
              <a:t>Jeje</a:t>
            </a:r>
            <a:r>
              <a:rPr lang="en-US" sz="3600" dirty="0" smtClean="0"/>
              <a:t> </a:t>
            </a:r>
            <a:r>
              <a:rPr lang="en-US" sz="3600" dirty="0" err="1" smtClean="0"/>
              <a:t>te</a:t>
            </a:r>
            <a:r>
              <a:rPr lang="en-US" sz="3600" dirty="0" smtClean="0"/>
              <a:t> </a:t>
            </a:r>
            <a:r>
              <a:rPr lang="en-US" sz="3600" dirty="0" err="1" smtClean="0"/>
              <a:t>wi</a:t>
            </a:r>
            <a:r>
              <a:rPr lang="en-US" sz="3600" dirty="0" smtClean="0"/>
              <a:t> </a:t>
            </a:r>
            <a:r>
              <a:rPr lang="en-US" sz="3600" dirty="0" err="1" smtClean="0"/>
              <a:t>drai</a:t>
            </a:r>
            <a:r>
              <a:rPr lang="en-US" sz="3600" dirty="0" smtClean="0"/>
              <a:t> </a:t>
            </a:r>
            <a:r>
              <a:rPr lang="en-US" sz="3600" dirty="0" err="1" smtClean="0"/>
              <a:t>wi</a:t>
            </a:r>
            <a:r>
              <a:rPr lang="en-US" sz="3600" dirty="0" smtClean="0"/>
              <a:t> </a:t>
            </a:r>
            <a:r>
              <a:rPr lang="en-US" sz="3600" dirty="0" err="1" smtClean="0"/>
              <a:t>libi</a:t>
            </a:r>
            <a:r>
              <a:rPr lang="en-US" sz="3600" dirty="0" smtClean="0"/>
              <a:t>, ma foe </a:t>
            </a:r>
            <a:r>
              <a:rPr lang="en-US" sz="3600" dirty="0" err="1" smtClean="0"/>
              <a:t>foeroe</a:t>
            </a:r>
            <a:r>
              <a:rPr lang="en-US" sz="3600" dirty="0" smtClean="0"/>
              <a:t> de wan </a:t>
            </a:r>
            <a:r>
              <a:rPr lang="en-US" sz="3600" dirty="0" err="1" smtClean="0"/>
              <a:t>tra</a:t>
            </a:r>
            <a:r>
              <a:rPr lang="en-US" sz="3600" dirty="0" smtClean="0"/>
              <a:t> </a:t>
            </a:r>
            <a:r>
              <a:rPr lang="en-US" sz="3600" dirty="0" err="1" smtClean="0"/>
              <a:t>tori</a:t>
            </a:r>
            <a:endParaRPr lang="en-US" sz="3600" dirty="0"/>
          </a:p>
        </p:txBody>
      </p:sp>
      <p:sp>
        <p:nvSpPr>
          <p:cNvPr id="3" name="Content Placeholder 2"/>
          <p:cNvSpPr>
            <a:spLocks noGrp="1"/>
          </p:cNvSpPr>
          <p:nvPr>
            <p:ph idx="1"/>
          </p:nvPr>
        </p:nvSpPr>
        <p:spPr/>
        <p:txBody>
          <a:bodyPr/>
          <a:lstStyle/>
          <a:p>
            <a:r>
              <a:rPr lang="en-US" b="1" baseline="0" dirty="0" smtClean="0"/>
              <a:t>Gal. 3:2. </a:t>
            </a:r>
            <a:r>
              <a:rPr lang="en-US" b="1" baseline="0" dirty="0" err="1" smtClean="0"/>
              <a:t>Da</a:t>
            </a:r>
            <a:r>
              <a:rPr lang="en-US" b="1" baseline="0" dirty="0" smtClean="0"/>
              <a:t> </a:t>
            </a:r>
            <a:r>
              <a:rPr lang="en-US" b="1" baseline="0" dirty="0" err="1" smtClean="0"/>
              <a:t>sani</a:t>
            </a:r>
            <a:r>
              <a:rPr lang="en-US" b="1" baseline="0" dirty="0" smtClean="0"/>
              <a:t> </a:t>
            </a:r>
            <a:r>
              <a:rPr lang="en-US" b="1" baseline="0" dirty="0" err="1" smtClean="0"/>
              <a:t>disi</a:t>
            </a:r>
            <a:r>
              <a:rPr lang="en-US" b="1" baseline="0" dirty="0" smtClean="0"/>
              <a:t> </a:t>
            </a:r>
            <a:r>
              <a:rPr lang="en-US" b="1" baseline="0" dirty="0" err="1" smtClean="0"/>
              <a:t>nomo</a:t>
            </a:r>
            <a:r>
              <a:rPr lang="en-US" b="1" baseline="0" dirty="0" smtClean="0"/>
              <a:t> mi </a:t>
            </a:r>
            <a:r>
              <a:rPr lang="en-US" b="1" baseline="0" dirty="0" err="1" smtClean="0"/>
              <a:t>wani</a:t>
            </a:r>
            <a:r>
              <a:rPr lang="en-US" b="1" baseline="0" dirty="0" smtClean="0"/>
              <a:t> </a:t>
            </a:r>
            <a:r>
              <a:rPr lang="en-US" b="1" baseline="0" dirty="0" err="1" smtClean="0"/>
              <a:t>aksi</a:t>
            </a:r>
            <a:r>
              <a:rPr lang="en-US" b="1" baseline="0" dirty="0" smtClean="0"/>
              <a:t> </a:t>
            </a:r>
            <a:r>
              <a:rPr lang="en-US" b="1" baseline="0" dirty="0" err="1" smtClean="0"/>
              <a:t>oen</a:t>
            </a:r>
            <a:r>
              <a:rPr lang="en-US" b="1" baseline="0" dirty="0" smtClean="0"/>
              <a:t>, </a:t>
            </a:r>
            <a:r>
              <a:rPr lang="en-US" b="1" baseline="0" dirty="0" err="1" smtClean="0"/>
              <a:t>taki</a:t>
            </a:r>
            <a:r>
              <a:rPr lang="en-US" b="1" baseline="0" dirty="0" smtClean="0"/>
              <a:t>: </a:t>
            </a:r>
            <a:r>
              <a:rPr lang="en-US" b="1" baseline="0" dirty="0" err="1" smtClean="0"/>
              <a:t>Oen</a:t>
            </a:r>
            <a:r>
              <a:rPr lang="en-US" b="1" baseline="0" dirty="0" smtClean="0"/>
              <a:t> </a:t>
            </a:r>
            <a:r>
              <a:rPr lang="en-US" b="1" baseline="0" dirty="0" err="1" smtClean="0"/>
              <a:t>ben</a:t>
            </a:r>
            <a:r>
              <a:rPr lang="en-US" b="1" baseline="0" dirty="0" smtClean="0"/>
              <a:t> </a:t>
            </a:r>
            <a:r>
              <a:rPr lang="en-US" b="1" baseline="0" dirty="0" err="1" smtClean="0"/>
              <a:t>kisi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a:t>
            </a:r>
            <a:r>
              <a:rPr lang="en-US" b="1" baseline="0" dirty="0" err="1" smtClean="0"/>
              <a:t>nanga</a:t>
            </a:r>
            <a:r>
              <a:rPr lang="en-US" b="1" baseline="0" dirty="0" smtClean="0"/>
              <a:t> </a:t>
            </a:r>
            <a:r>
              <a:rPr lang="en-US" b="1" baseline="0" dirty="0" err="1" smtClean="0"/>
              <a:t>dem</a:t>
            </a:r>
            <a:r>
              <a:rPr lang="en-US" b="1" baseline="0" dirty="0" smtClean="0"/>
              <a:t> </a:t>
            </a:r>
            <a:r>
              <a:rPr lang="en-US" b="1" baseline="0" dirty="0" err="1" smtClean="0"/>
              <a:t>wroko</a:t>
            </a:r>
            <a:r>
              <a:rPr lang="en-US" b="1" baseline="0" dirty="0" smtClean="0"/>
              <a:t> foe </a:t>
            </a:r>
            <a:r>
              <a:rPr lang="en-US" b="1" baseline="0" dirty="0" err="1" smtClean="0"/>
              <a:t>da</a:t>
            </a:r>
            <a:r>
              <a:rPr lang="en-US" b="1" baseline="0" dirty="0" smtClean="0"/>
              <a:t> wet, </a:t>
            </a:r>
            <a:r>
              <a:rPr lang="en-US" b="1" baseline="0" dirty="0" err="1" smtClean="0"/>
              <a:t>efoe</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a:t>
            </a:r>
            <a:r>
              <a:rPr lang="en-US" b="1" baseline="0" dirty="0" err="1" smtClean="0"/>
              <a:t>jere</a:t>
            </a:r>
            <a:r>
              <a:rPr lang="en-US" b="1" baseline="0" dirty="0" smtClean="0"/>
              <a:t> foe </a:t>
            </a:r>
            <a:r>
              <a:rPr lang="en-US" b="1" baseline="0" dirty="0" err="1" smtClean="0"/>
              <a:t>bribi</a:t>
            </a:r>
            <a:r>
              <a:rPr lang="en-US" b="1" baseline="0" dirty="0" smtClean="0"/>
              <a:t>? 3. </a:t>
            </a:r>
            <a:r>
              <a:rPr lang="en-US" b="1" baseline="0" dirty="0" err="1" smtClean="0"/>
              <a:t>Oen</a:t>
            </a:r>
            <a:r>
              <a:rPr lang="en-US" b="1" baseline="0" dirty="0" smtClean="0"/>
              <a:t> de so </a:t>
            </a:r>
            <a:r>
              <a:rPr lang="en-US" b="1" baseline="0" dirty="0" err="1" smtClean="0"/>
              <a:t>dom</a:t>
            </a:r>
            <a:r>
              <a:rPr lang="en-US" b="1" baseline="0" dirty="0" smtClean="0"/>
              <a:t>? Di </a:t>
            </a:r>
            <a:r>
              <a:rPr lang="en-US" b="1" baseline="0" dirty="0" err="1" smtClean="0"/>
              <a:t>oen</a:t>
            </a:r>
            <a:r>
              <a:rPr lang="en-US" b="1" baseline="0" dirty="0" smtClean="0"/>
              <a:t> </a:t>
            </a:r>
            <a:r>
              <a:rPr lang="en-US" b="1" baseline="0" dirty="0" err="1" smtClean="0"/>
              <a:t>ben</a:t>
            </a:r>
            <a:r>
              <a:rPr lang="en-US" b="1" baseline="0" dirty="0" smtClean="0"/>
              <a:t> </a:t>
            </a:r>
            <a:r>
              <a:rPr lang="en-US" b="1" baseline="0" dirty="0" err="1" smtClean="0"/>
              <a:t>bigin</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a:t>
            </a:r>
            <a:r>
              <a:rPr lang="en-US" b="1" baseline="0" dirty="0" err="1" smtClean="0"/>
              <a:t>oen</a:t>
            </a:r>
            <a:r>
              <a:rPr lang="en-US" b="1" baseline="0" dirty="0" smtClean="0"/>
              <a:t> </a:t>
            </a:r>
            <a:r>
              <a:rPr lang="en-US" b="1" baseline="0" dirty="0" err="1" smtClean="0"/>
              <a:t>sa</a:t>
            </a:r>
            <a:r>
              <a:rPr lang="en-US" b="1" baseline="0" dirty="0" smtClean="0"/>
              <a:t> </a:t>
            </a:r>
            <a:r>
              <a:rPr lang="en-US" b="1" baseline="0" dirty="0" err="1" smtClean="0"/>
              <a:t>kom</a:t>
            </a:r>
            <a:r>
              <a:rPr lang="en-US" b="1" baseline="0" dirty="0" smtClean="0"/>
              <a:t> </a:t>
            </a:r>
            <a:r>
              <a:rPr lang="en-US" b="1" baseline="0" dirty="0" err="1" smtClean="0"/>
              <a:t>volmaakt</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skin-</a:t>
            </a:r>
            <a:r>
              <a:rPr lang="en-US" b="1" baseline="0" dirty="0" err="1" smtClean="0"/>
              <a:t>fasi</a:t>
            </a:r>
            <a:r>
              <a:rPr lang="en-US" b="1" baseline="0" dirty="0" smtClean="0"/>
              <a:t>?</a:t>
            </a:r>
            <a:endParaRPr lang="en-US" dirty="0"/>
          </a:p>
        </p:txBody>
      </p:sp>
      <p:sp>
        <p:nvSpPr>
          <p:cNvPr id="4" name="Date Placeholder 3"/>
          <p:cNvSpPr>
            <a:spLocks noGrp="1"/>
          </p:cNvSpPr>
          <p:nvPr>
            <p:ph type="dt" sz="half" idx="10"/>
          </p:nvPr>
        </p:nvSpPr>
        <p:spPr/>
        <p:txBody>
          <a:bodyPr/>
          <a:lstStyle/>
          <a:p>
            <a:fld id="{E5FB9624-D25C-45A9-969F-8A086DBB7FE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dirty="0" err="1" smtClean="0"/>
              <a:t>Begi</a:t>
            </a:r>
            <a:r>
              <a:rPr lang="en-US" dirty="0" smtClean="0"/>
              <a:t> foe </a:t>
            </a:r>
            <a:r>
              <a:rPr lang="en-US" dirty="0" err="1" smtClean="0"/>
              <a:t>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75</a:t>
            </a:fld>
            <a:endParaRPr lang="en-US" dirty="0"/>
          </a:p>
        </p:txBody>
      </p:sp>
    </p:spTree>
  </p:cSld>
  <p:clrMapOvr>
    <a:masterClrMapping/>
  </p:clrMapOvr>
  <p:transition>
    <p:dissolv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Bribi</a:t>
            </a:r>
            <a:r>
              <a:rPr lang="en-US" dirty="0" smtClean="0"/>
              <a:t> </a:t>
            </a:r>
            <a:r>
              <a:rPr lang="en-US" dirty="0" err="1" smtClean="0"/>
              <a:t>tapoe</a:t>
            </a:r>
            <a:r>
              <a:rPr lang="en-US" dirty="0" smtClean="0"/>
              <a:t> </a:t>
            </a:r>
            <a:r>
              <a:rPr lang="en-US" dirty="0" err="1" smtClean="0"/>
              <a:t>Jezus</a:t>
            </a:r>
            <a:r>
              <a:rPr lang="en-US" dirty="0" smtClean="0"/>
              <a:t> </a:t>
            </a:r>
            <a:r>
              <a:rPr lang="en-US" dirty="0" err="1" smtClean="0"/>
              <a:t>gi</a:t>
            </a:r>
            <a:r>
              <a:rPr lang="en-US" dirty="0" smtClean="0"/>
              <a:t> access </a:t>
            </a:r>
            <a:r>
              <a:rPr lang="en-US" dirty="0" err="1" smtClean="0"/>
              <a:t>na</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b="1" dirty="0" smtClean="0"/>
              <a:t>Gal. 2:</a:t>
            </a:r>
            <a:r>
              <a:rPr lang="en-US" b="1" baseline="0" dirty="0" smtClean="0"/>
              <a:t>20. Mi </a:t>
            </a:r>
            <a:r>
              <a:rPr lang="en-US" b="1" baseline="0" dirty="0" err="1" smtClean="0"/>
              <a:t>kruisi</a:t>
            </a:r>
            <a:r>
              <a:rPr lang="en-US" b="1" baseline="0" dirty="0" smtClean="0"/>
              <a:t> </a:t>
            </a:r>
            <a:r>
              <a:rPr lang="en-US" b="1" baseline="0" dirty="0" err="1" smtClean="0"/>
              <a:t>makandra</a:t>
            </a:r>
            <a:r>
              <a:rPr lang="en-US" b="1" baseline="0" dirty="0" smtClean="0"/>
              <a:t> </a:t>
            </a:r>
            <a:r>
              <a:rPr lang="en-US" b="1" baseline="0" dirty="0" err="1" smtClean="0"/>
              <a:t>nanga</a:t>
            </a:r>
            <a:r>
              <a:rPr lang="en-US" b="1" baseline="0" dirty="0" smtClean="0"/>
              <a:t> </a:t>
            </a:r>
            <a:r>
              <a:rPr lang="en-US" b="1" baseline="0" dirty="0" err="1" smtClean="0"/>
              <a:t>Kristus</a:t>
            </a:r>
            <a:r>
              <a:rPr lang="en-US" b="1" baseline="0" dirty="0" smtClean="0"/>
              <a:t>; </a:t>
            </a:r>
            <a:r>
              <a:rPr lang="en-US" b="1" baseline="0" dirty="0" err="1" smtClean="0"/>
              <a:t>tokoe</a:t>
            </a:r>
            <a:r>
              <a:rPr lang="en-US" b="1" baseline="0" dirty="0" smtClean="0"/>
              <a:t> mi </a:t>
            </a:r>
            <a:r>
              <a:rPr lang="en-US" b="1" baseline="0" dirty="0" err="1" smtClean="0"/>
              <a:t>libi</a:t>
            </a:r>
            <a:r>
              <a:rPr lang="en-US" b="1" baseline="0" dirty="0" smtClean="0"/>
              <a:t>; ma a no de mi, ma </a:t>
            </a:r>
            <a:r>
              <a:rPr lang="en-US" b="1" baseline="0" dirty="0" err="1" smtClean="0"/>
              <a:t>Kristus</a:t>
            </a:r>
            <a:r>
              <a:rPr lang="en-US" b="1" baseline="0" dirty="0" smtClean="0"/>
              <a:t> </a:t>
            </a:r>
            <a:r>
              <a:rPr lang="en-US" b="1" baseline="0" dirty="0" err="1" smtClean="0"/>
              <a:t>disi</a:t>
            </a:r>
            <a:r>
              <a:rPr lang="en-US" b="1" baseline="0" dirty="0" smtClean="0"/>
              <a:t> </a:t>
            </a:r>
            <a:r>
              <a:rPr lang="en-US" b="1" baseline="0" dirty="0" err="1" smtClean="0"/>
              <a:t>libi</a:t>
            </a:r>
            <a:r>
              <a:rPr lang="en-US" b="1" baseline="0" dirty="0" smtClean="0"/>
              <a:t> </a:t>
            </a:r>
            <a:r>
              <a:rPr lang="en-US" b="1" baseline="0" dirty="0" err="1" smtClean="0"/>
              <a:t>na</a:t>
            </a:r>
            <a:r>
              <a:rPr lang="en-US" b="1" baseline="0" dirty="0" smtClean="0"/>
              <a:t> mi </a:t>
            </a:r>
            <a:r>
              <a:rPr lang="en-US" b="1" baseline="0" dirty="0" err="1" smtClean="0"/>
              <a:t>ini</a:t>
            </a:r>
            <a:r>
              <a:rPr lang="en-US" b="1" baseline="0" dirty="0" smtClean="0"/>
              <a:t>; en </a:t>
            </a:r>
            <a:r>
              <a:rPr lang="en-US" b="1" baseline="0" dirty="0" err="1" smtClean="0"/>
              <a:t>da</a:t>
            </a:r>
            <a:r>
              <a:rPr lang="en-US" b="1" baseline="0" dirty="0" smtClean="0"/>
              <a:t> </a:t>
            </a:r>
            <a:r>
              <a:rPr lang="en-US" b="1" baseline="0" dirty="0" err="1" smtClean="0"/>
              <a:t>libi</a:t>
            </a:r>
            <a:r>
              <a:rPr lang="en-US" b="1" baseline="0" dirty="0" smtClean="0"/>
              <a:t> </a:t>
            </a:r>
            <a:r>
              <a:rPr lang="en-US" b="1" baseline="0" dirty="0" err="1" smtClean="0"/>
              <a:t>disi</a:t>
            </a:r>
            <a:r>
              <a:rPr lang="en-US" b="1" baseline="0" dirty="0" smtClean="0"/>
              <a:t> mi </a:t>
            </a:r>
            <a:r>
              <a:rPr lang="en-US" b="1" baseline="0" dirty="0" err="1" smtClean="0"/>
              <a:t>libi</a:t>
            </a:r>
            <a:r>
              <a:rPr lang="en-US" b="1" baseline="0" dirty="0" smtClean="0"/>
              <a:t> now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skin, mi </a:t>
            </a:r>
            <a:r>
              <a:rPr lang="en-US" b="1" baseline="0" dirty="0" err="1" smtClean="0"/>
              <a:t>libi</a:t>
            </a:r>
            <a:r>
              <a:rPr lang="en-US" b="1" baseline="0" dirty="0" smtClean="0"/>
              <a:t> </a:t>
            </a:r>
            <a:r>
              <a:rPr lang="en-US" b="1" baseline="0" dirty="0" err="1" smtClean="0"/>
              <a:t>doro</a:t>
            </a:r>
            <a:r>
              <a:rPr lang="en-US" b="1" baseline="0" dirty="0" smtClean="0"/>
              <a:t> </a:t>
            </a:r>
            <a:r>
              <a:rPr lang="en-US" b="1" baseline="0" dirty="0" err="1" smtClean="0"/>
              <a:t>da</a:t>
            </a:r>
            <a:r>
              <a:rPr lang="en-US" b="1" baseline="0" dirty="0" smtClean="0"/>
              <a:t> </a:t>
            </a:r>
            <a:r>
              <a:rPr lang="en-US" b="1" baseline="0" dirty="0" err="1" smtClean="0"/>
              <a:t>bribi</a:t>
            </a:r>
            <a:r>
              <a:rPr lang="en-US" b="1" baseline="0" dirty="0" smtClean="0"/>
              <a:t> foe </a:t>
            </a:r>
            <a:r>
              <a:rPr lang="en-US" b="1" baseline="0" dirty="0" err="1" smtClean="0"/>
              <a:t>da</a:t>
            </a:r>
            <a:r>
              <a:rPr lang="en-US" b="1" baseline="0" dirty="0" smtClean="0"/>
              <a:t> </a:t>
            </a:r>
            <a:r>
              <a:rPr lang="en-US" b="1" baseline="0" dirty="0" err="1" smtClean="0"/>
              <a:t>Manpikin</a:t>
            </a:r>
            <a:r>
              <a:rPr lang="en-US" b="1" baseline="0" dirty="0" smtClean="0"/>
              <a:t> foe </a:t>
            </a:r>
            <a:r>
              <a:rPr lang="en-US" b="1" baseline="0" dirty="0" err="1" smtClean="0"/>
              <a:t>Gado</a:t>
            </a:r>
            <a:r>
              <a:rPr lang="en-US" b="1" baseline="0" dirty="0" smtClean="0"/>
              <a:t>, </a:t>
            </a:r>
            <a:r>
              <a:rPr lang="en-US" b="1" baseline="0" dirty="0" err="1" smtClean="0"/>
              <a:t>disi</a:t>
            </a:r>
            <a:r>
              <a:rPr lang="en-US" b="1" baseline="0" dirty="0" smtClean="0"/>
              <a:t> </a:t>
            </a:r>
            <a:r>
              <a:rPr lang="en-US" b="1" baseline="0" dirty="0" err="1" smtClean="0"/>
              <a:t>ben</a:t>
            </a:r>
            <a:r>
              <a:rPr lang="en-US" b="1" baseline="0" dirty="0" smtClean="0"/>
              <a:t> </a:t>
            </a:r>
            <a:r>
              <a:rPr lang="en-US" b="1" baseline="0" dirty="0" err="1" smtClean="0"/>
              <a:t>lobi</a:t>
            </a:r>
            <a:r>
              <a:rPr lang="en-US" b="1" baseline="0" dirty="0" smtClean="0"/>
              <a:t> mi, en </a:t>
            </a:r>
            <a:r>
              <a:rPr lang="en-US" b="1" baseline="0" dirty="0" err="1" smtClean="0"/>
              <a:t>disi</a:t>
            </a:r>
            <a:r>
              <a:rPr lang="en-US" b="1" baseline="0" dirty="0" smtClean="0"/>
              <a:t> </a:t>
            </a:r>
            <a:r>
              <a:rPr lang="en-US" b="1" baseline="0" dirty="0" err="1" smtClean="0"/>
              <a:t>ben</a:t>
            </a:r>
            <a:r>
              <a:rPr lang="en-US" b="1" baseline="0" dirty="0" smtClean="0"/>
              <a:t> </a:t>
            </a:r>
            <a:r>
              <a:rPr lang="en-US" b="1" baseline="0" dirty="0" err="1" smtClean="0"/>
              <a:t>gi</a:t>
            </a:r>
            <a:r>
              <a:rPr lang="en-US" b="1" baseline="0" dirty="0" smtClean="0"/>
              <a:t> </a:t>
            </a:r>
            <a:r>
              <a:rPr lang="en-US" b="1" baseline="0" dirty="0" err="1" smtClean="0"/>
              <a:t>Hemsrefi</a:t>
            </a:r>
            <a:r>
              <a:rPr lang="en-US" b="1" baseline="0" dirty="0" smtClean="0"/>
              <a:t> </a:t>
            </a:r>
            <a:r>
              <a:rPr lang="en-US" b="1" baseline="0" dirty="0" err="1" smtClean="0"/>
              <a:t>abra</a:t>
            </a:r>
            <a:r>
              <a:rPr lang="en-US" b="1" baseline="0" dirty="0" smtClean="0"/>
              <a:t> foe mi </a:t>
            </a:r>
            <a:r>
              <a:rPr lang="en-US" b="1" baseline="0" dirty="0" err="1" smtClean="0"/>
              <a:t>ede</a:t>
            </a:r>
            <a:r>
              <a:rPr lang="en-US" b="1" baseline="0" dirty="0" smtClean="0"/>
              <a:t>.</a:t>
            </a:r>
            <a:endParaRPr lang="en-US" dirty="0"/>
          </a:p>
        </p:txBody>
      </p:sp>
      <p:sp>
        <p:nvSpPr>
          <p:cNvPr id="4" name="Date Placeholder 3"/>
          <p:cNvSpPr>
            <a:spLocks noGrp="1"/>
          </p:cNvSpPr>
          <p:nvPr>
            <p:ph type="dt" sz="half" idx="10"/>
          </p:nvPr>
        </p:nvSpPr>
        <p:spPr/>
        <p:txBody>
          <a:bodyPr/>
          <a:lstStyle/>
          <a:p>
            <a:fld id="{E5FB9624-D25C-45A9-969F-8A086DBB7FE1}"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dirty="0" err="1" smtClean="0"/>
              <a:t>Begi</a:t>
            </a:r>
            <a:r>
              <a:rPr lang="en-US" dirty="0" smtClean="0"/>
              <a:t> foe </a:t>
            </a:r>
            <a:r>
              <a:rPr lang="en-US" dirty="0" err="1" smtClean="0"/>
              <a:t>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76</a:t>
            </a:fld>
            <a:endParaRPr lang="en-US" dirty="0"/>
          </a:p>
        </p:txBody>
      </p:sp>
    </p:spTree>
  </p:cSld>
  <p:clrMapOvr>
    <a:masterClrMapping/>
  </p:clrMapOvr>
  <p:transition>
    <p:dissolv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wi</a:t>
            </a:r>
            <a:r>
              <a:rPr lang="en-US" dirty="0" smtClean="0"/>
              <a:t> </a:t>
            </a:r>
            <a:r>
              <a:rPr lang="en-US" dirty="0" err="1" smtClean="0"/>
              <a:t>moesoe</a:t>
            </a:r>
            <a:r>
              <a:rPr lang="en-US" dirty="0" smtClean="0"/>
              <a:t> doe?</a:t>
            </a:r>
            <a:br>
              <a:rPr lang="en-US" dirty="0" smtClean="0"/>
            </a:br>
            <a:endParaRPr lang="en-US" dirty="0"/>
          </a:p>
        </p:txBody>
      </p:sp>
      <p:sp>
        <p:nvSpPr>
          <p:cNvPr id="3" name="Content Placeholder 2"/>
          <p:cNvSpPr>
            <a:spLocks noGrp="1"/>
          </p:cNvSpPr>
          <p:nvPr>
            <p:ph idx="1"/>
          </p:nvPr>
        </p:nvSpPr>
        <p:spPr>
          <a:xfrm>
            <a:off x="0" y="1785915"/>
            <a:ext cx="9144000" cy="4114800"/>
          </a:xfrm>
        </p:spPr>
        <p:txBody>
          <a:bodyPr/>
          <a:lstStyle/>
          <a:p>
            <a:r>
              <a:rPr lang="en-US" dirty="0" err="1" smtClean="0"/>
              <a:t>Bribi</a:t>
            </a:r>
            <a:r>
              <a:rPr lang="en-US" dirty="0" smtClean="0"/>
              <a:t> en </a:t>
            </a:r>
            <a:r>
              <a:rPr lang="en-US" dirty="0" err="1" smtClean="0"/>
              <a:t>saka</a:t>
            </a:r>
            <a:r>
              <a:rPr lang="en-US" dirty="0" smtClean="0"/>
              <a:t> </a:t>
            </a:r>
            <a:r>
              <a:rPr lang="en-US" dirty="0" err="1" smtClean="0"/>
              <a:t>na</a:t>
            </a:r>
            <a:r>
              <a:rPr lang="en-US" dirty="0" smtClean="0"/>
              <a:t> </a:t>
            </a:r>
            <a:r>
              <a:rPr lang="en-US" dirty="0" err="1" smtClean="0"/>
              <a:t>Gado</a:t>
            </a:r>
            <a:r>
              <a:rPr lang="en-US" dirty="0" smtClean="0"/>
              <a:t> </a:t>
            </a:r>
            <a:r>
              <a:rPr lang="en-US" dirty="0" err="1" smtClean="0"/>
              <a:t>ondro</a:t>
            </a:r>
            <a:r>
              <a:rPr lang="en-US" dirty="0" smtClean="0"/>
              <a:t>, en </a:t>
            </a:r>
            <a:r>
              <a:rPr lang="en-US" dirty="0" err="1" smtClean="0"/>
              <a:t>begi</a:t>
            </a:r>
            <a:r>
              <a:rPr lang="en-US" dirty="0" smtClean="0"/>
              <a:t> </a:t>
            </a:r>
            <a:r>
              <a:rPr lang="en-US" dirty="0" err="1" smtClean="0"/>
              <a:t>aksi</a:t>
            </a:r>
            <a:r>
              <a:rPr lang="en-US" dirty="0" smtClean="0"/>
              <a:t> foe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r>
              <a:rPr lang="en-US" dirty="0" smtClean="0"/>
              <a:t>.</a:t>
            </a:r>
          </a:p>
          <a:p>
            <a:r>
              <a:rPr lang="en-US" dirty="0" err="1" smtClean="0"/>
              <a:t>wi</a:t>
            </a:r>
            <a:r>
              <a:rPr lang="en-US" dirty="0" smtClean="0"/>
              <a:t> </a:t>
            </a:r>
            <a:r>
              <a:rPr lang="en-US" dirty="0" err="1" smtClean="0"/>
              <a:t>moesoe</a:t>
            </a:r>
            <a:r>
              <a:rPr lang="en-US" dirty="0" smtClean="0"/>
              <a:t> </a:t>
            </a:r>
            <a:r>
              <a:rPr lang="en-US" dirty="0" err="1" smtClean="0"/>
              <a:t>aksi</a:t>
            </a:r>
            <a:r>
              <a:rPr lang="en-US" dirty="0" smtClean="0"/>
              <a:t> </a:t>
            </a:r>
            <a:r>
              <a:rPr lang="en-US" dirty="0" err="1" smtClean="0"/>
              <a:t>dorodoro</a:t>
            </a:r>
            <a:r>
              <a:rPr lang="en-US" b="1" dirty="0" smtClean="0"/>
              <a:t>: Lukas 11:</a:t>
            </a:r>
            <a:r>
              <a:rPr lang="en-US" b="1" baseline="0" dirty="0" smtClean="0"/>
              <a:t>9. En Mi </a:t>
            </a:r>
            <a:r>
              <a:rPr lang="en-US" b="1" baseline="0" dirty="0" err="1" smtClean="0"/>
              <a:t>taki</a:t>
            </a:r>
            <a:r>
              <a:rPr lang="en-US" b="1" baseline="0" dirty="0" smtClean="0"/>
              <a:t> </a:t>
            </a:r>
            <a:r>
              <a:rPr lang="en-US" b="1" baseline="0" dirty="0" err="1" smtClean="0"/>
              <a:t>gi</a:t>
            </a:r>
            <a:r>
              <a:rPr lang="en-US" b="1" baseline="0" dirty="0" smtClean="0"/>
              <a:t> </a:t>
            </a:r>
            <a:r>
              <a:rPr lang="en-US" b="1" baseline="0" dirty="0" err="1" smtClean="0"/>
              <a:t>oen</a:t>
            </a:r>
            <a:r>
              <a:rPr lang="en-US" b="1" baseline="0" dirty="0" smtClean="0"/>
              <a:t> </a:t>
            </a:r>
            <a:r>
              <a:rPr lang="en-US" b="1" baseline="0" dirty="0" err="1" smtClean="0"/>
              <a:t>taki</a:t>
            </a:r>
            <a:r>
              <a:rPr lang="en-US" b="1" baseline="0" dirty="0" smtClean="0"/>
              <a:t>: </a:t>
            </a:r>
            <a:r>
              <a:rPr lang="en-US" b="1" baseline="0" dirty="0" err="1" smtClean="0"/>
              <a:t>Aksi</a:t>
            </a:r>
            <a:r>
              <a:rPr lang="en-US" b="1" baseline="0" dirty="0" smtClean="0"/>
              <a:t>, en </a:t>
            </a:r>
            <a:r>
              <a:rPr lang="en-US" b="1" baseline="0" dirty="0" err="1" smtClean="0"/>
              <a:t>oen</a:t>
            </a:r>
            <a:r>
              <a:rPr lang="en-US" b="1" baseline="0" dirty="0" smtClean="0"/>
              <a:t> </a:t>
            </a:r>
            <a:r>
              <a:rPr lang="en-US" b="1" baseline="0" dirty="0" err="1" smtClean="0"/>
              <a:t>sa</a:t>
            </a:r>
            <a:r>
              <a:rPr lang="en-US" b="1" baseline="0" dirty="0" smtClean="0"/>
              <a:t> </a:t>
            </a:r>
            <a:r>
              <a:rPr lang="en-US" b="1" baseline="0" dirty="0" err="1" smtClean="0"/>
              <a:t>kisi</a:t>
            </a:r>
            <a:r>
              <a:rPr lang="en-US" b="1" baseline="0" dirty="0" smtClean="0"/>
              <a:t>; </a:t>
            </a:r>
            <a:r>
              <a:rPr lang="en-US" b="1" baseline="0" dirty="0" err="1" smtClean="0"/>
              <a:t>soe-koe</a:t>
            </a:r>
            <a:r>
              <a:rPr lang="en-US" b="1" baseline="0" dirty="0" smtClean="0"/>
              <a:t>, en </a:t>
            </a:r>
            <a:r>
              <a:rPr lang="en-US" b="1" baseline="0" dirty="0" err="1" smtClean="0"/>
              <a:t>oen</a:t>
            </a:r>
            <a:r>
              <a:rPr lang="en-US" b="1" baseline="0" dirty="0" smtClean="0"/>
              <a:t> </a:t>
            </a:r>
            <a:r>
              <a:rPr lang="en-US" b="1" baseline="0" dirty="0" err="1" smtClean="0"/>
              <a:t>sa</a:t>
            </a:r>
            <a:r>
              <a:rPr lang="en-US" b="1" baseline="0" dirty="0" smtClean="0"/>
              <a:t> </a:t>
            </a:r>
            <a:r>
              <a:rPr lang="en-US" b="1" baseline="0" dirty="0" err="1" smtClean="0"/>
              <a:t>feni</a:t>
            </a:r>
            <a:r>
              <a:rPr lang="en-US" b="1" baseline="0" dirty="0" smtClean="0"/>
              <a:t>; </a:t>
            </a:r>
            <a:r>
              <a:rPr lang="en-US" b="1" baseline="0" dirty="0" err="1" smtClean="0"/>
              <a:t>naki</a:t>
            </a:r>
            <a:r>
              <a:rPr lang="en-US" b="1" baseline="0" dirty="0" smtClean="0"/>
              <a:t> </a:t>
            </a:r>
            <a:r>
              <a:rPr lang="en-US" b="1" baseline="0" dirty="0" err="1" smtClean="0"/>
              <a:t>doro</a:t>
            </a:r>
            <a:r>
              <a:rPr lang="en-US" b="1" baseline="0" dirty="0" smtClean="0"/>
              <a:t>, en </a:t>
            </a:r>
            <a:r>
              <a:rPr lang="en-US" b="1" baseline="0" dirty="0" err="1" smtClean="0"/>
              <a:t>dem</a:t>
            </a:r>
            <a:r>
              <a:rPr lang="en-US" b="1" baseline="0" dirty="0" smtClean="0"/>
              <a:t> </a:t>
            </a:r>
            <a:r>
              <a:rPr lang="en-US" b="1" baseline="0" dirty="0" err="1" smtClean="0"/>
              <a:t>sa</a:t>
            </a:r>
            <a:r>
              <a:rPr lang="en-US" b="1" baseline="0" dirty="0" smtClean="0"/>
              <a:t> </a:t>
            </a:r>
            <a:r>
              <a:rPr lang="en-US" b="1" baseline="0" dirty="0" err="1" smtClean="0"/>
              <a:t>opo</a:t>
            </a:r>
            <a:r>
              <a:rPr lang="en-US" b="1" baseline="0" dirty="0" smtClean="0"/>
              <a:t> </a:t>
            </a:r>
            <a:r>
              <a:rPr lang="en-US" b="1" baseline="0" dirty="0" err="1" smtClean="0"/>
              <a:t>gi</a:t>
            </a:r>
            <a:r>
              <a:rPr lang="en-US" b="1" baseline="0" dirty="0" smtClean="0"/>
              <a:t> </a:t>
            </a:r>
            <a:r>
              <a:rPr lang="en-US" b="1" baseline="0" dirty="0" err="1" smtClean="0"/>
              <a:t>oen</a:t>
            </a:r>
            <a:r>
              <a:rPr lang="en-US" b="1" baseline="0" dirty="0" smtClean="0"/>
              <a:t>.  10. </a:t>
            </a:r>
            <a:r>
              <a:rPr lang="en-US" b="1" baseline="0" dirty="0" err="1" smtClean="0"/>
              <a:t>Bikasi</a:t>
            </a:r>
            <a:r>
              <a:rPr lang="en-US" b="1" baseline="0" dirty="0" smtClean="0"/>
              <a:t> </a:t>
            </a:r>
            <a:r>
              <a:rPr lang="en-US" b="1" baseline="0" dirty="0" err="1" smtClean="0"/>
              <a:t>ibriwan</a:t>
            </a:r>
            <a:r>
              <a:rPr lang="en-US" b="1" baseline="0" dirty="0" smtClean="0"/>
              <a:t> </a:t>
            </a:r>
            <a:r>
              <a:rPr lang="en-US" b="1" baseline="0" dirty="0" err="1" smtClean="0"/>
              <a:t>disi</a:t>
            </a:r>
            <a:r>
              <a:rPr lang="en-US" b="1" baseline="0" dirty="0" smtClean="0"/>
              <a:t> </a:t>
            </a:r>
            <a:r>
              <a:rPr lang="en-US" b="1" baseline="0" dirty="0" err="1" smtClean="0"/>
              <a:t>aksi</a:t>
            </a:r>
            <a:r>
              <a:rPr lang="en-US" b="1" baseline="0" dirty="0" smtClean="0"/>
              <a:t> </a:t>
            </a:r>
            <a:r>
              <a:rPr lang="en-US" b="1" baseline="0" dirty="0" err="1" smtClean="0"/>
              <a:t>sa</a:t>
            </a:r>
            <a:r>
              <a:rPr lang="en-US" b="1" baseline="0" dirty="0" smtClean="0"/>
              <a:t> </a:t>
            </a:r>
            <a:r>
              <a:rPr lang="en-US" b="1" baseline="0" dirty="0" err="1" smtClean="0"/>
              <a:t>kisi</a:t>
            </a:r>
            <a:r>
              <a:rPr lang="en-US" b="1" baseline="0" dirty="0" smtClean="0"/>
              <a:t>, en </a:t>
            </a:r>
            <a:r>
              <a:rPr lang="en-US" b="1" baseline="0" dirty="0" err="1" smtClean="0"/>
              <a:t>da</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a:t>
            </a:r>
            <a:r>
              <a:rPr lang="en-US" b="1" baseline="0" dirty="0" err="1" smtClean="0"/>
              <a:t>soekoe</a:t>
            </a:r>
            <a:r>
              <a:rPr lang="en-US" b="1" baseline="0" dirty="0" smtClean="0"/>
              <a:t> </a:t>
            </a:r>
            <a:r>
              <a:rPr lang="en-US" b="1" baseline="0" dirty="0" err="1" smtClean="0"/>
              <a:t>sa</a:t>
            </a:r>
            <a:r>
              <a:rPr lang="en-US" b="1" baseline="0" dirty="0" smtClean="0"/>
              <a:t> </a:t>
            </a:r>
            <a:r>
              <a:rPr lang="en-US" b="1" baseline="0" dirty="0" err="1" smtClean="0"/>
              <a:t>feni</a:t>
            </a:r>
            <a:r>
              <a:rPr lang="en-US" b="1" baseline="0" dirty="0" smtClean="0"/>
              <a:t>; </a:t>
            </a:r>
            <a:r>
              <a:rPr lang="en-US" b="1" baseline="0" dirty="0" err="1" smtClean="0"/>
              <a:t>da</a:t>
            </a:r>
            <a:r>
              <a:rPr lang="en-US" b="1" baseline="0" dirty="0" smtClean="0"/>
              <a:t> </a:t>
            </a:r>
            <a:r>
              <a:rPr lang="en-US" b="1" baseline="0" dirty="0" err="1" smtClean="0"/>
              <a:t>soema</a:t>
            </a:r>
            <a:r>
              <a:rPr lang="en-US" b="1" baseline="0" dirty="0" smtClean="0"/>
              <a:t> </a:t>
            </a:r>
            <a:r>
              <a:rPr lang="en-US" b="1" baseline="0" dirty="0" err="1" smtClean="0"/>
              <a:t>disi</a:t>
            </a:r>
            <a:r>
              <a:rPr lang="en-US" b="1" baseline="0" dirty="0" smtClean="0"/>
              <a:t> </a:t>
            </a:r>
            <a:r>
              <a:rPr lang="en-US" b="1" baseline="0" dirty="0" err="1" smtClean="0"/>
              <a:t>naki</a:t>
            </a:r>
            <a:r>
              <a:rPr lang="en-US" b="1" baseline="0" dirty="0" smtClean="0"/>
              <a:t> </a:t>
            </a:r>
            <a:r>
              <a:rPr lang="en-US" b="1" baseline="0" dirty="0" err="1" smtClean="0"/>
              <a:t>doro</a:t>
            </a:r>
            <a:r>
              <a:rPr lang="en-US" b="1" baseline="0" dirty="0" smtClean="0"/>
              <a:t>; </a:t>
            </a:r>
            <a:r>
              <a:rPr lang="en-US" b="1" baseline="0" dirty="0" err="1" smtClean="0"/>
              <a:t>dem</a:t>
            </a:r>
            <a:r>
              <a:rPr lang="en-US" b="1" baseline="0" dirty="0" smtClean="0"/>
              <a:t> </a:t>
            </a:r>
            <a:r>
              <a:rPr lang="en-US" b="1" baseline="0" dirty="0" err="1" smtClean="0"/>
              <a:t>sa</a:t>
            </a:r>
            <a:r>
              <a:rPr lang="en-US" b="1" baseline="0" dirty="0" smtClean="0"/>
              <a:t> </a:t>
            </a:r>
            <a:r>
              <a:rPr lang="en-US" b="1" baseline="0" dirty="0" err="1" smtClean="0"/>
              <a:t>opo</a:t>
            </a:r>
            <a:r>
              <a:rPr lang="en-US" b="1" baseline="0" dirty="0" smtClean="0"/>
              <a:t> </a:t>
            </a:r>
            <a:r>
              <a:rPr lang="en-US" b="1" baseline="0" dirty="0" err="1" smtClean="0"/>
              <a:t>gi</a:t>
            </a:r>
            <a:r>
              <a:rPr lang="en-US" b="1" baseline="0" dirty="0" smtClean="0"/>
              <a:t> hem.</a:t>
            </a:r>
            <a:endParaRPr lang="en-US" dirty="0"/>
          </a:p>
        </p:txBody>
      </p:sp>
      <p:sp>
        <p:nvSpPr>
          <p:cNvPr id="4" name="Date Placeholder 3"/>
          <p:cNvSpPr>
            <a:spLocks noGrp="1"/>
          </p:cNvSpPr>
          <p:nvPr>
            <p:ph type="dt" sz="half" idx="10"/>
          </p:nvPr>
        </p:nvSpPr>
        <p:spPr/>
        <p:txBody>
          <a:bodyPr/>
          <a:lstStyle/>
          <a:p>
            <a:fld id="{E5FB9624-D25C-45A9-969F-8A086DBB7FE1}" type="datetime1">
              <a:rPr lang="en-US" smtClean="0"/>
              <a:pPr/>
              <a:t>3/3/2010</a:t>
            </a:fld>
            <a:endParaRPr lang="en-US"/>
          </a:p>
        </p:txBody>
      </p:sp>
      <p:sp>
        <p:nvSpPr>
          <p:cNvPr id="5" name="Footer Placeholder 4"/>
          <p:cNvSpPr>
            <a:spLocks noGrp="1"/>
          </p:cNvSpPr>
          <p:nvPr>
            <p:ph type="ftr" sz="quarter" idx="11"/>
          </p:nvPr>
        </p:nvSpPr>
        <p:spPr/>
        <p:txBody>
          <a:bodyPr/>
          <a:lstStyle/>
          <a:p>
            <a:r>
              <a:rPr lang="en-US" smtClean="0"/>
              <a:t>Begi foe Opwekking</a:t>
            </a:r>
            <a:endParaRPr lang="en-US"/>
          </a:p>
        </p:txBody>
      </p:sp>
      <p:sp>
        <p:nvSpPr>
          <p:cNvPr id="6" name="Slide Number Placeholder 5"/>
          <p:cNvSpPr>
            <a:spLocks noGrp="1"/>
          </p:cNvSpPr>
          <p:nvPr>
            <p:ph type="sldNum" sz="quarter" idx="12"/>
          </p:nvPr>
        </p:nvSpPr>
        <p:spPr/>
        <p:txBody>
          <a:bodyPr/>
          <a:lstStyle/>
          <a:p>
            <a:fld id="{224BFCD6-98DD-47A1-A86B-84032C3D3F5F}" type="slidenum">
              <a:rPr lang="en-US" smtClean="0"/>
              <a:pPr/>
              <a:t>77</a:t>
            </a:fld>
            <a:endParaRPr lang="en-US"/>
          </a:p>
        </p:txBody>
      </p:sp>
    </p:spTree>
  </p:cSld>
  <p:clrMapOvr>
    <a:masterClrMapping/>
  </p:clrMapOvr>
  <p:transition>
    <p:dissolv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4294967295"/>
          </p:nvPr>
        </p:nvSpPr>
        <p:spPr>
          <a:xfrm>
            <a:off x="990600" y="6248400"/>
            <a:ext cx="1905000" cy="457200"/>
          </a:xfrm>
          <a:prstGeom prst="rect">
            <a:avLst/>
          </a:prstGeom>
          <a:noFill/>
        </p:spPr>
        <p:txBody>
          <a:bodyPr/>
          <a:lstStyle/>
          <a:p>
            <a:fld id="{41A7CFFF-0086-4971-8E6F-B9CF946D4DA9}" type="datetime1">
              <a:rPr lang="en-US">
                <a:latin typeface="Tahoma" pitchFamily="34" charset="0"/>
              </a:rPr>
              <a:pPr/>
              <a:t>3/3/2010</a:t>
            </a:fld>
            <a:endParaRPr lang="en-US">
              <a:latin typeface="Tahoma" pitchFamily="34" charset="0"/>
            </a:endParaRPr>
          </a:p>
        </p:txBody>
      </p:sp>
      <p:sp>
        <p:nvSpPr>
          <p:cNvPr id="3075" name="Rectangle 15"/>
          <p:cNvSpPr>
            <a:spLocks noGrp="1" noChangeArrowheads="1"/>
          </p:cNvSpPr>
          <p:nvPr>
            <p:ph type="ftr" sz="quarter" idx="4294967295"/>
          </p:nvPr>
        </p:nvSpPr>
        <p:spPr>
          <a:xfrm>
            <a:off x="3429000" y="6248400"/>
            <a:ext cx="2895600" cy="457200"/>
          </a:xfrm>
          <a:prstGeom prst="rect">
            <a:avLst/>
          </a:prstGeom>
          <a:noFill/>
        </p:spPr>
        <p:txBody>
          <a:bodyPr/>
          <a:lstStyle/>
          <a:p>
            <a:r>
              <a:rPr lang="en-US">
                <a:latin typeface="Tahoma" pitchFamily="34" charset="0"/>
              </a:rPr>
              <a:t>Da Bijbel nanga Pokoe</a:t>
            </a:r>
          </a:p>
        </p:txBody>
      </p:sp>
      <p:sp>
        <p:nvSpPr>
          <p:cNvPr id="3076" name="Rectangle 16"/>
          <p:cNvSpPr>
            <a:spLocks noGrp="1" noChangeArrowheads="1"/>
          </p:cNvSpPr>
          <p:nvPr>
            <p:ph type="sldNum" sz="quarter" idx="4294967295"/>
          </p:nvPr>
        </p:nvSpPr>
        <p:spPr>
          <a:xfrm>
            <a:off x="6858000" y="6248400"/>
            <a:ext cx="1905000" cy="457200"/>
          </a:xfrm>
          <a:prstGeom prst="rect">
            <a:avLst/>
          </a:prstGeom>
          <a:noFill/>
        </p:spPr>
        <p:txBody>
          <a:bodyPr/>
          <a:lstStyle/>
          <a:p>
            <a:fld id="{050944B4-29E4-4BB7-AE4F-0D7673ABFD43}" type="slidenum">
              <a:rPr lang="en-US">
                <a:latin typeface="Tahoma" pitchFamily="34" charset="0"/>
              </a:rPr>
              <a:pPr/>
              <a:t>78</a:t>
            </a:fld>
            <a:endParaRPr lang="en-US">
              <a:latin typeface="Tahoma" pitchFamily="34" charset="0"/>
            </a:endParaRPr>
          </a:p>
        </p:txBody>
      </p:sp>
      <p:sp>
        <p:nvSpPr>
          <p:cNvPr id="264194"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Module VI - Begi</a:t>
            </a:r>
          </a:p>
        </p:txBody>
      </p:sp>
      <p:sp>
        <p:nvSpPr>
          <p:cNvPr id="3078"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dissolv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4"/>
          <p:cNvSpPr>
            <a:spLocks noGrp="1" noChangeArrowheads="1"/>
          </p:cNvSpPr>
          <p:nvPr>
            <p:ph type="dt" sz="quarter" idx="4294967295"/>
          </p:nvPr>
        </p:nvSpPr>
        <p:spPr>
          <a:xfrm>
            <a:off x="990600" y="6248400"/>
            <a:ext cx="1905000" cy="457200"/>
          </a:xfrm>
          <a:prstGeom prst="rect">
            <a:avLst/>
          </a:prstGeom>
          <a:noFill/>
        </p:spPr>
        <p:txBody>
          <a:bodyPr/>
          <a:lstStyle/>
          <a:p>
            <a:fld id="{2A6BE19C-4CEB-4C13-96B4-80C4884A28B6}" type="datetime1">
              <a:rPr lang="en-US">
                <a:latin typeface="Tahoma" pitchFamily="34" charset="0"/>
              </a:rPr>
              <a:pPr/>
              <a:t>3/3/2010</a:t>
            </a:fld>
            <a:endParaRPr lang="en-US">
              <a:latin typeface="Tahoma" pitchFamily="34" charset="0"/>
            </a:endParaRPr>
          </a:p>
        </p:txBody>
      </p:sp>
      <p:sp>
        <p:nvSpPr>
          <p:cNvPr id="4099" name="Rectangle 15"/>
          <p:cNvSpPr>
            <a:spLocks noGrp="1" noChangeArrowheads="1"/>
          </p:cNvSpPr>
          <p:nvPr>
            <p:ph type="ftr" sz="quarter" idx="4294967295"/>
          </p:nvPr>
        </p:nvSpPr>
        <p:spPr>
          <a:xfrm>
            <a:off x="3429000" y="6248400"/>
            <a:ext cx="2895600" cy="457200"/>
          </a:xfrm>
          <a:prstGeom prst="rect">
            <a:avLst/>
          </a:prstGeom>
          <a:noFill/>
        </p:spPr>
        <p:txBody>
          <a:bodyPr/>
          <a:lstStyle/>
          <a:p>
            <a:r>
              <a:rPr lang="en-US">
                <a:latin typeface="Tahoma" pitchFamily="34" charset="0"/>
              </a:rPr>
              <a:t>Da Bijbel nanga Pokoe</a:t>
            </a:r>
          </a:p>
        </p:txBody>
      </p:sp>
      <p:sp>
        <p:nvSpPr>
          <p:cNvPr id="4100" name="Rectangle 16"/>
          <p:cNvSpPr>
            <a:spLocks noGrp="1" noChangeArrowheads="1"/>
          </p:cNvSpPr>
          <p:nvPr>
            <p:ph type="sldNum" sz="quarter" idx="4294967295"/>
          </p:nvPr>
        </p:nvSpPr>
        <p:spPr>
          <a:xfrm>
            <a:off x="6858000" y="6248400"/>
            <a:ext cx="1905000" cy="457200"/>
          </a:xfrm>
          <a:prstGeom prst="rect">
            <a:avLst/>
          </a:prstGeom>
          <a:noFill/>
        </p:spPr>
        <p:txBody>
          <a:bodyPr/>
          <a:lstStyle/>
          <a:p>
            <a:fld id="{240E2880-30B8-4F3F-B010-2ACE99E729FA}" type="slidenum">
              <a:rPr lang="en-US">
                <a:latin typeface="Tahoma" pitchFamily="34" charset="0"/>
              </a:rPr>
              <a:pPr/>
              <a:t>79</a:t>
            </a:fld>
            <a:endParaRPr lang="en-US">
              <a:latin typeface="Tahoma" pitchFamily="34" charset="0"/>
            </a:endParaRPr>
          </a:p>
        </p:txBody>
      </p:sp>
      <p:sp>
        <p:nvSpPr>
          <p:cNvPr id="116738" name="Rectangle 2"/>
          <p:cNvSpPr>
            <a:spLocks noGrp="1" noChangeArrowheads="1"/>
          </p:cNvSpPr>
          <p:nvPr>
            <p:ph type="ctrTitle"/>
          </p:nvPr>
        </p:nvSpPr>
        <p:spPr>
          <a:xfrm>
            <a:off x="555570" y="4451364"/>
            <a:ext cx="7772400" cy="1143000"/>
          </a:xfrm>
        </p:spPr>
        <p:txBody>
          <a:bodyPr/>
          <a:lstStyle/>
          <a:p>
            <a:pPr algn="ctr" eaLnBrk="1" hangingPunct="1">
              <a:defRPr/>
            </a:pPr>
            <a:r>
              <a:rPr lang="en-US" sz="5400" b="1" dirty="0" err="1" smtClean="0">
                <a:solidFill>
                  <a:schemeClr val="folHlink"/>
                </a:solidFill>
                <a:effectLst>
                  <a:outerShdw blurRad="38100" dist="38100" dir="2700000" algn="tl">
                    <a:srgbClr val="C0C0C0"/>
                  </a:outerShdw>
                </a:effectLst>
              </a:rPr>
              <a:t>Bijbel</a:t>
            </a:r>
            <a:r>
              <a:rPr lang="en-US" sz="5400" b="1" dirty="0" smtClean="0">
                <a:solidFill>
                  <a:schemeClr val="folHlink"/>
                </a:solidFill>
                <a:effectLst>
                  <a:outerShdw blurRad="38100" dist="38100" dir="2700000" algn="tl">
                    <a:srgbClr val="C0C0C0"/>
                  </a:outerShdw>
                </a:effectLst>
              </a:rPr>
              <a:t> Baptist </a:t>
            </a:r>
            <a:r>
              <a:rPr lang="en-US" sz="5400" b="1" dirty="0" err="1" smtClean="0">
                <a:solidFill>
                  <a:schemeClr val="folHlink"/>
                </a:solidFill>
                <a:effectLst>
                  <a:outerShdw blurRad="38100" dist="38100" dir="2700000" algn="tl">
                    <a:srgbClr val="C0C0C0"/>
                  </a:outerShdw>
                </a:effectLst>
              </a:rPr>
              <a:t>Kerk</a:t>
            </a:r>
            <a:r>
              <a:rPr lang="en-US" sz="5400" b="1" dirty="0" smtClean="0">
                <a:solidFill>
                  <a:schemeClr val="accent2"/>
                </a:solidFill>
              </a:rPr>
              <a:t/>
            </a:r>
            <a:br>
              <a:rPr lang="en-US" sz="5400" b="1" dirty="0" smtClean="0">
                <a:solidFill>
                  <a:schemeClr val="accent2"/>
                </a:solidFill>
              </a:rPr>
            </a:br>
            <a:r>
              <a:rPr lang="en-US" sz="5400" b="1" dirty="0" err="1" smtClean="0">
                <a:solidFill>
                  <a:schemeClr val="accent2"/>
                </a:solidFill>
              </a:rPr>
              <a:t>Da</a:t>
            </a:r>
            <a:r>
              <a:rPr lang="en-US" sz="5400" b="1" dirty="0" smtClean="0">
                <a:solidFill>
                  <a:schemeClr val="accent2"/>
                </a:solidFill>
              </a:rPr>
              <a:t> </a:t>
            </a:r>
            <a:r>
              <a:rPr lang="en-US" sz="5400" b="1" dirty="0" err="1" smtClean="0">
                <a:solidFill>
                  <a:schemeClr val="accent2"/>
                </a:solidFill>
              </a:rPr>
              <a:t>Krakti</a:t>
            </a:r>
            <a:r>
              <a:rPr lang="en-US" sz="5400" b="1" dirty="0" smtClean="0">
                <a:solidFill>
                  <a:schemeClr val="accent2"/>
                </a:solidFill>
              </a:rPr>
              <a:t> foe </a:t>
            </a:r>
            <a:r>
              <a:rPr lang="en-US" sz="5400" b="1" dirty="0" err="1" smtClean="0">
                <a:solidFill>
                  <a:schemeClr val="accent2"/>
                </a:solidFill>
              </a:rPr>
              <a:t>Begi</a:t>
            </a:r>
            <a:r>
              <a:rPr lang="en-US" sz="5400" b="1" dirty="0" smtClean="0">
                <a:solidFill>
                  <a:schemeClr val="accent2"/>
                </a:solidFill>
              </a:rPr>
              <a:t/>
            </a:r>
            <a:br>
              <a:rPr lang="en-US" sz="5400" b="1" dirty="0" smtClean="0">
                <a:solidFill>
                  <a:schemeClr val="accent2"/>
                </a:solidFill>
              </a:rPr>
            </a:br>
            <a:r>
              <a:rPr lang="en-US" sz="5400" b="1" dirty="0" err="1" smtClean="0">
                <a:solidFill>
                  <a:schemeClr val="accent2"/>
                </a:solidFill>
              </a:rPr>
              <a:t>nanga</a:t>
            </a:r>
            <a:r>
              <a:rPr lang="en-US" sz="5400" b="1" dirty="0" smtClean="0">
                <a:solidFill>
                  <a:schemeClr val="accent2"/>
                </a:solidFill>
              </a:rPr>
              <a:t> </a:t>
            </a:r>
            <a:r>
              <a:rPr lang="en-US" sz="5400" b="1" dirty="0" err="1" smtClean="0">
                <a:solidFill>
                  <a:schemeClr val="accent2"/>
                </a:solidFill>
              </a:rPr>
              <a:t>da</a:t>
            </a:r>
            <a:r>
              <a:rPr lang="en-US" sz="5400" b="1" dirty="0" smtClean="0">
                <a:solidFill>
                  <a:schemeClr val="accent2"/>
                </a:solidFill>
              </a:rPr>
              <a:t> </a:t>
            </a:r>
            <a:r>
              <a:rPr lang="en-US" sz="5400" b="1" dirty="0" err="1" smtClean="0">
                <a:solidFill>
                  <a:schemeClr val="accent2"/>
                </a:solidFill>
              </a:rPr>
              <a:t>Begi</a:t>
            </a:r>
            <a:r>
              <a:rPr lang="en-US" sz="5400" b="1" dirty="0" smtClean="0">
                <a:solidFill>
                  <a:schemeClr val="accent2"/>
                </a:solidFill>
              </a:rPr>
              <a:t> foe </a:t>
            </a:r>
            <a:r>
              <a:rPr lang="en-US" sz="5400" b="1" dirty="0" err="1" smtClean="0">
                <a:solidFill>
                  <a:schemeClr val="accent2"/>
                </a:solidFill>
              </a:rPr>
              <a:t>Krakti</a:t>
            </a:r>
            <a:r>
              <a:rPr lang="en-US" sz="5400" b="1" dirty="0" smtClean="0">
                <a:solidFill>
                  <a:schemeClr val="accent2"/>
                </a:solidFill>
              </a:rPr>
              <a:t/>
            </a:r>
            <a:br>
              <a:rPr lang="en-US" sz="5400" b="1" dirty="0" smtClean="0">
                <a:solidFill>
                  <a:schemeClr val="accent2"/>
                </a:solidFill>
              </a:rPr>
            </a:br>
            <a:r>
              <a:rPr lang="en-US" sz="5400" b="1" dirty="0" smtClean="0">
                <a:solidFill>
                  <a:schemeClr val="accent2"/>
                </a:solidFill>
              </a:rPr>
              <a:t>Les 2b</a:t>
            </a:r>
            <a:endParaRPr lang="en-US" sz="5400" b="1" dirty="0" smtClean="0">
              <a:solidFill>
                <a:schemeClr val="accent2"/>
              </a:solidFill>
            </a:endParaRPr>
          </a:p>
        </p:txBody>
      </p:sp>
      <p:sp>
        <p:nvSpPr>
          <p:cNvPr id="4102" name="Rectangle 3"/>
          <p:cNvSpPr>
            <a:spLocks noGrp="1" noChangeArrowheads="1"/>
          </p:cNvSpPr>
          <p:nvPr>
            <p:ph type="subTitle" idx="1"/>
          </p:nvPr>
        </p:nvSpPr>
        <p:spPr>
          <a:xfrm>
            <a:off x="-144463" y="5481638"/>
            <a:ext cx="5638801" cy="1038225"/>
          </a:xfrm>
        </p:spPr>
        <p:txBody>
          <a:bodyPr/>
          <a:lstStyle/>
          <a:p>
            <a:pPr eaLnBrk="1" hangingPunct="1"/>
            <a:r>
              <a:rPr lang="en-US" sz="2400" smtClean="0"/>
              <a:t>Auteur Ruben A Torrey</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Normaal</a:t>
            </a:r>
            <a:r>
              <a:rPr lang="en-US" dirty="0" smtClean="0"/>
              <a:t> foe wan </a:t>
            </a:r>
            <a:r>
              <a:rPr lang="en-US" dirty="0" err="1" smtClean="0"/>
              <a:t>troe</a:t>
            </a:r>
            <a:r>
              <a:rPr lang="en-US" dirty="0" smtClean="0"/>
              <a:t> Kristen </a:t>
            </a:r>
            <a:r>
              <a:rPr lang="en-US" dirty="0" err="1" smtClean="0"/>
              <a:t>na</a:t>
            </a:r>
            <a:r>
              <a:rPr lang="en-US" dirty="0" smtClean="0"/>
              <a:t> </a:t>
            </a:r>
            <a:r>
              <a:rPr lang="en-US" dirty="0" err="1" smtClean="0"/>
              <a:t>dem</a:t>
            </a:r>
            <a:r>
              <a:rPr lang="en-US" dirty="0" smtClean="0"/>
              <a:t> tem </a:t>
            </a:r>
            <a:r>
              <a:rPr lang="en-US" dirty="0" err="1" smtClean="0"/>
              <a:t>disi</a:t>
            </a:r>
            <a:endParaRPr lang="en-US" dirty="0"/>
          </a:p>
        </p:txBody>
      </p:sp>
      <p:sp>
        <p:nvSpPr>
          <p:cNvPr id="3" name="Content Placeholder 2"/>
          <p:cNvSpPr>
            <a:spLocks noGrp="1"/>
          </p:cNvSpPr>
          <p:nvPr>
            <p:ph idx="1"/>
          </p:nvPr>
        </p:nvSpPr>
        <p:spPr/>
        <p:txBody>
          <a:bodyPr/>
          <a:lstStyle/>
          <a:p>
            <a:r>
              <a:rPr lang="en-US" dirty="0" err="1" smtClean="0"/>
              <a:t>Foeroe</a:t>
            </a:r>
            <a:r>
              <a:rPr lang="en-US" dirty="0" smtClean="0"/>
              <a:t> </a:t>
            </a:r>
            <a:r>
              <a:rPr lang="en-US" dirty="0" err="1" smtClean="0"/>
              <a:t>nanga</a:t>
            </a:r>
            <a:r>
              <a:rPr lang="en-US" dirty="0" smtClean="0"/>
              <a:t> </a:t>
            </a:r>
            <a:r>
              <a:rPr lang="en-US" dirty="0" err="1" smtClean="0"/>
              <a:t>da</a:t>
            </a:r>
            <a:r>
              <a:rPr lang="en-US" dirty="0" smtClean="0"/>
              <a:t> </a:t>
            </a:r>
            <a:r>
              <a:rPr lang="en-US" dirty="0" err="1" smtClean="0"/>
              <a:t>Jeje</a:t>
            </a:r>
            <a:r>
              <a:rPr lang="en-US" dirty="0" smtClean="0"/>
              <a:t>; no skin-</a:t>
            </a:r>
            <a:r>
              <a:rPr lang="en-US" dirty="0" err="1" smtClean="0"/>
              <a:t>fasi</a:t>
            </a:r>
            <a:endParaRPr lang="en-US" dirty="0" smtClean="0"/>
          </a:p>
          <a:p>
            <a:r>
              <a:rPr lang="en-US" dirty="0" err="1" smtClean="0"/>
              <a:t>Lobi</a:t>
            </a:r>
            <a:r>
              <a:rPr lang="en-US" dirty="0" smtClean="0"/>
              <a:t> </a:t>
            </a:r>
            <a:r>
              <a:rPr lang="en-US" dirty="0" err="1" smtClean="0"/>
              <a:t>da</a:t>
            </a:r>
            <a:r>
              <a:rPr lang="en-US" dirty="0" smtClean="0"/>
              <a:t> Tata; no </a:t>
            </a:r>
            <a:r>
              <a:rPr lang="en-US" dirty="0" err="1" smtClean="0"/>
              <a:t>lobi</a:t>
            </a:r>
            <a:r>
              <a:rPr lang="en-US" dirty="0" smtClean="0"/>
              <a:t> </a:t>
            </a:r>
            <a:r>
              <a:rPr lang="en-US" dirty="0" err="1" smtClean="0"/>
              <a:t>grontapoe</a:t>
            </a:r>
            <a:endParaRPr lang="en-US" dirty="0" smtClean="0"/>
          </a:p>
          <a:p>
            <a:r>
              <a:rPr lang="en-US" dirty="0" err="1" smtClean="0"/>
              <a:t>Gi</a:t>
            </a:r>
            <a:r>
              <a:rPr lang="en-US" dirty="0" smtClean="0"/>
              <a:t> </a:t>
            </a:r>
            <a:r>
              <a:rPr lang="en-US" dirty="0" err="1" smtClean="0"/>
              <a:t>jesi</a:t>
            </a:r>
            <a:r>
              <a:rPr lang="en-US" dirty="0" smtClean="0"/>
              <a:t> </a:t>
            </a:r>
            <a:r>
              <a:rPr lang="en-US" dirty="0" err="1" smtClean="0"/>
              <a:t>na</a:t>
            </a:r>
            <a:r>
              <a:rPr lang="en-US" dirty="0" smtClean="0"/>
              <a:t> </a:t>
            </a:r>
            <a:r>
              <a:rPr lang="en-US" dirty="0" err="1" smtClean="0"/>
              <a:t>Gado</a:t>
            </a:r>
            <a:r>
              <a:rPr lang="en-US" dirty="0" smtClean="0"/>
              <a:t> </a:t>
            </a:r>
            <a:r>
              <a:rPr lang="en-US" dirty="0" err="1" smtClean="0"/>
              <a:t>na</a:t>
            </a:r>
            <a:r>
              <a:rPr lang="en-US" dirty="0" smtClean="0"/>
              <a:t> </a:t>
            </a:r>
            <a:r>
              <a:rPr lang="en-US" dirty="0" err="1" smtClean="0"/>
              <a:t>presi</a:t>
            </a:r>
            <a:r>
              <a:rPr lang="en-US" dirty="0" smtClean="0"/>
              <a:t> foe </a:t>
            </a:r>
            <a:r>
              <a:rPr lang="en-US" dirty="0" err="1" smtClean="0"/>
              <a:t>poti</a:t>
            </a:r>
            <a:r>
              <a:rPr lang="en-US" dirty="0" smtClean="0"/>
              <a:t> </a:t>
            </a:r>
            <a:r>
              <a:rPr lang="en-US" dirty="0" err="1" smtClean="0"/>
              <a:t>wi</a:t>
            </a:r>
            <a:r>
              <a:rPr lang="en-US" dirty="0" smtClean="0"/>
              <a:t> </a:t>
            </a:r>
            <a:r>
              <a:rPr lang="en-US" dirty="0" err="1" smtClean="0"/>
              <a:t>egi</a:t>
            </a:r>
            <a:r>
              <a:rPr lang="en-US" dirty="0" smtClean="0"/>
              <a:t> </a:t>
            </a:r>
            <a:r>
              <a:rPr lang="en-US" dirty="0" err="1" smtClean="0"/>
              <a:t>wani</a:t>
            </a:r>
            <a:r>
              <a:rPr lang="en-US" dirty="0" smtClean="0"/>
              <a:t> </a:t>
            </a:r>
            <a:r>
              <a:rPr lang="en-US" dirty="0" err="1" smtClean="0"/>
              <a:t>na</a:t>
            </a:r>
            <a:r>
              <a:rPr lang="en-US" dirty="0" smtClean="0"/>
              <a:t> </a:t>
            </a:r>
            <a:r>
              <a:rPr lang="en-US" dirty="0" err="1" smtClean="0"/>
              <a:t>fesi</a:t>
            </a:r>
            <a:endParaRPr lang="en-US" dirty="0"/>
          </a:p>
        </p:txBody>
      </p:sp>
      <p:sp>
        <p:nvSpPr>
          <p:cNvPr id="4" name="Date Placeholder 3"/>
          <p:cNvSpPr>
            <a:spLocks noGrp="1"/>
          </p:cNvSpPr>
          <p:nvPr>
            <p:ph type="dt" sz="half" idx="10"/>
          </p:nvPr>
        </p:nvSpPr>
        <p:spPr/>
        <p:txBody>
          <a:bodyPr/>
          <a:lstStyle/>
          <a:p>
            <a:fld id="{7D3C86A5-367E-4303-B267-03CC340C7774}"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8</a:t>
            </a:fld>
            <a:endParaRPr lang="en-US" dirty="0"/>
          </a:p>
        </p:txBody>
      </p:sp>
    </p:spTree>
  </p:cSld>
  <p:clrMapOvr>
    <a:masterClrMapping/>
  </p:clrMapOvr>
  <p:transition>
    <p:dissolv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fld id="{2C112437-AC34-4B48-B9F3-1A8502D9C800}" type="datetime1">
              <a:rPr lang="en-US">
                <a:latin typeface="Tahoma" pitchFamily="34" charset="0"/>
              </a:rPr>
              <a:pPr/>
              <a:t>3/3/2010</a:t>
            </a:fld>
            <a:endParaRPr lang="en-US">
              <a:latin typeface="Tahoma" pitchFamily="34" charset="0"/>
            </a:endParaRPr>
          </a:p>
        </p:txBody>
      </p:sp>
      <p:sp>
        <p:nvSpPr>
          <p:cNvPr id="512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5124" name="Slide Number Placeholder 5"/>
          <p:cNvSpPr>
            <a:spLocks noGrp="1"/>
          </p:cNvSpPr>
          <p:nvPr>
            <p:ph type="sldNum" sz="quarter" idx="12"/>
          </p:nvPr>
        </p:nvSpPr>
        <p:spPr>
          <a:noFill/>
        </p:spPr>
        <p:txBody>
          <a:bodyPr/>
          <a:lstStyle/>
          <a:p>
            <a:fld id="{7076C5B9-C0E3-42FE-B0AA-34DBAE7E7FF6}" type="slidenum">
              <a:rPr lang="en-US">
                <a:latin typeface="Tahoma" pitchFamily="34" charset="0"/>
              </a:rPr>
              <a:pPr/>
              <a:t>80</a:t>
            </a:fld>
            <a:endParaRPr lang="en-US">
              <a:latin typeface="Tahoma" pitchFamily="34" charset="0"/>
            </a:endParaRPr>
          </a:p>
        </p:txBody>
      </p:sp>
      <p:sp>
        <p:nvSpPr>
          <p:cNvPr id="5125" name="Rectangle 2"/>
          <p:cNvSpPr>
            <a:spLocks noGrp="1" noChangeArrowheads="1"/>
          </p:cNvSpPr>
          <p:nvPr>
            <p:ph type="title"/>
          </p:nvPr>
        </p:nvSpPr>
        <p:spPr/>
        <p:txBody>
          <a:bodyPr/>
          <a:lstStyle/>
          <a:p>
            <a:pPr eaLnBrk="1" hangingPunct="1"/>
            <a:r>
              <a:rPr lang="en-US" smtClean="0"/>
              <a:t>Foe san’ede no krakti?</a:t>
            </a:r>
          </a:p>
        </p:txBody>
      </p:sp>
      <p:sp>
        <p:nvSpPr>
          <p:cNvPr id="5126" name="Rectangle 3"/>
          <p:cNvSpPr>
            <a:spLocks noGrp="1" noChangeArrowheads="1"/>
          </p:cNvSpPr>
          <p:nvPr>
            <p:ph type="body" idx="1"/>
          </p:nvPr>
        </p:nvSpPr>
        <p:spPr/>
        <p:txBody>
          <a:bodyPr/>
          <a:lstStyle/>
          <a:p>
            <a:pPr eaLnBrk="1" hangingPunct="1"/>
            <a:r>
              <a:rPr lang="en-US" b="1" smtClean="0"/>
              <a:t>Jakobus 4:2 ...Joe no kisi bikasi joe no begi</a:t>
            </a:r>
          </a:p>
        </p:txBody>
      </p:sp>
    </p:spTree>
  </p:cSld>
  <p:clrMapOvr>
    <a:masterClrMapping/>
  </p:clrMapOvr>
  <p:transition>
    <p:dissolv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fld id="{F2E8DEF7-7A8E-46E5-A4A8-3C1F71D25E20}" type="datetime1">
              <a:rPr lang="en-US">
                <a:latin typeface="Tahoma" pitchFamily="34" charset="0"/>
              </a:rPr>
              <a:pPr/>
              <a:t>3/3/2010</a:t>
            </a:fld>
            <a:endParaRPr lang="en-US">
              <a:latin typeface="Tahoma" pitchFamily="34" charset="0"/>
            </a:endParaRPr>
          </a:p>
        </p:txBody>
      </p:sp>
      <p:sp>
        <p:nvSpPr>
          <p:cNvPr id="614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6148" name="Slide Number Placeholder 5"/>
          <p:cNvSpPr>
            <a:spLocks noGrp="1"/>
          </p:cNvSpPr>
          <p:nvPr>
            <p:ph type="sldNum" sz="quarter" idx="12"/>
          </p:nvPr>
        </p:nvSpPr>
        <p:spPr>
          <a:noFill/>
        </p:spPr>
        <p:txBody>
          <a:bodyPr/>
          <a:lstStyle/>
          <a:p>
            <a:fld id="{B498C3C8-AF68-4019-A3B8-21665C7F70E6}" type="slidenum">
              <a:rPr lang="en-US">
                <a:latin typeface="Tahoma" pitchFamily="34" charset="0"/>
              </a:rPr>
              <a:pPr/>
              <a:t>81</a:t>
            </a:fld>
            <a:endParaRPr lang="en-US">
              <a:latin typeface="Tahoma" pitchFamily="34" charset="0"/>
            </a:endParaRPr>
          </a:p>
        </p:txBody>
      </p:sp>
      <p:sp>
        <p:nvSpPr>
          <p:cNvPr id="6149" name="Rectangle 2"/>
          <p:cNvSpPr>
            <a:spLocks noGrp="1" noChangeArrowheads="1"/>
          </p:cNvSpPr>
          <p:nvPr>
            <p:ph type="title"/>
          </p:nvPr>
        </p:nvSpPr>
        <p:spPr/>
        <p:txBody>
          <a:bodyPr/>
          <a:lstStyle/>
          <a:p>
            <a:pPr eaLnBrk="1" hangingPunct="1"/>
            <a:r>
              <a:rPr lang="en-US" smtClean="0"/>
              <a:t>Foe san’ede mi no gro jeje fasi</a:t>
            </a:r>
          </a:p>
        </p:txBody>
      </p:sp>
      <p:sp>
        <p:nvSpPr>
          <p:cNvPr id="6150" name="Rectangle 3"/>
          <p:cNvSpPr>
            <a:spLocks noGrp="1" noChangeArrowheads="1"/>
          </p:cNvSpPr>
          <p:nvPr>
            <p:ph type="body" idx="1"/>
          </p:nvPr>
        </p:nvSpPr>
        <p:spPr/>
        <p:txBody>
          <a:bodyPr/>
          <a:lstStyle/>
          <a:p>
            <a:pPr eaLnBrk="1" hangingPunct="1"/>
            <a:r>
              <a:rPr lang="en-US" smtClean="0"/>
              <a:t>Foe san’ede mi no si moro sieli drai libi</a:t>
            </a:r>
          </a:p>
          <a:p>
            <a:pPr eaLnBrk="1" hangingPunct="1"/>
            <a:r>
              <a:rPr lang="en-US" smtClean="0"/>
              <a:t>Foe san’ede mi no kenki foe gersi Jezus</a:t>
            </a:r>
          </a:p>
          <a:p>
            <a:pPr eaLnBrk="1" hangingPunct="1"/>
            <a:r>
              <a:rPr lang="en-US" smtClean="0"/>
              <a:t>Foe san’ede da kerki no gro</a:t>
            </a:r>
          </a:p>
          <a:p>
            <a:pPr eaLnBrk="1" hangingPunct="1"/>
            <a:r>
              <a:rPr lang="en-US" smtClean="0"/>
              <a:t>Foe san’ede wi no si moro invloed tapoe grontapoe</a:t>
            </a:r>
          </a:p>
          <a:p>
            <a:pPr eaLnBrk="1" hangingPunct="1"/>
            <a:r>
              <a:rPr lang="en-US" smtClean="0"/>
              <a:t>Antwoord: Mi no begi</a:t>
            </a:r>
          </a:p>
        </p:txBody>
      </p:sp>
    </p:spTree>
  </p:cSld>
  <p:clrMapOvr>
    <a:masterClrMapping/>
  </p:clrMapOvr>
  <p:transition>
    <p:dissolv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fld id="{F2515294-CD82-4426-8AF8-1C062C44B58C}" type="datetime1">
              <a:rPr lang="en-US">
                <a:latin typeface="Tahoma" pitchFamily="34" charset="0"/>
              </a:rPr>
              <a:pPr/>
              <a:t>3/3/2010</a:t>
            </a:fld>
            <a:endParaRPr lang="en-US">
              <a:latin typeface="Tahoma" pitchFamily="34" charset="0"/>
            </a:endParaRPr>
          </a:p>
        </p:txBody>
      </p:sp>
      <p:sp>
        <p:nvSpPr>
          <p:cNvPr id="717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7172" name="Slide Number Placeholder 5"/>
          <p:cNvSpPr>
            <a:spLocks noGrp="1"/>
          </p:cNvSpPr>
          <p:nvPr>
            <p:ph type="sldNum" sz="quarter" idx="12"/>
          </p:nvPr>
        </p:nvSpPr>
        <p:spPr>
          <a:noFill/>
        </p:spPr>
        <p:txBody>
          <a:bodyPr/>
          <a:lstStyle/>
          <a:p>
            <a:fld id="{505CEFE8-B442-4A7E-88C6-2CEEDF1F6638}" type="slidenum">
              <a:rPr lang="en-US">
                <a:latin typeface="Tahoma" pitchFamily="34" charset="0"/>
              </a:rPr>
              <a:pPr/>
              <a:t>82</a:t>
            </a:fld>
            <a:endParaRPr lang="en-US">
              <a:latin typeface="Tahoma" pitchFamily="34" charset="0"/>
            </a:endParaRPr>
          </a:p>
        </p:txBody>
      </p:sp>
      <p:sp>
        <p:nvSpPr>
          <p:cNvPr id="7173" name="Rectangle 2"/>
          <p:cNvSpPr>
            <a:spLocks noGrp="1" noChangeArrowheads="1"/>
          </p:cNvSpPr>
          <p:nvPr>
            <p:ph type="title"/>
          </p:nvPr>
        </p:nvSpPr>
        <p:spPr/>
        <p:txBody>
          <a:bodyPr/>
          <a:lstStyle/>
          <a:p>
            <a:pPr eaLnBrk="1" hangingPunct="1"/>
            <a:r>
              <a:rPr lang="en-US" smtClean="0"/>
              <a:t>Na ini Tori, da kerki ben go na fesi dorodoro</a:t>
            </a:r>
          </a:p>
        </p:txBody>
      </p:sp>
      <p:sp>
        <p:nvSpPr>
          <p:cNvPr id="7174" name="Rectangle 3"/>
          <p:cNvSpPr>
            <a:spLocks noGrp="1" noChangeArrowheads="1"/>
          </p:cNvSpPr>
          <p:nvPr>
            <p:ph type="body" idx="1"/>
          </p:nvPr>
        </p:nvSpPr>
        <p:spPr/>
        <p:txBody>
          <a:bodyPr/>
          <a:lstStyle/>
          <a:p>
            <a:pPr eaLnBrk="1" hangingPunct="1">
              <a:lnSpc>
                <a:spcPct val="80000"/>
              </a:lnSpc>
            </a:pPr>
            <a:r>
              <a:rPr lang="en-US" sz="2800" smtClean="0"/>
              <a:t>Foeroe problemen ben de</a:t>
            </a:r>
          </a:p>
          <a:p>
            <a:pPr eaLnBrk="1" hangingPunct="1">
              <a:lnSpc>
                <a:spcPct val="80000"/>
              </a:lnSpc>
            </a:pPr>
            <a:r>
              <a:rPr lang="en-US" sz="2800" smtClean="0"/>
              <a:t>Foeroe opstand agensi dem ben de</a:t>
            </a:r>
          </a:p>
          <a:p>
            <a:pPr eaLnBrk="1" hangingPunct="1">
              <a:lnSpc>
                <a:spcPct val="80000"/>
              </a:lnSpc>
            </a:pPr>
            <a:r>
              <a:rPr lang="en-US" sz="2800" smtClean="0"/>
              <a:t>Ma dem wini: Foe san’ede – da fosi kerki ben begi foeroe: </a:t>
            </a:r>
            <a:r>
              <a:rPr lang="en-US" sz="2800" b="1" smtClean="0"/>
              <a:t>Tori 2:42 En dem ben hori doro nanga da leri nanga da gemeenschap foe dem apostel, en foe broko brede, en foe begi.</a:t>
            </a:r>
            <a:endParaRPr lang="en-US" sz="2800" smtClean="0"/>
          </a:p>
          <a:p>
            <a:pPr eaLnBrk="1" hangingPunct="1">
              <a:lnSpc>
                <a:spcPct val="80000"/>
              </a:lnSpc>
            </a:pPr>
            <a:r>
              <a:rPr lang="en-US" sz="2800" smtClean="0"/>
              <a:t>Dem apostel ben begi foeroe:</a:t>
            </a:r>
            <a:r>
              <a:rPr lang="en-US" sz="2800" b="1" smtClean="0"/>
              <a:t> Tori 6:4 Ma wi sa gi wisrefi dorodoro na begi, en foe wroko nanga da woortoe.</a:t>
            </a:r>
          </a:p>
        </p:txBody>
      </p:sp>
    </p:spTree>
  </p:cSld>
  <p:clrMapOvr>
    <a:masterClrMapping/>
  </p:clrMapOvr>
  <p:transition>
    <p:dissolv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9A18D771-DC3A-4CBC-ABCE-7C694E845AAC}" type="datetime1">
              <a:rPr lang="en-US">
                <a:latin typeface="Tahoma" pitchFamily="34" charset="0"/>
              </a:rPr>
              <a:pPr/>
              <a:t>3/3/2010</a:t>
            </a:fld>
            <a:endParaRPr lang="en-US">
              <a:latin typeface="Tahoma" pitchFamily="34" charset="0"/>
            </a:endParaRPr>
          </a:p>
        </p:txBody>
      </p:sp>
      <p:sp>
        <p:nvSpPr>
          <p:cNvPr id="819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8196" name="Slide Number Placeholder 5"/>
          <p:cNvSpPr>
            <a:spLocks noGrp="1"/>
          </p:cNvSpPr>
          <p:nvPr>
            <p:ph type="sldNum" sz="quarter" idx="12"/>
          </p:nvPr>
        </p:nvSpPr>
        <p:spPr>
          <a:noFill/>
        </p:spPr>
        <p:txBody>
          <a:bodyPr/>
          <a:lstStyle/>
          <a:p>
            <a:fld id="{5CE723FA-2C0A-4D47-B31E-CD6FB071FD8C}" type="slidenum">
              <a:rPr lang="en-US">
                <a:latin typeface="Tahoma" pitchFamily="34" charset="0"/>
              </a:rPr>
              <a:pPr/>
              <a:t>83</a:t>
            </a:fld>
            <a:endParaRPr lang="en-US">
              <a:latin typeface="Tahoma" pitchFamily="34" charset="0"/>
            </a:endParaRPr>
          </a:p>
        </p:txBody>
      </p:sp>
      <p:sp>
        <p:nvSpPr>
          <p:cNvPr id="8197" name="Rectangle 2"/>
          <p:cNvSpPr>
            <a:spLocks noGrp="1" noChangeArrowheads="1"/>
          </p:cNvSpPr>
          <p:nvPr>
            <p:ph type="title"/>
          </p:nvPr>
        </p:nvSpPr>
        <p:spPr>
          <a:xfrm>
            <a:off x="1079500" y="333375"/>
            <a:ext cx="7793038" cy="1462088"/>
          </a:xfrm>
        </p:spPr>
        <p:txBody>
          <a:bodyPr/>
          <a:lstStyle/>
          <a:p>
            <a:pPr eaLnBrk="1" hangingPunct="1"/>
            <a:r>
              <a:rPr lang="en-US" sz="4000" smtClean="0"/>
              <a:t>Wi wroko tranga, ma na ini wi egi krakti, en disi no teri noti na ini Jeje-wroko</a:t>
            </a:r>
          </a:p>
        </p:txBody>
      </p:sp>
      <p:sp>
        <p:nvSpPr>
          <p:cNvPr id="8198" name="Rectangle 3"/>
          <p:cNvSpPr>
            <a:spLocks noGrp="1" noChangeArrowheads="1"/>
          </p:cNvSpPr>
          <p:nvPr>
            <p:ph type="body" idx="1"/>
          </p:nvPr>
        </p:nvSpPr>
        <p:spPr>
          <a:xfrm>
            <a:off x="539750" y="2017713"/>
            <a:ext cx="8415338" cy="4114800"/>
          </a:xfrm>
        </p:spPr>
        <p:txBody>
          <a:bodyPr/>
          <a:lstStyle/>
          <a:p>
            <a:pPr eaLnBrk="1" hangingPunct="1">
              <a:lnSpc>
                <a:spcPct val="90000"/>
              </a:lnSpc>
            </a:pPr>
            <a:r>
              <a:rPr lang="en-US" smtClean="0"/>
              <a:t>Wi loekoe na wi organizatie foe krakti - en no loekoe na Gado</a:t>
            </a:r>
          </a:p>
          <a:p>
            <a:pPr eaLnBrk="1" hangingPunct="1">
              <a:lnSpc>
                <a:spcPct val="90000"/>
              </a:lnSpc>
            </a:pPr>
            <a:r>
              <a:rPr lang="en-US" smtClean="0"/>
              <a:t>Ma begi de da sleutel foe da gnade &amp; krakti foe Gado</a:t>
            </a:r>
          </a:p>
          <a:p>
            <a:pPr eaLnBrk="1" hangingPunct="1">
              <a:lnSpc>
                <a:spcPct val="90000"/>
              </a:lnSpc>
            </a:pPr>
            <a:r>
              <a:rPr lang="en-US" b="1" smtClean="0">
                <a:solidFill>
                  <a:schemeClr val="accent2"/>
                </a:solidFill>
              </a:rPr>
              <a:t>Begi kan doe iniwan sani dati Gado kan doe</a:t>
            </a:r>
          </a:p>
          <a:p>
            <a:pPr eaLnBrk="1" hangingPunct="1">
              <a:lnSpc>
                <a:spcPct val="90000"/>
              </a:lnSpc>
            </a:pPr>
            <a:r>
              <a:rPr lang="en-US" b="1" smtClean="0">
                <a:solidFill>
                  <a:schemeClr val="accent2"/>
                </a:solidFill>
              </a:rPr>
              <a:t>Te wan man sabi foe begi, en miti dem voorwaarden, noti kan tapoe hem</a:t>
            </a:r>
          </a:p>
        </p:txBody>
      </p:sp>
    </p:spTree>
  </p:cSld>
  <p:clrMapOvr>
    <a:masterClrMapping/>
  </p:clrMapOvr>
  <p:transition>
    <p:dissolv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AD443D12-EEE5-4EE2-BAAE-58E3BCCCE593}" type="datetime1">
              <a:rPr lang="en-US">
                <a:latin typeface="Tahoma" pitchFamily="34" charset="0"/>
              </a:rPr>
              <a:pPr/>
              <a:t>3/3/2010</a:t>
            </a:fld>
            <a:endParaRPr lang="en-US">
              <a:latin typeface="Tahoma" pitchFamily="34" charset="0"/>
            </a:endParaRPr>
          </a:p>
        </p:txBody>
      </p:sp>
      <p:sp>
        <p:nvSpPr>
          <p:cNvPr id="921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9220" name="Slide Number Placeholder 5"/>
          <p:cNvSpPr>
            <a:spLocks noGrp="1"/>
          </p:cNvSpPr>
          <p:nvPr>
            <p:ph type="sldNum" sz="quarter" idx="12"/>
          </p:nvPr>
        </p:nvSpPr>
        <p:spPr>
          <a:noFill/>
        </p:spPr>
        <p:txBody>
          <a:bodyPr/>
          <a:lstStyle/>
          <a:p>
            <a:fld id="{969C5A81-C126-4075-BFD5-630D4295266F}" type="slidenum">
              <a:rPr lang="en-US">
                <a:latin typeface="Tahoma" pitchFamily="34" charset="0"/>
              </a:rPr>
              <a:pPr/>
              <a:t>84</a:t>
            </a:fld>
            <a:endParaRPr lang="en-US">
              <a:latin typeface="Tahoma" pitchFamily="34" charset="0"/>
            </a:endParaRPr>
          </a:p>
        </p:txBody>
      </p:sp>
      <p:sp>
        <p:nvSpPr>
          <p:cNvPr id="9221" name="Rectangle 2"/>
          <p:cNvSpPr>
            <a:spLocks noGrp="1" noChangeArrowheads="1"/>
          </p:cNvSpPr>
          <p:nvPr>
            <p:ph type="title"/>
          </p:nvPr>
        </p:nvSpPr>
        <p:spPr/>
        <p:txBody>
          <a:bodyPr/>
          <a:lstStyle/>
          <a:p>
            <a:pPr eaLnBrk="1" hangingPunct="1"/>
            <a:r>
              <a:rPr lang="en-US" sz="4000" smtClean="0"/>
              <a:t>Gado woortoe &amp; begi wroko makandra foe meki wi kom santa</a:t>
            </a:r>
          </a:p>
        </p:txBody>
      </p:sp>
      <p:sp>
        <p:nvSpPr>
          <p:cNvPr id="9222" name="Rectangle 3"/>
          <p:cNvSpPr>
            <a:spLocks noGrp="1" noChangeArrowheads="1"/>
          </p:cNvSpPr>
          <p:nvPr>
            <p:ph type="body" idx="1"/>
          </p:nvPr>
        </p:nvSpPr>
        <p:spPr/>
        <p:txBody>
          <a:bodyPr/>
          <a:lstStyle/>
          <a:p>
            <a:pPr eaLnBrk="1" hangingPunct="1">
              <a:lnSpc>
                <a:spcPct val="90000"/>
              </a:lnSpc>
            </a:pPr>
            <a:r>
              <a:rPr lang="en-US" sz="2800" smtClean="0"/>
              <a:t>No troe begi sondro da woortoe foe Gado</a:t>
            </a:r>
          </a:p>
          <a:p>
            <a:pPr eaLnBrk="1" hangingPunct="1">
              <a:lnSpc>
                <a:spcPct val="90000"/>
              </a:lnSpc>
            </a:pPr>
            <a:r>
              <a:rPr lang="en-US" sz="2800" smtClean="0"/>
              <a:t>No troe stoeka foe da Woortoe sondro begi</a:t>
            </a:r>
          </a:p>
          <a:p>
            <a:pPr eaLnBrk="1" hangingPunct="1">
              <a:lnSpc>
                <a:spcPct val="90000"/>
              </a:lnSpc>
            </a:pPr>
            <a:r>
              <a:rPr lang="en-US" sz="2800" smtClean="0"/>
              <a:t>Ala toe samen meki wi kom gersi Jezus Kristus</a:t>
            </a:r>
          </a:p>
          <a:p>
            <a:pPr eaLnBrk="1" hangingPunct="1">
              <a:lnSpc>
                <a:spcPct val="90000"/>
              </a:lnSpc>
            </a:pPr>
            <a:r>
              <a:rPr lang="en-US" sz="2800" smtClean="0"/>
              <a:t>Our gro jeje-fasi komopo foe da tem nanga da hati wi poti na ini begi en stoeka foe da woortoe:</a:t>
            </a:r>
            <a:r>
              <a:rPr lang="en-US" sz="2800" b="1" smtClean="0"/>
              <a:t> Jeremia 29:13 En oen sa soekoe Mi, en oen sa feni Mi te oen sa soekoe Mi nanga oen heri hati.</a:t>
            </a:r>
          </a:p>
        </p:txBody>
      </p:sp>
    </p:spTree>
  </p:cSld>
  <p:clrMapOvr>
    <a:masterClrMapping/>
  </p:clrMapOvr>
  <p:transition>
    <p:dissolv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2F68A023-8E38-40C0-ABE5-9E97C1B65B54}" type="datetime1">
              <a:rPr lang="en-US">
                <a:latin typeface="Tahoma" pitchFamily="34" charset="0"/>
              </a:rPr>
              <a:pPr/>
              <a:t>3/3/2010</a:t>
            </a:fld>
            <a:endParaRPr lang="en-US">
              <a:latin typeface="Tahoma" pitchFamily="34" charset="0"/>
            </a:endParaRPr>
          </a:p>
        </p:txBody>
      </p:sp>
      <p:sp>
        <p:nvSpPr>
          <p:cNvPr id="1024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0244" name="Slide Number Placeholder 5"/>
          <p:cNvSpPr>
            <a:spLocks noGrp="1"/>
          </p:cNvSpPr>
          <p:nvPr>
            <p:ph type="sldNum" sz="quarter" idx="12"/>
          </p:nvPr>
        </p:nvSpPr>
        <p:spPr>
          <a:noFill/>
        </p:spPr>
        <p:txBody>
          <a:bodyPr/>
          <a:lstStyle/>
          <a:p>
            <a:fld id="{EFDF7D6C-C44D-49C2-B1F2-D5AF064D1D8D}" type="slidenum">
              <a:rPr lang="en-US">
                <a:latin typeface="Tahoma" pitchFamily="34" charset="0"/>
              </a:rPr>
              <a:pPr/>
              <a:t>85</a:t>
            </a:fld>
            <a:endParaRPr lang="en-US">
              <a:latin typeface="Tahoma" pitchFamily="34" charset="0"/>
            </a:endParaRPr>
          </a:p>
        </p:txBody>
      </p:sp>
      <p:sp>
        <p:nvSpPr>
          <p:cNvPr id="10245" name="Rectangle 2"/>
          <p:cNvSpPr>
            <a:spLocks noGrp="1" noChangeArrowheads="1"/>
          </p:cNvSpPr>
          <p:nvPr>
            <p:ph type="title"/>
          </p:nvPr>
        </p:nvSpPr>
        <p:spPr/>
        <p:txBody>
          <a:bodyPr/>
          <a:lstStyle/>
          <a:p>
            <a:pPr eaLnBrk="1" hangingPunct="1"/>
            <a:r>
              <a:rPr lang="en-US" smtClean="0"/>
              <a:t>Wi kisi jeje-blesi doro begi</a:t>
            </a:r>
          </a:p>
        </p:txBody>
      </p:sp>
      <p:sp>
        <p:nvSpPr>
          <p:cNvPr id="10246" name="Rectangle 3"/>
          <p:cNvSpPr>
            <a:spLocks noGrp="1" noChangeArrowheads="1"/>
          </p:cNvSpPr>
          <p:nvPr>
            <p:ph type="body" idx="1"/>
          </p:nvPr>
        </p:nvSpPr>
        <p:spPr/>
        <p:txBody>
          <a:bodyPr/>
          <a:lstStyle/>
          <a:p>
            <a:pPr eaLnBrk="1" hangingPunct="1">
              <a:lnSpc>
                <a:spcPct val="90000"/>
              </a:lnSpc>
            </a:pPr>
            <a:r>
              <a:rPr lang="en-US" b="1" smtClean="0"/>
              <a:t>Efesi 1:3</a:t>
            </a:r>
            <a:r>
              <a:rPr lang="en-US" smtClean="0"/>
              <a:t> </a:t>
            </a:r>
            <a:r>
              <a:rPr lang="en-US" b="1" smtClean="0"/>
              <a:t>Blesi foe da Gado nanga Tata foe wi Masra Jezus Kristus, disi ben blesi wi nanga ala jeje-blesi na ini dem hemel presi na ini Kristus,</a:t>
            </a:r>
            <a:r>
              <a:rPr lang="en-US" smtClean="0"/>
              <a:t>  </a:t>
            </a:r>
          </a:p>
          <a:p>
            <a:pPr eaLnBrk="1" hangingPunct="1">
              <a:lnSpc>
                <a:spcPct val="90000"/>
              </a:lnSpc>
            </a:pPr>
            <a:r>
              <a:rPr lang="en-US" smtClean="0"/>
              <a:t>Ala dem sani de foe wi nownow</a:t>
            </a:r>
          </a:p>
          <a:p>
            <a:pPr eaLnBrk="1" hangingPunct="1">
              <a:lnSpc>
                <a:spcPct val="90000"/>
              </a:lnSpc>
            </a:pPr>
            <a:r>
              <a:rPr lang="en-US" smtClean="0"/>
              <a:t>Ma joe moesoe teki dem gi joesrefi doro begi</a:t>
            </a:r>
          </a:p>
          <a:p>
            <a:pPr eaLnBrk="1" hangingPunct="1">
              <a:lnSpc>
                <a:spcPct val="90000"/>
              </a:lnSpc>
            </a:pPr>
            <a:endParaRPr lang="en-US" smtClean="0"/>
          </a:p>
        </p:txBody>
      </p:sp>
    </p:spTree>
  </p:cSld>
  <p:clrMapOvr>
    <a:masterClrMapping/>
  </p:clrMapOvr>
  <p:transition>
    <p:dissolv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C006C655-FDB2-438B-98A7-A392700E94CD}" type="datetime1">
              <a:rPr lang="en-US">
                <a:latin typeface="Tahoma" pitchFamily="34" charset="0"/>
              </a:rPr>
              <a:pPr/>
              <a:t>3/3/2010</a:t>
            </a:fld>
            <a:endParaRPr lang="en-US">
              <a:latin typeface="Tahoma" pitchFamily="34" charset="0"/>
            </a:endParaRPr>
          </a:p>
        </p:txBody>
      </p:sp>
      <p:sp>
        <p:nvSpPr>
          <p:cNvPr id="1126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1268" name="Slide Number Placeholder 5"/>
          <p:cNvSpPr>
            <a:spLocks noGrp="1"/>
          </p:cNvSpPr>
          <p:nvPr>
            <p:ph type="sldNum" sz="quarter" idx="12"/>
          </p:nvPr>
        </p:nvSpPr>
        <p:spPr>
          <a:noFill/>
        </p:spPr>
        <p:txBody>
          <a:bodyPr/>
          <a:lstStyle/>
          <a:p>
            <a:fld id="{DF35BDCC-3847-4AC9-96D8-6559B9D7DD7F}" type="slidenum">
              <a:rPr lang="en-US">
                <a:latin typeface="Tahoma" pitchFamily="34" charset="0"/>
              </a:rPr>
              <a:pPr/>
              <a:t>86</a:t>
            </a:fld>
            <a:endParaRPr lang="en-US">
              <a:latin typeface="Tahoma" pitchFamily="34" charset="0"/>
            </a:endParaRPr>
          </a:p>
        </p:txBody>
      </p:sp>
      <p:sp>
        <p:nvSpPr>
          <p:cNvPr id="11269" name="Rectangle 2"/>
          <p:cNvSpPr>
            <a:spLocks noGrp="1" noChangeArrowheads="1"/>
          </p:cNvSpPr>
          <p:nvPr>
            <p:ph type="title"/>
          </p:nvPr>
        </p:nvSpPr>
        <p:spPr/>
        <p:txBody>
          <a:bodyPr/>
          <a:lstStyle/>
          <a:p>
            <a:pPr eaLnBrk="1" hangingPunct="1"/>
            <a:r>
              <a:rPr lang="en-US" smtClean="0"/>
              <a:t>Wantoe jeje blesi</a:t>
            </a:r>
          </a:p>
        </p:txBody>
      </p:sp>
      <p:sp>
        <p:nvSpPr>
          <p:cNvPr id="11270" name="Rectangle 3"/>
          <p:cNvSpPr>
            <a:spLocks noGrp="1" noChangeArrowheads="1"/>
          </p:cNvSpPr>
          <p:nvPr>
            <p:ph type="body" idx="1"/>
          </p:nvPr>
        </p:nvSpPr>
        <p:spPr/>
        <p:txBody>
          <a:bodyPr/>
          <a:lstStyle/>
          <a:p>
            <a:pPr eaLnBrk="1" hangingPunct="1">
              <a:lnSpc>
                <a:spcPct val="90000"/>
              </a:lnSpc>
            </a:pPr>
            <a:r>
              <a:rPr lang="en-US" sz="2800" smtClean="0"/>
              <a:t>A ondrosoekoe wi hati en meki wi kom krin foe sondoe Ps. 139:23-24</a:t>
            </a:r>
          </a:p>
          <a:p>
            <a:pPr eaLnBrk="1" hangingPunct="1">
              <a:lnSpc>
                <a:spcPct val="90000"/>
              </a:lnSpc>
            </a:pPr>
            <a:r>
              <a:rPr lang="en-US" sz="2800" smtClean="0"/>
              <a:t>A krini wi foe kibri foutoe:Ps. 19:12-13</a:t>
            </a:r>
          </a:p>
          <a:p>
            <a:pPr eaLnBrk="1" hangingPunct="1">
              <a:lnSpc>
                <a:spcPct val="90000"/>
              </a:lnSpc>
            </a:pPr>
            <a:r>
              <a:rPr lang="en-US" sz="2800" smtClean="0"/>
              <a:t>A tiri wi pasi Ps. 25:4-5</a:t>
            </a:r>
          </a:p>
          <a:p>
            <a:pPr eaLnBrk="1" hangingPunct="1">
              <a:lnSpc>
                <a:spcPct val="90000"/>
              </a:lnSpc>
            </a:pPr>
            <a:r>
              <a:rPr lang="en-US" sz="2800" smtClean="0"/>
              <a:t>A kibri wi na ini tesiMt. 6:12-13</a:t>
            </a:r>
          </a:p>
          <a:p>
            <a:pPr eaLnBrk="1" hangingPunct="1">
              <a:lnSpc>
                <a:spcPct val="90000"/>
              </a:lnSpc>
            </a:pPr>
            <a:r>
              <a:rPr lang="en-US" sz="2800" smtClean="0"/>
              <a:t>Wi sori Hem glori te wi teki tem foe si Hem:  2 Cor. 3:18 - voorbeeld - John Welch, schoonzoon foe John Knox, disi ben begi 7-8 joeroe ibri dei</a:t>
            </a:r>
          </a:p>
          <a:p>
            <a:pPr eaLnBrk="1" hangingPunct="1">
              <a:lnSpc>
                <a:spcPct val="90000"/>
              </a:lnSpc>
            </a:pPr>
            <a:endParaRPr lang="en-US" sz="2800" smtClean="0"/>
          </a:p>
        </p:txBody>
      </p:sp>
    </p:spTree>
  </p:cSld>
  <p:clrMapOvr>
    <a:masterClrMapping/>
  </p:clrMapOvr>
  <p:transition>
    <p:dissolv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fld id="{1253A714-21AF-4C87-B063-1C6A2308055A}" type="datetime1">
              <a:rPr lang="en-US">
                <a:latin typeface="Tahoma" pitchFamily="34" charset="0"/>
              </a:rPr>
              <a:pPr/>
              <a:t>3/3/2010</a:t>
            </a:fld>
            <a:endParaRPr lang="en-US">
              <a:latin typeface="Tahoma" pitchFamily="34" charset="0"/>
            </a:endParaRPr>
          </a:p>
        </p:txBody>
      </p:sp>
      <p:sp>
        <p:nvSpPr>
          <p:cNvPr id="1229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2292" name="Slide Number Placeholder 5"/>
          <p:cNvSpPr>
            <a:spLocks noGrp="1"/>
          </p:cNvSpPr>
          <p:nvPr>
            <p:ph type="sldNum" sz="quarter" idx="12"/>
          </p:nvPr>
        </p:nvSpPr>
        <p:spPr>
          <a:noFill/>
        </p:spPr>
        <p:txBody>
          <a:bodyPr/>
          <a:lstStyle/>
          <a:p>
            <a:fld id="{51B3FB99-5B74-42AF-8669-9160482B8E2D}" type="slidenum">
              <a:rPr lang="en-US">
                <a:latin typeface="Tahoma" pitchFamily="34" charset="0"/>
              </a:rPr>
              <a:pPr/>
              <a:t>87</a:t>
            </a:fld>
            <a:endParaRPr lang="en-US">
              <a:latin typeface="Tahoma" pitchFamily="34" charset="0"/>
            </a:endParaRPr>
          </a:p>
        </p:txBody>
      </p:sp>
      <p:sp>
        <p:nvSpPr>
          <p:cNvPr id="12293" name="Rectangle 2"/>
          <p:cNvSpPr>
            <a:spLocks noGrp="1" noChangeArrowheads="1"/>
          </p:cNvSpPr>
          <p:nvPr>
            <p:ph type="title"/>
          </p:nvPr>
        </p:nvSpPr>
        <p:spPr/>
        <p:txBody>
          <a:bodyPr/>
          <a:lstStyle/>
          <a:p>
            <a:pPr eaLnBrk="1" hangingPunct="1"/>
            <a:r>
              <a:rPr lang="en-US" smtClean="0"/>
              <a:t>Gado sa gi wi krakti foe da wroko disi A kari wi foe doe</a:t>
            </a:r>
          </a:p>
        </p:txBody>
      </p:sp>
      <p:sp>
        <p:nvSpPr>
          <p:cNvPr id="12294" name="Rectangle 3"/>
          <p:cNvSpPr>
            <a:spLocks noGrp="1" noChangeArrowheads="1"/>
          </p:cNvSpPr>
          <p:nvPr>
            <p:ph type="body" idx="1"/>
          </p:nvPr>
        </p:nvSpPr>
        <p:spPr/>
        <p:txBody>
          <a:bodyPr/>
          <a:lstStyle/>
          <a:p>
            <a:pPr eaLnBrk="1" hangingPunct="1"/>
            <a:r>
              <a:rPr lang="en-US" smtClean="0"/>
              <a:t>I Kor. 12:11 sori wi dati A gi dem jeje presenti leki fa A wani</a:t>
            </a:r>
          </a:p>
          <a:p>
            <a:pPr eaLnBrk="1" hangingPunct="1"/>
            <a:r>
              <a:rPr lang="en-US" b="1" smtClean="0"/>
              <a:t>Jes. 40:31</a:t>
            </a:r>
            <a:r>
              <a:rPr lang="en-US" smtClean="0"/>
              <a:t> </a:t>
            </a:r>
            <a:r>
              <a:rPr lang="en-US" b="1" smtClean="0"/>
              <a:t>31. Ma dem soema disi wakti na tapoe MASRA sa kisi dem tranga baka; dem sa opo nanga frei leki dem aka; dem sa lon, en dem no sa kom weri; </a:t>
            </a:r>
            <a:r>
              <a:rPr lang="en-US" b="1" smtClean="0">
                <a:solidFill>
                  <a:schemeClr val="accent2"/>
                </a:solidFill>
              </a:rPr>
              <a:t>dem sa waka, en dem no sa flauw.</a:t>
            </a:r>
            <a:endParaRPr lang="en-US" smtClean="0">
              <a:solidFill>
                <a:schemeClr val="accent2"/>
              </a:solidFill>
            </a:endParaRPr>
          </a:p>
          <a:p>
            <a:pPr eaLnBrk="1" hangingPunct="1"/>
            <a:endParaRPr lang="en-US" smtClean="0">
              <a:solidFill>
                <a:schemeClr val="accent2"/>
              </a:solidFill>
            </a:endParaRPr>
          </a:p>
        </p:txBody>
      </p:sp>
    </p:spTree>
  </p:cSld>
  <p:clrMapOvr>
    <a:masterClrMapping/>
  </p:clrMapOvr>
  <p:transition>
    <p:dissolv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p>
            <a:fld id="{DCDA51EC-C6A6-482E-90BF-2043231366A7}" type="datetime1">
              <a:rPr lang="en-US">
                <a:latin typeface="Tahoma" pitchFamily="34" charset="0"/>
              </a:rPr>
              <a:pPr/>
              <a:t>3/3/2010</a:t>
            </a:fld>
            <a:endParaRPr lang="en-US">
              <a:latin typeface="Tahoma" pitchFamily="34" charset="0"/>
            </a:endParaRPr>
          </a:p>
        </p:txBody>
      </p:sp>
      <p:sp>
        <p:nvSpPr>
          <p:cNvPr id="1331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3316" name="Slide Number Placeholder 5"/>
          <p:cNvSpPr>
            <a:spLocks noGrp="1"/>
          </p:cNvSpPr>
          <p:nvPr>
            <p:ph type="sldNum" sz="quarter" idx="12"/>
          </p:nvPr>
        </p:nvSpPr>
        <p:spPr>
          <a:noFill/>
        </p:spPr>
        <p:txBody>
          <a:bodyPr/>
          <a:lstStyle/>
          <a:p>
            <a:fld id="{06910F5E-7B6D-4E7E-8A13-BC6C218A2441}" type="slidenum">
              <a:rPr lang="en-US">
                <a:latin typeface="Tahoma" pitchFamily="34" charset="0"/>
              </a:rPr>
              <a:pPr/>
              <a:t>88</a:t>
            </a:fld>
            <a:endParaRPr lang="en-US">
              <a:latin typeface="Tahoma" pitchFamily="34" charset="0"/>
            </a:endParaRPr>
          </a:p>
        </p:txBody>
      </p:sp>
      <p:sp>
        <p:nvSpPr>
          <p:cNvPr id="13317" name="Rectangle 2"/>
          <p:cNvSpPr>
            <a:spLocks noGrp="1" noChangeArrowheads="1"/>
          </p:cNvSpPr>
          <p:nvPr>
            <p:ph type="title"/>
          </p:nvPr>
        </p:nvSpPr>
        <p:spPr/>
        <p:txBody>
          <a:bodyPr/>
          <a:lstStyle/>
          <a:p>
            <a:pPr eaLnBrk="1" hangingPunct="1"/>
            <a:r>
              <a:rPr lang="en-US" smtClean="0"/>
              <a:t>Gado gi wi frantwoortoe – en ook toe krakti foe da wroko</a:t>
            </a:r>
          </a:p>
        </p:txBody>
      </p:sp>
      <p:sp>
        <p:nvSpPr>
          <p:cNvPr id="13318" name="Rectangle 3"/>
          <p:cNvSpPr>
            <a:spLocks noGrp="1" noChangeArrowheads="1"/>
          </p:cNvSpPr>
          <p:nvPr>
            <p:ph type="body" idx="1"/>
          </p:nvPr>
        </p:nvSpPr>
        <p:spPr/>
        <p:txBody>
          <a:bodyPr/>
          <a:lstStyle/>
          <a:p>
            <a:pPr eaLnBrk="1" hangingPunct="1">
              <a:lnSpc>
                <a:spcPct val="90000"/>
              </a:lnSpc>
            </a:pPr>
            <a:r>
              <a:rPr lang="en-US" smtClean="0"/>
              <a:t>A de wi frantwoortoe foe si ibriwan foe dem pikin foe wi drai dem libi:</a:t>
            </a:r>
          </a:p>
          <a:p>
            <a:pPr eaLnBrk="1" hangingPunct="1">
              <a:lnSpc>
                <a:spcPct val="90000"/>
              </a:lnSpc>
            </a:pPr>
            <a:r>
              <a:rPr lang="en-US" b="1" smtClean="0"/>
              <a:t>Efesi 6:4</a:t>
            </a:r>
            <a:r>
              <a:rPr lang="en-US" smtClean="0"/>
              <a:t> - ma disi teki Gado krakti</a:t>
            </a:r>
          </a:p>
          <a:p>
            <a:pPr lvl="1" eaLnBrk="1" hangingPunct="1">
              <a:lnSpc>
                <a:spcPct val="90000"/>
              </a:lnSpc>
            </a:pPr>
            <a:r>
              <a:rPr lang="en-US" smtClean="0"/>
              <a:t>.Ma wi moesoe teki tem foe begi</a:t>
            </a:r>
          </a:p>
          <a:p>
            <a:pPr lvl="1" eaLnBrk="1" hangingPunct="1">
              <a:lnSpc>
                <a:spcPct val="90000"/>
              </a:lnSpc>
            </a:pPr>
            <a:r>
              <a:rPr lang="en-US" smtClean="0"/>
              <a:t>.Wi moesoe sacrifice wi tem, moni, enz. </a:t>
            </a:r>
          </a:p>
          <a:p>
            <a:pPr eaLnBrk="1" hangingPunct="1">
              <a:lnSpc>
                <a:spcPct val="90000"/>
              </a:lnSpc>
            </a:pPr>
            <a:r>
              <a:rPr lang="en-US" smtClean="0"/>
              <a:t>.Aksi dati ibri soema na ini joe klas sa drai hem libi, efoe ibriwan disi kom na ini da kerki, enz….</a:t>
            </a:r>
          </a:p>
        </p:txBody>
      </p:sp>
    </p:spTree>
  </p:cSld>
  <p:clrMapOvr>
    <a:masterClrMapping/>
  </p:clrMapOvr>
  <p:transition>
    <p:dissolv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p>
            <a:fld id="{EF6301D1-7C2A-4990-BC5A-F6353F859FEB}" type="datetime1">
              <a:rPr lang="en-US">
                <a:latin typeface="Tahoma" pitchFamily="34" charset="0"/>
              </a:rPr>
              <a:pPr/>
              <a:t>3/3/2010</a:t>
            </a:fld>
            <a:endParaRPr lang="en-US">
              <a:latin typeface="Tahoma" pitchFamily="34" charset="0"/>
            </a:endParaRPr>
          </a:p>
        </p:txBody>
      </p:sp>
      <p:sp>
        <p:nvSpPr>
          <p:cNvPr id="1433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4340" name="Slide Number Placeholder 5"/>
          <p:cNvSpPr>
            <a:spLocks noGrp="1"/>
          </p:cNvSpPr>
          <p:nvPr>
            <p:ph type="sldNum" sz="quarter" idx="12"/>
          </p:nvPr>
        </p:nvSpPr>
        <p:spPr>
          <a:noFill/>
        </p:spPr>
        <p:txBody>
          <a:bodyPr/>
          <a:lstStyle/>
          <a:p>
            <a:fld id="{168E9F8A-4DB5-48AC-BE48-416D3BFC4346}" type="slidenum">
              <a:rPr lang="en-US">
                <a:latin typeface="Tahoma" pitchFamily="34" charset="0"/>
              </a:rPr>
              <a:pPr/>
              <a:t>89</a:t>
            </a:fld>
            <a:endParaRPr lang="en-US">
              <a:latin typeface="Tahoma" pitchFamily="34" charset="0"/>
            </a:endParaRPr>
          </a:p>
        </p:txBody>
      </p:sp>
      <p:sp>
        <p:nvSpPr>
          <p:cNvPr id="14341" name="Rectangle 2"/>
          <p:cNvSpPr>
            <a:spLocks noGrp="1" noChangeArrowheads="1"/>
          </p:cNvSpPr>
          <p:nvPr>
            <p:ph type="title"/>
          </p:nvPr>
        </p:nvSpPr>
        <p:spPr/>
        <p:txBody>
          <a:bodyPr/>
          <a:lstStyle/>
          <a:p>
            <a:pPr eaLnBrk="1" hangingPunct="1"/>
            <a:r>
              <a:rPr lang="en-US" smtClean="0"/>
              <a:t>Begi wroko</a:t>
            </a:r>
          </a:p>
        </p:txBody>
      </p:sp>
      <p:sp>
        <p:nvSpPr>
          <p:cNvPr id="14342" name="Rectangle 3"/>
          <p:cNvSpPr>
            <a:spLocks noGrp="1" noChangeArrowheads="1"/>
          </p:cNvSpPr>
          <p:nvPr>
            <p:ph type="body" idx="1"/>
          </p:nvPr>
        </p:nvSpPr>
        <p:spPr/>
        <p:txBody>
          <a:bodyPr/>
          <a:lstStyle/>
          <a:p>
            <a:pPr eaLnBrk="1" hangingPunct="1">
              <a:lnSpc>
                <a:spcPct val="90000"/>
              </a:lnSpc>
            </a:pPr>
            <a:r>
              <a:rPr lang="en-US" b="1" smtClean="0"/>
              <a:t>Jakobus 5:16b</a:t>
            </a:r>
            <a:r>
              <a:rPr lang="en-US" smtClean="0"/>
              <a:t> </a:t>
            </a:r>
            <a:r>
              <a:rPr lang="en-US" b="1" smtClean="0"/>
              <a:t>Da tranga begi foe wan regtvaardiki soema kan doe foeroe foe troe.</a:t>
            </a:r>
          </a:p>
          <a:p>
            <a:pPr eaLnBrk="1" hangingPunct="1">
              <a:lnSpc>
                <a:spcPct val="90000"/>
              </a:lnSpc>
            </a:pPr>
            <a:r>
              <a:rPr lang="en-US" b="1" smtClean="0"/>
              <a:t>Begi de wroko, en wi vaak kan doe moro nanga wi begi dan nanga wi wroko</a:t>
            </a:r>
          </a:p>
          <a:p>
            <a:pPr eaLnBrk="1" hangingPunct="1">
              <a:lnSpc>
                <a:spcPct val="90000"/>
              </a:lnSpc>
            </a:pPr>
            <a:r>
              <a:rPr lang="en-US" b="1" smtClean="0"/>
              <a:t>Troe begi eis tranga wroko toe</a:t>
            </a:r>
          </a:p>
          <a:p>
            <a:pPr eaLnBrk="1" hangingPunct="1">
              <a:lnSpc>
                <a:spcPct val="90000"/>
              </a:lnSpc>
            </a:pPr>
            <a:r>
              <a:rPr lang="en-US" b="1" smtClean="0"/>
              <a:t>So wi wani precis tranga begi</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Jakobus</a:t>
            </a:r>
            <a:r>
              <a:rPr lang="en-US" dirty="0" smtClean="0"/>
              <a:t> 4:</a:t>
            </a:r>
            <a:br>
              <a:rPr lang="en-US" dirty="0" smtClean="0"/>
            </a:br>
            <a:endParaRPr lang="en-US" dirty="0"/>
          </a:p>
        </p:txBody>
      </p:sp>
      <p:sp>
        <p:nvSpPr>
          <p:cNvPr id="3" name="Content Placeholder 2"/>
          <p:cNvSpPr>
            <a:spLocks noGrp="1"/>
          </p:cNvSpPr>
          <p:nvPr>
            <p:ph idx="1"/>
          </p:nvPr>
        </p:nvSpPr>
        <p:spPr>
          <a:xfrm>
            <a:off x="409518" y="2017713"/>
            <a:ext cx="8545570" cy="4114800"/>
          </a:xfrm>
        </p:spPr>
        <p:txBody>
          <a:bodyPr/>
          <a:lstStyle/>
          <a:p>
            <a:r>
              <a:rPr lang="en-US" b="1" baseline="0" dirty="0" smtClean="0"/>
              <a:t>8.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Gado</a:t>
            </a:r>
            <a:r>
              <a:rPr lang="en-US" b="1" baseline="0" dirty="0" smtClean="0"/>
              <a:t>, en A </a:t>
            </a:r>
            <a:r>
              <a:rPr lang="en-US" b="1" baseline="0" dirty="0" err="1" smtClean="0"/>
              <a:t>sa</a:t>
            </a:r>
            <a:r>
              <a:rPr lang="en-US" b="1" baseline="0" dirty="0" smtClean="0"/>
              <a:t> </a:t>
            </a:r>
            <a:r>
              <a:rPr lang="en-US" b="1" baseline="0" dirty="0" err="1" smtClean="0"/>
              <a:t>kom</a:t>
            </a:r>
            <a:r>
              <a:rPr lang="en-US" b="1" baseline="0" dirty="0" smtClean="0"/>
              <a:t> </a:t>
            </a:r>
            <a:r>
              <a:rPr lang="en-US" b="1" baseline="0" dirty="0" err="1" smtClean="0"/>
              <a:t>krosibei</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anoe</a:t>
            </a:r>
            <a:r>
              <a:rPr lang="en-US" b="1" baseline="0" dirty="0" smtClean="0"/>
              <a:t>, </a:t>
            </a:r>
            <a:r>
              <a:rPr lang="en-US" b="1" baseline="0" dirty="0" err="1" smtClean="0"/>
              <a:t>oen</a:t>
            </a:r>
            <a:r>
              <a:rPr lang="en-US" b="1" baseline="0" dirty="0" smtClean="0"/>
              <a:t> </a:t>
            </a:r>
            <a:r>
              <a:rPr lang="en-US" b="1" baseline="0" dirty="0" err="1" smtClean="0"/>
              <a:t>sondari</a:t>
            </a:r>
            <a:r>
              <a:rPr lang="en-US" b="1" baseline="0" dirty="0" smtClean="0"/>
              <a:t>, en </a:t>
            </a:r>
            <a:r>
              <a:rPr lang="en-US" b="1" baseline="0" dirty="0" err="1" smtClean="0"/>
              <a:t>krini</a:t>
            </a:r>
            <a:r>
              <a:rPr lang="en-US" b="1" baseline="0" dirty="0" smtClean="0"/>
              <a:t> </a:t>
            </a:r>
            <a:r>
              <a:rPr lang="en-US" b="1" baseline="0" dirty="0" err="1" smtClean="0"/>
              <a:t>oen</a:t>
            </a:r>
            <a:r>
              <a:rPr lang="en-US" b="1" baseline="0" dirty="0" smtClean="0"/>
              <a:t> </a:t>
            </a:r>
            <a:r>
              <a:rPr lang="en-US" b="1" baseline="0" dirty="0" err="1" smtClean="0"/>
              <a:t>hati</a:t>
            </a:r>
            <a:r>
              <a:rPr lang="en-US" b="1" baseline="0" dirty="0" smtClean="0"/>
              <a:t>, </a:t>
            </a:r>
            <a:r>
              <a:rPr lang="en-US" b="1" baseline="0" dirty="0" err="1" smtClean="0"/>
              <a:t>oen</a:t>
            </a:r>
            <a:r>
              <a:rPr lang="en-US" b="1" baseline="0" dirty="0" smtClean="0"/>
              <a:t> </a:t>
            </a:r>
            <a:r>
              <a:rPr lang="en-US" b="1" baseline="0" dirty="0" err="1" smtClean="0"/>
              <a:t>soema</a:t>
            </a:r>
            <a:r>
              <a:rPr lang="en-US" b="1" baseline="0" dirty="0" smtClean="0"/>
              <a:t> </a:t>
            </a:r>
            <a:r>
              <a:rPr lang="en-US" b="1" baseline="0" dirty="0" err="1" smtClean="0"/>
              <a:t>nanga</a:t>
            </a:r>
            <a:r>
              <a:rPr lang="en-US" b="1" baseline="0" dirty="0" smtClean="0"/>
              <a:t> toe </a:t>
            </a:r>
            <a:r>
              <a:rPr lang="en-US" b="1" baseline="0" dirty="0" err="1" smtClean="0"/>
              <a:t>prakseri</a:t>
            </a:r>
            <a:r>
              <a:rPr lang="en-US" b="1" baseline="0" dirty="0" smtClean="0"/>
              <a:t>.</a:t>
            </a:r>
            <a:r>
              <a:rPr lang="fi-FI" b="1" baseline="0" dirty="0" smtClean="0"/>
              <a:t>  9. Teki pina, en sari en krei; meki oen lafoe tron krei, en oen prisiri tron wan hebi.</a:t>
            </a:r>
            <a:r>
              <a:rPr lang="it-IT" b="1" baseline="0" dirty="0" smtClean="0"/>
              <a:t>  10. Saka oensrefi na ini da ai foe Masra, en A sa opo oen.</a:t>
            </a:r>
            <a:endParaRPr lang="en-US" dirty="0"/>
          </a:p>
        </p:txBody>
      </p:sp>
      <p:sp>
        <p:nvSpPr>
          <p:cNvPr id="4" name="Date Placeholder 3"/>
          <p:cNvSpPr>
            <a:spLocks noGrp="1"/>
          </p:cNvSpPr>
          <p:nvPr>
            <p:ph type="dt" sz="half" idx="10"/>
          </p:nvPr>
        </p:nvSpPr>
        <p:spPr/>
        <p:txBody>
          <a:bodyPr/>
          <a:lstStyle/>
          <a:p>
            <a:fld id="{BE655625-87AA-46C4-A7C7-C92F6B456323}" type="datetime1">
              <a:rPr lang="en-US" smtClean="0"/>
              <a:pPr/>
              <a:t>3/3/2010</a:t>
            </a:fld>
            <a:endParaRPr lang="en-US" dirty="0"/>
          </a:p>
        </p:txBody>
      </p:sp>
      <p:sp>
        <p:nvSpPr>
          <p:cNvPr id="5" name="Footer Placeholder 4"/>
          <p:cNvSpPr>
            <a:spLocks noGrp="1"/>
          </p:cNvSpPr>
          <p:nvPr>
            <p:ph type="ftr" sz="quarter" idx="11"/>
          </p:nvPr>
        </p:nvSpPr>
        <p:spPr/>
        <p:txBody>
          <a:bodyPr/>
          <a:lstStyle/>
          <a:p>
            <a:r>
              <a:rPr lang="en-US" smtClean="0"/>
              <a:t>Begi foe Opwekking</a:t>
            </a:r>
            <a:endParaRPr lang="en-US" dirty="0"/>
          </a:p>
        </p:txBody>
      </p:sp>
      <p:sp>
        <p:nvSpPr>
          <p:cNvPr id="6" name="Slide Number Placeholder 5"/>
          <p:cNvSpPr>
            <a:spLocks noGrp="1"/>
          </p:cNvSpPr>
          <p:nvPr>
            <p:ph type="sldNum" sz="quarter" idx="12"/>
          </p:nvPr>
        </p:nvSpPr>
        <p:spPr/>
        <p:txBody>
          <a:bodyPr/>
          <a:lstStyle/>
          <a:p>
            <a:fld id="{224BFCD6-98DD-47A1-A86B-84032C3D3F5F}" type="slidenum">
              <a:rPr lang="en-US" smtClean="0"/>
              <a:pPr/>
              <a:t>9</a:t>
            </a:fld>
            <a:endParaRPr lang="en-US" dirty="0"/>
          </a:p>
        </p:txBody>
      </p:sp>
    </p:spTree>
  </p:cSld>
  <p:clrMapOvr>
    <a:masterClrMapping/>
  </p:clrMapOvr>
  <p:transition>
    <p:dissolv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fld id="{CF2877EA-0CD6-4BC9-BCD4-4A29F2583B68}" type="datetime1">
              <a:rPr lang="en-US">
                <a:latin typeface="Tahoma" pitchFamily="34" charset="0"/>
              </a:rPr>
              <a:pPr/>
              <a:t>3/3/2010</a:t>
            </a:fld>
            <a:endParaRPr lang="en-US">
              <a:latin typeface="Tahoma" pitchFamily="34" charset="0"/>
            </a:endParaRPr>
          </a:p>
        </p:txBody>
      </p:sp>
      <p:sp>
        <p:nvSpPr>
          <p:cNvPr id="1536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5364" name="Slide Number Placeholder 5"/>
          <p:cNvSpPr>
            <a:spLocks noGrp="1"/>
          </p:cNvSpPr>
          <p:nvPr>
            <p:ph type="sldNum" sz="quarter" idx="12"/>
          </p:nvPr>
        </p:nvSpPr>
        <p:spPr>
          <a:noFill/>
        </p:spPr>
        <p:txBody>
          <a:bodyPr/>
          <a:lstStyle/>
          <a:p>
            <a:fld id="{096034DD-3E2B-4144-9ECB-DDD065A6E9A1}" type="slidenum">
              <a:rPr lang="en-US">
                <a:latin typeface="Tahoma" pitchFamily="34" charset="0"/>
              </a:rPr>
              <a:pPr/>
              <a:t>90</a:t>
            </a:fld>
            <a:endParaRPr lang="en-US">
              <a:latin typeface="Tahoma" pitchFamily="34" charset="0"/>
            </a:endParaRPr>
          </a:p>
        </p:txBody>
      </p:sp>
      <p:sp>
        <p:nvSpPr>
          <p:cNvPr id="15365" name="Rectangle 2"/>
          <p:cNvSpPr>
            <a:spLocks noGrp="1" noChangeArrowheads="1"/>
          </p:cNvSpPr>
          <p:nvPr>
            <p:ph type="title"/>
          </p:nvPr>
        </p:nvSpPr>
        <p:spPr/>
        <p:txBody>
          <a:bodyPr/>
          <a:lstStyle/>
          <a:p>
            <a:pPr eaLnBrk="1" hangingPunct="1"/>
            <a:r>
              <a:rPr lang="en-US" smtClean="0"/>
              <a:t>Begi foe trawan verloesoe</a:t>
            </a:r>
          </a:p>
        </p:txBody>
      </p:sp>
      <p:sp>
        <p:nvSpPr>
          <p:cNvPr id="15366" name="Rectangle 3"/>
          <p:cNvSpPr>
            <a:spLocks noGrp="1" noChangeArrowheads="1"/>
          </p:cNvSpPr>
          <p:nvPr>
            <p:ph type="body" idx="1"/>
          </p:nvPr>
        </p:nvSpPr>
        <p:spPr/>
        <p:txBody>
          <a:bodyPr/>
          <a:lstStyle/>
          <a:p>
            <a:pPr eaLnBrk="1" hangingPunct="1">
              <a:lnSpc>
                <a:spcPct val="80000"/>
              </a:lnSpc>
            </a:pPr>
            <a:r>
              <a:rPr lang="en-US" sz="2800" b="1" smtClean="0"/>
              <a:t>I Jn 5:16</a:t>
            </a:r>
            <a:r>
              <a:rPr lang="en-US" sz="2800" smtClean="0"/>
              <a:t>  </a:t>
            </a:r>
            <a:r>
              <a:rPr lang="en-US" sz="2800" b="1" smtClean="0"/>
              <a:t>Efoe iniwan soema si hem brada doe wan sondoe disi no de wan sondoe te leki dede, a sa aksi, en A sa gi hem libi foe dem soema disi no ben doe wan sondoe disi de te leki dede. Wan sondoe de te leki dede; mi no taki dati a sa begi foe dati.</a:t>
            </a:r>
          </a:p>
          <a:p>
            <a:pPr eaLnBrk="1" hangingPunct="1">
              <a:lnSpc>
                <a:spcPct val="80000"/>
              </a:lnSpc>
            </a:pPr>
            <a:r>
              <a:rPr lang="en-US" sz="2800" b="1" smtClean="0">
                <a:solidFill>
                  <a:schemeClr val="accent2"/>
                </a:solidFill>
              </a:rPr>
              <a:t>Da libi dja = libi foe teego</a:t>
            </a:r>
            <a:r>
              <a:rPr lang="en-US" sz="2800" b="1" smtClean="0"/>
              <a:t>.</a:t>
            </a:r>
          </a:p>
          <a:p>
            <a:pPr eaLnBrk="1" hangingPunct="1">
              <a:lnSpc>
                <a:spcPct val="80000"/>
              </a:lnSpc>
            </a:pPr>
            <a:r>
              <a:rPr lang="en-US" sz="2800" b="1" smtClean="0"/>
              <a:t>Wi no moesoe doki wi frantwoortoe foe go taigi dem.  Wi moesoe de bereid foe doe san Gado wani wi foe doe…</a:t>
            </a:r>
          </a:p>
        </p:txBody>
      </p:sp>
    </p:spTree>
  </p:cSld>
  <p:clrMapOvr>
    <a:masterClrMapping/>
  </p:clrMapOvr>
  <p:transition>
    <p:dissolv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fld id="{67DF5D51-7F6F-4B20-B169-4DB8761C0A37}" type="datetime1">
              <a:rPr lang="en-US">
                <a:latin typeface="Tahoma" pitchFamily="34" charset="0"/>
              </a:rPr>
              <a:pPr/>
              <a:t>3/3/2010</a:t>
            </a:fld>
            <a:endParaRPr lang="en-US">
              <a:latin typeface="Tahoma" pitchFamily="34" charset="0"/>
            </a:endParaRPr>
          </a:p>
        </p:txBody>
      </p:sp>
      <p:sp>
        <p:nvSpPr>
          <p:cNvPr id="1638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6388" name="Slide Number Placeholder 5"/>
          <p:cNvSpPr>
            <a:spLocks noGrp="1"/>
          </p:cNvSpPr>
          <p:nvPr>
            <p:ph type="sldNum" sz="quarter" idx="12"/>
          </p:nvPr>
        </p:nvSpPr>
        <p:spPr>
          <a:noFill/>
        </p:spPr>
        <p:txBody>
          <a:bodyPr/>
          <a:lstStyle/>
          <a:p>
            <a:fld id="{E807318F-C018-4773-9899-94B936D92A5C}" type="slidenum">
              <a:rPr lang="en-US">
                <a:latin typeface="Tahoma" pitchFamily="34" charset="0"/>
              </a:rPr>
              <a:pPr/>
              <a:t>91</a:t>
            </a:fld>
            <a:endParaRPr lang="en-US">
              <a:latin typeface="Tahoma" pitchFamily="34" charset="0"/>
            </a:endParaRPr>
          </a:p>
        </p:txBody>
      </p:sp>
      <p:sp>
        <p:nvSpPr>
          <p:cNvPr id="16389" name="Rectangle 2"/>
          <p:cNvSpPr>
            <a:spLocks noGrp="1" noChangeArrowheads="1"/>
          </p:cNvSpPr>
          <p:nvPr>
            <p:ph type="title"/>
          </p:nvPr>
        </p:nvSpPr>
        <p:spPr/>
        <p:txBody>
          <a:bodyPr/>
          <a:lstStyle/>
          <a:p>
            <a:pPr eaLnBrk="1" hangingPunct="1"/>
            <a:r>
              <a:rPr lang="en-US" smtClean="0"/>
              <a:t>Blesi nanga krakti tapoe da Woortoe foe Gado</a:t>
            </a:r>
          </a:p>
        </p:txBody>
      </p:sp>
      <p:sp>
        <p:nvSpPr>
          <p:cNvPr id="16390" name="Rectangle 3"/>
          <p:cNvSpPr>
            <a:spLocks noGrp="1" noChangeArrowheads="1"/>
          </p:cNvSpPr>
          <p:nvPr>
            <p:ph type="body" idx="1"/>
          </p:nvPr>
        </p:nvSpPr>
        <p:spPr/>
        <p:txBody>
          <a:bodyPr/>
          <a:lstStyle/>
          <a:p>
            <a:pPr algn="dist" eaLnBrk="1" hangingPunct="1">
              <a:lnSpc>
                <a:spcPct val="90000"/>
              </a:lnSpc>
            </a:pPr>
            <a:r>
              <a:rPr lang="en-US" sz="2400" b="1" smtClean="0"/>
              <a:t>Efesi 6:17. En weri da feti-hati foe verloesoe, nanga da howroe foe da Jeje, disi de da woortoe foe Gado.  18. Begi alatem nanga ala begi nanga djeme na ini da Jeje, en loekoe boen nanga ala pasensi nanga begi gi ala santawan;  19. En begi gi mi, dati </a:t>
            </a:r>
            <a:r>
              <a:rPr lang="en-US" sz="2400" b="1" i="1" smtClean="0"/>
              <a:t>Gado </a:t>
            </a:r>
            <a:r>
              <a:rPr lang="en-US" sz="2400" b="1" smtClean="0"/>
              <a:t>sa gi mi da woortoe foe taki, en dati mi sa opo mi mofo nanga dek'ati foe taki da kibri-tori foe da boen njoensoe. 20. Bikasi foe disi, mi de wan boskopoeman na ini boeje, so dati mi sa taki nanga dek'ati leki fa a de fiti foe mi sa taki.</a:t>
            </a:r>
          </a:p>
        </p:txBody>
      </p:sp>
    </p:spTree>
  </p:cSld>
  <p:clrMapOvr>
    <a:masterClrMapping/>
  </p:clrMapOvr>
  <p:transition>
    <p:dissolv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D481AE95-957B-4069-B332-5B1DBB89BB01}" type="datetime1">
              <a:rPr lang="en-US">
                <a:latin typeface="Tahoma" pitchFamily="34" charset="0"/>
              </a:rPr>
              <a:pPr/>
              <a:t>3/3/2010</a:t>
            </a:fld>
            <a:endParaRPr lang="en-US">
              <a:latin typeface="Tahoma" pitchFamily="34" charset="0"/>
            </a:endParaRPr>
          </a:p>
        </p:txBody>
      </p:sp>
      <p:sp>
        <p:nvSpPr>
          <p:cNvPr id="1741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7412" name="Slide Number Placeholder 5"/>
          <p:cNvSpPr>
            <a:spLocks noGrp="1"/>
          </p:cNvSpPr>
          <p:nvPr>
            <p:ph type="sldNum" sz="quarter" idx="12"/>
          </p:nvPr>
        </p:nvSpPr>
        <p:spPr>
          <a:noFill/>
        </p:spPr>
        <p:txBody>
          <a:bodyPr/>
          <a:lstStyle/>
          <a:p>
            <a:fld id="{132AC203-CB80-450D-9CDC-39F9BCBE012C}" type="slidenum">
              <a:rPr lang="en-US">
                <a:latin typeface="Tahoma" pitchFamily="34" charset="0"/>
              </a:rPr>
              <a:pPr/>
              <a:t>92</a:t>
            </a:fld>
            <a:endParaRPr lang="en-US">
              <a:latin typeface="Tahoma" pitchFamily="34" charset="0"/>
            </a:endParaRPr>
          </a:p>
        </p:txBody>
      </p:sp>
      <p:sp>
        <p:nvSpPr>
          <p:cNvPr id="17413" name="Rectangle 2"/>
          <p:cNvSpPr>
            <a:spLocks noGrp="1" noChangeArrowheads="1"/>
          </p:cNvSpPr>
          <p:nvPr>
            <p:ph type="title"/>
          </p:nvPr>
        </p:nvSpPr>
        <p:spPr/>
        <p:txBody>
          <a:bodyPr/>
          <a:lstStyle/>
          <a:p>
            <a:pPr eaLnBrk="1" hangingPunct="1"/>
            <a:r>
              <a:rPr lang="en-US" smtClean="0"/>
              <a:t>Iniwan kerki kan abi wan makti man foe Gado</a:t>
            </a:r>
          </a:p>
        </p:txBody>
      </p:sp>
      <p:sp>
        <p:nvSpPr>
          <p:cNvPr id="17414" name="Rectangle 3"/>
          <p:cNvSpPr>
            <a:spLocks noGrp="1" noChangeArrowheads="1"/>
          </p:cNvSpPr>
          <p:nvPr>
            <p:ph type="body" idx="1"/>
          </p:nvPr>
        </p:nvSpPr>
        <p:spPr/>
        <p:txBody>
          <a:bodyPr/>
          <a:lstStyle/>
          <a:p>
            <a:pPr eaLnBrk="1" hangingPunct="1"/>
            <a:r>
              <a:rPr lang="en-US" b="1" smtClean="0"/>
              <a:t>Da prijs – makti begi</a:t>
            </a:r>
          </a:p>
          <a:p>
            <a:pPr eaLnBrk="1" hangingPunct="1"/>
            <a:r>
              <a:rPr lang="en-US" b="1" smtClean="0"/>
              <a:t>Begi Gado sa gi da boskopoe nanga da krakti na ini da Santa Jeje</a:t>
            </a:r>
          </a:p>
        </p:txBody>
      </p:sp>
    </p:spTree>
  </p:cSld>
  <p:clrMapOvr>
    <a:masterClrMapping/>
  </p:clrMapOvr>
  <p:transition>
    <p:dissolv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4A974054-E9ED-4F29-AC89-13EB47A5275F}" type="datetime1">
              <a:rPr lang="en-US">
                <a:latin typeface="Tahoma" pitchFamily="34" charset="0"/>
              </a:rPr>
              <a:pPr/>
              <a:t>3/3/2010</a:t>
            </a:fld>
            <a:endParaRPr lang="en-US">
              <a:latin typeface="Tahoma" pitchFamily="34" charset="0"/>
            </a:endParaRPr>
          </a:p>
        </p:txBody>
      </p:sp>
      <p:sp>
        <p:nvSpPr>
          <p:cNvPr id="1843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8436" name="Slide Number Placeholder 5"/>
          <p:cNvSpPr>
            <a:spLocks noGrp="1"/>
          </p:cNvSpPr>
          <p:nvPr>
            <p:ph type="sldNum" sz="quarter" idx="12"/>
          </p:nvPr>
        </p:nvSpPr>
        <p:spPr>
          <a:noFill/>
        </p:spPr>
        <p:txBody>
          <a:bodyPr/>
          <a:lstStyle/>
          <a:p>
            <a:fld id="{1412398E-D1DB-4CA1-BD83-EC2F752928E6}" type="slidenum">
              <a:rPr lang="en-US">
                <a:latin typeface="Tahoma" pitchFamily="34" charset="0"/>
              </a:rPr>
              <a:pPr/>
              <a:t>93</a:t>
            </a:fld>
            <a:endParaRPr lang="en-US">
              <a:latin typeface="Tahoma" pitchFamily="34" charset="0"/>
            </a:endParaRPr>
          </a:p>
        </p:txBody>
      </p:sp>
      <p:sp>
        <p:nvSpPr>
          <p:cNvPr id="18437" name="Rectangle 2"/>
          <p:cNvSpPr>
            <a:spLocks noGrp="1" noChangeArrowheads="1"/>
          </p:cNvSpPr>
          <p:nvPr>
            <p:ph type="title"/>
          </p:nvPr>
        </p:nvSpPr>
        <p:spPr/>
        <p:txBody>
          <a:bodyPr/>
          <a:lstStyle/>
          <a:p>
            <a:pPr eaLnBrk="1" hangingPunct="1"/>
            <a:r>
              <a:rPr lang="en-US" smtClean="0"/>
              <a:t>Begi kan wroko tapoe kerki, kondre, natie srefi</a:t>
            </a:r>
          </a:p>
        </p:txBody>
      </p:sp>
      <p:sp>
        <p:nvSpPr>
          <p:cNvPr id="18438" name="Rectangle 3"/>
          <p:cNvSpPr>
            <a:spLocks noGrp="1" noChangeArrowheads="1"/>
          </p:cNvSpPr>
          <p:nvPr>
            <p:ph type="body" idx="1"/>
          </p:nvPr>
        </p:nvSpPr>
        <p:spPr/>
        <p:txBody>
          <a:bodyPr/>
          <a:lstStyle/>
          <a:p>
            <a:pPr eaLnBrk="1" hangingPunct="1"/>
            <a:r>
              <a:rPr lang="en-US" b="1" smtClean="0"/>
              <a:t>Efesi 6:18</a:t>
            </a:r>
            <a:r>
              <a:rPr lang="en-US" smtClean="0"/>
              <a:t> </a:t>
            </a:r>
            <a:r>
              <a:rPr lang="en-US" b="1" smtClean="0"/>
              <a:t>Begi alatem nanga ala begi nanga djeme na ini da Jeje, en loekoe boen nanga ala pasensi nanga begi gi ala santawan; </a:t>
            </a:r>
          </a:p>
          <a:p>
            <a:pPr eaLnBrk="1" hangingPunct="1"/>
            <a:r>
              <a:rPr lang="en-US" b="1" smtClean="0">
                <a:solidFill>
                  <a:schemeClr val="accent2"/>
                </a:solidFill>
              </a:rPr>
              <a:t>Wi kan wini da feti agensi satan nanga begi – bikasi begi poti Gado na ini da wroko</a:t>
            </a:r>
            <a:r>
              <a:rPr lang="en-US" b="1" smtClean="0"/>
              <a:t>: specific tranga begi dorodoro na ini da Santa Jeje </a:t>
            </a:r>
          </a:p>
        </p:txBody>
      </p:sp>
    </p:spTree>
  </p:cSld>
  <p:clrMapOvr>
    <a:masterClrMapping/>
  </p:clrMapOvr>
  <p:transition>
    <p:dissolv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41645399-80C5-4394-8D58-068144720F23}" type="datetime1">
              <a:rPr lang="en-US">
                <a:latin typeface="Tahoma" pitchFamily="34" charset="0"/>
              </a:rPr>
              <a:pPr/>
              <a:t>3/3/2010</a:t>
            </a:fld>
            <a:endParaRPr lang="en-US">
              <a:latin typeface="Tahoma" pitchFamily="34" charset="0"/>
            </a:endParaRPr>
          </a:p>
        </p:txBody>
      </p:sp>
      <p:sp>
        <p:nvSpPr>
          <p:cNvPr id="1945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19460" name="Slide Number Placeholder 5"/>
          <p:cNvSpPr>
            <a:spLocks noGrp="1"/>
          </p:cNvSpPr>
          <p:nvPr>
            <p:ph type="sldNum" sz="quarter" idx="12"/>
          </p:nvPr>
        </p:nvSpPr>
        <p:spPr>
          <a:noFill/>
        </p:spPr>
        <p:txBody>
          <a:bodyPr/>
          <a:lstStyle/>
          <a:p>
            <a:fld id="{A989AF1B-AAFC-4AF9-8FC7-47C5816A0D2B}" type="slidenum">
              <a:rPr lang="en-US">
                <a:latin typeface="Tahoma" pitchFamily="34" charset="0"/>
              </a:rPr>
              <a:pPr/>
              <a:t>94</a:t>
            </a:fld>
            <a:endParaRPr lang="en-US">
              <a:latin typeface="Tahoma" pitchFamily="34" charset="0"/>
            </a:endParaRPr>
          </a:p>
        </p:txBody>
      </p:sp>
      <p:sp>
        <p:nvSpPr>
          <p:cNvPr id="19461" name="Rectangle 2"/>
          <p:cNvSpPr>
            <a:spLocks noGrp="1" noChangeArrowheads="1"/>
          </p:cNvSpPr>
          <p:nvPr>
            <p:ph type="title"/>
          </p:nvPr>
        </p:nvSpPr>
        <p:spPr/>
        <p:txBody>
          <a:bodyPr/>
          <a:lstStyle/>
          <a:p>
            <a:pPr eaLnBrk="1" hangingPunct="1"/>
            <a:r>
              <a:rPr lang="en-US" smtClean="0"/>
              <a:t>Begi tjari blesi gi da kerki</a:t>
            </a:r>
          </a:p>
        </p:txBody>
      </p:sp>
      <p:sp>
        <p:nvSpPr>
          <p:cNvPr id="19462" name="Rectangle 3"/>
          <p:cNvSpPr>
            <a:spLocks noGrp="1" noChangeArrowheads="1"/>
          </p:cNvSpPr>
          <p:nvPr>
            <p:ph type="body" idx="1"/>
          </p:nvPr>
        </p:nvSpPr>
        <p:spPr/>
        <p:txBody>
          <a:bodyPr/>
          <a:lstStyle/>
          <a:p>
            <a:pPr eaLnBrk="1" hangingPunct="1">
              <a:lnSpc>
                <a:spcPct val="80000"/>
              </a:lnSpc>
            </a:pPr>
            <a:r>
              <a:rPr lang="en-US" sz="2800" b="1" smtClean="0"/>
              <a:t>I Tess. 3:11. Now Gado Hemsrefi, nanga wi Tata, nanga wi Masra Jezus Kristus moesoe meki wan pasi foe wi kan kom na oen,  12. En </a:t>
            </a:r>
            <a:r>
              <a:rPr lang="en-US" sz="2800" b="1" smtClean="0">
                <a:solidFill>
                  <a:schemeClr val="accent2"/>
                </a:solidFill>
              </a:rPr>
              <a:t>Masra moesoe meki oen lobi kom moro bigi en moro foeroe gi dem trawan, en gi ala libisoema</a:t>
            </a:r>
            <a:r>
              <a:rPr lang="en-US" sz="2800" b="1" smtClean="0"/>
              <a:t>, so leki wi abi gi oen;   13. So dati </a:t>
            </a:r>
            <a:r>
              <a:rPr lang="en-US" sz="2800" b="1" smtClean="0">
                <a:solidFill>
                  <a:schemeClr val="accent2"/>
                </a:solidFill>
              </a:rPr>
              <a:t>A kan meki oen hati tan faste, sondro foutoe na ini santa fasi na fesi foe Gado wi Tata</a:t>
            </a:r>
            <a:r>
              <a:rPr lang="en-US" sz="2800" b="1" smtClean="0"/>
              <a:t>, na da kom baka foe wi Masra Jezus Kristus nanga ala Hem santawan.</a:t>
            </a:r>
          </a:p>
        </p:txBody>
      </p:sp>
    </p:spTree>
  </p:cSld>
  <p:clrMapOvr>
    <a:masterClrMapping/>
  </p:clrMapOvr>
  <p:transition>
    <p:dissolv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9631CB7D-59AC-45E6-AB4D-1A97D2527A52}" type="datetime1">
              <a:rPr lang="en-US">
                <a:latin typeface="Tahoma" pitchFamily="34" charset="0"/>
              </a:rPr>
              <a:pPr/>
              <a:t>3/3/2010</a:t>
            </a:fld>
            <a:endParaRPr lang="en-US">
              <a:latin typeface="Tahoma" pitchFamily="34" charset="0"/>
            </a:endParaRPr>
          </a:p>
        </p:txBody>
      </p:sp>
      <p:sp>
        <p:nvSpPr>
          <p:cNvPr id="20483"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0484" name="Slide Number Placeholder 5"/>
          <p:cNvSpPr>
            <a:spLocks noGrp="1"/>
          </p:cNvSpPr>
          <p:nvPr>
            <p:ph type="sldNum" sz="quarter" idx="12"/>
          </p:nvPr>
        </p:nvSpPr>
        <p:spPr>
          <a:noFill/>
        </p:spPr>
        <p:txBody>
          <a:bodyPr/>
          <a:lstStyle/>
          <a:p>
            <a:fld id="{2F5286D6-CC72-4423-9AA1-488DE803BA49}" type="slidenum">
              <a:rPr lang="en-US">
                <a:latin typeface="Tahoma" pitchFamily="34" charset="0"/>
              </a:rPr>
              <a:pPr/>
              <a:t>95</a:t>
            </a:fld>
            <a:endParaRPr lang="en-US">
              <a:latin typeface="Tahoma" pitchFamily="34" charset="0"/>
            </a:endParaRPr>
          </a:p>
        </p:txBody>
      </p:sp>
      <p:sp>
        <p:nvSpPr>
          <p:cNvPr id="20485" name="Rectangle 2"/>
          <p:cNvSpPr>
            <a:spLocks noGrp="1" noChangeArrowheads="1"/>
          </p:cNvSpPr>
          <p:nvPr>
            <p:ph type="title"/>
          </p:nvPr>
        </p:nvSpPr>
        <p:spPr/>
        <p:txBody>
          <a:bodyPr/>
          <a:lstStyle/>
          <a:p>
            <a:pPr eaLnBrk="1" hangingPunct="1"/>
            <a:r>
              <a:rPr lang="en-US" smtClean="0"/>
              <a:t>Begi blesi da kerki</a:t>
            </a:r>
          </a:p>
        </p:txBody>
      </p:sp>
      <p:sp>
        <p:nvSpPr>
          <p:cNvPr id="20486" name="Rectangle 3"/>
          <p:cNvSpPr>
            <a:spLocks noGrp="1" noChangeArrowheads="1"/>
          </p:cNvSpPr>
          <p:nvPr>
            <p:ph type="body" idx="1"/>
          </p:nvPr>
        </p:nvSpPr>
        <p:spPr/>
        <p:txBody>
          <a:bodyPr/>
          <a:lstStyle/>
          <a:p>
            <a:pPr eaLnBrk="1" hangingPunct="1"/>
            <a:r>
              <a:rPr lang="en-US" b="1" smtClean="0"/>
              <a:t>Foe dem lobi demsrefi</a:t>
            </a:r>
          </a:p>
          <a:p>
            <a:pPr eaLnBrk="1" hangingPunct="1"/>
            <a:r>
              <a:rPr lang="en-US" b="1" smtClean="0"/>
              <a:t>Foe tjari eenheid</a:t>
            </a:r>
          </a:p>
          <a:p>
            <a:pPr eaLnBrk="1" hangingPunct="1"/>
            <a:r>
              <a:rPr lang="en-US" b="1" smtClean="0"/>
              <a:t>Foe tjari opwekking kom – ma nanga definite tranga begi dorodoro</a:t>
            </a:r>
          </a:p>
        </p:txBody>
      </p:sp>
    </p:spTree>
  </p:cSld>
  <p:clrMapOvr>
    <a:masterClrMapping/>
  </p:clrMapOvr>
  <p:transition>
    <p:dissolv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950147B6-7213-432F-8935-4A46BB6826CA}" type="datetime1">
              <a:rPr lang="en-US">
                <a:latin typeface="Tahoma" pitchFamily="34" charset="0"/>
              </a:rPr>
              <a:pPr/>
              <a:t>3/3/2010</a:t>
            </a:fld>
            <a:endParaRPr lang="en-US">
              <a:latin typeface="Tahoma" pitchFamily="34" charset="0"/>
            </a:endParaRPr>
          </a:p>
        </p:txBody>
      </p:sp>
      <p:sp>
        <p:nvSpPr>
          <p:cNvPr id="21507"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1508" name="Slide Number Placeholder 5"/>
          <p:cNvSpPr>
            <a:spLocks noGrp="1"/>
          </p:cNvSpPr>
          <p:nvPr>
            <p:ph type="sldNum" sz="quarter" idx="12"/>
          </p:nvPr>
        </p:nvSpPr>
        <p:spPr>
          <a:noFill/>
        </p:spPr>
        <p:txBody>
          <a:bodyPr/>
          <a:lstStyle/>
          <a:p>
            <a:fld id="{6A773789-856A-4BCD-ABED-01344CCFDF6C}" type="slidenum">
              <a:rPr lang="en-US">
                <a:latin typeface="Tahoma" pitchFamily="34" charset="0"/>
              </a:rPr>
              <a:pPr/>
              <a:t>96</a:t>
            </a:fld>
            <a:endParaRPr lang="en-US">
              <a:latin typeface="Tahoma" pitchFamily="34" charset="0"/>
            </a:endParaRPr>
          </a:p>
        </p:txBody>
      </p:sp>
      <p:sp>
        <p:nvSpPr>
          <p:cNvPr id="21509" name="Rectangle 2"/>
          <p:cNvSpPr>
            <a:spLocks noGrp="1" noChangeArrowheads="1"/>
          </p:cNvSpPr>
          <p:nvPr>
            <p:ph type="title"/>
          </p:nvPr>
        </p:nvSpPr>
        <p:spPr/>
        <p:txBody>
          <a:bodyPr/>
          <a:lstStyle/>
          <a:p>
            <a:pPr eaLnBrk="1" hangingPunct="1"/>
            <a:r>
              <a:rPr lang="en-US" smtClean="0"/>
              <a:t>Begi blesi zendeling wroko</a:t>
            </a:r>
          </a:p>
        </p:txBody>
      </p:sp>
      <p:sp>
        <p:nvSpPr>
          <p:cNvPr id="21510" name="Rectangle 3"/>
          <p:cNvSpPr>
            <a:spLocks noGrp="1" noChangeArrowheads="1"/>
          </p:cNvSpPr>
          <p:nvPr>
            <p:ph type="body" idx="1"/>
          </p:nvPr>
        </p:nvSpPr>
        <p:spPr>
          <a:xfrm>
            <a:off x="576263" y="2017713"/>
            <a:ext cx="8378825" cy="4114800"/>
          </a:xfrm>
        </p:spPr>
        <p:txBody>
          <a:bodyPr/>
          <a:lstStyle/>
          <a:p>
            <a:pPr eaLnBrk="1" hangingPunct="1">
              <a:lnSpc>
                <a:spcPct val="80000"/>
              </a:lnSpc>
            </a:pPr>
            <a:r>
              <a:rPr lang="en-US" sz="2800" b="1" smtClean="0"/>
              <a:t>Mt. 9:36. Ma di A si dem hipi soema, A ben kisi sari-hati gi dem, bikasi dem ben flauw, en dem ben panja na ala presi leki skapoe disi no ben abi wan skapoeman.  37. Dan A ben taki gi Hem discipel taki: Da oogst de foeroe foe troe, ma dem wrokoman de weiniki;  38. Foe dat'ede, </a:t>
            </a:r>
            <a:r>
              <a:rPr lang="en-US" sz="2800" b="1" smtClean="0">
                <a:solidFill>
                  <a:schemeClr val="accent2"/>
                </a:solidFill>
              </a:rPr>
              <a:t>begi dan na da Masra foe da oogst foe A sa seni wrokoman kom na ini Hem oogst</a:t>
            </a:r>
            <a:r>
              <a:rPr lang="en-US" sz="2800" b="1" smtClean="0"/>
              <a:t>.</a:t>
            </a:r>
          </a:p>
          <a:p>
            <a:pPr eaLnBrk="1" hangingPunct="1">
              <a:lnSpc>
                <a:spcPct val="80000"/>
              </a:lnSpc>
            </a:pPr>
            <a:r>
              <a:rPr lang="en-US" sz="2800" b="1" smtClean="0"/>
              <a:t>Begi tjari dem juisti wrokoman nanga da krakti disi dem abi fanowdoe</a:t>
            </a:r>
          </a:p>
        </p:txBody>
      </p:sp>
    </p:spTree>
  </p:cSld>
  <p:clrMapOvr>
    <a:masterClrMapping/>
  </p:clrMapOvr>
  <p:transition>
    <p:dissolv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49CD7931-D59B-4EE3-9ADC-E484DFCB1F06}" type="datetime1">
              <a:rPr lang="en-US">
                <a:latin typeface="Tahoma" pitchFamily="34" charset="0"/>
              </a:rPr>
              <a:pPr/>
              <a:t>3/3/2010</a:t>
            </a:fld>
            <a:endParaRPr lang="en-US">
              <a:latin typeface="Tahoma" pitchFamily="34" charset="0"/>
            </a:endParaRPr>
          </a:p>
        </p:txBody>
      </p:sp>
      <p:sp>
        <p:nvSpPr>
          <p:cNvPr id="22531"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2532" name="Slide Number Placeholder 5"/>
          <p:cNvSpPr>
            <a:spLocks noGrp="1"/>
          </p:cNvSpPr>
          <p:nvPr>
            <p:ph type="sldNum" sz="quarter" idx="12"/>
          </p:nvPr>
        </p:nvSpPr>
        <p:spPr>
          <a:noFill/>
        </p:spPr>
        <p:txBody>
          <a:bodyPr/>
          <a:lstStyle/>
          <a:p>
            <a:fld id="{5A3ADF22-B411-4AD2-A565-75E07BDBCC1A}" type="slidenum">
              <a:rPr lang="en-US">
                <a:latin typeface="Tahoma" pitchFamily="34" charset="0"/>
              </a:rPr>
              <a:pPr/>
              <a:t>97</a:t>
            </a:fld>
            <a:endParaRPr lang="en-US">
              <a:latin typeface="Tahoma" pitchFamily="34" charset="0"/>
            </a:endParaRPr>
          </a:p>
        </p:txBody>
      </p:sp>
      <p:sp>
        <p:nvSpPr>
          <p:cNvPr id="22533" name="Rectangle 2"/>
          <p:cNvSpPr>
            <a:spLocks noGrp="1" noChangeArrowheads="1"/>
          </p:cNvSpPr>
          <p:nvPr>
            <p:ph type="title"/>
          </p:nvPr>
        </p:nvSpPr>
        <p:spPr/>
        <p:txBody>
          <a:bodyPr/>
          <a:lstStyle/>
          <a:p>
            <a:pPr eaLnBrk="1" hangingPunct="1"/>
            <a:r>
              <a:rPr lang="en-US" smtClean="0"/>
              <a:t>Blesi zendeling via begi</a:t>
            </a:r>
          </a:p>
        </p:txBody>
      </p:sp>
      <p:sp>
        <p:nvSpPr>
          <p:cNvPr id="22534" name="Rectangle 3"/>
          <p:cNvSpPr>
            <a:spLocks noGrp="1" noChangeArrowheads="1"/>
          </p:cNvSpPr>
          <p:nvPr>
            <p:ph type="body" idx="1"/>
          </p:nvPr>
        </p:nvSpPr>
        <p:spPr/>
        <p:txBody>
          <a:bodyPr/>
          <a:lstStyle/>
          <a:p>
            <a:pPr eaLnBrk="1" hangingPunct="1">
              <a:lnSpc>
                <a:spcPct val="90000"/>
              </a:lnSpc>
            </a:pPr>
            <a:r>
              <a:rPr lang="en-US" smtClean="0"/>
              <a:t>Meki zeker dati Gado srefi seni dem juisti soema go tapoe da veld</a:t>
            </a:r>
          </a:p>
          <a:p>
            <a:pPr eaLnBrk="1" hangingPunct="1">
              <a:lnSpc>
                <a:spcPct val="90000"/>
              </a:lnSpc>
            </a:pPr>
            <a:r>
              <a:rPr lang="en-US" smtClean="0"/>
              <a:t>So srefi, moni sondro begi kan de wan floekoe toe</a:t>
            </a:r>
          </a:p>
          <a:p>
            <a:pPr eaLnBrk="1" hangingPunct="1">
              <a:lnSpc>
                <a:spcPct val="90000"/>
              </a:lnSpc>
            </a:pPr>
            <a:r>
              <a:rPr lang="en-US" smtClean="0"/>
              <a:t>Begi dati Gado srefi sa meki da zendeling foe de san a moesoe de – specific, tranga, dorodoro begi gi spesroetoe soema</a:t>
            </a:r>
          </a:p>
        </p:txBody>
      </p:sp>
    </p:spTree>
  </p:cSld>
  <p:clrMapOvr>
    <a:masterClrMapping/>
  </p:clrMapOvr>
  <p:transition>
    <p:dissolv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F7556C68-5898-4F2D-83C5-B126AD9159E3}" type="datetime1">
              <a:rPr lang="en-US">
                <a:latin typeface="Tahoma" pitchFamily="34" charset="0"/>
              </a:rPr>
              <a:pPr/>
              <a:t>3/3/2010</a:t>
            </a:fld>
            <a:endParaRPr lang="en-US">
              <a:latin typeface="Tahoma" pitchFamily="34" charset="0"/>
            </a:endParaRPr>
          </a:p>
        </p:txBody>
      </p:sp>
      <p:sp>
        <p:nvSpPr>
          <p:cNvPr id="23555"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3556" name="Slide Number Placeholder 5"/>
          <p:cNvSpPr>
            <a:spLocks noGrp="1"/>
          </p:cNvSpPr>
          <p:nvPr>
            <p:ph type="sldNum" sz="quarter" idx="12"/>
          </p:nvPr>
        </p:nvSpPr>
        <p:spPr>
          <a:noFill/>
        </p:spPr>
        <p:txBody>
          <a:bodyPr/>
          <a:lstStyle/>
          <a:p>
            <a:fld id="{4CB7170D-F0CB-4A50-8B07-9577DE8FD05A}" type="slidenum">
              <a:rPr lang="en-US">
                <a:latin typeface="Tahoma" pitchFamily="34" charset="0"/>
              </a:rPr>
              <a:pPr/>
              <a:t>98</a:t>
            </a:fld>
            <a:endParaRPr lang="en-US">
              <a:latin typeface="Tahoma" pitchFamily="34" charset="0"/>
            </a:endParaRPr>
          </a:p>
        </p:txBody>
      </p:sp>
      <p:sp>
        <p:nvSpPr>
          <p:cNvPr id="23557" name="Rectangle 2"/>
          <p:cNvSpPr>
            <a:spLocks noGrp="1" noChangeArrowheads="1"/>
          </p:cNvSpPr>
          <p:nvPr>
            <p:ph type="title"/>
          </p:nvPr>
        </p:nvSpPr>
        <p:spPr/>
        <p:txBody>
          <a:bodyPr/>
          <a:lstStyle/>
          <a:p>
            <a:pPr eaLnBrk="1" hangingPunct="1"/>
            <a:r>
              <a:rPr lang="en-US" smtClean="0"/>
              <a:t>Begi gi zendeling wroko</a:t>
            </a:r>
          </a:p>
        </p:txBody>
      </p:sp>
      <p:sp>
        <p:nvSpPr>
          <p:cNvPr id="23558" name="Rectangle 3"/>
          <p:cNvSpPr>
            <a:spLocks noGrp="1" noChangeArrowheads="1"/>
          </p:cNvSpPr>
          <p:nvPr>
            <p:ph type="body" idx="1"/>
          </p:nvPr>
        </p:nvSpPr>
        <p:spPr/>
        <p:txBody>
          <a:bodyPr/>
          <a:lstStyle/>
          <a:p>
            <a:pPr eaLnBrk="1" hangingPunct="1"/>
            <a:r>
              <a:rPr lang="en-US" smtClean="0"/>
              <a:t>Begi foe da Santa Jeje foe sori Hemsrefi na tapoe dem veld</a:t>
            </a:r>
          </a:p>
          <a:p>
            <a:pPr eaLnBrk="1" hangingPunct="1"/>
            <a:r>
              <a:rPr lang="en-US" smtClean="0"/>
              <a:t>Begi gi dem nationaal bribiwan foe tan tranga na ini bribi</a:t>
            </a:r>
          </a:p>
          <a:p>
            <a:pPr eaLnBrk="1" hangingPunct="1"/>
            <a:r>
              <a:rPr lang="en-US" smtClean="0"/>
              <a:t>Begi gi dem nationaal kerki</a:t>
            </a:r>
          </a:p>
          <a:p>
            <a:pPr eaLnBrk="1" hangingPunct="1"/>
            <a:r>
              <a:rPr lang="en-US" smtClean="0"/>
              <a:t>Begi gi dem zending organizatie</a:t>
            </a:r>
          </a:p>
          <a:p>
            <a:pPr eaLnBrk="1" hangingPunct="1"/>
            <a:endParaRPr lang="en-US" smtClean="0"/>
          </a:p>
        </p:txBody>
      </p:sp>
    </p:spTree>
  </p:cSld>
  <p:clrMapOvr>
    <a:masterClrMapping/>
  </p:clrMapOvr>
  <p:transition>
    <p:dissolve/>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4D94FD67-CEE0-4179-B02E-77E21D74D6AE}" type="datetime1">
              <a:rPr lang="en-US">
                <a:latin typeface="Tahoma" pitchFamily="34" charset="0"/>
              </a:rPr>
              <a:pPr/>
              <a:t>3/3/2010</a:t>
            </a:fld>
            <a:endParaRPr lang="en-US">
              <a:latin typeface="Tahoma" pitchFamily="34" charset="0"/>
            </a:endParaRPr>
          </a:p>
        </p:txBody>
      </p:sp>
      <p:sp>
        <p:nvSpPr>
          <p:cNvPr id="24579" name="Footer Placeholder 4"/>
          <p:cNvSpPr>
            <a:spLocks noGrp="1"/>
          </p:cNvSpPr>
          <p:nvPr>
            <p:ph type="ftr" sz="quarter" idx="11"/>
          </p:nvPr>
        </p:nvSpPr>
        <p:spPr>
          <a:noFill/>
        </p:spPr>
        <p:txBody>
          <a:bodyPr/>
          <a:lstStyle/>
          <a:p>
            <a:r>
              <a:rPr lang="en-US">
                <a:latin typeface="Tahoma" pitchFamily="34" charset="0"/>
              </a:rPr>
              <a:t>Da Bijbel nanga Pokoe</a:t>
            </a:r>
          </a:p>
        </p:txBody>
      </p:sp>
      <p:sp>
        <p:nvSpPr>
          <p:cNvPr id="24580" name="Slide Number Placeholder 5"/>
          <p:cNvSpPr>
            <a:spLocks noGrp="1"/>
          </p:cNvSpPr>
          <p:nvPr>
            <p:ph type="sldNum" sz="quarter" idx="12"/>
          </p:nvPr>
        </p:nvSpPr>
        <p:spPr>
          <a:noFill/>
        </p:spPr>
        <p:txBody>
          <a:bodyPr/>
          <a:lstStyle/>
          <a:p>
            <a:fld id="{A14F6A15-3926-45FC-9677-4C4D95114EBA}" type="slidenum">
              <a:rPr lang="en-US">
                <a:latin typeface="Tahoma" pitchFamily="34" charset="0"/>
              </a:rPr>
              <a:pPr/>
              <a:t>99</a:t>
            </a:fld>
            <a:endParaRPr lang="en-US">
              <a:latin typeface="Tahoma" pitchFamily="34" charset="0"/>
            </a:endParaRPr>
          </a:p>
        </p:txBody>
      </p:sp>
      <p:sp>
        <p:nvSpPr>
          <p:cNvPr id="24581" name="Rectangle 2"/>
          <p:cNvSpPr>
            <a:spLocks noGrp="1" noChangeArrowheads="1"/>
          </p:cNvSpPr>
          <p:nvPr>
            <p:ph type="title"/>
          </p:nvPr>
        </p:nvSpPr>
        <p:spPr/>
        <p:txBody>
          <a:bodyPr/>
          <a:lstStyle/>
          <a:p>
            <a:pPr eaLnBrk="1" hangingPunct="1"/>
            <a:r>
              <a:rPr lang="en-US" smtClean="0"/>
              <a:t>Kisi antwoord na begi</a:t>
            </a:r>
          </a:p>
        </p:txBody>
      </p:sp>
      <p:sp>
        <p:nvSpPr>
          <p:cNvPr id="24582" name="Rectangle 3"/>
          <p:cNvSpPr>
            <a:spLocks noGrp="1" noChangeArrowheads="1"/>
          </p:cNvSpPr>
          <p:nvPr>
            <p:ph type="body" idx="1"/>
          </p:nvPr>
        </p:nvSpPr>
        <p:spPr>
          <a:xfrm>
            <a:off x="431800" y="2017713"/>
            <a:ext cx="8523288" cy="4398962"/>
          </a:xfrm>
        </p:spPr>
        <p:txBody>
          <a:bodyPr/>
          <a:lstStyle/>
          <a:p>
            <a:pPr eaLnBrk="1" hangingPunct="1">
              <a:lnSpc>
                <a:spcPct val="90000"/>
              </a:lnSpc>
            </a:pPr>
            <a:r>
              <a:rPr lang="en-US" b="1" smtClean="0"/>
              <a:t>Tori 12:5 Foe dat'ede dem ben hori Petrus na ini doengroe-oso; ma da kerki ben begi na Gado gi hem sondro foe tapoe.</a:t>
            </a:r>
          </a:p>
          <a:p>
            <a:pPr eaLnBrk="1" hangingPunct="1">
              <a:lnSpc>
                <a:spcPct val="90000"/>
              </a:lnSpc>
            </a:pPr>
            <a:r>
              <a:rPr lang="en-US" b="1" smtClean="0"/>
              <a:t>Fo beginsel</a:t>
            </a:r>
          </a:p>
          <a:p>
            <a:pPr lvl="1" eaLnBrk="1" hangingPunct="1">
              <a:lnSpc>
                <a:spcPct val="90000"/>
              </a:lnSpc>
            </a:pPr>
            <a:r>
              <a:rPr lang="en-US" b="1" smtClean="0"/>
              <a:t>Na Gado</a:t>
            </a:r>
          </a:p>
          <a:p>
            <a:pPr lvl="1" eaLnBrk="1" hangingPunct="1">
              <a:lnSpc>
                <a:spcPct val="90000"/>
              </a:lnSpc>
            </a:pPr>
            <a:r>
              <a:rPr lang="en-US" b="1" smtClean="0"/>
              <a:t>Sondro foe tapoe</a:t>
            </a:r>
          </a:p>
          <a:p>
            <a:pPr lvl="1" eaLnBrk="1" hangingPunct="1">
              <a:lnSpc>
                <a:spcPct val="90000"/>
              </a:lnSpc>
            </a:pPr>
            <a:r>
              <a:rPr lang="en-US" b="1" smtClean="0"/>
              <a:t>Komopo foe da kerki</a:t>
            </a:r>
          </a:p>
          <a:p>
            <a:pPr lvl="1" eaLnBrk="1" hangingPunct="1">
              <a:lnSpc>
                <a:spcPct val="90000"/>
              </a:lnSpc>
            </a:pPr>
            <a:r>
              <a:rPr lang="en-US" b="1" smtClean="0"/>
              <a:t>Gi hem</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12042</TotalTime>
  <Words>8579</Words>
  <Application>Microsoft Office PowerPoint</Application>
  <PresentationFormat>On-screen Show (4:3)</PresentationFormat>
  <Paragraphs>989</Paragraphs>
  <Slides>131</Slides>
  <Notes>131</Notes>
  <HiddenSlides>0</HiddenSlides>
  <MMClips>0</MMClips>
  <ScaleCrop>false</ScaleCrop>
  <HeadingPairs>
    <vt:vector size="4" baseType="variant">
      <vt:variant>
        <vt:lpstr>Theme</vt:lpstr>
      </vt:variant>
      <vt:variant>
        <vt:i4>1</vt:i4>
      </vt:variant>
      <vt:variant>
        <vt:lpstr>Slide Titles</vt:lpstr>
      </vt:variant>
      <vt:variant>
        <vt:i4>131</vt:i4>
      </vt:variant>
    </vt:vector>
  </HeadingPairs>
  <TitlesOfParts>
    <vt:vector size="132" baseType="lpstr">
      <vt:lpstr>Blends</vt:lpstr>
      <vt:lpstr>Bijbel Baptist Kerk Module VI - Begi</vt:lpstr>
      <vt:lpstr>Bijbel Baptist Kerk Begi foe Opwekking Les 2a</vt:lpstr>
      <vt:lpstr>San opwekking wani taki</vt:lpstr>
      <vt:lpstr>Chayah = revive, opwekking</vt:lpstr>
      <vt:lpstr>San na “normaal”</vt:lpstr>
      <vt:lpstr>Normaal na ini OT</vt:lpstr>
      <vt:lpstr>Normaal na ini da NT</vt:lpstr>
      <vt:lpstr>Normaal foe wan troe Kristen na dem tem disi</vt:lpstr>
      <vt:lpstr>Jakobus 4: </vt:lpstr>
      <vt:lpstr>Romeini 13</vt:lpstr>
      <vt:lpstr>Romeini 13</vt:lpstr>
      <vt:lpstr>Romeini 13</vt:lpstr>
      <vt:lpstr>Romeini 13</vt:lpstr>
      <vt:lpstr>Jesaja 57:15</vt:lpstr>
      <vt:lpstr>Opwekking no de fanowdoe te</vt:lpstr>
      <vt:lpstr>Opwekking komopo foe Gado</vt:lpstr>
      <vt:lpstr>Voorbeelden komopo foe Richteren</vt:lpstr>
      <vt:lpstr>Voorbeelden komopo foe Richteren</vt:lpstr>
      <vt:lpstr>Wan tra sani foe si: </vt:lpstr>
      <vt:lpstr>Richteren</vt:lpstr>
      <vt:lpstr>Te da folkoe drai baka</vt:lpstr>
      <vt:lpstr>Te da folkoe drai baka</vt:lpstr>
      <vt:lpstr>Wi abi wan aantal voorbeelden</vt:lpstr>
      <vt:lpstr>Wi abi wan aantal voorbeelden</vt:lpstr>
      <vt:lpstr>Voorbeeld #2  Jona</vt:lpstr>
      <vt:lpstr>Jona</vt:lpstr>
      <vt:lpstr>Voorbeeld – Achab</vt:lpstr>
      <vt:lpstr>Achab…</vt:lpstr>
      <vt:lpstr>Manasse</vt:lpstr>
      <vt:lpstr>Manasse</vt:lpstr>
      <vt:lpstr>Wan begi na ini Psalm 80</vt:lpstr>
      <vt:lpstr>Wan pramisi foe Zacharia</vt:lpstr>
      <vt:lpstr>Da natuur foe Gado de</vt:lpstr>
      <vt:lpstr>Te Gado tjari opwekking kom</vt:lpstr>
      <vt:lpstr>Marki foe normaal Kristen libi</vt:lpstr>
      <vt:lpstr>Wi libi na ini da tem foe da Santa Jeje en normaal wani taki</vt:lpstr>
      <vt:lpstr>Da resultaat no de da srefi alatem</vt:lpstr>
      <vt:lpstr>Gado sori sari-hati</vt:lpstr>
      <vt:lpstr>Gado sori sari-hati</vt:lpstr>
      <vt:lpstr>Gado jere te wi bekenti wi sondoe: I Jn. 1:8-10</vt:lpstr>
      <vt:lpstr>Wi moesoe saka na Hem ondro</vt:lpstr>
      <vt:lpstr>Wi moesoe begi</vt:lpstr>
      <vt:lpstr>Begi foe wan opwekking – A pramisi foe gi jesi na Hem wani</vt:lpstr>
      <vt:lpstr>Wi moesoe drai komopo foe sondoe</vt:lpstr>
      <vt:lpstr>Da waarheid re opwekking</vt:lpstr>
      <vt:lpstr>Wantoe falsi ideeen re opwekking</vt:lpstr>
      <vt:lpstr>Doro geschiedenis</vt:lpstr>
      <vt:lpstr>Som wani si wi pramisi foe doe moro boen</vt:lpstr>
      <vt:lpstr>Repentance (drai libi) no de  foe hori wi pramisi </vt:lpstr>
      <vt:lpstr>Verloesoe no de discipelschap</vt:lpstr>
      <vt:lpstr>Verloesoe vs. Discipelschap</vt:lpstr>
      <vt:lpstr>Kom santa da srefi fasi</vt:lpstr>
      <vt:lpstr>Efesi taki da srefi </vt:lpstr>
      <vt:lpstr>Efesi </vt:lpstr>
      <vt:lpstr>Fout na ini da leri</vt:lpstr>
      <vt:lpstr>Resultaat foe falsi leri</vt:lpstr>
      <vt:lpstr>Wi no moesoe teki da methoden foe grontapoe</vt:lpstr>
      <vt:lpstr>San wi moesoe doe foe si krakti na ini wi libi &amp; kerki?</vt:lpstr>
      <vt:lpstr>Sondoe de san wi no doe toe</vt:lpstr>
      <vt:lpstr>Wi abi sari-hati abra sondoe?</vt:lpstr>
      <vt:lpstr>Wi moesoe krei abra wi egi sondoe</vt:lpstr>
      <vt:lpstr>Wi moesoe jepi trawan</vt:lpstr>
      <vt:lpstr>Wi moesoe abi berouw foe sondoe na wi mindri</vt:lpstr>
      <vt:lpstr>Som leisi wi moesoe go moro fara</vt:lpstr>
      <vt:lpstr>Som leisi wi moesoe go moro fara</vt:lpstr>
      <vt:lpstr>Wi moesoe krini wisrefi nanga wi kerki</vt:lpstr>
      <vt:lpstr>Jozua wini da pramisi kondre</vt:lpstr>
      <vt:lpstr>N.B. – San Jozua  no ben taki </vt:lpstr>
      <vt:lpstr>Foe gi libi na wan dedesoema de wan wondroe foe troe</vt:lpstr>
      <vt:lpstr>Ma ete toe foutoe de </vt:lpstr>
      <vt:lpstr>Foe san’ede wi moesoe de santa?</vt:lpstr>
      <vt:lpstr>Fundamentalism positie</vt:lpstr>
      <vt:lpstr>Begi foe opwekking</vt:lpstr>
      <vt:lpstr>Wi kan verwakti Gado foe piki efoe wi aksi juisti</vt:lpstr>
      <vt:lpstr>Wi kisi da Santa Jeje te wi drai wi libi, ma foe foeroe de wan tra tori</vt:lpstr>
      <vt:lpstr>Bribi tapoe Jezus gi access na da krakti foe da Santa Jeje</vt:lpstr>
      <vt:lpstr>San wi moesoe doe? </vt:lpstr>
      <vt:lpstr>Bijbel Baptist Kerk Module VI - Begi</vt:lpstr>
      <vt:lpstr>Bijbel Baptist Kerk Da Krakti foe Begi nanga da Begi foe Krakti Les 2b</vt:lpstr>
      <vt:lpstr>Foe san’ede no krakti?</vt:lpstr>
      <vt:lpstr>Foe san’ede mi no gro jeje fasi</vt:lpstr>
      <vt:lpstr>Na ini Tori, da kerki ben go na fesi dorodoro</vt:lpstr>
      <vt:lpstr>Wi wroko tranga, ma na ini wi egi krakti, en disi no teri noti na ini Jeje-wroko</vt:lpstr>
      <vt:lpstr>Gado woortoe &amp; begi wroko makandra foe meki wi kom santa</vt:lpstr>
      <vt:lpstr>Wi kisi jeje-blesi doro begi</vt:lpstr>
      <vt:lpstr>Wantoe jeje blesi</vt:lpstr>
      <vt:lpstr>Gado sa gi wi krakti foe da wroko disi A kari wi foe doe</vt:lpstr>
      <vt:lpstr>Gado gi wi frantwoortoe – en ook toe krakti foe da wroko</vt:lpstr>
      <vt:lpstr>Begi wroko</vt:lpstr>
      <vt:lpstr>Begi foe trawan verloesoe</vt:lpstr>
      <vt:lpstr>Blesi nanga krakti tapoe da Woortoe foe Gado</vt:lpstr>
      <vt:lpstr>Iniwan kerki kan abi wan makti man foe Gado</vt:lpstr>
      <vt:lpstr>Begi kan wroko tapoe kerki, kondre, natie srefi</vt:lpstr>
      <vt:lpstr>Begi tjari blesi gi da kerki</vt:lpstr>
      <vt:lpstr>Begi blesi da kerki</vt:lpstr>
      <vt:lpstr>Begi blesi zendeling wroko</vt:lpstr>
      <vt:lpstr>Blesi zendeling via begi</vt:lpstr>
      <vt:lpstr>Begi gi zendeling wroko</vt:lpstr>
      <vt:lpstr>Kisi antwoord na begi</vt:lpstr>
      <vt:lpstr>Na Gado</vt:lpstr>
      <vt:lpstr>Fa foe kom na Gado fesi</vt:lpstr>
      <vt:lpstr>Begi tranga dorodoro </vt:lpstr>
      <vt:lpstr>Wroko tranga na ini begi</vt:lpstr>
      <vt:lpstr>Fa foe feni da hati foe begi na da juisti fasi?</vt:lpstr>
      <vt:lpstr>Foe da kerki</vt:lpstr>
      <vt:lpstr>Foe hem</vt:lpstr>
      <vt:lpstr>Soema kan begi en kisi antwoorden?</vt:lpstr>
      <vt:lpstr>Drie sani disi kan tapoe wi foe kisi antwoord</vt:lpstr>
      <vt:lpstr>en wi doe dem sani disi de boen na ini Hem ai</vt:lpstr>
      <vt:lpstr>Begi na ini da nem foe Jezus</vt:lpstr>
      <vt:lpstr>Hinder foe wi begi</vt:lpstr>
      <vt:lpstr>Gi Gado glori</vt:lpstr>
      <vt:lpstr>Hinder foe begi</vt:lpstr>
      <vt:lpstr>Sondoe hinder begi</vt:lpstr>
      <vt:lpstr>Popki na ini wi hati</vt:lpstr>
      <vt:lpstr>Sortoe popki wi poti na ini wi hati</vt:lpstr>
      <vt:lpstr>Hinder – no gi pardon</vt:lpstr>
      <vt:lpstr>No gi pardon</vt:lpstr>
      <vt:lpstr>Wi no gi leki wi kan gi</vt:lpstr>
      <vt:lpstr>Gado pramisi da kerki na Filippi</vt:lpstr>
      <vt:lpstr>Gado pramisi da kerki na Filippi</vt:lpstr>
      <vt:lpstr>Dem Macedonian blesi</vt:lpstr>
      <vt:lpstr>Husband-wife relationships</vt:lpstr>
      <vt:lpstr>Opwekking – san a de?</vt:lpstr>
      <vt:lpstr>San wan opwekking doe gi preikiman</vt:lpstr>
      <vt:lpstr>San wan opwekking doe gi bribiwan</vt:lpstr>
      <vt:lpstr>San wan opwekking doe gi grontapoe disi de lasi</vt:lpstr>
      <vt:lpstr>Foe san’ede wi abi wan opwekking fanowdoe?</vt:lpstr>
      <vt:lpstr>Foe san’ede wi abi wan opwekking fanowdoe?</vt:lpstr>
      <vt:lpstr>Foe san’ede wi abi wan opwekking fanowdoe?</vt:lpstr>
      <vt:lpstr>San wi moesoe doe foe wan opwekking?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51</cp:revision>
  <cp:lastPrinted>1601-01-01T00:00:00Z</cp:lastPrinted>
  <dcterms:created xsi:type="dcterms:W3CDTF">1601-01-01T00:00:00Z</dcterms:created>
  <dcterms:modified xsi:type="dcterms:W3CDTF">2010-03-03T18:58:19Z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