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79"/>
  </p:notesMasterIdLst>
  <p:handoutMasterIdLst>
    <p:handoutMasterId r:id="rId80"/>
  </p:handoutMasterIdLst>
  <p:sldIdLst>
    <p:sldId id="347" r:id="rId2"/>
    <p:sldId id="346" r:id="rId3"/>
    <p:sldId id="348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7" r:id="rId12"/>
    <p:sldId id="358" r:id="rId13"/>
    <p:sldId id="356" r:id="rId14"/>
    <p:sldId id="359" r:id="rId15"/>
    <p:sldId id="360" r:id="rId16"/>
    <p:sldId id="361" r:id="rId17"/>
    <p:sldId id="362" r:id="rId18"/>
    <p:sldId id="363" r:id="rId19"/>
    <p:sldId id="364" r:id="rId20"/>
    <p:sldId id="365" r:id="rId21"/>
    <p:sldId id="366" r:id="rId22"/>
    <p:sldId id="367" r:id="rId23"/>
    <p:sldId id="368" r:id="rId24"/>
    <p:sldId id="369" r:id="rId25"/>
    <p:sldId id="370" r:id="rId26"/>
    <p:sldId id="371" r:id="rId27"/>
    <p:sldId id="376" r:id="rId28"/>
    <p:sldId id="377" r:id="rId29"/>
    <p:sldId id="378" r:id="rId30"/>
    <p:sldId id="379" r:id="rId31"/>
    <p:sldId id="372" r:id="rId32"/>
    <p:sldId id="373" r:id="rId33"/>
    <p:sldId id="374" r:id="rId34"/>
    <p:sldId id="375" r:id="rId35"/>
    <p:sldId id="381" r:id="rId36"/>
    <p:sldId id="380" r:id="rId37"/>
    <p:sldId id="382" r:id="rId38"/>
    <p:sldId id="383" r:id="rId39"/>
    <p:sldId id="384" r:id="rId40"/>
    <p:sldId id="385" r:id="rId41"/>
    <p:sldId id="386" r:id="rId42"/>
    <p:sldId id="387" r:id="rId43"/>
    <p:sldId id="388" r:id="rId44"/>
    <p:sldId id="389" r:id="rId45"/>
    <p:sldId id="390" r:id="rId46"/>
    <p:sldId id="391" r:id="rId47"/>
    <p:sldId id="392" r:id="rId48"/>
    <p:sldId id="393" r:id="rId49"/>
    <p:sldId id="394" r:id="rId50"/>
    <p:sldId id="395" r:id="rId51"/>
    <p:sldId id="396" r:id="rId52"/>
    <p:sldId id="397" r:id="rId53"/>
    <p:sldId id="398" r:id="rId54"/>
    <p:sldId id="399" r:id="rId55"/>
    <p:sldId id="400" r:id="rId56"/>
    <p:sldId id="401" r:id="rId57"/>
    <p:sldId id="402" r:id="rId58"/>
    <p:sldId id="403" r:id="rId59"/>
    <p:sldId id="404" r:id="rId60"/>
    <p:sldId id="405" r:id="rId61"/>
    <p:sldId id="406" r:id="rId62"/>
    <p:sldId id="407" r:id="rId63"/>
    <p:sldId id="408" r:id="rId64"/>
    <p:sldId id="410" r:id="rId65"/>
    <p:sldId id="409" r:id="rId66"/>
    <p:sldId id="411" r:id="rId67"/>
    <p:sldId id="412" r:id="rId68"/>
    <p:sldId id="413" r:id="rId69"/>
    <p:sldId id="414" r:id="rId70"/>
    <p:sldId id="415" r:id="rId71"/>
    <p:sldId id="416" r:id="rId72"/>
    <p:sldId id="417" r:id="rId73"/>
    <p:sldId id="418" r:id="rId74"/>
    <p:sldId id="419" r:id="rId75"/>
    <p:sldId id="420" r:id="rId76"/>
    <p:sldId id="421" r:id="rId77"/>
    <p:sldId id="422" r:id="rId7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9" autoAdjust="0"/>
    <p:restoredTop sz="94595" autoAdjust="0"/>
  </p:normalViewPr>
  <p:slideViewPr>
    <p:cSldViewPr>
      <p:cViewPr>
        <p:scale>
          <a:sx n="60" d="100"/>
          <a:sy n="60" d="100"/>
        </p:scale>
        <p:origin x="-893" y="-16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668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074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3" name="Rectangle 3075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4" name="Rectangle 3076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5" name="Rectangle 3077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F68D69A-8E2F-4195-AF1F-F609CF0379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289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2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7B298F9E-9CC6-41DC-9664-8E29015708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8609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45F188-401C-4324-9FD7-DDA20F2EDB7D}" type="slidenum">
              <a:rPr lang="en-US"/>
              <a:pPr/>
              <a:t>1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E1A21B-06BE-4581-83BC-640C010B55A1}" type="slidenum">
              <a:rPr lang="en-US"/>
              <a:pPr/>
              <a:t>2</a:t>
            </a:fld>
            <a:endParaRPr lang="en-US"/>
          </a:p>
        </p:txBody>
      </p:sp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64</a:t>
            </a:fld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65</a:t>
            </a:fld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66</a:t>
            </a:fld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67</a:t>
            </a:fld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68</a:t>
            </a:fld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69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70</a:t>
            </a:fld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71</a:t>
            </a:fld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72</a:t>
            </a:fld>
            <a:endParaRPr 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73</a:t>
            </a:fld>
            <a:endParaRPr lang="en-US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74</a:t>
            </a:fld>
            <a:endParaRPr lang="en-US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75</a:t>
            </a:fld>
            <a:endParaRPr lang="en-US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76</a:t>
            </a:fld>
            <a:endParaRPr lang="en-US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77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98F9E-9CC6-41DC-9664-8E29015708F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709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21709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1709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09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709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1709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09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709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09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09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71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71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710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2E8DECB-B2C1-4E3E-9660-33D003D185B9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21710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21710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7640FFA-E2A9-40D5-B46F-76EA4E4E20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7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7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100" grpId="0"/>
      <p:bldP spid="217101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710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710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23D6E2-4510-4016-B86A-39F669CF7593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0D24E0-C6F4-444A-B185-B787D57201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52F624-1D71-423A-935F-288694C9A499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3E8519-0EAC-461D-8D4B-9BEE163C74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FB9624-D25C-45A9-969F-8A086DBB7FE1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4BFCD6-98DD-47A1-A86B-84032C3D3F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871C64-7684-4F0C-A1E4-21D0E93354C5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76BF3-581E-4E2A-AC64-82729CE067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EFEDF2-3C25-4C1E-B959-CB9DE0468420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585959-17BF-492B-B2CD-F5348C1849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FD20F1-979C-4408-A5C5-91A6F58ED223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60150D-6DE6-4990-9E88-59E95342CE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1F1C82-6DF8-491C-93F0-A305B534117C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B4C61-70BD-4428-A564-1C89216A6A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EA4C19-00ED-4FC8-8603-4ECD31569F2C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641A7-916A-4C4E-8DDF-966A4A7552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892899-4DA5-4D67-A92C-2A33624B36A9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FAFE9-7534-4D06-8D30-5B93A18151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846EDA-25E8-4BE5-A814-806F7B0B1D32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1FD0AE-BD7F-4F6B-B5D4-E25433013D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160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160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160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160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160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160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160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60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60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BCAD43E4-3D26-427E-8683-1CE262BF2EF9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2160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2160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C0F4341-159D-41EF-BFF8-D2E5ACDDCCD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6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6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6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16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16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16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73" grpId="0"/>
      <p:bldP spid="216074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fld id="{EA507C3D-757B-41C1-B497-34FBA854C341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 smtClean="0"/>
              <a:t>Begi</a:t>
            </a:r>
            <a:r>
              <a:rPr lang="en-US" dirty="0" smtClean="0"/>
              <a:t> foe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5AEDA5FB-3D4B-4229-BA10-2933AC8B1C34}" type="slidenum">
              <a:rPr lang="en-US"/>
              <a:pPr/>
              <a:t>1</a:t>
            </a:fld>
            <a:endParaRPr lang="en-US"/>
          </a:p>
        </p:txBody>
      </p:sp>
      <p:sp>
        <p:nvSpPr>
          <p:cNvPr id="264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9138" y="2205038"/>
            <a:ext cx="7772400" cy="1143000"/>
          </a:xfrm>
        </p:spPr>
        <p:txBody>
          <a:bodyPr/>
          <a:lstStyle/>
          <a:p>
            <a:pPr algn="ctr"/>
            <a:r>
              <a:rPr lang="en-US" sz="5400" b="1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Bijbel Baptist Kerk</a:t>
            </a:r>
            <a:r>
              <a:rPr lang="en-US" sz="5400" b="1">
                <a:solidFill>
                  <a:schemeClr val="accent2"/>
                </a:solidFill>
              </a:rPr>
              <a:t/>
            </a:r>
            <a:br>
              <a:rPr lang="en-US" sz="5400" b="1">
                <a:solidFill>
                  <a:schemeClr val="accent2"/>
                </a:solidFill>
              </a:rPr>
            </a:br>
            <a:r>
              <a:rPr lang="en-US" sz="5400" b="1">
                <a:solidFill>
                  <a:schemeClr val="accent2"/>
                </a:solidFill>
              </a:rPr>
              <a:t>Module VI - Begi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7338" y="5049838"/>
            <a:ext cx="5638800" cy="1038225"/>
          </a:xfrm>
        </p:spPr>
        <p:txBody>
          <a:bodyPr/>
          <a:lstStyle/>
          <a:p>
            <a:r>
              <a:rPr lang="en-US" sz="2400"/>
              <a:t>Robert D. Patton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Romeini</a:t>
            </a:r>
            <a:r>
              <a:rPr lang="en-US" dirty="0" smtClean="0"/>
              <a:t> 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953" y="2017713"/>
            <a:ext cx="8728135" cy="4114800"/>
          </a:xfrm>
        </p:spPr>
        <p:txBody>
          <a:bodyPr/>
          <a:lstStyle/>
          <a:p>
            <a:r>
              <a:rPr lang="en-US" sz="2800" b="1" baseline="0" dirty="0" smtClean="0"/>
              <a:t>8. Joe no </a:t>
            </a:r>
            <a:r>
              <a:rPr lang="en-US" sz="2800" b="1" baseline="0" dirty="0" err="1" smtClean="0"/>
              <a:t>moesoe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abi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pai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soema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iniwan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sani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baka</a:t>
            </a:r>
            <a:r>
              <a:rPr lang="en-US" sz="2800" b="1" baseline="0" dirty="0" smtClean="0"/>
              <a:t>, </a:t>
            </a:r>
            <a:r>
              <a:rPr lang="en-US" sz="2800" b="1" baseline="0" dirty="0" err="1" smtClean="0"/>
              <a:t>boiti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lobi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makandra</a:t>
            </a:r>
            <a:r>
              <a:rPr lang="en-US" sz="2800" b="1" baseline="0" dirty="0" smtClean="0"/>
              <a:t>; </a:t>
            </a:r>
            <a:r>
              <a:rPr lang="en-US" sz="2800" b="1" baseline="0" dirty="0" err="1" smtClean="0"/>
              <a:t>bikasi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soema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disi</a:t>
            </a:r>
            <a:r>
              <a:rPr lang="en-US" sz="2800" b="1" baseline="0" dirty="0" smtClean="0"/>
              <a:t> de </a:t>
            </a:r>
            <a:r>
              <a:rPr lang="en-US" sz="2800" b="1" baseline="0" dirty="0" err="1" smtClean="0"/>
              <a:t>lobi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trawan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hori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</a:t>
            </a:r>
            <a:r>
              <a:rPr lang="en-US" sz="2800" b="1" baseline="0" dirty="0" smtClean="0"/>
              <a:t> wet. 9. </a:t>
            </a:r>
            <a:r>
              <a:rPr lang="en-US" sz="2800" b="1" baseline="0" dirty="0" err="1" smtClean="0"/>
              <a:t>Bikasi</a:t>
            </a:r>
            <a:r>
              <a:rPr lang="en-US" sz="2800" b="1" baseline="0" dirty="0" smtClean="0"/>
              <a:t> </a:t>
            </a:r>
            <a:r>
              <a:rPr lang="en-US" sz="2800" b="1" i="1" baseline="0" dirty="0" err="1" smtClean="0"/>
              <a:t>dem</a:t>
            </a:r>
            <a:r>
              <a:rPr lang="en-US" sz="2800" b="1" i="1" baseline="0" dirty="0" smtClean="0"/>
              <a:t> wet </a:t>
            </a:r>
            <a:r>
              <a:rPr lang="en-US" sz="2800" b="1" i="1" baseline="0" dirty="0" err="1" smtClean="0"/>
              <a:t>leki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disi</a:t>
            </a:r>
            <a:r>
              <a:rPr lang="en-US" sz="2800" b="1" i="1" baseline="0" dirty="0" smtClean="0"/>
              <a:t>: Joe no </a:t>
            </a:r>
            <a:r>
              <a:rPr lang="en-US" sz="2800" b="1" i="1" baseline="0" dirty="0" err="1" smtClean="0"/>
              <a:t>moesoe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soeta</a:t>
            </a:r>
            <a:r>
              <a:rPr lang="en-US" sz="2800" b="1" i="1" baseline="0" dirty="0" smtClean="0"/>
              <a:t>; </a:t>
            </a:r>
            <a:r>
              <a:rPr lang="en-US" sz="2800" b="1" i="1" baseline="0" dirty="0" err="1" smtClean="0"/>
              <a:t>joe</a:t>
            </a:r>
            <a:r>
              <a:rPr lang="en-US" sz="2800" b="1" i="1" baseline="0" dirty="0" smtClean="0"/>
              <a:t> no </a:t>
            </a:r>
            <a:r>
              <a:rPr lang="en-US" sz="2800" b="1" i="1" baseline="0" dirty="0" err="1" smtClean="0"/>
              <a:t>moesoe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kiri</a:t>
            </a:r>
            <a:r>
              <a:rPr lang="en-US" sz="2800" b="1" i="1" baseline="0" dirty="0" smtClean="0"/>
              <a:t>; </a:t>
            </a:r>
            <a:r>
              <a:rPr lang="en-US" sz="2800" b="1" i="1" baseline="0" dirty="0" err="1" smtClean="0"/>
              <a:t>joe</a:t>
            </a:r>
            <a:r>
              <a:rPr lang="en-US" sz="2800" b="1" i="1" baseline="0" dirty="0" smtClean="0"/>
              <a:t> no </a:t>
            </a:r>
            <a:r>
              <a:rPr lang="en-US" sz="2800" b="1" i="1" baseline="0" dirty="0" err="1" smtClean="0"/>
              <a:t>moesoe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foefoeroe</a:t>
            </a:r>
            <a:r>
              <a:rPr lang="en-US" sz="2800" b="1" i="1" baseline="0" dirty="0" smtClean="0"/>
              <a:t>; </a:t>
            </a:r>
            <a:r>
              <a:rPr lang="en-US" sz="2800" b="1" i="1" baseline="0" dirty="0" err="1" smtClean="0"/>
              <a:t>joe</a:t>
            </a:r>
            <a:r>
              <a:rPr lang="en-US" sz="2800" b="1" i="1" baseline="0" dirty="0" smtClean="0"/>
              <a:t> no </a:t>
            </a:r>
            <a:r>
              <a:rPr lang="en-US" sz="2800" b="1" i="1" baseline="0" dirty="0" err="1" smtClean="0"/>
              <a:t>moesoe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gi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falsi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getuigi</a:t>
            </a:r>
            <a:r>
              <a:rPr lang="en-US" sz="2800" b="1" i="1" baseline="0" dirty="0" smtClean="0"/>
              <a:t>; </a:t>
            </a:r>
            <a:r>
              <a:rPr lang="en-US" sz="2800" b="1" i="1" baseline="0" dirty="0" err="1" smtClean="0"/>
              <a:t>joe</a:t>
            </a:r>
            <a:r>
              <a:rPr lang="en-US" sz="2800" b="1" i="1" baseline="0" dirty="0" smtClean="0"/>
              <a:t> no </a:t>
            </a:r>
            <a:r>
              <a:rPr lang="en-US" sz="2800" b="1" i="1" baseline="0" dirty="0" err="1" smtClean="0"/>
              <a:t>moesoe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abi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bigi-ai</a:t>
            </a:r>
            <a:r>
              <a:rPr lang="en-US" sz="2800" b="1" i="1" baseline="0" dirty="0" smtClean="0"/>
              <a:t> en </a:t>
            </a:r>
            <a:r>
              <a:rPr lang="en-US" sz="2800" b="1" i="1" baseline="0" dirty="0" err="1" smtClean="0"/>
              <a:t>ibri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tra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komanderi</a:t>
            </a:r>
            <a:r>
              <a:rPr lang="en-US" sz="2800" b="1" i="1" baseline="0" dirty="0" smtClean="0"/>
              <a:t>; </a:t>
            </a:r>
            <a:r>
              <a:rPr lang="en-US" sz="2800" b="1" i="1" baseline="0" dirty="0" err="1" smtClean="0"/>
              <a:t>dem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alamala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kom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na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ini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da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taki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disi</a:t>
            </a:r>
            <a:r>
              <a:rPr lang="en-US" sz="2800" b="1" i="1" baseline="0" dirty="0" smtClean="0"/>
              <a:t>, </a:t>
            </a:r>
            <a:r>
              <a:rPr lang="en-US" sz="2800" b="1" i="1" baseline="0" dirty="0" err="1" smtClean="0"/>
              <a:t>taki</a:t>
            </a:r>
            <a:r>
              <a:rPr lang="en-US" sz="2800" b="1" i="1" baseline="0" dirty="0" smtClean="0"/>
              <a:t>: Joe </a:t>
            </a:r>
            <a:r>
              <a:rPr lang="en-US" sz="2800" b="1" i="1" baseline="0" dirty="0" err="1" smtClean="0"/>
              <a:t>sa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lobi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joe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naaste</a:t>
            </a:r>
            <a:r>
              <a:rPr lang="en-US" sz="2800" b="1" i="1" baseline="0" dirty="0" smtClean="0"/>
              <a:t> so </a:t>
            </a:r>
            <a:r>
              <a:rPr lang="en-US" sz="2800" b="1" i="1" baseline="0" dirty="0" err="1" smtClean="0"/>
              <a:t>leki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joe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lobi</a:t>
            </a:r>
            <a:r>
              <a:rPr lang="en-US" sz="2800" b="1" i="1" baseline="0" dirty="0" smtClean="0"/>
              <a:t> </a:t>
            </a:r>
            <a:r>
              <a:rPr lang="en-US" sz="2800" b="1" i="1" baseline="0" dirty="0" err="1" smtClean="0"/>
              <a:t>joesrefi</a:t>
            </a:r>
            <a:r>
              <a:rPr lang="en-US" sz="2800" b="1" i="1" baseline="0" dirty="0" smtClean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A2FA-55F8-4333-82D1-3406B0485005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Romeini</a:t>
            </a:r>
            <a:r>
              <a:rPr lang="en-US" dirty="0" smtClean="0"/>
              <a:t> 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baseline="0" dirty="0" smtClean="0"/>
              <a:t>10. </a:t>
            </a:r>
            <a:r>
              <a:rPr lang="en-US" b="1" baseline="0" dirty="0" err="1" smtClean="0"/>
              <a:t>Lobi</a:t>
            </a:r>
            <a:r>
              <a:rPr lang="en-US" b="1" baseline="0" dirty="0" smtClean="0"/>
              <a:t> no doe </a:t>
            </a:r>
            <a:r>
              <a:rPr lang="en-US" b="1" baseline="0" dirty="0" err="1" smtClean="0"/>
              <a:t>ogri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hem </a:t>
            </a:r>
            <a:r>
              <a:rPr lang="en-US" b="1" baseline="0" dirty="0" err="1" smtClean="0"/>
              <a:t>naaste</a:t>
            </a:r>
            <a:r>
              <a:rPr lang="en-US" b="1" baseline="0" dirty="0" smtClean="0"/>
              <a:t>; foe </a:t>
            </a:r>
            <a:r>
              <a:rPr lang="en-US" b="1" baseline="0" dirty="0" err="1" smtClean="0"/>
              <a:t>dat'ede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lobi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hori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wet. 11. En </a:t>
            </a:r>
            <a:r>
              <a:rPr lang="en-US" b="1" baseline="0" dirty="0" err="1" smtClean="0"/>
              <a:t>joe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sabi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tem, </a:t>
            </a:r>
            <a:r>
              <a:rPr lang="en-US" b="1" baseline="0" dirty="0" err="1" smtClean="0"/>
              <a:t>dati</a:t>
            </a:r>
            <a:r>
              <a:rPr lang="en-US" b="1" baseline="0" dirty="0" smtClean="0"/>
              <a:t> a de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tem foe wiki </a:t>
            </a:r>
            <a:r>
              <a:rPr lang="en-US" b="1" baseline="0" dirty="0" err="1" smtClean="0"/>
              <a:t>komopo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sribi</a:t>
            </a:r>
            <a:r>
              <a:rPr lang="en-US" b="1" baseline="0" dirty="0" smtClean="0"/>
              <a:t>; </a:t>
            </a:r>
            <a:r>
              <a:rPr lang="en-US" b="1" baseline="0" dirty="0" err="1" smtClean="0"/>
              <a:t>bikasi</a:t>
            </a:r>
            <a:r>
              <a:rPr lang="en-US" b="1" baseline="0" dirty="0" smtClean="0"/>
              <a:t> now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verloesoe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kom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moro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krosibei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leki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kom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bribi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fosi</a:t>
            </a:r>
            <a:r>
              <a:rPr lang="en-US" b="1" baseline="0" dirty="0" smtClean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E813-E56C-4163-9E74-B9054FDF79E9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Romeini</a:t>
            </a:r>
            <a:r>
              <a:rPr lang="en-US" dirty="0" smtClean="0"/>
              <a:t> 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66" y="2017713"/>
            <a:ext cx="8691622" cy="4114800"/>
          </a:xfrm>
        </p:spPr>
        <p:txBody>
          <a:bodyPr/>
          <a:lstStyle/>
          <a:p>
            <a:r>
              <a:rPr lang="en-US" b="1" baseline="0" dirty="0" smtClean="0"/>
              <a:t>12.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neti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kom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kaba</a:t>
            </a:r>
            <a:r>
              <a:rPr lang="en-US" b="1" baseline="0" dirty="0" smtClean="0"/>
              <a:t>; </a:t>
            </a:r>
            <a:r>
              <a:rPr lang="en-US" b="1" baseline="0" dirty="0" err="1" smtClean="0"/>
              <a:t>moesoedei</a:t>
            </a:r>
            <a:r>
              <a:rPr lang="en-US" b="1" baseline="0" dirty="0" smtClean="0"/>
              <a:t> de </a:t>
            </a:r>
            <a:r>
              <a:rPr lang="en-US" b="1" baseline="0" dirty="0" err="1" smtClean="0"/>
              <a:t>krosibei</a:t>
            </a:r>
            <a:r>
              <a:rPr lang="en-US" b="1" baseline="0" dirty="0" smtClean="0"/>
              <a:t>; foe </a:t>
            </a:r>
            <a:r>
              <a:rPr lang="en-US" b="1" baseline="0" dirty="0" err="1" smtClean="0"/>
              <a:t>dat'ede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meki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trowe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wroko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doengroe</a:t>
            </a:r>
            <a:r>
              <a:rPr lang="en-US" b="1" baseline="0" dirty="0" smtClean="0"/>
              <a:t>, en </a:t>
            </a:r>
            <a:r>
              <a:rPr lang="en-US" b="1" baseline="0" dirty="0" err="1" smtClean="0"/>
              <a:t>meki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weri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feti-krosi</a:t>
            </a:r>
            <a:r>
              <a:rPr lang="en-US" b="1" baseline="0" dirty="0" smtClean="0"/>
              <a:t> foe leti.13. </a:t>
            </a:r>
            <a:r>
              <a:rPr lang="en-US" b="1" baseline="0" dirty="0" err="1" smtClean="0"/>
              <a:t>Meki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waka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wan </a:t>
            </a:r>
            <a:r>
              <a:rPr lang="en-US" b="1" baseline="0" dirty="0" err="1" smtClean="0"/>
              <a:t>krin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fasi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leki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dei</a:t>
            </a:r>
            <a:r>
              <a:rPr lang="en-US" b="1" baseline="0" dirty="0" smtClean="0"/>
              <a:t>; no </a:t>
            </a:r>
            <a:r>
              <a:rPr lang="en-US" b="1" baseline="0" dirty="0" err="1" smtClean="0"/>
              <a:t>meki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njan</a:t>
            </a:r>
            <a:r>
              <a:rPr lang="en-US" b="1" baseline="0" dirty="0" smtClean="0"/>
              <a:t> en </a:t>
            </a:r>
            <a:r>
              <a:rPr lang="en-US" b="1" baseline="0" dirty="0" err="1" smtClean="0"/>
              <a:t>dringi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pasa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marki</a:t>
            </a:r>
            <a:r>
              <a:rPr lang="en-US" b="1" baseline="0" dirty="0" smtClean="0"/>
              <a:t>; no </a:t>
            </a:r>
            <a:r>
              <a:rPr lang="en-US" b="1" baseline="0" dirty="0" err="1" smtClean="0"/>
              <a:t>waka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lostoe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jajo-libi</a:t>
            </a:r>
            <a:r>
              <a:rPr lang="en-US" b="1" baseline="0" dirty="0" smtClean="0"/>
              <a:t>; no </a:t>
            </a:r>
            <a:r>
              <a:rPr lang="en-US" b="1" baseline="0" dirty="0" err="1" smtClean="0"/>
              <a:t>waka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stree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djaroesoe</a:t>
            </a:r>
            <a:r>
              <a:rPr lang="en-US" b="1" baseline="0" dirty="0" smtClean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152C-475D-4331-8D8F-6DE27AB9635D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Romeini</a:t>
            </a:r>
            <a:r>
              <a:rPr lang="en-US" dirty="0" smtClean="0"/>
              <a:t> 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baseline="0" dirty="0" smtClean="0"/>
              <a:t>14. Ma </a:t>
            </a:r>
            <a:r>
              <a:rPr lang="en-US" b="1" baseline="0" dirty="0" err="1" smtClean="0"/>
              <a:t>weri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Masra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Jezus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Kristus</a:t>
            </a:r>
            <a:r>
              <a:rPr lang="en-US" b="1" baseline="0" dirty="0" smtClean="0"/>
              <a:t>, en no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pasi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skin, foe doe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lostoe</a:t>
            </a:r>
            <a:r>
              <a:rPr lang="en-US" b="1" baseline="0" dirty="0" smtClean="0"/>
              <a:t> foe hem.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B3B5-E764-4DE2-AE4F-72C87A83AE0B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Jesaja</a:t>
            </a:r>
            <a:r>
              <a:rPr lang="en-US" dirty="0" smtClean="0"/>
              <a:t> 57:15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031" y="2017713"/>
            <a:ext cx="8509057" cy="4114800"/>
          </a:xfrm>
        </p:spPr>
        <p:txBody>
          <a:bodyPr/>
          <a:lstStyle/>
          <a:p>
            <a:r>
              <a:rPr lang="en-US" b="1" baseline="0" dirty="0" err="1" smtClean="0"/>
              <a:t>Bikasi</a:t>
            </a:r>
            <a:r>
              <a:rPr lang="en-US" b="1" baseline="0" dirty="0" smtClean="0"/>
              <a:t> so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Hei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Farawe</a:t>
            </a:r>
            <a:r>
              <a:rPr lang="en-US" b="1" baseline="0" dirty="0" smtClean="0"/>
              <a:t> Wan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de </a:t>
            </a:r>
            <a:r>
              <a:rPr lang="en-US" b="1" baseline="0" dirty="0" err="1" smtClean="0"/>
              <a:t>libi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pe</a:t>
            </a:r>
            <a:r>
              <a:rPr lang="en-US" b="1" baseline="0" dirty="0" smtClean="0"/>
              <a:t> tem no de,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Hem </a:t>
            </a:r>
            <a:r>
              <a:rPr lang="en-US" b="1" baseline="0" dirty="0" err="1" smtClean="0"/>
              <a:t>nem</a:t>
            </a:r>
            <a:r>
              <a:rPr lang="en-US" b="1" baseline="0" dirty="0" smtClean="0"/>
              <a:t> de Santa, </a:t>
            </a:r>
            <a:r>
              <a:rPr lang="en-US" b="1" baseline="0" dirty="0" err="1" smtClean="0"/>
              <a:t>taki</a:t>
            </a:r>
            <a:r>
              <a:rPr lang="en-US" b="1" baseline="0" dirty="0" smtClean="0"/>
              <a:t>: Mi tan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hei</a:t>
            </a:r>
            <a:r>
              <a:rPr lang="en-US" b="1" baseline="0" dirty="0" smtClean="0"/>
              <a:t> en </a:t>
            </a:r>
            <a:r>
              <a:rPr lang="en-US" b="1" baseline="0" dirty="0" err="1" smtClean="0"/>
              <a:t>santa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presi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soema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abi</a:t>
            </a:r>
            <a:r>
              <a:rPr lang="en-US" b="1" baseline="0" dirty="0" smtClean="0"/>
              <a:t> sari-</a:t>
            </a:r>
            <a:r>
              <a:rPr lang="en-US" b="1" baseline="0" dirty="0" err="1" smtClean="0"/>
              <a:t>hati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saka-fasi</a:t>
            </a:r>
            <a:r>
              <a:rPr lang="en-US" b="1" baseline="0" dirty="0" smtClean="0"/>
              <a:t> toe, foe </a:t>
            </a:r>
            <a:r>
              <a:rPr lang="en-US" b="1" baseline="0" dirty="0" err="1" smtClean="0"/>
              <a:t>meki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jeje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saka-fasi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soema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libi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baka</a:t>
            </a:r>
            <a:r>
              <a:rPr lang="en-US" b="1" baseline="0" dirty="0" smtClean="0"/>
              <a:t>, en foe </a:t>
            </a:r>
            <a:r>
              <a:rPr lang="en-US" b="1" baseline="0" dirty="0" err="1" smtClean="0"/>
              <a:t>meki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hati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sari-</a:t>
            </a:r>
            <a:r>
              <a:rPr lang="en-US" b="1" baseline="0" dirty="0" err="1" smtClean="0"/>
              <a:t>hati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soema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libi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baka</a:t>
            </a:r>
            <a:r>
              <a:rPr lang="en-US" b="1" baseline="0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30C6-82D0-459D-900C-0A41208F8E69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Opwekking</a:t>
            </a:r>
            <a:r>
              <a:rPr lang="en-US" dirty="0" smtClean="0"/>
              <a:t> no de </a:t>
            </a:r>
            <a:r>
              <a:rPr lang="en-US" dirty="0" err="1" smtClean="0"/>
              <a:t>fanowdoe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wan </a:t>
            </a:r>
            <a:r>
              <a:rPr lang="en-US" dirty="0" err="1" smtClean="0"/>
              <a:t>troe</a:t>
            </a:r>
            <a:r>
              <a:rPr lang="en-US" dirty="0" smtClean="0"/>
              <a:t> Kristen </a:t>
            </a:r>
            <a:r>
              <a:rPr lang="en-US" dirty="0" err="1" smtClean="0"/>
              <a:t>libi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r>
              <a:rPr lang="en-US" dirty="0" smtClean="0"/>
              <a:t> no de </a:t>
            </a:r>
            <a:r>
              <a:rPr lang="en-US" dirty="0" err="1" smtClean="0"/>
              <a:t>fanowdoe</a:t>
            </a:r>
            <a:endParaRPr lang="en-US" dirty="0" smtClean="0"/>
          </a:p>
          <a:p>
            <a:r>
              <a:rPr lang="en-US" dirty="0" smtClean="0"/>
              <a:t>Ma </a:t>
            </a:r>
            <a:r>
              <a:rPr lang="en-US" dirty="0" err="1" smtClean="0"/>
              <a:t>Jakobus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wan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– </a:t>
            </a:r>
            <a:r>
              <a:rPr lang="en-US" dirty="0" err="1" smtClean="0"/>
              <a:t>disi</a:t>
            </a:r>
            <a:r>
              <a:rPr lang="en-US" dirty="0" smtClean="0"/>
              <a:t> no de </a:t>
            </a:r>
            <a:r>
              <a:rPr lang="en-US" dirty="0" err="1" smtClean="0"/>
              <a:t>normaal</a:t>
            </a:r>
            <a:r>
              <a:rPr lang="en-US" dirty="0" smtClean="0"/>
              <a:t> – ma wan </a:t>
            </a:r>
            <a:r>
              <a:rPr lang="en-US" dirty="0" err="1" smtClean="0"/>
              <a:t>siki</a:t>
            </a:r>
            <a:r>
              <a:rPr lang="en-US" dirty="0" smtClean="0"/>
              <a:t> Kristen.  Dan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fanowdoe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B59AA-3F35-45F6-8414-B629BA9497B3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dedeman</a:t>
            </a:r>
            <a:r>
              <a:rPr lang="en-US" dirty="0" smtClean="0"/>
              <a:t> no man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.  Wan </a:t>
            </a:r>
            <a:r>
              <a:rPr lang="en-US" dirty="0" err="1" smtClean="0"/>
              <a:t>sikiman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datra</a:t>
            </a:r>
            <a:r>
              <a:rPr lang="en-US" dirty="0" smtClean="0"/>
              <a:t> </a:t>
            </a:r>
            <a:r>
              <a:rPr lang="en-US" dirty="0" err="1" smtClean="0"/>
              <a:t>fanowdoe</a:t>
            </a:r>
            <a:r>
              <a:rPr lang="en-US" dirty="0" smtClean="0"/>
              <a:t>.  En a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fanowdoe</a:t>
            </a:r>
            <a:endParaRPr lang="en-US" dirty="0" smtClean="0"/>
          </a:p>
          <a:p>
            <a:r>
              <a:rPr lang="en-US" dirty="0" err="1" smtClean="0"/>
              <a:t>Bribi</a:t>
            </a:r>
            <a:r>
              <a:rPr lang="en-US" dirty="0" smtClean="0"/>
              <a:t> ala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endParaRPr lang="en-US" dirty="0" smtClean="0"/>
          </a:p>
          <a:p>
            <a:r>
              <a:rPr lang="en-US" dirty="0" err="1" smtClean="0"/>
              <a:t>Fika</a:t>
            </a:r>
            <a:r>
              <a:rPr lang="en-US" dirty="0" smtClean="0"/>
              <a:t> ala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endParaRPr lang="en-US" dirty="0" smtClean="0"/>
          </a:p>
          <a:p>
            <a:r>
              <a:rPr lang="en-US" dirty="0" smtClean="0"/>
              <a:t>Dan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D0A4-73B4-456B-9BD5-CA8E4271B253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Voorbeelden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Richteren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	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pipel</a:t>
            </a:r>
            <a:r>
              <a:rPr lang="en-US" dirty="0" smtClean="0"/>
              <a:t> </a:t>
            </a:r>
            <a:r>
              <a:rPr lang="en-US" dirty="0" err="1" smtClean="0"/>
              <a:t>fika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en doe </a:t>
            </a:r>
            <a:r>
              <a:rPr lang="en-US" dirty="0" err="1" smtClean="0"/>
              <a:t>afgodrei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wan </a:t>
            </a:r>
            <a:r>
              <a:rPr lang="en-US" dirty="0" err="1" smtClean="0"/>
              <a:t>feanti</a:t>
            </a:r>
            <a:r>
              <a:rPr lang="en-US" dirty="0" smtClean="0"/>
              <a:t> foe </a:t>
            </a:r>
            <a:r>
              <a:rPr lang="en-US" dirty="0" err="1" smtClean="0"/>
              <a:t>fon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en </a:t>
            </a:r>
            <a:r>
              <a:rPr lang="en-US" dirty="0" err="1" smtClean="0"/>
              <a:t>kwinsi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foe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pipel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en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foe </a:t>
            </a:r>
            <a:r>
              <a:rPr lang="en-US" dirty="0" err="1" smtClean="0"/>
              <a:t>verloesoe</a:t>
            </a:r>
            <a:endParaRPr lang="en-US" dirty="0" smtClean="0"/>
          </a:p>
          <a:p>
            <a:r>
              <a:rPr lang="en-US" dirty="0" smtClean="0"/>
              <a:t>4.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pardon,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wan </a:t>
            </a:r>
            <a:r>
              <a:rPr lang="en-US" dirty="0" err="1" smtClean="0"/>
              <a:t>verloesoeman</a:t>
            </a:r>
            <a:r>
              <a:rPr lang="en-US" dirty="0" smtClean="0"/>
              <a:t> foe </a:t>
            </a:r>
            <a:r>
              <a:rPr lang="en-US" dirty="0" err="1" smtClean="0"/>
              <a:t>wini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feanti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CDBDD-D78C-414E-9FF9-0370A888C55A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Voorbeelden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Richteren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5.  So </a:t>
            </a:r>
            <a:r>
              <a:rPr lang="en-US" dirty="0" err="1" smtClean="0"/>
              <a:t>langa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verloesoeman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tan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folkoe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 (</a:t>
            </a:r>
            <a:r>
              <a:rPr lang="en-US" dirty="0" err="1" smtClean="0"/>
              <a:t>pikinso</a:t>
            </a:r>
            <a:r>
              <a:rPr lang="en-US" dirty="0" smtClean="0"/>
              <a:t>)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6.  Di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verloesoeman</a:t>
            </a:r>
            <a:r>
              <a:rPr lang="en-US" dirty="0" smtClean="0"/>
              <a:t> (Richter)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folkoe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fika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en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afgodrei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smtClean="0"/>
              <a:t>Dan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strafoe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, en so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fara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D425B-DA00-40E9-8100-3C49A0A53600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si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85915"/>
            <a:ext cx="8955088" cy="4114800"/>
          </a:xfrm>
        </p:spPr>
        <p:txBody>
          <a:bodyPr/>
          <a:lstStyle/>
          <a:p>
            <a:r>
              <a:rPr lang="en-US" b="1" dirty="0" err="1" smtClean="0"/>
              <a:t>Richteren</a:t>
            </a:r>
            <a:r>
              <a:rPr lang="en-US" b="1" dirty="0" smtClean="0"/>
              <a:t> 2:19</a:t>
            </a:r>
            <a:r>
              <a:rPr lang="en-US" b="1" baseline="0" dirty="0" smtClean="0"/>
              <a:t>En a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pasa</a:t>
            </a:r>
            <a:r>
              <a:rPr lang="en-US" b="1" baseline="0" dirty="0" smtClean="0"/>
              <a:t> so </a:t>
            </a:r>
            <a:r>
              <a:rPr lang="en-US" b="1" baseline="0" dirty="0" err="1" smtClean="0"/>
              <a:t>dati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kroetoeman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dede</a:t>
            </a:r>
            <a:r>
              <a:rPr lang="en-US" b="1" baseline="0" dirty="0" smtClean="0">
                <a:solidFill>
                  <a:srgbClr val="FF0000"/>
                </a:solidFill>
              </a:rPr>
              <a:t>, </a:t>
            </a:r>
            <a:r>
              <a:rPr lang="en-US" b="1" baseline="0" dirty="0" err="1" smtClean="0">
                <a:solidFill>
                  <a:srgbClr val="FF0000"/>
                </a:solidFill>
              </a:rPr>
              <a:t>dan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dem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ben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drai</a:t>
            </a:r>
            <a:r>
              <a:rPr lang="en-US" b="1" baseline="0" dirty="0" smtClean="0">
                <a:solidFill>
                  <a:srgbClr val="FF0000"/>
                </a:solidFill>
              </a:rPr>
              <a:t> go </a:t>
            </a:r>
            <a:r>
              <a:rPr lang="en-US" b="1" baseline="0" dirty="0" err="1" smtClean="0">
                <a:solidFill>
                  <a:srgbClr val="FF0000"/>
                </a:solidFill>
              </a:rPr>
              <a:t>baka</a:t>
            </a:r>
            <a:r>
              <a:rPr lang="en-US" b="1" baseline="0" dirty="0" smtClean="0">
                <a:solidFill>
                  <a:srgbClr val="FF0000"/>
                </a:solidFill>
              </a:rPr>
              <a:t>, en </a:t>
            </a:r>
            <a:r>
              <a:rPr lang="en-US" b="1" baseline="0" dirty="0" err="1" smtClean="0">
                <a:solidFill>
                  <a:srgbClr val="FF0000"/>
                </a:solidFill>
              </a:rPr>
              <a:t>dem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ben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pori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demsrefi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moro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leki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dem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tata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ben</a:t>
            </a:r>
            <a:r>
              <a:rPr lang="en-US" b="1" baseline="0" dirty="0" smtClean="0">
                <a:solidFill>
                  <a:srgbClr val="FF0000"/>
                </a:solidFill>
              </a:rPr>
              <a:t> doe</a:t>
            </a:r>
            <a:r>
              <a:rPr lang="en-US" b="1" baseline="0" dirty="0" smtClean="0"/>
              <a:t>;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waka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tra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gado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baka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dini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, en foe </a:t>
            </a:r>
            <a:r>
              <a:rPr lang="en-US" b="1" baseline="0" dirty="0" err="1" smtClean="0"/>
              <a:t>boigi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kindi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;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no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tapoe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demsrefi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wani</a:t>
            </a:r>
            <a:r>
              <a:rPr lang="en-US" b="1" baseline="0" dirty="0" smtClean="0"/>
              <a:t> doe, en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no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tapoe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tranga-jesi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fasi</a:t>
            </a:r>
            <a:r>
              <a:rPr lang="en-US" b="1" baseline="0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1446-9461-4842-874A-6E6AC5B7A67A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fld id="{BC283308-B482-4501-BC04-5222F76F58E0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 smtClean="0"/>
              <a:t>Begi</a:t>
            </a:r>
            <a:r>
              <a:rPr lang="en-US" dirty="0" smtClean="0"/>
              <a:t> foe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DEA7E964-7330-47F7-8914-793094EFE81A}" type="slidenum">
              <a:rPr lang="en-US"/>
              <a:pPr/>
              <a:t>2</a:t>
            </a:fld>
            <a:endParaRPr lang="en-US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1622" y="2990844"/>
            <a:ext cx="7772400" cy="1143000"/>
          </a:xfrm>
        </p:spPr>
        <p:txBody>
          <a:bodyPr/>
          <a:lstStyle/>
          <a:p>
            <a:pPr algn="ctr"/>
            <a:r>
              <a:rPr lang="en-US" sz="5400" b="1" dirty="0" err="1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Bijbel</a:t>
            </a:r>
            <a:r>
              <a:rPr lang="en-US" sz="5400" b="1" dirty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Baptist </a:t>
            </a:r>
            <a:r>
              <a:rPr lang="en-US" sz="5400" b="1" dirty="0" err="1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Kerk</a:t>
            </a:r>
            <a:r>
              <a:rPr lang="en-US" sz="5400" b="1" dirty="0">
                <a:solidFill>
                  <a:schemeClr val="accent2"/>
                </a:solidFill>
              </a:rPr>
              <a:t/>
            </a:r>
            <a:br>
              <a:rPr lang="en-US" sz="5400" b="1" dirty="0">
                <a:solidFill>
                  <a:schemeClr val="accent2"/>
                </a:solidFill>
              </a:rPr>
            </a:br>
            <a:r>
              <a:rPr lang="en-US" sz="5400" b="1" dirty="0" err="1" smtClean="0">
                <a:solidFill>
                  <a:schemeClr val="accent2"/>
                </a:solidFill>
              </a:rPr>
              <a:t>Begi</a:t>
            </a:r>
            <a:r>
              <a:rPr lang="en-US" sz="5400" b="1" dirty="0" smtClean="0">
                <a:solidFill>
                  <a:schemeClr val="accent2"/>
                </a:solidFill>
              </a:rPr>
              <a:t> foe </a:t>
            </a:r>
            <a:r>
              <a:rPr lang="en-US" sz="5400" b="1" dirty="0" err="1" smtClean="0">
                <a:solidFill>
                  <a:schemeClr val="accent2"/>
                </a:solidFill>
              </a:rPr>
              <a:t>Opwekking</a:t>
            </a:r>
            <a:r>
              <a:rPr lang="en-US" sz="5400" b="1" dirty="0" smtClean="0">
                <a:solidFill>
                  <a:schemeClr val="accent2"/>
                </a:solidFill>
              </a:rPr>
              <a:t/>
            </a:r>
            <a:br>
              <a:rPr lang="en-US" sz="5400" b="1" dirty="0" smtClean="0">
                <a:solidFill>
                  <a:schemeClr val="accent2"/>
                </a:solidFill>
              </a:rPr>
            </a:br>
            <a:r>
              <a:rPr lang="en-US" sz="5400" b="1" dirty="0" smtClean="0">
                <a:solidFill>
                  <a:schemeClr val="accent2"/>
                </a:solidFill>
              </a:rPr>
              <a:t>Les 2a</a:t>
            </a:r>
            <a:endParaRPr lang="en-US" sz="5400" b="1" dirty="0">
              <a:solidFill>
                <a:schemeClr val="accent2"/>
              </a:solidFill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320742" y="5181624"/>
            <a:ext cx="5638800" cy="1038225"/>
          </a:xfrm>
        </p:spPr>
        <p:txBody>
          <a:bodyPr/>
          <a:lstStyle/>
          <a:p>
            <a:r>
              <a:rPr lang="en-US" sz="2400" dirty="0"/>
              <a:t>Auteur: </a:t>
            </a:r>
            <a:r>
              <a:rPr lang="en-US" sz="2400" dirty="0" smtClean="0"/>
              <a:t>Rick Flanders</a:t>
            </a:r>
          </a:p>
          <a:p>
            <a:r>
              <a:rPr lang="en-US" sz="2400" dirty="0" err="1" smtClean="0"/>
              <a:t>Samengesteld</a:t>
            </a:r>
            <a:r>
              <a:rPr lang="en-US" sz="2400" dirty="0" smtClean="0"/>
              <a:t>: R. Patton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Richteren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saf’safri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saka</a:t>
            </a:r>
            <a:r>
              <a:rPr lang="en-US" dirty="0" smtClean="0"/>
              <a:t> </a:t>
            </a:r>
            <a:r>
              <a:rPr lang="en-US" dirty="0" err="1" smtClean="0"/>
              <a:t>gowe</a:t>
            </a:r>
            <a:r>
              <a:rPr lang="en-US" dirty="0" smtClean="0"/>
              <a:t>.  Dem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so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doe.  So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jeje-positie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swaki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3CC7-25DA-498F-B000-EFBED4DA7270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folkoe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folkoe</a:t>
            </a:r>
            <a:endParaRPr lang="en-US" dirty="0"/>
          </a:p>
          <a:p>
            <a:r>
              <a:rPr lang="en-US" b="1" dirty="0" err="1" smtClean="0"/>
              <a:t>Jakobus</a:t>
            </a:r>
            <a:r>
              <a:rPr lang="en-US" b="1" dirty="0" smtClean="0"/>
              <a:t> 4:</a:t>
            </a:r>
            <a:r>
              <a:rPr lang="en-US" b="1" baseline="0" dirty="0" smtClean="0"/>
              <a:t>8. </a:t>
            </a:r>
            <a:r>
              <a:rPr lang="en-US" b="1" baseline="0" dirty="0" err="1" smtClean="0"/>
              <a:t>Kom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krosibei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Gado</a:t>
            </a:r>
            <a:r>
              <a:rPr lang="en-US" b="1" baseline="0" dirty="0" smtClean="0"/>
              <a:t>, en A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kom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krosibei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. </a:t>
            </a:r>
            <a:r>
              <a:rPr lang="en-US" b="1" baseline="0" dirty="0" err="1" smtClean="0"/>
              <a:t>Krini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anoe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sondari</a:t>
            </a:r>
            <a:r>
              <a:rPr lang="en-US" b="1" baseline="0" dirty="0" smtClean="0"/>
              <a:t>, en </a:t>
            </a:r>
            <a:r>
              <a:rPr lang="en-US" b="1" baseline="0" dirty="0" err="1" smtClean="0"/>
              <a:t>krini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hati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soema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toe </a:t>
            </a:r>
            <a:r>
              <a:rPr lang="en-US" b="1" baseline="0" dirty="0" err="1" smtClean="0"/>
              <a:t>prakseri</a:t>
            </a:r>
            <a:r>
              <a:rPr lang="en-US" b="1" baseline="0" dirty="0" smtClean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AEAC1-BE26-43D7-AD32-2AC0AC00BAF7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folkoe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folkoe</a:t>
            </a:r>
            <a:endParaRPr lang="en-US" dirty="0"/>
          </a:p>
          <a:p>
            <a:r>
              <a:rPr lang="en-US" b="1" dirty="0" err="1" smtClean="0"/>
              <a:t>Jakobus</a:t>
            </a:r>
            <a:r>
              <a:rPr lang="en-US" b="1" dirty="0" smtClean="0"/>
              <a:t> 4:</a:t>
            </a:r>
            <a:r>
              <a:rPr lang="en-US" b="1" dirty="0"/>
              <a:t>9</a:t>
            </a:r>
            <a:r>
              <a:rPr lang="fi-FI" b="1" baseline="0" dirty="0" smtClean="0"/>
              <a:t>. Teki pina, en sari en krei; meki oen lafoe tron krei, en oen prisiri tron wan hebi.</a:t>
            </a:r>
            <a:r>
              <a:rPr lang="it-IT" b="1" baseline="0" dirty="0" smtClean="0"/>
              <a:t>  10. Saka oensrefi na ini da ai foe Masra, en A sa opo oen.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C3A72-1A52-4393-8163-99ECBBD8AD3B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voorbeelden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Israel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Jefta</a:t>
            </a:r>
            <a:r>
              <a:rPr lang="en-US" dirty="0" smtClean="0"/>
              <a:t>: </a:t>
            </a:r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fout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pardon</a:t>
            </a:r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: </a:t>
            </a:r>
            <a:r>
              <a:rPr lang="en-US" dirty="0" err="1" smtClean="0"/>
              <a:t>Nono</a:t>
            </a:r>
            <a:r>
              <a:rPr lang="en-US" dirty="0" smtClean="0"/>
              <a:t>! 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omeni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go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ete</a:t>
            </a:r>
            <a:r>
              <a:rPr lang="en-US" dirty="0" smtClean="0"/>
              <a:t>. 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foe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288F3-7E4A-4078-9164-7BAF72B6CF50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voorbeelden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Israel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Jefta</a:t>
            </a:r>
            <a:r>
              <a:rPr lang="en-US" dirty="0" smtClean="0"/>
              <a:t>: 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folkoe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poeroe</a:t>
            </a:r>
            <a:r>
              <a:rPr lang="en-US" dirty="0" smtClean="0"/>
              <a:t> ala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trowe</a:t>
            </a:r>
            <a:endParaRPr lang="en-US" dirty="0" smtClean="0"/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sari-</a:t>
            </a:r>
            <a:r>
              <a:rPr lang="en-US" dirty="0" err="1" smtClean="0"/>
              <a:t>hati</a:t>
            </a:r>
            <a:r>
              <a:rPr lang="en-US" dirty="0" smtClean="0"/>
              <a:t>,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Jefta</a:t>
            </a:r>
            <a:r>
              <a:rPr lang="en-US" dirty="0" smtClean="0"/>
              <a:t> foe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BA714-D8AE-491F-B198-69F11FE9997B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Voorbeeld</a:t>
            </a:r>
            <a:r>
              <a:rPr lang="en-US" dirty="0" smtClean="0"/>
              <a:t> #2  </a:t>
            </a:r>
            <a:r>
              <a:rPr lang="en-US" dirty="0" err="1" smtClean="0"/>
              <a:t>Jona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Jona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preiki</a:t>
            </a:r>
            <a:r>
              <a:rPr lang="en-US" dirty="0" smtClean="0"/>
              <a:t>,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lowe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wan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fisi</a:t>
            </a:r>
            <a:r>
              <a:rPr lang="en-US" dirty="0" smtClean="0"/>
              <a:t> </a:t>
            </a:r>
            <a:r>
              <a:rPr lang="en-US" dirty="0" err="1" smtClean="0"/>
              <a:t>swari</a:t>
            </a:r>
            <a:r>
              <a:rPr lang="en-US" dirty="0" smtClean="0"/>
              <a:t> hem, en </a:t>
            </a:r>
            <a:r>
              <a:rPr lang="en-US" dirty="0" err="1" smtClean="0"/>
              <a:t>braak</a:t>
            </a:r>
            <a:r>
              <a:rPr lang="en-US" dirty="0" smtClean="0"/>
              <a:t> hem so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Nineve</a:t>
            </a:r>
            <a:endParaRPr lang="en-US" dirty="0" smtClean="0"/>
          </a:p>
          <a:p>
            <a:r>
              <a:rPr lang="en-US" dirty="0" err="1" smtClean="0"/>
              <a:t>Jona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preiki</a:t>
            </a:r>
            <a:r>
              <a:rPr lang="en-US" dirty="0" smtClean="0"/>
              <a:t> </a:t>
            </a:r>
            <a:r>
              <a:rPr lang="en-US" dirty="0" err="1" smtClean="0"/>
              <a:t>gewoon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40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figi</a:t>
            </a:r>
            <a:r>
              <a:rPr lang="en-US" dirty="0" smtClean="0"/>
              <a:t> </a:t>
            </a:r>
            <a:r>
              <a:rPr lang="en-US" dirty="0" err="1" smtClean="0"/>
              <a:t>Nineve</a:t>
            </a:r>
            <a:r>
              <a:rPr lang="en-US" dirty="0" smtClean="0"/>
              <a:t> </a:t>
            </a:r>
            <a:r>
              <a:rPr lang="en-US" dirty="0" err="1" smtClean="0"/>
              <a:t>poeroe</a:t>
            </a:r>
            <a:r>
              <a:rPr lang="en-US" dirty="0" smtClean="0"/>
              <a:t>.  A no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foe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(a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foe doe so)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6231-6C42-4C9B-8654-A2804B54D288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Jona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Tokoe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foe </a:t>
            </a:r>
            <a:r>
              <a:rPr lang="en-US" dirty="0" err="1" smtClean="0"/>
              <a:t>faste</a:t>
            </a:r>
            <a:r>
              <a:rPr lang="en-US" dirty="0" smtClean="0"/>
              <a:t> &amp; lo-</a:t>
            </a:r>
            <a:r>
              <a:rPr lang="en-US" dirty="0" err="1" smtClean="0"/>
              <a:t>krosi</a:t>
            </a:r>
            <a:r>
              <a:rPr lang="en-US" dirty="0" smtClean="0"/>
              <a:t> en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folkoe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meti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endParaRPr lang="en-US" dirty="0" smtClean="0"/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hem </a:t>
            </a:r>
            <a:r>
              <a:rPr lang="en-US" dirty="0" err="1" smtClean="0"/>
              <a:t>faja-hatibron</a:t>
            </a:r>
            <a:r>
              <a:rPr lang="en-US" dirty="0" smtClean="0"/>
              <a:t> foe wan </a:t>
            </a:r>
            <a:r>
              <a:rPr lang="en-US" dirty="0" err="1" smtClean="0"/>
              <a:t>langa</a:t>
            </a:r>
            <a:r>
              <a:rPr lang="en-US" dirty="0" smtClean="0"/>
              <a:t> tem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Nineve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51079-4AFA-4EE6-9872-5794F40F0562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Voorbeeld</a:t>
            </a:r>
            <a:r>
              <a:rPr lang="en-US" dirty="0" smtClean="0"/>
              <a:t> – </a:t>
            </a:r>
            <a:r>
              <a:rPr lang="en-US" dirty="0" err="1" smtClean="0"/>
              <a:t>Achab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Achab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takroe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foe Israel, en </a:t>
            </a:r>
            <a:r>
              <a:rPr lang="en-US" dirty="0" err="1" smtClean="0"/>
              <a:t>Izebel</a:t>
            </a:r>
            <a:r>
              <a:rPr lang="en-US" dirty="0" smtClean="0"/>
              <a:t> hem </a:t>
            </a:r>
            <a:r>
              <a:rPr lang="en-US" dirty="0" err="1" smtClean="0"/>
              <a:t>frow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faja</a:t>
            </a:r>
            <a:r>
              <a:rPr lang="en-US" dirty="0" smtClean="0"/>
              <a:t> hem foe doe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ogri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r>
              <a:rPr lang="en-US" dirty="0" smtClean="0"/>
              <a:t> </a:t>
            </a:r>
            <a:r>
              <a:rPr lang="en-US" dirty="0" err="1" smtClean="0"/>
              <a:t>Nabot</a:t>
            </a:r>
            <a:r>
              <a:rPr lang="en-US" dirty="0" smtClean="0"/>
              <a:t> foe </a:t>
            </a:r>
            <a:r>
              <a:rPr lang="en-US" dirty="0" err="1" smtClean="0"/>
              <a:t>kisi</a:t>
            </a:r>
            <a:r>
              <a:rPr lang="en-US" dirty="0" smtClean="0"/>
              <a:t> hem </a:t>
            </a:r>
            <a:r>
              <a:rPr lang="en-US" dirty="0" err="1" smtClean="0"/>
              <a:t>gron</a:t>
            </a:r>
            <a:r>
              <a:rPr lang="en-US" dirty="0" smtClean="0"/>
              <a:t>, </a:t>
            </a:r>
            <a:r>
              <a:rPr lang="en-US" dirty="0" err="1" smtClean="0"/>
              <a:t>Elia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wan </a:t>
            </a:r>
            <a:r>
              <a:rPr lang="en-US" dirty="0" err="1" smtClean="0"/>
              <a:t>boskopoe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Achab</a:t>
            </a:r>
            <a:r>
              <a:rPr lang="en-US" dirty="0" smtClean="0"/>
              <a:t>, en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kiri</a:t>
            </a:r>
            <a:r>
              <a:rPr lang="en-US" dirty="0" smtClean="0"/>
              <a:t> hem, </a:t>
            </a:r>
            <a:r>
              <a:rPr lang="en-US" dirty="0" err="1" smtClean="0"/>
              <a:t>Izebel</a:t>
            </a:r>
            <a:r>
              <a:rPr lang="en-US" dirty="0" smtClean="0"/>
              <a:t>, en hem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famiri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357B1-DFF9-4A87-94F0-5B28D85F2648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Achab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 </a:t>
            </a:r>
            <a:r>
              <a:rPr lang="en-US" dirty="0" err="1" smtClean="0"/>
              <a:t>Achab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jere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,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saka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en </a:t>
            </a:r>
            <a:r>
              <a:rPr lang="en-US" dirty="0" err="1" smtClean="0"/>
              <a:t>weri</a:t>
            </a:r>
            <a:r>
              <a:rPr lang="en-US" dirty="0" smtClean="0"/>
              <a:t> lo-</a:t>
            </a:r>
            <a:r>
              <a:rPr lang="en-US" dirty="0" err="1" smtClean="0"/>
              <a:t>krosi</a:t>
            </a:r>
            <a:endParaRPr lang="en-US" dirty="0" smtClean="0"/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taigi</a:t>
            </a:r>
            <a:r>
              <a:rPr lang="en-US" dirty="0" smtClean="0"/>
              <a:t> </a:t>
            </a:r>
            <a:r>
              <a:rPr lang="en-US" dirty="0" err="1" smtClean="0"/>
              <a:t>Elia</a:t>
            </a:r>
            <a:r>
              <a:rPr lang="en-US" dirty="0" smtClean="0"/>
              <a:t> foe </a:t>
            </a:r>
            <a:r>
              <a:rPr lang="en-US" dirty="0" err="1" smtClean="0"/>
              <a:t>si</a:t>
            </a:r>
            <a:r>
              <a:rPr lang="en-US" dirty="0" smtClean="0"/>
              <a:t> san </a:t>
            </a:r>
            <a:r>
              <a:rPr lang="en-US" dirty="0" err="1" smtClean="0"/>
              <a:t>Achab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doe; 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no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figi</a:t>
            </a:r>
            <a:r>
              <a:rPr lang="en-US" dirty="0" smtClean="0"/>
              <a:t> hem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famiri</a:t>
            </a:r>
            <a:r>
              <a:rPr lang="en-US" dirty="0" smtClean="0"/>
              <a:t> </a:t>
            </a:r>
            <a:r>
              <a:rPr lang="en-US" dirty="0" err="1" smtClean="0"/>
              <a:t>poeroe</a:t>
            </a:r>
            <a:r>
              <a:rPr lang="en-US" dirty="0" smtClean="0"/>
              <a:t> </a:t>
            </a:r>
            <a:r>
              <a:rPr lang="en-US" dirty="0" err="1" smtClean="0"/>
              <a:t>direkt</a:t>
            </a:r>
            <a:r>
              <a:rPr lang="en-US" dirty="0" smtClean="0"/>
              <a:t>, ma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foe </a:t>
            </a:r>
            <a:r>
              <a:rPr lang="en-US" dirty="0" err="1" smtClean="0"/>
              <a:t>Achab</a:t>
            </a:r>
            <a:r>
              <a:rPr lang="en-US" dirty="0" smtClean="0"/>
              <a:t>. 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pikinso</a:t>
            </a:r>
            <a:r>
              <a:rPr lang="en-US" dirty="0" smtClean="0"/>
              <a:t> sari-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hem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834B3-6515-4ABD-BF7C-C5531263F5D0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Manasse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Manasse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ogri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foe </a:t>
            </a:r>
            <a:r>
              <a:rPr lang="en-US" dirty="0" err="1" smtClean="0"/>
              <a:t>Juda</a:t>
            </a:r>
            <a:r>
              <a:rPr lang="en-US" dirty="0" smtClean="0"/>
              <a:t>, en </a:t>
            </a:r>
            <a:r>
              <a:rPr lang="en-US" dirty="0" err="1" smtClean="0"/>
              <a:t>te</a:t>
            </a:r>
            <a:r>
              <a:rPr lang="en-US" dirty="0" smtClean="0"/>
              <a:t> foe </a:t>
            </a:r>
            <a:r>
              <a:rPr lang="en-US" dirty="0" err="1" smtClean="0"/>
              <a:t>kaba</a:t>
            </a:r>
            <a:r>
              <a:rPr lang="en-US" dirty="0" smtClean="0"/>
              <a:t>,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r>
              <a:rPr lang="en-US" dirty="0" smtClean="0"/>
              <a:t> </a:t>
            </a:r>
            <a:r>
              <a:rPr lang="en-US" dirty="0" err="1" smtClean="0"/>
              <a:t>omeni</a:t>
            </a:r>
            <a:r>
              <a:rPr lang="en-US" dirty="0" smtClean="0"/>
              <a:t> </a:t>
            </a:r>
            <a:r>
              <a:rPr lang="en-US" dirty="0" err="1" smtClean="0"/>
              <a:t>onschuldig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/>
              <a:t> </a:t>
            </a:r>
            <a:r>
              <a:rPr lang="en-US" dirty="0" smtClean="0"/>
              <a:t>en doe </a:t>
            </a:r>
            <a:r>
              <a:rPr lang="en-US" dirty="0" err="1" smtClean="0"/>
              <a:t>omeni</a:t>
            </a:r>
            <a:r>
              <a:rPr lang="en-US" dirty="0" smtClean="0"/>
              <a:t> </a:t>
            </a:r>
            <a:r>
              <a:rPr lang="en-US" dirty="0" err="1" smtClean="0"/>
              <a:t>afgodrei</a:t>
            </a:r>
            <a:r>
              <a:rPr lang="en-US" dirty="0" smtClean="0"/>
              <a:t>,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hem </a:t>
            </a:r>
            <a:r>
              <a:rPr lang="en-US" dirty="0" err="1" smtClean="0"/>
              <a:t>abra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hem </a:t>
            </a:r>
            <a:r>
              <a:rPr lang="en-US" dirty="0" err="1" smtClean="0"/>
              <a:t>gowe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straf-oso</a:t>
            </a:r>
            <a:endParaRPr lang="en-US" dirty="0" smtClean="0"/>
          </a:p>
          <a:p>
            <a:r>
              <a:rPr lang="en-US" dirty="0" err="1" smtClean="0"/>
              <a:t>Manasse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saka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en </a:t>
            </a:r>
            <a:r>
              <a:rPr lang="en-US" dirty="0" err="1" smtClean="0"/>
              <a:t>aksi</a:t>
            </a:r>
            <a:r>
              <a:rPr lang="en-US" dirty="0" smtClean="0"/>
              <a:t> pardon foe </a:t>
            </a:r>
            <a:r>
              <a:rPr lang="en-US" dirty="0" err="1" smtClean="0"/>
              <a:t>Gado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2D63-9F7F-4802-9C8E-257A32A34B26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8135" y="2017713"/>
            <a:ext cx="8216953" cy="411480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go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normaal</a:t>
            </a:r>
            <a:endParaRPr lang="en-US" dirty="0" smtClean="0"/>
          </a:p>
          <a:p>
            <a:r>
              <a:rPr lang="en-US" dirty="0" smtClean="0"/>
              <a:t>Ma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gwenti</a:t>
            </a:r>
            <a:r>
              <a:rPr lang="en-US" dirty="0" smtClean="0"/>
              <a:t> foe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so wan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swaki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de </a:t>
            </a:r>
            <a:r>
              <a:rPr lang="en-US" dirty="0" err="1" smtClean="0"/>
              <a:t>normaal</a:t>
            </a:r>
            <a:r>
              <a:rPr lang="en-US" dirty="0" smtClean="0"/>
              <a:t>, en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normaal</a:t>
            </a:r>
            <a:r>
              <a:rPr lang="en-US" dirty="0" smtClean="0"/>
              <a:t> de </a:t>
            </a:r>
            <a:r>
              <a:rPr lang="en-US" dirty="0" err="1" smtClean="0"/>
              <a:t>boven-natuurlijk</a:t>
            </a:r>
            <a:r>
              <a:rPr lang="en-US" dirty="0" smtClean="0"/>
              <a:t>!</a:t>
            </a:r>
          </a:p>
          <a:p>
            <a:r>
              <a:rPr lang="en-US" b="1" baseline="0" dirty="0" smtClean="0"/>
              <a:t>Ps. 85:7</a:t>
            </a:r>
            <a:r>
              <a:rPr lang="en-US" b="1" dirty="0" smtClean="0"/>
              <a:t> </a:t>
            </a:r>
            <a:r>
              <a:rPr lang="en-US" b="1" baseline="0" dirty="0" smtClean="0"/>
              <a:t>Joe no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libi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baka</a:t>
            </a:r>
            <a:r>
              <a:rPr lang="en-US" b="1" baseline="0" dirty="0" smtClean="0"/>
              <a:t>; so </a:t>
            </a:r>
            <a:r>
              <a:rPr lang="en-US" b="1" baseline="0" dirty="0" err="1" smtClean="0"/>
              <a:t>dati</a:t>
            </a:r>
            <a:r>
              <a:rPr lang="en-US" b="1" baseline="0" dirty="0" smtClean="0"/>
              <a:t> Joe </a:t>
            </a:r>
            <a:r>
              <a:rPr lang="en-US" b="1" baseline="0" dirty="0" err="1" smtClean="0"/>
              <a:t>pipel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kan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prisiri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Joe?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C12BF-DAEF-4E43-BFB0-11E00CC13EBC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Manasse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hem pardon,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wan </a:t>
            </a:r>
            <a:r>
              <a:rPr lang="en-US" dirty="0" err="1" smtClean="0"/>
              <a:t>kans</a:t>
            </a:r>
            <a:r>
              <a:rPr lang="en-US" dirty="0" smtClean="0"/>
              <a:t> foe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kondre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poeroe</a:t>
            </a:r>
            <a:r>
              <a:rPr lang="en-US" dirty="0" smtClean="0"/>
              <a:t> ala </a:t>
            </a:r>
            <a:r>
              <a:rPr lang="en-US" dirty="0" err="1" smtClean="0"/>
              <a:t>afgodrei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doe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faja-faja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1FA2-48D0-4282-BA5D-0B54D30B326C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Psalm 80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953" y="2017713"/>
            <a:ext cx="8728135" cy="4114800"/>
          </a:xfrm>
        </p:spPr>
        <p:txBody>
          <a:bodyPr/>
          <a:lstStyle/>
          <a:p>
            <a:r>
              <a:rPr lang="en-US" b="1" baseline="0" dirty="0" smtClean="0"/>
              <a:t>4. </a:t>
            </a:r>
            <a:r>
              <a:rPr lang="en-US" b="1" baseline="0" dirty="0" err="1" smtClean="0"/>
              <a:t>Drai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agen</a:t>
            </a:r>
            <a:r>
              <a:rPr lang="en-US" b="1" baseline="0" dirty="0" smtClean="0"/>
              <a:t>, O </a:t>
            </a:r>
            <a:r>
              <a:rPr lang="en-US" b="1" baseline="0" dirty="0" err="1" smtClean="0"/>
              <a:t>Gado</a:t>
            </a:r>
            <a:r>
              <a:rPr lang="en-US" b="1" baseline="0" dirty="0" smtClean="0"/>
              <a:t>, en </a:t>
            </a:r>
            <a:r>
              <a:rPr lang="en-US" b="1" baseline="0" dirty="0" err="1" smtClean="0"/>
              <a:t>meki</a:t>
            </a:r>
            <a:r>
              <a:rPr lang="en-US" b="1" baseline="0" dirty="0" smtClean="0"/>
              <a:t> Joe </a:t>
            </a:r>
            <a:r>
              <a:rPr lang="en-US" b="1" baseline="0" dirty="0" err="1" smtClean="0"/>
              <a:t>fesi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skijn</a:t>
            </a:r>
            <a:r>
              <a:rPr lang="en-US" b="1" baseline="0" dirty="0" smtClean="0"/>
              <a:t>; en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feni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verloesoe</a:t>
            </a:r>
            <a:r>
              <a:rPr lang="en-US" b="1" baseline="0" dirty="0" smtClean="0"/>
              <a:t>.</a:t>
            </a:r>
          </a:p>
          <a:p>
            <a:r>
              <a:rPr lang="en-US" b="1" baseline="0" dirty="0" smtClean="0"/>
              <a:t>8. </a:t>
            </a:r>
            <a:r>
              <a:rPr lang="en-US" b="1" baseline="0" dirty="0" err="1" smtClean="0"/>
              <a:t>Drai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agen</a:t>
            </a:r>
            <a:r>
              <a:rPr lang="en-US" b="1" baseline="0" dirty="0" smtClean="0"/>
              <a:t>, O </a:t>
            </a:r>
            <a:r>
              <a:rPr lang="en-US" b="1" baseline="0" dirty="0" err="1" smtClean="0"/>
              <a:t>Gado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legre</a:t>
            </a:r>
            <a:r>
              <a:rPr lang="en-US" b="1" baseline="0" dirty="0" smtClean="0"/>
              <a:t>, en </a:t>
            </a:r>
            <a:r>
              <a:rPr lang="en-US" b="1" baseline="0" dirty="0" err="1" smtClean="0"/>
              <a:t>meki</a:t>
            </a:r>
            <a:r>
              <a:rPr lang="en-US" b="1" baseline="0" dirty="0" smtClean="0"/>
              <a:t> Joe </a:t>
            </a:r>
            <a:r>
              <a:rPr lang="en-US" b="1" baseline="0" dirty="0" err="1" smtClean="0"/>
              <a:t>fesi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skijn</a:t>
            </a:r>
            <a:r>
              <a:rPr lang="en-US" b="1" baseline="0" dirty="0" smtClean="0"/>
              <a:t>; en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feni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verloesoe</a:t>
            </a:r>
            <a:r>
              <a:rPr lang="en-US" b="1" baseline="0" dirty="0" smtClean="0"/>
              <a:t>.</a:t>
            </a:r>
          </a:p>
          <a:p>
            <a:r>
              <a:rPr lang="en-US" b="1" baseline="0" dirty="0" smtClean="0"/>
              <a:t>20. </a:t>
            </a:r>
            <a:r>
              <a:rPr lang="en-US" b="1" baseline="0" dirty="0" err="1" smtClean="0"/>
              <a:t>Drai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agen</a:t>
            </a:r>
            <a:r>
              <a:rPr lang="en-US" b="1" baseline="0" dirty="0" smtClean="0"/>
              <a:t>, O MASRA </a:t>
            </a:r>
            <a:r>
              <a:rPr lang="en-US" b="1" baseline="0" dirty="0" err="1" smtClean="0"/>
              <a:t>Gado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legre</a:t>
            </a:r>
            <a:r>
              <a:rPr lang="en-US" b="1" baseline="0" dirty="0" smtClean="0"/>
              <a:t>, en </a:t>
            </a:r>
            <a:r>
              <a:rPr lang="en-US" b="1" baseline="0" dirty="0" err="1" smtClean="0"/>
              <a:t>meki</a:t>
            </a:r>
            <a:r>
              <a:rPr lang="en-US" b="1" baseline="0" dirty="0" smtClean="0"/>
              <a:t> Joe </a:t>
            </a:r>
            <a:r>
              <a:rPr lang="en-US" b="1" baseline="0" dirty="0" err="1" smtClean="0"/>
              <a:t>fesi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skijn</a:t>
            </a:r>
            <a:r>
              <a:rPr lang="en-US" b="1" baseline="0" dirty="0" smtClean="0"/>
              <a:t>; en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feni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verloesoe</a:t>
            </a:r>
            <a:r>
              <a:rPr lang="en-US" b="1" baseline="0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ECE31-EE2D-4958-A99D-641456BF97FB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pramisi</a:t>
            </a:r>
            <a:r>
              <a:rPr lang="en-US" dirty="0" smtClean="0"/>
              <a:t> foe </a:t>
            </a:r>
            <a:r>
              <a:rPr lang="en-US" dirty="0" err="1" smtClean="0"/>
              <a:t>Zacharia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baseline="0" dirty="0" smtClean="0"/>
              <a:t> 3. Foe </a:t>
            </a:r>
            <a:r>
              <a:rPr lang="en-US" b="1" baseline="0" dirty="0" err="1" smtClean="0"/>
              <a:t>dat'ede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taki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taki</a:t>
            </a:r>
            <a:r>
              <a:rPr lang="en-US" b="1" baseline="0" dirty="0" smtClean="0"/>
              <a:t>: So MASRA foe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legre</a:t>
            </a:r>
            <a:r>
              <a:rPr lang="en-US" b="1" baseline="0" dirty="0" smtClean="0"/>
              <a:t> de </a:t>
            </a:r>
            <a:r>
              <a:rPr lang="en-US" b="1" baseline="0" dirty="0" err="1" smtClean="0"/>
              <a:t>taki</a:t>
            </a:r>
            <a:r>
              <a:rPr lang="en-US" b="1" baseline="0" dirty="0" smtClean="0"/>
              <a:t>: </a:t>
            </a:r>
            <a:r>
              <a:rPr lang="en-US" b="1" baseline="0" dirty="0" err="1" smtClean="0"/>
              <a:t>Drai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kom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baka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Mi: so MASRA foe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legre</a:t>
            </a:r>
            <a:r>
              <a:rPr lang="en-US" b="1" baseline="0" dirty="0" smtClean="0"/>
              <a:t> de </a:t>
            </a:r>
            <a:r>
              <a:rPr lang="en-US" b="1" baseline="0" dirty="0" err="1" smtClean="0"/>
              <a:t>taki</a:t>
            </a:r>
            <a:r>
              <a:rPr lang="en-US" b="1" baseline="0" dirty="0" smtClean="0"/>
              <a:t>, en Mi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drai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kom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: so MASRA foe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legre</a:t>
            </a:r>
            <a:r>
              <a:rPr lang="en-US" b="1" baseline="0" dirty="0" smtClean="0"/>
              <a:t> de </a:t>
            </a:r>
            <a:r>
              <a:rPr lang="en-US" b="1" baseline="0" dirty="0" err="1" smtClean="0"/>
              <a:t>taki</a:t>
            </a:r>
            <a:r>
              <a:rPr lang="en-US" b="1" baseline="0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0C15-226F-49B0-A588-691C67B9D2C6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natuur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Te Hem </a:t>
            </a:r>
            <a:r>
              <a:rPr lang="en-US" sz="2800" dirty="0" err="1" smtClean="0"/>
              <a:t>pipel</a:t>
            </a:r>
            <a:r>
              <a:rPr lang="en-US" sz="2800" dirty="0" smtClean="0"/>
              <a:t> </a:t>
            </a:r>
            <a:r>
              <a:rPr lang="en-US" sz="2800" dirty="0" err="1" smtClean="0"/>
              <a:t>bekenti</a:t>
            </a:r>
            <a:r>
              <a:rPr lang="en-US" sz="2800" dirty="0" smtClean="0"/>
              <a:t> </a:t>
            </a:r>
            <a:r>
              <a:rPr lang="en-US" sz="2800" dirty="0" err="1" smtClean="0"/>
              <a:t>dem</a:t>
            </a:r>
            <a:r>
              <a:rPr lang="en-US" sz="2800" dirty="0" smtClean="0"/>
              <a:t> </a:t>
            </a:r>
            <a:r>
              <a:rPr lang="en-US" sz="2800" dirty="0" err="1" smtClean="0"/>
              <a:t>sondoe</a:t>
            </a:r>
            <a:r>
              <a:rPr lang="en-US" sz="2800" dirty="0" smtClean="0"/>
              <a:t> en </a:t>
            </a:r>
            <a:r>
              <a:rPr lang="en-US" sz="2800" dirty="0" err="1" smtClean="0"/>
              <a:t>drai</a:t>
            </a:r>
            <a:r>
              <a:rPr lang="en-US" sz="2800" dirty="0" smtClean="0"/>
              <a:t> </a:t>
            </a:r>
            <a:r>
              <a:rPr lang="en-US" sz="2800" dirty="0" err="1" smtClean="0"/>
              <a:t>kom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Hem, A </a:t>
            </a:r>
            <a:r>
              <a:rPr lang="en-US" sz="2800" dirty="0" err="1" smtClean="0"/>
              <a:t>sori</a:t>
            </a:r>
            <a:r>
              <a:rPr lang="en-US" sz="2800" dirty="0" smtClean="0"/>
              <a:t> sari-</a:t>
            </a:r>
            <a:r>
              <a:rPr lang="en-US" sz="2800" dirty="0" err="1" smtClean="0"/>
              <a:t>hati</a:t>
            </a:r>
            <a:r>
              <a:rPr lang="en-US" sz="2800" dirty="0" smtClean="0"/>
              <a:t> en </a:t>
            </a:r>
            <a:r>
              <a:rPr lang="en-US" sz="2800" dirty="0" err="1" smtClean="0"/>
              <a:t>drai</a:t>
            </a:r>
            <a:r>
              <a:rPr lang="en-US" sz="2800" dirty="0" smtClean="0"/>
              <a:t> </a:t>
            </a:r>
            <a:r>
              <a:rPr lang="en-US" sz="2800" dirty="0" err="1" smtClean="0"/>
              <a:t>kom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dem</a:t>
            </a:r>
            <a:r>
              <a:rPr lang="en-US" sz="2800" dirty="0" smtClean="0"/>
              <a:t>. </a:t>
            </a:r>
          </a:p>
          <a:p>
            <a:r>
              <a:rPr lang="en-US" sz="2800" b="1" dirty="0" smtClean="0"/>
              <a:t>II </a:t>
            </a:r>
            <a:r>
              <a:rPr lang="en-US" sz="2800" b="1" dirty="0" err="1" smtClean="0"/>
              <a:t>Kron</a:t>
            </a:r>
            <a:r>
              <a:rPr lang="en-US" sz="2800" b="1" dirty="0" smtClean="0"/>
              <a:t>. 7:14 </a:t>
            </a:r>
            <a:r>
              <a:rPr lang="en-US" sz="2800" b="1" baseline="0" dirty="0" err="1" smtClean="0"/>
              <a:t>Efoe</a:t>
            </a:r>
            <a:r>
              <a:rPr lang="en-US" sz="2800" b="1" baseline="0" dirty="0" smtClean="0"/>
              <a:t> Mi </a:t>
            </a:r>
            <a:r>
              <a:rPr lang="en-US" sz="2800" b="1" baseline="0" dirty="0" err="1" smtClean="0"/>
              <a:t>pipel</a:t>
            </a:r>
            <a:r>
              <a:rPr lang="en-US" sz="2800" b="1" baseline="0" dirty="0" smtClean="0"/>
              <a:t>, </a:t>
            </a:r>
            <a:r>
              <a:rPr lang="en-US" sz="2800" b="1" baseline="0" dirty="0" err="1" smtClean="0"/>
              <a:t>disi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dem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kari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</a:t>
            </a:r>
            <a:r>
              <a:rPr lang="en-US" sz="2800" b="1" baseline="0" dirty="0" smtClean="0"/>
              <a:t> Mi </a:t>
            </a:r>
            <a:r>
              <a:rPr lang="en-US" sz="2800" b="1" baseline="0" dirty="0" err="1" smtClean="0"/>
              <a:t>nem</a:t>
            </a:r>
            <a:r>
              <a:rPr lang="en-US" sz="2800" b="1" baseline="0" dirty="0" smtClean="0"/>
              <a:t>, </a:t>
            </a:r>
            <a:r>
              <a:rPr lang="en-US" sz="2800" b="1" baseline="0" dirty="0" err="1" smtClean="0"/>
              <a:t>sa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saka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demsrefi</a:t>
            </a:r>
            <a:r>
              <a:rPr lang="en-US" sz="2800" b="1" baseline="0" dirty="0" smtClean="0"/>
              <a:t>, en </a:t>
            </a:r>
            <a:r>
              <a:rPr lang="en-US" sz="2800" b="1" baseline="0" dirty="0" err="1" smtClean="0"/>
              <a:t>begi</a:t>
            </a:r>
            <a:r>
              <a:rPr lang="en-US" sz="2800" b="1" baseline="0" dirty="0" smtClean="0"/>
              <a:t>, en </a:t>
            </a:r>
            <a:r>
              <a:rPr lang="en-US" sz="2800" b="1" baseline="0" dirty="0" err="1" smtClean="0"/>
              <a:t>soekoe</a:t>
            </a:r>
            <a:r>
              <a:rPr lang="en-US" sz="2800" b="1" baseline="0" dirty="0" smtClean="0"/>
              <a:t> Mi </a:t>
            </a:r>
            <a:r>
              <a:rPr lang="en-US" sz="2800" b="1" baseline="0" dirty="0" err="1" smtClean="0"/>
              <a:t>fesi</a:t>
            </a:r>
            <a:r>
              <a:rPr lang="en-US" sz="2800" b="1" baseline="0" dirty="0" smtClean="0"/>
              <a:t>, en </a:t>
            </a:r>
            <a:r>
              <a:rPr lang="en-US" sz="2800" b="1" baseline="0" dirty="0" err="1" smtClean="0"/>
              <a:t>drai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komopo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dem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ogri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pasi</a:t>
            </a:r>
            <a:r>
              <a:rPr lang="en-US" sz="2800" b="1" baseline="0" dirty="0" smtClean="0"/>
              <a:t>; </a:t>
            </a:r>
            <a:r>
              <a:rPr lang="en-US" sz="2800" b="1" baseline="0" dirty="0" err="1" smtClean="0"/>
              <a:t>dan</a:t>
            </a:r>
            <a:r>
              <a:rPr lang="en-US" sz="2800" b="1" baseline="0" dirty="0" smtClean="0"/>
              <a:t> Mi </a:t>
            </a:r>
            <a:r>
              <a:rPr lang="en-US" sz="2800" b="1" baseline="0" dirty="0" err="1" smtClean="0"/>
              <a:t>sa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jere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hemel</a:t>
            </a:r>
            <a:r>
              <a:rPr lang="en-US" sz="2800" b="1" baseline="0" dirty="0" smtClean="0"/>
              <a:t>, en Mi </a:t>
            </a:r>
            <a:r>
              <a:rPr lang="en-US" sz="2800" b="1" baseline="0" dirty="0" err="1" smtClean="0"/>
              <a:t>sa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gi</a:t>
            </a:r>
            <a:r>
              <a:rPr lang="en-US" sz="2800" b="1" baseline="0" dirty="0" smtClean="0"/>
              <a:t> pardon </a:t>
            </a:r>
            <a:r>
              <a:rPr lang="en-US" sz="2800" b="1" baseline="0" dirty="0" err="1" smtClean="0"/>
              <a:t>na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dem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sondoe</a:t>
            </a:r>
            <a:r>
              <a:rPr lang="en-US" sz="2800" b="1" baseline="0" dirty="0" smtClean="0"/>
              <a:t>, en Mi </a:t>
            </a:r>
            <a:r>
              <a:rPr lang="en-US" sz="2800" b="1" baseline="0" dirty="0" err="1" smtClean="0"/>
              <a:t>sa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meki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dem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kondre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kom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boen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baka</a:t>
            </a:r>
            <a:r>
              <a:rPr lang="en-US" sz="2800" b="1" baseline="0" dirty="0" smtClean="0"/>
              <a:t>.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67F67-66B6-4292-8387-A9AD9851262E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Gado</a:t>
            </a:r>
            <a:r>
              <a:rPr lang="en-US" dirty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jeje-siki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gesontoe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tranga-jesi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vleselijk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dirty="0" err="1" smtClean="0"/>
              <a:t>geestelijk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AD2B-E1C5-491D-A1C6-57CE24265A6A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Marki</a:t>
            </a:r>
            <a:r>
              <a:rPr lang="en-US" dirty="0" smtClean="0"/>
              <a:t> foe </a:t>
            </a:r>
            <a:r>
              <a:rPr lang="en-US" dirty="0" err="1" smtClean="0"/>
              <a:t>normaal</a:t>
            </a:r>
            <a:r>
              <a:rPr lang="en-US" dirty="0" smtClean="0"/>
              <a:t> Kristen </a:t>
            </a:r>
            <a:r>
              <a:rPr lang="en-US" dirty="0" err="1" smtClean="0"/>
              <a:t>libi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083" y="2017713"/>
            <a:ext cx="8363005" cy="4114800"/>
          </a:xfrm>
        </p:spPr>
        <p:txBody>
          <a:bodyPr/>
          <a:lstStyle/>
          <a:p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dorodoro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antwoord</a:t>
            </a:r>
            <a:endParaRPr lang="en-US" dirty="0" smtClean="0"/>
          </a:p>
          <a:p>
            <a:r>
              <a:rPr lang="en-US" dirty="0" smtClean="0"/>
              <a:t>Evangelism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Vrede</a:t>
            </a:r>
            <a:endParaRPr lang="en-US" dirty="0" smtClean="0"/>
          </a:p>
          <a:p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err="1" smtClean="0"/>
              <a:t>Vervolgoe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lijst</a:t>
            </a:r>
            <a:r>
              <a:rPr lang="en-US" dirty="0" smtClean="0"/>
              <a:t> </a:t>
            </a:r>
            <a:r>
              <a:rPr lang="en-US" dirty="0" err="1" smtClean="0"/>
              <a:t>ete</a:t>
            </a:r>
            <a:r>
              <a:rPr lang="en-US" dirty="0" smtClean="0"/>
              <a:t> wan </a:t>
            </a:r>
            <a:r>
              <a:rPr lang="en-US" dirty="0" err="1" smtClean="0"/>
              <a:t>leisi</a:t>
            </a:r>
            <a:r>
              <a:rPr lang="en-US" dirty="0" smtClean="0"/>
              <a:t> –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foe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, </a:t>
            </a:r>
            <a:r>
              <a:rPr lang="en-US" dirty="0" err="1" smtClean="0"/>
              <a:t>lesi</a:t>
            </a:r>
            <a:r>
              <a:rPr lang="en-US" dirty="0" smtClean="0"/>
              <a:t>- </a:t>
            </a:r>
            <a:r>
              <a:rPr lang="en-US" dirty="0" err="1" smtClean="0"/>
              <a:t>fasi</a:t>
            </a:r>
            <a:r>
              <a:rPr lang="en-US" dirty="0" smtClean="0"/>
              <a:t>, skin-</a:t>
            </a:r>
            <a:r>
              <a:rPr lang="en-US" dirty="0" err="1" smtClean="0"/>
              <a:t>fasi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73F69-8D23-4FD1-832F-73E32C37472F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648" y="214313"/>
            <a:ext cx="8169327" cy="1462087"/>
          </a:xfrm>
        </p:spPr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en </a:t>
            </a:r>
            <a:r>
              <a:rPr lang="en-US" dirty="0" err="1" smtClean="0"/>
              <a:t>normaal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antwoord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endParaRPr lang="en-US" dirty="0" smtClean="0"/>
          </a:p>
          <a:p>
            <a:r>
              <a:rPr lang="en-US" dirty="0" smtClean="0"/>
              <a:t>A de </a:t>
            </a:r>
            <a:r>
              <a:rPr lang="en-US" dirty="0" err="1" smtClean="0"/>
              <a:t>overduidelijk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froktoe</a:t>
            </a:r>
            <a:r>
              <a:rPr lang="en-US" dirty="0" smtClean="0"/>
              <a:t>,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froktoe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tan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prisiri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vrede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vervolgoe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0510-A7C7-4443-9530-A53CA389F986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resultaat</a:t>
            </a:r>
            <a:r>
              <a:rPr lang="en-US" dirty="0" smtClean="0"/>
              <a:t> no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alatem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2 &amp; 3 – 3000, </a:t>
            </a:r>
            <a:r>
              <a:rPr lang="en-US" dirty="0" err="1" smtClean="0"/>
              <a:t>dan</a:t>
            </a:r>
            <a:r>
              <a:rPr lang="en-US" dirty="0" smtClean="0"/>
              <a:t> 5000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Stefanus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ston</a:t>
            </a:r>
            <a:endParaRPr lang="en-US" dirty="0" smtClean="0"/>
          </a:p>
          <a:p>
            <a:r>
              <a:rPr lang="en-US" dirty="0" smtClean="0"/>
              <a:t>Ma ala toe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-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40897-F2B4-45A6-AC8E-1D2C40074433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sari-</a:t>
            </a:r>
            <a:r>
              <a:rPr lang="en-US" dirty="0" err="1" smtClean="0"/>
              <a:t>hati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de wan </a:t>
            </a:r>
            <a:r>
              <a:rPr lang="en-US" dirty="0" err="1" smtClean="0"/>
              <a:t>Gado</a:t>
            </a:r>
            <a:r>
              <a:rPr lang="en-US" dirty="0" smtClean="0"/>
              <a:t> foe sari-</a:t>
            </a:r>
            <a:r>
              <a:rPr lang="en-US" dirty="0" err="1" smtClean="0"/>
              <a:t>hati</a:t>
            </a:r>
            <a:r>
              <a:rPr lang="en-US" dirty="0" smtClean="0"/>
              <a:t>, en A </a:t>
            </a:r>
            <a:r>
              <a:rPr lang="en-US" dirty="0" err="1" smtClean="0"/>
              <a:t>sori</a:t>
            </a:r>
            <a:r>
              <a:rPr lang="en-US" dirty="0" smtClean="0"/>
              <a:t> sari-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alatem</a:t>
            </a:r>
            <a:r>
              <a:rPr lang="en-US" dirty="0" smtClean="0"/>
              <a:t>, </a:t>
            </a:r>
            <a:r>
              <a:rPr lang="en-US" dirty="0" err="1" smtClean="0"/>
              <a:t>inclusief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Hem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bron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endParaRPr lang="en-US" dirty="0" smtClean="0"/>
          </a:p>
          <a:p>
            <a:r>
              <a:rPr lang="en-US" dirty="0" smtClean="0"/>
              <a:t>Ps. 136 – Hem sari-</a:t>
            </a:r>
            <a:r>
              <a:rPr lang="en-US" dirty="0" err="1" smtClean="0"/>
              <a:t>hati</a:t>
            </a:r>
            <a:r>
              <a:rPr lang="en-US" dirty="0" smtClean="0"/>
              <a:t> tan foe </a:t>
            </a:r>
            <a:r>
              <a:rPr lang="en-US" dirty="0" err="1" smtClean="0"/>
              <a:t>teego</a:t>
            </a:r>
            <a:r>
              <a:rPr lang="en-US" dirty="0" smtClean="0"/>
              <a:t> de </a:t>
            </a:r>
            <a:r>
              <a:rPr lang="en-US" dirty="0" err="1" smtClean="0"/>
              <a:t>skrifi</a:t>
            </a:r>
            <a:r>
              <a:rPr lang="en-US" dirty="0" smtClean="0"/>
              <a:t> 26 </a:t>
            </a:r>
            <a:r>
              <a:rPr lang="en-US" dirty="0" err="1" smtClean="0"/>
              <a:t>leisi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ADF8-5CD4-4C56-86CB-E972227FFFF7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sari-</a:t>
            </a:r>
            <a:r>
              <a:rPr lang="en-US" dirty="0" err="1" smtClean="0"/>
              <a:t>hati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Hab. 3:2 </a:t>
            </a:r>
            <a:r>
              <a:rPr lang="en-US" b="1" baseline="0" dirty="0" smtClean="0"/>
              <a:t>O MASRA, mi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jere</a:t>
            </a:r>
            <a:r>
              <a:rPr lang="en-US" b="1" baseline="0" dirty="0" smtClean="0"/>
              <a:t> Joe </a:t>
            </a:r>
            <a:r>
              <a:rPr lang="en-US" b="1" baseline="0" dirty="0" err="1" smtClean="0"/>
              <a:t>taki</a:t>
            </a:r>
            <a:r>
              <a:rPr lang="en-US" b="1" baseline="0" dirty="0" smtClean="0"/>
              <a:t>, en mi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frede</a:t>
            </a:r>
            <a:r>
              <a:rPr lang="en-US" b="1" baseline="0" dirty="0" smtClean="0"/>
              <a:t>; O MASRA, </a:t>
            </a:r>
            <a:r>
              <a:rPr lang="en-US" b="1" baseline="0" dirty="0" err="1" smtClean="0"/>
              <a:t>meki</a:t>
            </a:r>
            <a:r>
              <a:rPr lang="en-US" b="1" baseline="0" dirty="0" smtClean="0"/>
              <a:t> Joe </a:t>
            </a:r>
            <a:r>
              <a:rPr lang="en-US" b="1" baseline="0" dirty="0" err="1" smtClean="0"/>
              <a:t>wroko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libi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baka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mindri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jari</a:t>
            </a:r>
            <a:r>
              <a:rPr lang="en-US" b="1" baseline="0" dirty="0" smtClean="0"/>
              <a:t>; </a:t>
            </a:r>
            <a:r>
              <a:rPr lang="en-US" b="1" baseline="0" dirty="0" err="1" smtClean="0"/>
              <a:t>meki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dati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pasa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mindri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jari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hatibron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membre</a:t>
            </a:r>
            <a:r>
              <a:rPr lang="en-US" b="1" baseline="0" dirty="0" smtClean="0"/>
              <a:t> sari-</a:t>
            </a:r>
            <a:r>
              <a:rPr lang="en-US" b="1" baseline="0" dirty="0" err="1" smtClean="0"/>
              <a:t>hati</a:t>
            </a:r>
            <a:r>
              <a:rPr lang="en-US" b="1" baseline="0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F472-3528-4518-8E65-2C8CEAF34CBC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39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Chayah</a:t>
            </a:r>
            <a:r>
              <a:rPr lang="en-US" dirty="0" smtClean="0"/>
              <a:t> = revive,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joesrefi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, foe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gesontoe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normaal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Disi</a:t>
            </a:r>
            <a:r>
              <a:rPr lang="en-US" dirty="0" smtClean="0"/>
              <a:t> no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wan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boven-natuurlijk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, ma foe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so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normaal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de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smtClean="0"/>
              <a:t>Na </a:t>
            </a:r>
            <a:r>
              <a:rPr lang="en-US" dirty="0" err="1" smtClean="0"/>
              <a:t>ini</a:t>
            </a:r>
            <a:r>
              <a:rPr lang="en-US" dirty="0" smtClean="0"/>
              <a:t> Engels – revive </a:t>
            </a:r>
            <a:r>
              <a:rPr lang="en-US" dirty="0" err="1" smtClean="0"/>
              <a:t>efoe</a:t>
            </a:r>
            <a:r>
              <a:rPr lang="en-US" dirty="0" smtClean="0"/>
              <a:t> quicken (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86027-CBD0-468C-903C-1CCCC526A5B0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jere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bekenti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: I Jn. 1:8-10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49402"/>
            <a:ext cx="8955088" cy="4114800"/>
          </a:xfrm>
        </p:spPr>
        <p:txBody>
          <a:bodyPr/>
          <a:lstStyle/>
          <a:p>
            <a:r>
              <a:rPr lang="pl-PL" b="1" baseline="0" dirty="0" smtClean="0"/>
              <a:t>8. Efoe wi taki dati wi no abi sondoe, dan wi kori wisrefi, en da waarheid no de na wi ini.</a:t>
            </a:r>
            <a:r>
              <a:rPr lang="en-US" b="1" baseline="0" dirty="0" smtClean="0"/>
              <a:t>  9</a:t>
            </a:r>
            <a:r>
              <a:rPr lang="en-US" b="1" baseline="0" dirty="0" smtClean="0">
                <a:solidFill>
                  <a:srgbClr val="FF0000"/>
                </a:solidFill>
              </a:rPr>
              <a:t>. </a:t>
            </a:r>
            <a:r>
              <a:rPr lang="en-US" b="1" i="1" baseline="0" dirty="0" smtClean="0">
                <a:solidFill>
                  <a:srgbClr val="FF0000"/>
                </a:solidFill>
              </a:rPr>
              <a:t>Ma </a:t>
            </a:r>
            <a:r>
              <a:rPr lang="en-US" b="1" i="1" baseline="0" dirty="0" err="1" smtClean="0">
                <a:solidFill>
                  <a:srgbClr val="FF0000"/>
                </a:solidFill>
              </a:rPr>
              <a:t>efoe</a:t>
            </a:r>
            <a:r>
              <a:rPr lang="en-US" b="1" i="1" baseline="0" dirty="0" smtClean="0">
                <a:solidFill>
                  <a:srgbClr val="FF0000"/>
                </a:solidFill>
              </a:rPr>
              <a:t> </a:t>
            </a:r>
            <a:r>
              <a:rPr lang="en-US" b="1" i="1" baseline="0" dirty="0" err="1" smtClean="0">
                <a:solidFill>
                  <a:srgbClr val="FF0000"/>
                </a:solidFill>
              </a:rPr>
              <a:t>wi</a:t>
            </a:r>
            <a:r>
              <a:rPr lang="en-US" b="1" i="1" baseline="0" dirty="0" smtClean="0">
                <a:solidFill>
                  <a:srgbClr val="FF0000"/>
                </a:solidFill>
              </a:rPr>
              <a:t> </a:t>
            </a:r>
            <a:r>
              <a:rPr lang="en-US" b="1" i="1" baseline="0" dirty="0" err="1" smtClean="0">
                <a:solidFill>
                  <a:srgbClr val="FF0000"/>
                </a:solidFill>
              </a:rPr>
              <a:t>bekenti</a:t>
            </a:r>
            <a:r>
              <a:rPr lang="en-US" b="1" i="1" baseline="0" dirty="0" smtClean="0">
                <a:solidFill>
                  <a:srgbClr val="FF0000"/>
                </a:solidFill>
              </a:rPr>
              <a:t> </a:t>
            </a:r>
            <a:r>
              <a:rPr lang="en-US" b="1" i="1" baseline="0" dirty="0" err="1" smtClean="0">
                <a:solidFill>
                  <a:srgbClr val="FF0000"/>
                </a:solidFill>
              </a:rPr>
              <a:t>wi</a:t>
            </a:r>
            <a:r>
              <a:rPr lang="en-US" b="1" i="1" baseline="0" dirty="0" smtClean="0">
                <a:solidFill>
                  <a:srgbClr val="FF0000"/>
                </a:solidFill>
              </a:rPr>
              <a:t> </a:t>
            </a:r>
            <a:r>
              <a:rPr lang="en-US" b="1" i="1" baseline="0" dirty="0" err="1" smtClean="0">
                <a:solidFill>
                  <a:srgbClr val="FF0000"/>
                </a:solidFill>
              </a:rPr>
              <a:t>sondoe</a:t>
            </a:r>
            <a:r>
              <a:rPr lang="en-US" b="1" i="1" baseline="0" dirty="0" smtClean="0">
                <a:solidFill>
                  <a:srgbClr val="FF0000"/>
                </a:solidFill>
              </a:rPr>
              <a:t>, A de </a:t>
            </a:r>
            <a:r>
              <a:rPr lang="en-US" b="1" i="1" baseline="0" dirty="0" err="1" smtClean="0">
                <a:solidFill>
                  <a:srgbClr val="FF0000"/>
                </a:solidFill>
              </a:rPr>
              <a:t>getrouw</a:t>
            </a:r>
            <a:r>
              <a:rPr lang="en-US" b="1" i="1" baseline="0" dirty="0" smtClean="0">
                <a:solidFill>
                  <a:srgbClr val="FF0000"/>
                </a:solidFill>
              </a:rPr>
              <a:t> en </a:t>
            </a:r>
            <a:r>
              <a:rPr lang="en-US" b="1" i="1" baseline="0" dirty="0" err="1" smtClean="0">
                <a:solidFill>
                  <a:srgbClr val="FF0000"/>
                </a:solidFill>
              </a:rPr>
              <a:t>regtvaardiki</a:t>
            </a:r>
            <a:r>
              <a:rPr lang="en-US" b="1" i="1" baseline="0" dirty="0" smtClean="0">
                <a:solidFill>
                  <a:srgbClr val="FF0000"/>
                </a:solidFill>
              </a:rPr>
              <a:t> foe </a:t>
            </a:r>
            <a:r>
              <a:rPr lang="en-US" b="1" i="1" baseline="0" dirty="0" err="1" smtClean="0">
                <a:solidFill>
                  <a:srgbClr val="FF0000"/>
                </a:solidFill>
              </a:rPr>
              <a:t>gi</a:t>
            </a:r>
            <a:r>
              <a:rPr lang="en-US" b="1" i="1" baseline="0" dirty="0" smtClean="0">
                <a:solidFill>
                  <a:srgbClr val="FF0000"/>
                </a:solidFill>
              </a:rPr>
              <a:t> pardon </a:t>
            </a:r>
            <a:r>
              <a:rPr lang="en-US" b="1" i="1" baseline="0" dirty="0" err="1" smtClean="0">
                <a:solidFill>
                  <a:srgbClr val="FF0000"/>
                </a:solidFill>
              </a:rPr>
              <a:t>na</a:t>
            </a:r>
            <a:r>
              <a:rPr lang="en-US" b="1" i="1" baseline="0" dirty="0" smtClean="0">
                <a:solidFill>
                  <a:srgbClr val="FF0000"/>
                </a:solidFill>
              </a:rPr>
              <a:t> </a:t>
            </a:r>
            <a:r>
              <a:rPr lang="en-US" b="1" i="1" baseline="0" dirty="0" err="1" smtClean="0">
                <a:solidFill>
                  <a:srgbClr val="FF0000"/>
                </a:solidFill>
              </a:rPr>
              <a:t>wi</a:t>
            </a:r>
            <a:r>
              <a:rPr lang="en-US" b="1" i="1" baseline="0" dirty="0" smtClean="0">
                <a:solidFill>
                  <a:srgbClr val="FF0000"/>
                </a:solidFill>
              </a:rPr>
              <a:t> </a:t>
            </a:r>
            <a:r>
              <a:rPr lang="en-US" b="1" i="1" baseline="0" dirty="0" err="1" smtClean="0">
                <a:solidFill>
                  <a:srgbClr val="FF0000"/>
                </a:solidFill>
              </a:rPr>
              <a:t>sondoe</a:t>
            </a:r>
            <a:r>
              <a:rPr lang="en-US" b="1" i="1" baseline="0" dirty="0" smtClean="0">
                <a:solidFill>
                  <a:srgbClr val="FF0000"/>
                </a:solidFill>
              </a:rPr>
              <a:t>, en foe </a:t>
            </a:r>
            <a:r>
              <a:rPr lang="en-US" b="1" i="1" baseline="0" dirty="0" err="1" smtClean="0">
                <a:solidFill>
                  <a:srgbClr val="FF0000"/>
                </a:solidFill>
              </a:rPr>
              <a:t>krini</a:t>
            </a:r>
            <a:r>
              <a:rPr lang="en-US" b="1" i="1" baseline="0" dirty="0" smtClean="0">
                <a:solidFill>
                  <a:srgbClr val="FF0000"/>
                </a:solidFill>
              </a:rPr>
              <a:t> </a:t>
            </a:r>
            <a:r>
              <a:rPr lang="en-US" b="1" i="1" baseline="0" dirty="0" err="1" smtClean="0">
                <a:solidFill>
                  <a:srgbClr val="FF0000"/>
                </a:solidFill>
              </a:rPr>
              <a:t>wi</a:t>
            </a:r>
            <a:r>
              <a:rPr lang="en-US" b="1" i="1" baseline="0" dirty="0" smtClean="0">
                <a:solidFill>
                  <a:srgbClr val="FF0000"/>
                </a:solidFill>
              </a:rPr>
              <a:t> foe ala </a:t>
            </a:r>
            <a:r>
              <a:rPr lang="en-US" b="1" i="1" baseline="0" dirty="0" err="1" smtClean="0">
                <a:solidFill>
                  <a:srgbClr val="FF0000"/>
                </a:solidFill>
              </a:rPr>
              <a:t>ongerechtigheid</a:t>
            </a:r>
            <a:r>
              <a:rPr lang="en-US" b="1" i="1" baseline="0" dirty="0" smtClean="0">
                <a:solidFill>
                  <a:srgbClr val="FF0000"/>
                </a:solidFill>
              </a:rPr>
              <a:t>.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smtClean="0"/>
              <a:t> 10. </a:t>
            </a:r>
            <a:r>
              <a:rPr lang="en-US" b="1" baseline="0" dirty="0" err="1" smtClean="0"/>
              <a:t>Efoe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taki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dati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no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doe </a:t>
            </a:r>
            <a:r>
              <a:rPr lang="en-US" b="1" baseline="0" dirty="0" err="1" smtClean="0"/>
              <a:t>sondoe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meki</a:t>
            </a:r>
            <a:r>
              <a:rPr lang="en-US" b="1" baseline="0" dirty="0" smtClean="0"/>
              <a:t> Hem </a:t>
            </a:r>
            <a:r>
              <a:rPr lang="en-US" b="1" baseline="0" dirty="0" err="1" smtClean="0"/>
              <a:t>tron</a:t>
            </a:r>
            <a:r>
              <a:rPr lang="en-US" b="1" baseline="0" dirty="0" smtClean="0"/>
              <a:t> wan </a:t>
            </a:r>
            <a:r>
              <a:rPr lang="en-US" b="1" baseline="0" dirty="0" err="1" smtClean="0"/>
              <a:t>leiman</a:t>
            </a:r>
            <a:r>
              <a:rPr lang="en-US" b="1" baseline="0" dirty="0" smtClean="0"/>
              <a:t>, en Hem </a:t>
            </a:r>
            <a:r>
              <a:rPr lang="en-US" b="1" baseline="0" dirty="0" err="1" smtClean="0"/>
              <a:t>woortoe</a:t>
            </a:r>
            <a:r>
              <a:rPr lang="en-US" b="1" baseline="0" dirty="0" smtClean="0"/>
              <a:t> no de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9D82E-0418-4739-90C6-F9867005184C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Begi</a:t>
            </a:r>
            <a:r>
              <a:rPr lang="en-US" dirty="0" smtClean="0"/>
              <a:t> foe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40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ondro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85915"/>
            <a:ext cx="8918575" cy="4114800"/>
          </a:xfrm>
        </p:spPr>
        <p:txBody>
          <a:bodyPr/>
          <a:lstStyle/>
          <a:p>
            <a:r>
              <a:rPr lang="en-US" sz="2800" b="1" dirty="0" smtClean="0"/>
              <a:t>Rom. 12:</a:t>
            </a:r>
            <a:r>
              <a:rPr lang="en-US" sz="2800" b="1" baseline="0" dirty="0" smtClean="0"/>
              <a:t>1. Foe </a:t>
            </a:r>
            <a:r>
              <a:rPr lang="en-US" sz="2800" b="1" baseline="0" dirty="0" err="1" smtClean="0"/>
              <a:t>dat'ede</a:t>
            </a:r>
            <a:r>
              <a:rPr lang="en-US" sz="2800" b="1" baseline="0" dirty="0" smtClean="0"/>
              <a:t>, mi </a:t>
            </a:r>
            <a:r>
              <a:rPr lang="en-US" sz="2800" b="1" baseline="0" dirty="0" err="1" smtClean="0"/>
              <a:t>brada</a:t>
            </a:r>
            <a:r>
              <a:rPr lang="en-US" sz="2800" b="1" baseline="0" dirty="0" smtClean="0"/>
              <a:t>, mi </a:t>
            </a:r>
            <a:r>
              <a:rPr lang="en-US" sz="2800" b="1" baseline="0" dirty="0" err="1" smtClean="0"/>
              <a:t>begi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oen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nanga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</a:t>
            </a:r>
            <a:r>
              <a:rPr lang="en-US" sz="2800" b="1" baseline="0" dirty="0" smtClean="0"/>
              <a:t> sari-</a:t>
            </a:r>
            <a:r>
              <a:rPr lang="en-US" sz="2800" b="1" baseline="0" dirty="0" err="1" smtClean="0"/>
              <a:t>hati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Gado</a:t>
            </a:r>
            <a:r>
              <a:rPr lang="en-US" sz="2800" b="1" baseline="0" dirty="0" smtClean="0"/>
              <a:t>, </a:t>
            </a:r>
            <a:r>
              <a:rPr lang="en-US" sz="2800" b="1" baseline="0" dirty="0" err="1" smtClean="0"/>
              <a:t>dati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oen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gi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oen</a:t>
            </a:r>
            <a:r>
              <a:rPr lang="en-US" sz="2800" b="1" baseline="0" dirty="0" smtClean="0"/>
              <a:t> skin </a:t>
            </a:r>
            <a:r>
              <a:rPr lang="en-US" sz="2800" b="1" baseline="0" dirty="0" err="1" smtClean="0"/>
              <a:t>abra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leki</a:t>
            </a:r>
            <a:r>
              <a:rPr lang="en-US" sz="2800" b="1" baseline="0" dirty="0" smtClean="0"/>
              <a:t> wan </a:t>
            </a:r>
            <a:r>
              <a:rPr lang="en-US" sz="2800" b="1" baseline="0" dirty="0" err="1" smtClean="0"/>
              <a:t>libi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ofrandi</a:t>
            </a:r>
            <a:r>
              <a:rPr lang="en-US" sz="2800" b="1" baseline="0" dirty="0" smtClean="0"/>
              <a:t>, </a:t>
            </a:r>
            <a:r>
              <a:rPr lang="en-US" sz="2800" b="1" baseline="0" dirty="0" err="1" smtClean="0"/>
              <a:t>disi</a:t>
            </a:r>
            <a:r>
              <a:rPr lang="en-US" sz="2800" b="1" baseline="0" dirty="0" smtClean="0"/>
              <a:t> de </a:t>
            </a:r>
            <a:r>
              <a:rPr lang="en-US" sz="2800" b="1" baseline="0" dirty="0" err="1" smtClean="0"/>
              <a:t>santa</a:t>
            </a:r>
            <a:r>
              <a:rPr lang="en-US" sz="2800" b="1" baseline="0" dirty="0" smtClean="0"/>
              <a:t> en </a:t>
            </a:r>
            <a:r>
              <a:rPr lang="en-US" sz="2800" b="1" baseline="0" dirty="0" err="1" smtClean="0"/>
              <a:t>boen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ini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ai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Gado</a:t>
            </a:r>
            <a:r>
              <a:rPr lang="en-US" sz="2800" b="1" baseline="0" dirty="0" smtClean="0"/>
              <a:t>, en </a:t>
            </a:r>
            <a:r>
              <a:rPr lang="en-US" sz="2800" b="1" baseline="0" dirty="0" err="1" smtClean="0"/>
              <a:t>disi</a:t>
            </a:r>
            <a:r>
              <a:rPr lang="en-US" sz="2800" b="1" baseline="0" dirty="0" smtClean="0"/>
              <a:t> de </a:t>
            </a:r>
            <a:r>
              <a:rPr lang="en-US" sz="2800" b="1" baseline="0" dirty="0" err="1" smtClean="0"/>
              <a:t>da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juisti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fasi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dini</a:t>
            </a:r>
            <a:r>
              <a:rPr lang="en-US" sz="2800" b="1" baseline="0" dirty="0" smtClean="0"/>
              <a:t> Hem.2. En no </a:t>
            </a:r>
            <a:r>
              <a:rPr lang="en-US" sz="2800" b="1" baseline="0" dirty="0" err="1" smtClean="0"/>
              <a:t>gi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pasi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oen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kom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gersi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grontapoe</a:t>
            </a:r>
            <a:r>
              <a:rPr lang="en-US" sz="2800" b="1" baseline="0" dirty="0" smtClean="0"/>
              <a:t>, ma </a:t>
            </a:r>
            <a:r>
              <a:rPr lang="en-US" sz="2800" b="1" baseline="0" dirty="0" err="1" smtClean="0"/>
              <a:t>meki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oensrefi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kenki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nanga</a:t>
            </a:r>
            <a:r>
              <a:rPr lang="en-US" sz="2800" b="1" baseline="0" dirty="0" smtClean="0"/>
              <a:t> wan </a:t>
            </a:r>
            <a:r>
              <a:rPr lang="en-US" sz="2800" b="1" baseline="0" dirty="0" err="1" smtClean="0"/>
              <a:t>njoen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prakseri</a:t>
            </a:r>
            <a:r>
              <a:rPr lang="en-US" sz="2800" b="1" baseline="0" dirty="0" smtClean="0"/>
              <a:t>, foe </a:t>
            </a:r>
            <a:r>
              <a:rPr lang="en-US" sz="2800" b="1" baseline="0" dirty="0" err="1" smtClean="0"/>
              <a:t>oen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kan</a:t>
            </a:r>
            <a:r>
              <a:rPr lang="en-US" sz="2800" b="1" baseline="0" dirty="0" smtClean="0"/>
              <a:t> doe </a:t>
            </a:r>
            <a:r>
              <a:rPr lang="en-US" sz="2800" b="1" baseline="0" dirty="0" err="1" smtClean="0"/>
              <a:t>da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wani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Gado</a:t>
            </a:r>
            <a:r>
              <a:rPr lang="en-US" sz="2800" b="1" baseline="0" dirty="0" smtClean="0"/>
              <a:t>, </a:t>
            </a:r>
            <a:r>
              <a:rPr lang="en-US" sz="2800" b="1" baseline="0" dirty="0" err="1" smtClean="0"/>
              <a:t>disi</a:t>
            </a:r>
            <a:r>
              <a:rPr lang="en-US" sz="2800" b="1" baseline="0" dirty="0" smtClean="0"/>
              <a:t> de </a:t>
            </a:r>
            <a:r>
              <a:rPr lang="en-US" sz="2800" b="1" baseline="0" dirty="0" err="1" smtClean="0"/>
              <a:t>boen</a:t>
            </a:r>
            <a:r>
              <a:rPr lang="en-US" sz="2800" b="1" baseline="0" dirty="0" smtClean="0"/>
              <a:t>, en </a:t>
            </a:r>
            <a:r>
              <a:rPr lang="en-US" sz="2800" b="1" baseline="0" dirty="0" err="1" smtClean="0"/>
              <a:t>disi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Hemsrefi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feni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boen</a:t>
            </a:r>
            <a:r>
              <a:rPr lang="en-US" sz="2800" b="1" baseline="0" dirty="0" smtClean="0"/>
              <a:t>, en </a:t>
            </a:r>
            <a:r>
              <a:rPr lang="en-US" sz="2800" b="1" baseline="0" dirty="0" err="1" smtClean="0"/>
              <a:t>disi</a:t>
            </a:r>
            <a:r>
              <a:rPr lang="en-US" sz="2800" b="1" baseline="0" dirty="0" smtClean="0"/>
              <a:t> de </a:t>
            </a:r>
            <a:r>
              <a:rPr lang="en-US" sz="2800" b="1" baseline="0" dirty="0" err="1" smtClean="0"/>
              <a:t>sondro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foutoe</a:t>
            </a:r>
            <a:r>
              <a:rPr lang="en-US" sz="2800" b="1" baseline="0" dirty="0" smtClean="0"/>
              <a:t>.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150A-3843-4927-8FB6-B09F7D9C7814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2428"/>
            <a:ext cx="9144000" cy="4114800"/>
          </a:xfrm>
        </p:spPr>
        <p:txBody>
          <a:bodyPr/>
          <a:lstStyle/>
          <a:p>
            <a:r>
              <a:rPr lang="en-US" b="1" baseline="0" dirty="0" smtClean="0"/>
              <a:t>Heb. 11:6. Ma </a:t>
            </a:r>
            <a:r>
              <a:rPr lang="en-US" b="1" baseline="0" dirty="0" err="1" smtClean="0"/>
              <a:t>sondro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bribi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no </a:t>
            </a:r>
            <a:r>
              <a:rPr lang="en-US" b="1" baseline="0" dirty="0" err="1" smtClean="0"/>
              <a:t>kan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Gado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prisiri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kwet'kweti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bikasi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soema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de </a:t>
            </a:r>
            <a:r>
              <a:rPr lang="en-US" b="1" baseline="0" dirty="0" err="1" smtClean="0"/>
              <a:t>kom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Gado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moesoe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bribi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dati</a:t>
            </a:r>
            <a:r>
              <a:rPr lang="en-US" b="1" baseline="0" dirty="0" smtClean="0"/>
              <a:t> A de, en </a:t>
            </a:r>
            <a:r>
              <a:rPr lang="en-US" b="1" baseline="0" dirty="0" err="1" smtClean="0"/>
              <a:t>dati</a:t>
            </a:r>
            <a:r>
              <a:rPr lang="en-US" b="1" baseline="0" dirty="0" smtClean="0"/>
              <a:t> A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wan </a:t>
            </a:r>
            <a:r>
              <a:rPr lang="en-US" b="1" baseline="0" dirty="0" err="1" smtClean="0"/>
              <a:t>paiman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soema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de </a:t>
            </a:r>
            <a:r>
              <a:rPr lang="en-US" b="1" baseline="0" dirty="0" err="1" smtClean="0"/>
              <a:t>soekoe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tranga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feni</a:t>
            </a:r>
            <a:r>
              <a:rPr lang="en-US" b="1" baseline="0" dirty="0" smtClean="0"/>
              <a:t> Hem.</a:t>
            </a:r>
          </a:p>
          <a:p>
            <a:r>
              <a:rPr lang="en-US" b="1" dirty="0" smtClean="0"/>
              <a:t>Mt. 7:</a:t>
            </a:r>
            <a:r>
              <a:rPr lang="nb-NO" b="1" baseline="0" dirty="0" smtClean="0"/>
              <a:t>7. Aksi, en oen sa kisi; soekoe, en oen sa feni; naki doro, en dem sa opo gi oen;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B2136-51A9-40F8-A85A-3E26F5B27B75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42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648" y="214313"/>
            <a:ext cx="8169327" cy="1462087"/>
          </a:xfrm>
        </p:spPr>
        <p:txBody>
          <a:bodyPr/>
          <a:lstStyle/>
          <a:p>
            <a:r>
              <a:rPr lang="en-US" dirty="0" err="1" smtClean="0"/>
              <a:t>Begi</a:t>
            </a:r>
            <a:r>
              <a:rPr lang="en-US" dirty="0" smtClean="0"/>
              <a:t> foe wan </a:t>
            </a:r>
            <a:r>
              <a:rPr lang="en-US" dirty="0" err="1" smtClean="0"/>
              <a:t>opwekking</a:t>
            </a:r>
            <a:r>
              <a:rPr lang="en-US" dirty="0" smtClean="0"/>
              <a:t> – A </a:t>
            </a:r>
            <a:r>
              <a:rPr lang="en-US" dirty="0" err="1" smtClean="0"/>
              <a:t>pramisi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wani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en-US" sz="2800" b="1" baseline="0" dirty="0" smtClean="0"/>
              <a:t>Mt. 5:6. </a:t>
            </a:r>
            <a:r>
              <a:rPr lang="en-US" sz="2800" b="1" baseline="0" dirty="0" err="1" smtClean="0"/>
              <a:t>Blesi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dem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soema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disi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abi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angri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nanga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dreiwatra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gerechtigheid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ede</a:t>
            </a:r>
            <a:r>
              <a:rPr lang="en-US" sz="2800" b="1" baseline="0" dirty="0" smtClean="0"/>
              <a:t>; </a:t>
            </a:r>
            <a:r>
              <a:rPr lang="en-US" sz="2800" b="1" baseline="0" dirty="0" err="1" smtClean="0"/>
              <a:t>bikasi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dem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bere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foeroe</a:t>
            </a:r>
            <a:r>
              <a:rPr lang="en-US" sz="2800" b="1" baseline="0" dirty="0" smtClean="0"/>
              <a:t>.</a:t>
            </a:r>
          </a:p>
          <a:p>
            <a:r>
              <a:rPr lang="en-US" sz="2800" b="1" baseline="0" dirty="0" smtClean="0"/>
              <a:t>I Jn. 5:14. En </a:t>
            </a:r>
            <a:r>
              <a:rPr lang="en-US" sz="2800" b="1" baseline="0" dirty="0" err="1" smtClean="0"/>
              <a:t>disi</a:t>
            </a:r>
            <a:r>
              <a:rPr lang="en-US" sz="2800" b="1" baseline="0" dirty="0" smtClean="0"/>
              <a:t> de san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sabi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troe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dati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abi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</a:t>
            </a:r>
            <a:r>
              <a:rPr lang="en-US" sz="2800" b="1" baseline="0" dirty="0" smtClean="0"/>
              <a:t> Hem </a:t>
            </a:r>
            <a:r>
              <a:rPr lang="en-US" sz="2800" b="1" baseline="0" dirty="0" err="1" smtClean="0"/>
              <a:t>ini</a:t>
            </a:r>
            <a:r>
              <a:rPr lang="en-US" sz="2800" b="1" baseline="0" dirty="0" smtClean="0"/>
              <a:t>: </a:t>
            </a:r>
            <a:r>
              <a:rPr lang="en-US" sz="2800" b="1" baseline="0" dirty="0" err="1" smtClean="0"/>
              <a:t>dati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efoe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aksi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iniwan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sani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disi</a:t>
            </a:r>
            <a:r>
              <a:rPr lang="en-US" sz="2800" b="1" baseline="0" dirty="0" smtClean="0"/>
              <a:t> de Hem </a:t>
            </a:r>
            <a:r>
              <a:rPr lang="en-US" sz="2800" b="1" baseline="0" dirty="0" err="1" smtClean="0"/>
              <a:t>wani</a:t>
            </a:r>
            <a:r>
              <a:rPr lang="en-US" sz="2800" b="1" baseline="0" dirty="0" smtClean="0"/>
              <a:t>, A </a:t>
            </a:r>
            <a:r>
              <a:rPr lang="en-US" sz="2800" b="1" baseline="0" dirty="0" err="1" smtClean="0"/>
              <a:t>jere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. 15. En </a:t>
            </a:r>
            <a:r>
              <a:rPr lang="en-US" sz="2800" b="1" baseline="0" dirty="0" err="1" smtClean="0"/>
              <a:t>efoe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sabi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dati</a:t>
            </a:r>
            <a:r>
              <a:rPr lang="en-US" sz="2800" b="1" baseline="0" dirty="0" smtClean="0"/>
              <a:t> A </a:t>
            </a:r>
            <a:r>
              <a:rPr lang="en-US" sz="2800" b="1" baseline="0" dirty="0" err="1" smtClean="0"/>
              <a:t>jere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ini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iniwan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sani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disi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aksi</a:t>
            </a:r>
            <a:r>
              <a:rPr lang="en-US" sz="2800" b="1" baseline="0" dirty="0" smtClean="0"/>
              <a:t>, </a:t>
            </a:r>
            <a:r>
              <a:rPr lang="en-US" sz="2800" b="1" baseline="0" dirty="0" err="1" smtClean="0"/>
              <a:t>dan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sabi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dati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abi</a:t>
            </a:r>
            <a:r>
              <a:rPr lang="en-US" sz="2800" b="1" baseline="0" dirty="0" smtClean="0"/>
              <a:t> san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begi</a:t>
            </a:r>
            <a:r>
              <a:rPr lang="en-US" sz="2800" b="1" baseline="0" dirty="0" smtClean="0"/>
              <a:t> foe Hem.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A24E-185D-4DF1-8D7F-3EDD1E127404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43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sondoe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Israeliet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wan </a:t>
            </a:r>
            <a:r>
              <a:rPr lang="en-US" dirty="0" err="1" smtClean="0"/>
              <a:t>sei</a:t>
            </a:r>
            <a:r>
              <a:rPr lang="en-US" dirty="0" smtClean="0"/>
              <a:t>, </a:t>
            </a:r>
            <a:r>
              <a:rPr lang="en-US" dirty="0" err="1" smtClean="0"/>
              <a:t>alwasi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wan </a:t>
            </a:r>
            <a:r>
              <a:rPr lang="en-US" dirty="0" err="1" smtClean="0"/>
              <a:t>pramisi</a:t>
            </a:r>
            <a:r>
              <a:rPr lang="en-US" dirty="0" smtClean="0"/>
              <a:t> foe </a:t>
            </a:r>
            <a:r>
              <a:rPr lang="en-US" dirty="0" err="1" smtClean="0"/>
              <a:t>jere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.  En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sari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 </a:t>
            </a:r>
            <a:r>
              <a:rPr lang="en-US" dirty="0" err="1" smtClean="0"/>
              <a:t>hati</a:t>
            </a:r>
            <a:r>
              <a:rPr lang="en-US" dirty="0" smtClean="0"/>
              <a:t>,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doe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58E5A-FD86-44A4-94DC-676D0EDD6068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44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r>
              <a:rPr lang="en-US" dirty="0" smtClean="0"/>
              <a:t> re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Gnade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doro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bribi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ini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Jeje</a:t>
            </a:r>
            <a:r>
              <a:rPr lang="en-US" b="1" dirty="0" smtClean="0">
                <a:solidFill>
                  <a:srgbClr val="FF0000"/>
                </a:solidFill>
              </a:rPr>
              <a:t> = </a:t>
            </a:r>
            <a:r>
              <a:rPr lang="en-US" b="1" dirty="0" err="1" smtClean="0">
                <a:solidFill>
                  <a:srgbClr val="FF0000"/>
                </a:solidFill>
              </a:rPr>
              <a:t>vrijheid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wet </a:t>
            </a:r>
            <a:r>
              <a:rPr lang="en-US" b="1" dirty="0" err="1" smtClean="0">
                <a:solidFill>
                  <a:srgbClr val="FF0000"/>
                </a:solidFill>
              </a:rPr>
              <a:t>doro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wroko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ini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skin-</a:t>
            </a:r>
            <a:r>
              <a:rPr lang="en-US" b="1" dirty="0" err="1" smtClean="0">
                <a:solidFill>
                  <a:srgbClr val="FF0000"/>
                </a:solidFill>
              </a:rPr>
              <a:t>fasi</a:t>
            </a:r>
            <a:r>
              <a:rPr lang="en-US" b="1" dirty="0" smtClean="0">
                <a:solidFill>
                  <a:srgbClr val="FF0000"/>
                </a:solidFill>
              </a:rPr>
              <a:t> = </a:t>
            </a:r>
            <a:r>
              <a:rPr lang="en-US" b="1" dirty="0" err="1" smtClean="0">
                <a:solidFill>
                  <a:srgbClr val="FF0000"/>
                </a:solidFill>
              </a:rPr>
              <a:t>slavernij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21F9D-60BC-450C-8350-865C7C84B467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45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ideeen</a:t>
            </a:r>
            <a:r>
              <a:rPr lang="en-US" dirty="0" smtClean="0"/>
              <a:t> re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Fosi</a:t>
            </a:r>
            <a:r>
              <a:rPr lang="en-US" dirty="0" smtClean="0"/>
              <a:t> –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proberi</a:t>
            </a:r>
            <a:r>
              <a:rPr lang="en-US" dirty="0" smtClean="0"/>
              <a:t> foe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geschiedenis</a:t>
            </a:r>
            <a:r>
              <a:rPr lang="en-US" dirty="0" smtClean="0"/>
              <a:t> en </a:t>
            </a:r>
            <a:r>
              <a:rPr lang="en-US" dirty="0" err="1" smtClean="0"/>
              <a:t>taki</a:t>
            </a:r>
            <a:r>
              <a:rPr lang="en-US" dirty="0" smtClean="0"/>
              <a:t> –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r>
              <a:rPr lang="en-US" dirty="0" smtClean="0"/>
              <a:t> de.</a:t>
            </a:r>
          </a:p>
          <a:p>
            <a:r>
              <a:rPr lang="en-US" dirty="0" smtClean="0"/>
              <a:t>Ma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ervaring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foe san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. 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iniwan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njoensoe</a:t>
            </a:r>
            <a:r>
              <a:rPr lang="en-US" dirty="0" smtClean="0"/>
              <a:t> de anathema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C8C7D-0C19-4609-B392-C0269EB23772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46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Doro </a:t>
            </a:r>
            <a:r>
              <a:rPr lang="en-US" dirty="0" err="1" smtClean="0"/>
              <a:t>geschiedenis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“</a:t>
            </a:r>
            <a:r>
              <a:rPr lang="en-US" dirty="0" err="1" smtClean="0"/>
              <a:t>grote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r>
              <a:rPr lang="en-US" dirty="0" smtClean="0"/>
              <a:t>” en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r>
              <a:rPr lang="en-US" dirty="0" smtClean="0"/>
              <a:t> tide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gersi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</a:t>
            </a:r>
            <a:r>
              <a:rPr lang="en-US" dirty="0" err="1" smtClean="0"/>
              <a:t>ideeen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foe san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684EF-FE0A-4144-A20F-97C09EE9FA8F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47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foe doe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(repentance)  de foe </a:t>
            </a:r>
            <a:r>
              <a:rPr lang="en-US" dirty="0" err="1" smtClean="0"/>
              <a:t>kenki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prakseri</a:t>
            </a:r>
            <a:r>
              <a:rPr lang="en-US" dirty="0" smtClean="0"/>
              <a:t>. 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prakseri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, en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feit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bribi</a:t>
            </a:r>
            <a:r>
              <a:rPr lang="en-US" dirty="0" smtClean="0"/>
              <a:t>, en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foe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hemel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vertrouw</a:t>
            </a:r>
            <a:r>
              <a:rPr lang="en-US" dirty="0" smtClean="0"/>
              <a:t> </a:t>
            </a:r>
            <a:r>
              <a:rPr lang="en-US" dirty="0" err="1" smtClean="0"/>
              <a:t>totaal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foe </a:t>
            </a:r>
            <a:r>
              <a:rPr lang="en-US" dirty="0" err="1" smtClean="0"/>
              <a:t>bai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, foe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regtvaardiki</a:t>
            </a:r>
            <a:r>
              <a:rPr lang="en-US" dirty="0" smtClean="0"/>
              <a:t>, en 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foe </a:t>
            </a:r>
            <a:r>
              <a:rPr lang="en-US" dirty="0" err="1" smtClean="0"/>
              <a:t>teego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56E2-49C2-4AF1-A851-7FC9DED8BF79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48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Repentance (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) no de  foe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544" y="2017713"/>
            <a:ext cx="8472544" cy="4114800"/>
          </a:xfrm>
        </p:spPr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foe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wan </a:t>
            </a:r>
            <a:r>
              <a:rPr lang="en-US" dirty="0" err="1" smtClean="0"/>
              <a:t>besroiti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, en </a:t>
            </a:r>
            <a:r>
              <a:rPr lang="en-US" dirty="0" err="1" smtClean="0"/>
              <a:t>vertrouw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, ma </a:t>
            </a:r>
            <a:r>
              <a:rPr lang="en-US" dirty="0" err="1" smtClean="0"/>
              <a:t>dati</a:t>
            </a:r>
            <a:r>
              <a:rPr lang="en-US" dirty="0" smtClean="0"/>
              <a:t> no sari.  </a:t>
            </a:r>
            <a:r>
              <a:rPr lang="en-US" b="1" dirty="0" err="1" smtClean="0">
                <a:solidFill>
                  <a:srgbClr val="FF0000"/>
                </a:solidFill>
              </a:rPr>
              <a:t>Wi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moesoe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hori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dirty="0" err="1" smtClean="0">
                <a:solidFill>
                  <a:srgbClr val="FF0000"/>
                </a:solidFill>
              </a:rPr>
              <a:t>dem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pramisi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wisrefi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foe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de </a:t>
            </a:r>
            <a:r>
              <a:rPr lang="en-US" dirty="0" err="1" smtClean="0"/>
              <a:t>bribiwan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san </a:t>
            </a:r>
            <a:r>
              <a:rPr lang="en-US" dirty="0" err="1" smtClean="0"/>
              <a:t>wi</a:t>
            </a:r>
            <a:r>
              <a:rPr lang="en-US" dirty="0" smtClean="0"/>
              <a:t> doe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=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wan </a:t>
            </a:r>
            <a:r>
              <a:rPr lang="en-US" dirty="0" err="1" smtClean="0"/>
              <a:t>pisi</a:t>
            </a:r>
            <a:r>
              <a:rPr lang="en-US" dirty="0" smtClean="0"/>
              <a:t> foe </a:t>
            </a:r>
            <a:r>
              <a:rPr lang="en-US" dirty="0" err="1" smtClean="0"/>
              <a:t>verloesoe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C73EE-27B7-42BA-82D0-016CCB80A498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49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na</a:t>
            </a:r>
            <a:r>
              <a:rPr lang="en-US" dirty="0" smtClean="0"/>
              <a:t> “</a:t>
            </a:r>
            <a:r>
              <a:rPr lang="en-US" dirty="0" err="1" smtClean="0"/>
              <a:t>normaal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OT –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opdrakti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boekoe</a:t>
            </a:r>
            <a:r>
              <a:rPr lang="en-US" dirty="0" smtClean="0"/>
              <a:t> foe </a:t>
            </a:r>
            <a:r>
              <a:rPr lang="en-US" dirty="0" err="1" smtClean="0"/>
              <a:t>Mozes</a:t>
            </a:r>
            <a:endParaRPr lang="en-US" dirty="0" smtClean="0"/>
          </a:p>
          <a:p>
            <a:r>
              <a:rPr lang="en-US" dirty="0" smtClean="0"/>
              <a:t>Di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 = </a:t>
            </a:r>
            <a:r>
              <a:rPr lang="en-US" dirty="0" err="1" smtClean="0"/>
              <a:t>blesi</a:t>
            </a:r>
            <a:r>
              <a:rPr lang="en-US" dirty="0" smtClean="0"/>
              <a:t>.  Di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 = </a:t>
            </a:r>
            <a:r>
              <a:rPr lang="en-US" dirty="0" err="1" smtClean="0"/>
              <a:t>strafoe</a:t>
            </a:r>
            <a:endParaRPr lang="en-US" dirty="0" smtClean="0"/>
          </a:p>
          <a:p>
            <a:r>
              <a:rPr lang="en-US" dirty="0" err="1" smtClean="0"/>
              <a:t>Jozua</a:t>
            </a:r>
            <a:r>
              <a:rPr lang="en-US" dirty="0" smtClean="0"/>
              <a:t> 1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endParaRPr lang="en-US" dirty="0" smtClean="0"/>
          </a:p>
          <a:p>
            <a:r>
              <a:rPr lang="en-US" dirty="0" smtClean="0"/>
              <a:t>Deut 28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floekoe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015D-5D6B-437D-BB28-A9AFC8DB9391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Verloesoe</a:t>
            </a:r>
            <a:r>
              <a:rPr lang="en-US" dirty="0" smtClean="0"/>
              <a:t> no de </a:t>
            </a:r>
            <a:r>
              <a:rPr lang="en-US" dirty="0" err="1" smtClean="0"/>
              <a:t>discipelschap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verschil</a:t>
            </a:r>
            <a:r>
              <a:rPr lang="en-US" dirty="0" smtClean="0"/>
              <a:t> foe </a:t>
            </a:r>
            <a:r>
              <a:rPr lang="en-US" dirty="0" err="1" smtClean="0"/>
              <a:t>verloesoe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discipelschap</a:t>
            </a:r>
            <a:endParaRPr lang="en-US" dirty="0" smtClean="0"/>
          </a:p>
          <a:p>
            <a:r>
              <a:rPr lang="en-US" dirty="0" err="1" smtClean="0"/>
              <a:t>Verloesoe</a:t>
            </a:r>
            <a:r>
              <a:rPr lang="en-US" dirty="0" smtClean="0"/>
              <a:t> –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Mi</a:t>
            </a:r>
          </a:p>
          <a:p>
            <a:r>
              <a:rPr lang="en-US" dirty="0" err="1" smtClean="0"/>
              <a:t>Discipelschap</a:t>
            </a:r>
            <a:r>
              <a:rPr lang="en-US" dirty="0" smtClean="0"/>
              <a:t> =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Mi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smtClean="0"/>
              <a:t>Na </a:t>
            </a:r>
            <a:r>
              <a:rPr lang="en-US" dirty="0" err="1" smtClean="0"/>
              <a:t>ini</a:t>
            </a:r>
            <a:r>
              <a:rPr lang="en-US" dirty="0" smtClean="0"/>
              <a:t> Johannes,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wan </a:t>
            </a:r>
            <a:r>
              <a:rPr lang="en-US" dirty="0" err="1" smtClean="0"/>
              <a:t>verschil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mindri</a:t>
            </a:r>
            <a:r>
              <a:rPr lang="en-US" dirty="0" smtClean="0"/>
              <a:t> foe ala toe: Jn. 2:11; 8:30-31; 6:60-66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8508-3DC6-4134-8BFE-FD699725169A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50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Verloesoe</a:t>
            </a:r>
            <a:r>
              <a:rPr lang="en-US" dirty="0" smtClean="0"/>
              <a:t> vs. </a:t>
            </a:r>
            <a:r>
              <a:rPr lang="en-US" dirty="0" err="1" smtClean="0"/>
              <a:t>Discipelschap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Verloesoe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 smtClean="0"/>
          </a:p>
          <a:p>
            <a:r>
              <a:rPr lang="en-US" dirty="0" err="1" smtClean="0"/>
              <a:t>Presenti</a:t>
            </a:r>
            <a:r>
              <a:rPr lang="en-US" dirty="0" smtClean="0"/>
              <a:t> foe </a:t>
            </a:r>
            <a:r>
              <a:rPr lang="en-US" dirty="0" err="1" smtClean="0"/>
              <a:t>libi</a:t>
            </a:r>
            <a:r>
              <a:rPr lang="en-US" dirty="0" smtClean="0"/>
              <a:t> foe </a:t>
            </a:r>
            <a:r>
              <a:rPr lang="en-US" dirty="0" err="1" smtClean="0"/>
              <a:t>teego</a:t>
            </a:r>
            <a:endParaRPr lang="en-US" dirty="0" smtClean="0"/>
          </a:p>
          <a:p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besroiti</a:t>
            </a:r>
            <a:r>
              <a:rPr lang="en-US" dirty="0" smtClean="0"/>
              <a:t> wan </a:t>
            </a:r>
            <a:r>
              <a:rPr lang="en-US" dirty="0" err="1" smtClean="0"/>
              <a:t>leisi</a:t>
            </a:r>
            <a:endParaRPr lang="en-US" dirty="0" smtClean="0"/>
          </a:p>
          <a:p>
            <a:r>
              <a:rPr lang="en-US" dirty="0" smtClean="0"/>
              <a:t>100% </a:t>
            </a:r>
            <a:r>
              <a:rPr lang="en-US" dirty="0" err="1" smtClean="0"/>
              <a:t>zeker</a:t>
            </a:r>
            <a:endParaRPr lang="en-US" dirty="0" smtClean="0"/>
          </a:p>
          <a:p>
            <a:r>
              <a:rPr lang="en-US" dirty="0" err="1" smtClean="0"/>
              <a:t>Libi</a:t>
            </a:r>
            <a:r>
              <a:rPr lang="en-US" dirty="0" smtClean="0"/>
              <a:t> foe </a:t>
            </a:r>
            <a:r>
              <a:rPr lang="en-US" dirty="0" err="1" smtClean="0"/>
              <a:t>teego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Discipelschap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 smtClean="0"/>
          </a:p>
          <a:p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skin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presenti</a:t>
            </a:r>
            <a:endParaRPr lang="en-US" dirty="0" smtClean="0"/>
          </a:p>
          <a:p>
            <a:r>
              <a:rPr lang="en-US" dirty="0" err="1" smtClean="0"/>
              <a:t>Besroiti</a:t>
            </a:r>
            <a:r>
              <a:rPr lang="en-US" dirty="0" smtClean="0"/>
              <a:t> </a:t>
            </a:r>
            <a:r>
              <a:rPr lang="en-US" dirty="0" err="1" smtClean="0"/>
              <a:t>dorodoro</a:t>
            </a:r>
            <a:endParaRPr lang="en-US" dirty="0" smtClean="0"/>
          </a:p>
          <a:p>
            <a:r>
              <a:rPr lang="en-US" dirty="0" err="1" smtClean="0"/>
              <a:t>Altijd</a:t>
            </a:r>
            <a:r>
              <a:rPr lang="en-US" dirty="0" smtClean="0"/>
              <a:t> </a:t>
            </a:r>
            <a:r>
              <a:rPr lang="en-US" dirty="0" err="1" smtClean="0"/>
              <a:t>mogelijk</a:t>
            </a:r>
            <a:r>
              <a:rPr lang="en-US" dirty="0" smtClean="0"/>
              <a:t> foe </a:t>
            </a:r>
            <a:r>
              <a:rPr lang="en-US" dirty="0" err="1" smtClean="0"/>
              <a:t>fadon</a:t>
            </a:r>
            <a:endParaRPr lang="en-US" dirty="0" smtClean="0"/>
          </a:p>
          <a:p>
            <a:r>
              <a:rPr lang="en-US" dirty="0" err="1" smtClean="0"/>
              <a:t>Paiman</a:t>
            </a:r>
            <a:r>
              <a:rPr lang="en-US" dirty="0" smtClean="0"/>
              <a:t> </a:t>
            </a:r>
            <a:r>
              <a:rPr lang="en-US" dirty="0" err="1" smtClean="0"/>
              <a:t>verdini</a:t>
            </a:r>
            <a:r>
              <a:rPr lang="en-US" dirty="0" smtClean="0"/>
              <a:t> foe </a:t>
            </a:r>
            <a:r>
              <a:rPr lang="en-US" dirty="0" err="1" smtClean="0"/>
              <a:t>teego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38AEF-DF87-4D8F-B841-397168FE87FC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51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Verloesoe</a:t>
            </a:r>
            <a:r>
              <a:rPr lang="en-US" dirty="0" smtClean="0"/>
              <a:t> – </a:t>
            </a:r>
            <a:r>
              <a:rPr lang="en-US" dirty="0" err="1" smtClean="0"/>
              <a:t>gnade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santa</a:t>
            </a:r>
            <a:r>
              <a:rPr lang="en-US" dirty="0" smtClean="0"/>
              <a:t> – </a:t>
            </a:r>
            <a:r>
              <a:rPr lang="en-US" dirty="0" err="1" smtClean="0"/>
              <a:t>gnade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b="1" dirty="0" err="1" smtClean="0"/>
              <a:t>Galaten</a:t>
            </a:r>
            <a:r>
              <a:rPr lang="en-US" b="1" dirty="0" smtClean="0"/>
              <a:t> 5:16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mi </a:t>
            </a:r>
            <a:r>
              <a:rPr lang="en-US" b="1" baseline="0" dirty="0" err="1" smtClean="0"/>
              <a:t>taki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dan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taki</a:t>
            </a:r>
            <a:r>
              <a:rPr lang="en-US" b="1" baseline="0" dirty="0" smtClean="0"/>
              <a:t>: </a:t>
            </a:r>
            <a:r>
              <a:rPr lang="en-US" b="1" baseline="0" dirty="0" err="1" smtClean="0"/>
              <a:t>Waka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Jeje</a:t>
            </a:r>
            <a:r>
              <a:rPr lang="en-US" b="1" baseline="0" dirty="0" smtClean="0"/>
              <a:t>, en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no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doe san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skin de </a:t>
            </a:r>
            <a:r>
              <a:rPr lang="en-US" b="1" baseline="0" dirty="0" err="1" smtClean="0"/>
              <a:t>lostoe</a:t>
            </a:r>
            <a:r>
              <a:rPr lang="en-US" b="1" baseline="0" dirty="0" smtClean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138BE-440A-42B2-A74B-BEEFB8E8F049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50D-6DE6-4990-9E88-59E95342CEB1}" type="slidenum">
              <a:rPr lang="en-US" smtClean="0"/>
              <a:pPr/>
              <a:t>52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Efesi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Verloesoe</a:t>
            </a:r>
            <a:r>
              <a:rPr lang="en-US" sz="2800" dirty="0" smtClean="0"/>
              <a:t>: </a:t>
            </a:r>
            <a:r>
              <a:rPr lang="en-US" sz="2800" b="1" dirty="0" err="1" smtClean="0"/>
              <a:t>Efesi</a:t>
            </a:r>
            <a:r>
              <a:rPr lang="en-US" sz="2800" b="1" dirty="0" smtClean="0"/>
              <a:t> 1:</a:t>
            </a:r>
            <a:r>
              <a:rPr lang="nl-NL" sz="2800" b="1" baseline="0" dirty="0" smtClean="0"/>
              <a:t>13. Oen ben bribi na Hem tapoe toe, di oen ben jere da woortoe foe waarheid toe, da boen</a:t>
            </a:r>
            <a:r>
              <a:rPr lang="en-US" sz="2800" dirty="0" smtClean="0"/>
              <a:t> </a:t>
            </a:r>
            <a:r>
              <a:rPr lang="en-US" sz="2800" b="1" baseline="0" dirty="0" err="1" smtClean="0"/>
              <a:t>njoensoe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oen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verloesoe</a:t>
            </a:r>
            <a:r>
              <a:rPr lang="en-US" sz="2800" b="1" baseline="0" dirty="0" smtClean="0"/>
              <a:t>; </a:t>
            </a:r>
            <a:r>
              <a:rPr lang="en-US" sz="2800" b="1" baseline="0" dirty="0" smtClean="0">
                <a:solidFill>
                  <a:srgbClr val="FF0000"/>
                </a:solidFill>
              </a:rPr>
              <a:t>en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di</a:t>
            </a:r>
            <a:r>
              <a:rPr lang="en-US" sz="2800" b="1" baseline="0" dirty="0" smtClean="0">
                <a:solidFill>
                  <a:srgbClr val="FF0000"/>
                </a:solidFill>
              </a:rPr>
              <a:t>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oen</a:t>
            </a:r>
            <a:r>
              <a:rPr lang="en-US" sz="2800" b="1" baseline="0" dirty="0" smtClean="0">
                <a:solidFill>
                  <a:srgbClr val="FF0000"/>
                </a:solidFill>
              </a:rPr>
              <a:t>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ben</a:t>
            </a:r>
            <a:r>
              <a:rPr lang="en-US" sz="2800" b="1" baseline="0" dirty="0" smtClean="0">
                <a:solidFill>
                  <a:srgbClr val="FF0000"/>
                </a:solidFill>
              </a:rPr>
              <a:t>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bribi</a:t>
            </a:r>
            <a:r>
              <a:rPr lang="en-US" sz="2800" b="1" baseline="0" dirty="0" smtClean="0">
                <a:solidFill>
                  <a:srgbClr val="FF0000"/>
                </a:solidFill>
              </a:rPr>
              <a:t>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kaba</a:t>
            </a:r>
            <a:r>
              <a:rPr lang="en-US" sz="2800" b="1" baseline="0" dirty="0" smtClean="0">
                <a:solidFill>
                  <a:srgbClr val="FF0000"/>
                </a:solidFill>
              </a:rPr>
              <a:t>, A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ben</a:t>
            </a:r>
            <a:r>
              <a:rPr lang="en-US" sz="2800" b="1" baseline="0" dirty="0" smtClean="0">
                <a:solidFill>
                  <a:srgbClr val="FF0000"/>
                </a:solidFill>
              </a:rPr>
              <a:t>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stampoe</a:t>
            </a:r>
            <a:r>
              <a:rPr lang="en-US" sz="2800" b="1" baseline="0" dirty="0" smtClean="0">
                <a:solidFill>
                  <a:srgbClr val="FF0000"/>
                </a:solidFill>
              </a:rPr>
              <a:t>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oen</a:t>
            </a:r>
            <a:r>
              <a:rPr lang="en-US" sz="2800" b="1" baseline="0" dirty="0" smtClean="0">
                <a:solidFill>
                  <a:srgbClr val="FF0000"/>
                </a:solidFill>
              </a:rPr>
              <a:t> toe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nanga</a:t>
            </a:r>
            <a:r>
              <a:rPr lang="en-US" sz="2800" b="1" baseline="0" dirty="0" smtClean="0">
                <a:solidFill>
                  <a:srgbClr val="FF0000"/>
                </a:solidFill>
              </a:rPr>
              <a:t>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da</a:t>
            </a:r>
            <a:r>
              <a:rPr lang="en-US" sz="2800" b="1" baseline="0" dirty="0" smtClean="0">
                <a:solidFill>
                  <a:srgbClr val="FF0000"/>
                </a:solidFill>
              </a:rPr>
              <a:t> Santa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Jeje</a:t>
            </a:r>
            <a:r>
              <a:rPr lang="en-US" sz="2800" b="1" baseline="0" dirty="0" smtClean="0">
                <a:solidFill>
                  <a:srgbClr val="FF0000"/>
                </a:solidFill>
              </a:rPr>
              <a:t> foe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pramisi</a:t>
            </a:r>
            <a:r>
              <a:rPr lang="en-US" sz="2800" b="1" baseline="0" dirty="0" smtClean="0">
                <a:solidFill>
                  <a:srgbClr val="FF0000"/>
                </a:solidFill>
              </a:rPr>
              <a:t>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dati</a:t>
            </a:r>
            <a:r>
              <a:rPr lang="en-US" sz="2800" b="1" baseline="0" dirty="0" smtClean="0"/>
              <a:t>,  14. </a:t>
            </a:r>
            <a:r>
              <a:rPr lang="en-US" sz="2800" b="1" baseline="0" dirty="0" err="1" smtClean="0"/>
              <a:t>Disi</a:t>
            </a:r>
            <a:r>
              <a:rPr lang="en-US" sz="2800" b="1" baseline="0" dirty="0" smtClean="0"/>
              <a:t> de </a:t>
            </a:r>
            <a:r>
              <a:rPr lang="en-US" sz="2800" b="1" baseline="0" dirty="0" err="1" smtClean="0"/>
              <a:t>da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panti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erfenis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te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leki</a:t>
            </a:r>
            <a:r>
              <a:rPr lang="en-US" sz="2800" b="1" baseline="0" dirty="0" smtClean="0"/>
              <a:t> A </a:t>
            </a:r>
            <a:r>
              <a:rPr lang="en-US" sz="2800" b="1" baseline="0" dirty="0" err="1" smtClean="0"/>
              <a:t>sa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bai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baka</a:t>
            </a:r>
            <a:r>
              <a:rPr lang="en-US" sz="2800" b="1" baseline="0" dirty="0" smtClean="0"/>
              <a:t> san A </a:t>
            </a:r>
            <a:r>
              <a:rPr lang="en-US" sz="2800" b="1" baseline="0" dirty="0" err="1" smtClean="0"/>
              <a:t>ben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bai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gi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Hemsrefi</a:t>
            </a:r>
            <a:r>
              <a:rPr lang="en-US" sz="2800" b="1" baseline="0" dirty="0" smtClean="0"/>
              <a:t>, foe </a:t>
            </a:r>
            <a:r>
              <a:rPr lang="en-US" sz="2800" b="1" baseline="0" dirty="0" err="1" smtClean="0"/>
              <a:t>da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prijse</a:t>
            </a:r>
            <a:r>
              <a:rPr lang="en-US" sz="2800" b="1" baseline="0" dirty="0" smtClean="0"/>
              <a:t> foe Hem </a:t>
            </a:r>
            <a:r>
              <a:rPr lang="en-US" sz="2800" b="1" baseline="0" dirty="0" err="1" smtClean="0"/>
              <a:t>glori</a:t>
            </a:r>
            <a:r>
              <a:rPr lang="en-US" b="1" baseline="0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73012-42FF-4729-AAE0-37BA14837806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53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Efesi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Santa </a:t>
            </a:r>
            <a:r>
              <a:rPr lang="en-US" b="1" dirty="0" err="1" smtClean="0">
                <a:solidFill>
                  <a:srgbClr val="FF0000"/>
                </a:solidFill>
              </a:rPr>
              <a:t>fasi</a:t>
            </a:r>
            <a:r>
              <a:rPr lang="en-US" b="1" dirty="0" smtClean="0"/>
              <a:t>: 5:</a:t>
            </a:r>
            <a:r>
              <a:rPr lang="en-US" b="1" baseline="0" dirty="0" smtClean="0"/>
              <a:t>18. En no </a:t>
            </a:r>
            <a:r>
              <a:rPr lang="en-US" b="1" baseline="0" dirty="0" err="1" smtClean="0"/>
              <a:t>kom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droengoe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wini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bikasi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dati</a:t>
            </a:r>
            <a:r>
              <a:rPr lang="en-US" b="1" baseline="0" dirty="0" smtClean="0"/>
              <a:t> de </a:t>
            </a:r>
            <a:r>
              <a:rPr lang="en-US" b="1" baseline="0" dirty="0" err="1" smtClean="0"/>
              <a:t>jajo-libi</a:t>
            </a:r>
            <a:r>
              <a:rPr lang="en-US" b="1" baseline="0" dirty="0" smtClean="0"/>
              <a:t>; </a:t>
            </a:r>
            <a:r>
              <a:rPr lang="en-US" b="1" baseline="0" dirty="0" smtClean="0">
                <a:solidFill>
                  <a:srgbClr val="FF0000"/>
                </a:solidFill>
              </a:rPr>
              <a:t>ma </a:t>
            </a:r>
            <a:r>
              <a:rPr lang="en-US" b="1" baseline="0" dirty="0" err="1" smtClean="0">
                <a:solidFill>
                  <a:srgbClr val="FF0000"/>
                </a:solidFill>
              </a:rPr>
              <a:t>foeroe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nanga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da</a:t>
            </a:r>
            <a:r>
              <a:rPr lang="en-US" b="1" baseline="0" dirty="0" smtClean="0">
                <a:solidFill>
                  <a:srgbClr val="FF0000"/>
                </a:solidFill>
              </a:rPr>
              <a:t> Santa </a:t>
            </a:r>
            <a:r>
              <a:rPr lang="en-US" b="1" baseline="0" dirty="0" err="1" smtClean="0">
                <a:solidFill>
                  <a:srgbClr val="FF0000"/>
                </a:solidFill>
              </a:rPr>
              <a:t>Jeje</a:t>
            </a:r>
            <a:r>
              <a:rPr lang="en-US" b="1" baseline="0" dirty="0" smtClean="0">
                <a:solidFill>
                  <a:srgbClr val="FF0000"/>
                </a:solidFill>
              </a:rPr>
              <a:t>;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3A20-C6AD-4849-96B9-F43DA80DE662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54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Fout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volmaaktheid</a:t>
            </a:r>
            <a:r>
              <a:rPr lang="en-US" dirty="0" smtClean="0"/>
              <a:t> so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doe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endParaRPr lang="en-US" dirty="0" smtClean="0"/>
          </a:p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getuigi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evangelium</a:t>
            </a:r>
            <a:endParaRPr lang="en-US" dirty="0" smtClean="0"/>
          </a:p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Pentecostalism</a:t>
            </a:r>
          </a:p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wan </a:t>
            </a:r>
            <a:r>
              <a:rPr lang="en-US" dirty="0" err="1" smtClean="0"/>
              <a:t>marki</a:t>
            </a:r>
            <a:r>
              <a:rPr lang="en-US" dirty="0" smtClean="0"/>
              <a:t> foe dispensation </a:t>
            </a:r>
            <a:r>
              <a:rPr lang="en-US" dirty="0" err="1" smtClean="0"/>
              <a:t>nomo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E5553-FF70-4478-99F2-A648D9B5ED51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55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Resultaat</a:t>
            </a:r>
            <a:r>
              <a:rPr lang="en-US" dirty="0" smtClean="0"/>
              <a:t> foe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622" y="2017713"/>
            <a:ext cx="8253466" cy="4114800"/>
          </a:xfrm>
        </p:spPr>
        <p:txBody>
          <a:bodyPr/>
          <a:lstStyle/>
          <a:p>
            <a:r>
              <a:rPr lang="en-US" dirty="0" err="1" smtClean="0"/>
              <a:t>Foeroe</a:t>
            </a:r>
            <a:r>
              <a:rPr lang="en-US" dirty="0" smtClean="0"/>
              <a:t> Fundamental </a:t>
            </a:r>
            <a:r>
              <a:rPr lang="en-US" dirty="0" err="1" smtClean="0"/>
              <a:t>onafhangelijk</a:t>
            </a:r>
            <a:r>
              <a:rPr lang="en-US" dirty="0" smtClean="0"/>
              <a:t> Baptist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proberi</a:t>
            </a:r>
            <a:r>
              <a:rPr lang="en-US" dirty="0" smtClean="0"/>
              <a:t> foe </a:t>
            </a:r>
            <a:r>
              <a:rPr lang="en-US" dirty="0" err="1" smtClean="0"/>
              <a:t>wini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skin-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 (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owroe</a:t>
            </a:r>
            <a:r>
              <a:rPr lang="en-US" dirty="0" smtClean="0"/>
              <a:t> skin-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) en so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skin, </a:t>
            </a:r>
            <a:r>
              <a:rPr lang="en-US" dirty="0" err="1" smtClean="0"/>
              <a:t>alwasi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aparti</a:t>
            </a:r>
            <a:r>
              <a:rPr lang="en-US" dirty="0" smtClean="0"/>
              <a:t> foe </a:t>
            </a:r>
            <a:r>
              <a:rPr lang="en-US" dirty="0" err="1" smtClean="0"/>
              <a:t>bepaalde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– en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D045-FDEB-40F2-ABE9-0BC83957F7F2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56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methoden</a:t>
            </a:r>
            <a:r>
              <a:rPr lang="en-US" dirty="0" smtClean="0"/>
              <a:t> foe </a:t>
            </a:r>
            <a:r>
              <a:rPr lang="en-US" dirty="0" err="1" smtClean="0"/>
              <a:t>grontapoe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Galaten</a:t>
            </a:r>
            <a:r>
              <a:rPr lang="en-US" b="1" dirty="0" smtClean="0"/>
              <a:t> 1:</a:t>
            </a:r>
            <a:r>
              <a:rPr lang="en-US" b="1" baseline="0" dirty="0" smtClean="0"/>
              <a:t>10. </a:t>
            </a:r>
            <a:r>
              <a:rPr lang="en-US" b="1" baseline="0" dirty="0" err="1" smtClean="0"/>
              <a:t>Bikasi</a:t>
            </a:r>
            <a:r>
              <a:rPr lang="en-US" b="1" baseline="0" dirty="0" smtClean="0"/>
              <a:t> now mi </a:t>
            </a:r>
            <a:r>
              <a:rPr lang="en-US" b="1" baseline="0" dirty="0" err="1" smtClean="0"/>
              <a:t>proberi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wini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libisoema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prakseri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efoe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Gado</a:t>
            </a:r>
            <a:r>
              <a:rPr lang="en-US" b="1" baseline="0" dirty="0" smtClean="0"/>
              <a:t>? </a:t>
            </a:r>
            <a:r>
              <a:rPr lang="en-US" b="1" baseline="0" dirty="0" err="1" smtClean="0"/>
              <a:t>Efoe</a:t>
            </a:r>
            <a:r>
              <a:rPr lang="en-US" b="1" baseline="0" dirty="0" smtClean="0"/>
              <a:t> mi </a:t>
            </a:r>
            <a:r>
              <a:rPr lang="en-US" b="1" baseline="0" dirty="0" err="1" smtClean="0"/>
              <a:t>soekoe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libisoema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prisiri</a:t>
            </a:r>
            <a:r>
              <a:rPr lang="en-US" b="1" baseline="0" dirty="0" smtClean="0"/>
              <a:t>? </a:t>
            </a:r>
            <a:r>
              <a:rPr lang="en-US" b="1" baseline="0" dirty="0" err="1" smtClean="0"/>
              <a:t>Bikasi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efoe</a:t>
            </a:r>
            <a:r>
              <a:rPr lang="en-US" b="1" baseline="0" dirty="0" smtClean="0"/>
              <a:t> mi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libisoema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prisiri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ete</a:t>
            </a:r>
            <a:r>
              <a:rPr lang="en-US" b="1" baseline="0" dirty="0" smtClean="0"/>
              <a:t>, mi no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de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dinari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Kristus</a:t>
            </a:r>
            <a:r>
              <a:rPr lang="en-US" b="1" baseline="0" dirty="0" smtClean="0"/>
              <a:t>.</a:t>
            </a:r>
          </a:p>
          <a:p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moesoe</a:t>
            </a:r>
            <a:r>
              <a:rPr lang="en-US" b="1" dirty="0" smtClean="0"/>
              <a:t> </a:t>
            </a:r>
            <a:r>
              <a:rPr lang="en-US" b="1" dirty="0" err="1" smtClean="0"/>
              <a:t>prisiri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fa</a:t>
            </a:r>
            <a:r>
              <a:rPr lang="en-US" b="1" dirty="0" smtClean="0"/>
              <a:t> mi </a:t>
            </a:r>
            <a:r>
              <a:rPr lang="en-US" b="1" dirty="0" err="1" smtClean="0"/>
              <a:t>wroko</a:t>
            </a:r>
            <a:r>
              <a:rPr lang="en-US" b="1" dirty="0" smtClean="0"/>
              <a:t>,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Gado</a:t>
            </a:r>
            <a:r>
              <a:rPr lang="en-US" b="1" dirty="0" smtClean="0"/>
              <a:t> doe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wroko</a:t>
            </a:r>
            <a:r>
              <a:rPr lang="en-US" b="1" dirty="0" smtClean="0"/>
              <a:t>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E7315-606C-464D-A68B-C42BEB686FC7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57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doe foe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kerki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Santa </a:t>
            </a:r>
            <a:r>
              <a:rPr lang="en-US" dirty="0" err="1" smtClean="0"/>
              <a:t>fasi</a:t>
            </a:r>
            <a:r>
              <a:rPr lang="en-US" dirty="0" smtClean="0"/>
              <a:t> de </a:t>
            </a:r>
            <a:r>
              <a:rPr lang="en-US" dirty="0" err="1" smtClean="0"/>
              <a:t>fanowdoe</a:t>
            </a:r>
            <a:r>
              <a:rPr lang="en-US" dirty="0" smtClean="0"/>
              <a:t> – </a:t>
            </a:r>
            <a:r>
              <a:rPr lang="en-US" dirty="0" err="1" smtClean="0"/>
              <a:t>prati</a:t>
            </a:r>
            <a:r>
              <a:rPr lang="en-US" dirty="0" smtClean="0"/>
              <a:t> foe </a:t>
            </a:r>
            <a:r>
              <a:rPr lang="en-US" dirty="0" err="1" smtClean="0"/>
              <a:t>ogri</a:t>
            </a:r>
            <a:r>
              <a:rPr lang="en-US" dirty="0" smtClean="0"/>
              <a:t> en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wisrefi</a:t>
            </a:r>
            <a:r>
              <a:rPr lang="en-US" dirty="0" smtClean="0"/>
              <a:t> 100% over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Kerki</a:t>
            </a:r>
            <a:r>
              <a:rPr lang="en-US" dirty="0" smtClean="0"/>
              <a:t> discipline – a </a:t>
            </a:r>
            <a:r>
              <a:rPr lang="en-US" dirty="0" err="1" smtClean="0"/>
              <a:t>bigin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Jeje-preiki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. 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krin-fasi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&amp;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krosi</a:t>
            </a:r>
            <a:r>
              <a:rPr lang="en-US" dirty="0" smtClean="0"/>
              <a:t>, entertainment,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positie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man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oso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.?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8469-9BE5-47BA-A921-6C859B3D3A54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58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Sondoe</a:t>
            </a:r>
            <a:r>
              <a:rPr lang="en-US" dirty="0" smtClean="0"/>
              <a:t> de san </a:t>
            </a:r>
            <a:r>
              <a:rPr lang="en-US" dirty="0" err="1" smtClean="0"/>
              <a:t>wi</a:t>
            </a:r>
            <a:r>
              <a:rPr lang="en-US" dirty="0" smtClean="0"/>
              <a:t> no doe toe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afwezigheid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gemeente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omeni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stoeka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aanwezigheid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preiki</a:t>
            </a:r>
            <a:r>
              <a:rPr lang="en-US" dirty="0" smtClean="0"/>
              <a:t> </a:t>
            </a:r>
            <a:r>
              <a:rPr lang="en-US" dirty="0" err="1" smtClean="0"/>
              <a:t>agensi</a:t>
            </a:r>
            <a:r>
              <a:rPr lang="en-US" dirty="0" smtClean="0"/>
              <a:t> </a:t>
            </a:r>
            <a:r>
              <a:rPr lang="en-US" dirty="0" err="1" smtClean="0"/>
              <a:t>foefoeroe</a:t>
            </a:r>
            <a:r>
              <a:rPr lang="en-US" dirty="0" smtClean="0"/>
              <a:t>, </a:t>
            </a:r>
            <a:r>
              <a:rPr lang="en-US" dirty="0" err="1" smtClean="0"/>
              <a:t>soeta</a:t>
            </a:r>
            <a:r>
              <a:rPr lang="en-US" dirty="0" smtClean="0"/>
              <a:t>, </a:t>
            </a:r>
            <a:r>
              <a:rPr lang="en-US" dirty="0" err="1" smtClean="0"/>
              <a:t>grontapoe-fasi</a:t>
            </a:r>
            <a:r>
              <a:rPr lang="en-US" dirty="0" smtClean="0"/>
              <a:t>, </a:t>
            </a:r>
            <a:r>
              <a:rPr lang="en-US" dirty="0" err="1" smtClean="0"/>
              <a:t>kosi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BC8F-0973-4BA4-9DB9-AB20478B413F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59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Normaal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feti</a:t>
            </a:r>
            <a:endParaRPr lang="en-US" dirty="0" smtClean="0"/>
          </a:p>
          <a:p>
            <a:r>
              <a:rPr lang="en-US" dirty="0" err="1" smtClean="0"/>
              <a:t>Productie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gron</a:t>
            </a:r>
            <a:endParaRPr lang="en-US" dirty="0" smtClean="0"/>
          </a:p>
          <a:p>
            <a:r>
              <a:rPr lang="en-US" dirty="0" err="1" smtClean="0"/>
              <a:t>Famiri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gro</a:t>
            </a:r>
            <a:endParaRPr lang="en-US" dirty="0" smtClean="0"/>
          </a:p>
          <a:p>
            <a:r>
              <a:rPr lang="en-US" dirty="0" smtClean="0"/>
              <a:t>Dem tan </a:t>
            </a:r>
            <a:r>
              <a:rPr lang="en-US" dirty="0" err="1" smtClean="0"/>
              <a:t>krosibei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A0F5-580E-44AC-8B4E-FC8CE535FDA5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sari-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109" y="2017713"/>
            <a:ext cx="8289979" cy="4114800"/>
          </a:xfrm>
        </p:spPr>
        <p:txBody>
          <a:bodyPr/>
          <a:lstStyle/>
          <a:p>
            <a:r>
              <a:rPr lang="en-US" sz="2800" b="1" dirty="0" smtClean="0"/>
              <a:t>I Kor. 5:</a:t>
            </a:r>
            <a:r>
              <a:rPr lang="en-US" sz="2800" b="1" baseline="0" dirty="0" smtClean="0"/>
              <a:t>1. </a:t>
            </a:r>
            <a:r>
              <a:rPr lang="en-US" sz="2800" b="1" baseline="0" dirty="0" err="1" smtClean="0"/>
              <a:t>Foeroe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soema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taki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dati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hoeroedoe</a:t>
            </a:r>
            <a:r>
              <a:rPr lang="en-US" sz="2800" b="1" baseline="0" dirty="0" smtClean="0"/>
              <a:t> de </a:t>
            </a:r>
            <a:r>
              <a:rPr lang="en-US" sz="2800" b="1" baseline="0" dirty="0" err="1" smtClean="0"/>
              <a:t>na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oen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mindri</a:t>
            </a:r>
            <a:r>
              <a:rPr lang="en-US" sz="2800" b="1" baseline="0" dirty="0" smtClean="0"/>
              <a:t>, en wan </a:t>
            </a:r>
            <a:r>
              <a:rPr lang="en-US" sz="2800" b="1" baseline="0" dirty="0" err="1" smtClean="0"/>
              <a:t>sortoe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hoeroedoe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dati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dem</a:t>
            </a:r>
            <a:r>
              <a:rPr lang="en-US" sz="2800" b="1" baseline="0" dirty="0" smtClean="0"/>
              <a:t> no </a:t>
            </a:r>
            <a:r>
              <a:rPr lang="en-US" sz="2800" b="1" baseline="0" dirty="0" err="1" smtClean="0"/>
              <a:t>taki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mindri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dem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heiden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soema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srefi</a:t>
            </a:r>
            <a:r>
              <a:rPr lang="en-US" sz="2800" b="1" baseline="0" dirty="0" smtClean="0"/>
              <a:t>, </a:t>
            </a:r>
            <a:r>
              <a:rPr lang="en-US" sz="2800" b="1" baseline="0" dirty="0" err="1" smtClean="0"/>
              <a:t>dati</a:t>
            </a:r>
            <a:r>
              <a:rPr lang="en-US" sz="2800" b="1" baseline="0" dirty="0" smtClean="0"/>
              <a:t> wan </a:t>
            </a:r>
            <a:r>
              <a:rPr lang="en-US" sz="2800" b="1" baseline="0" dirty="0" err="1" smtClean="0"/>
              <a:t>soema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seti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libi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nanga</a:t>
            </a:r>
            <a:r>
              <a:rPr lang="en-US" sz="2800" b="1" baseline="0" dirty="0" smtClean="0"/>
              <a:t> hem </a:t>
            </a:r>
            <a:r>
              <a:rPr lang="en-US" sz="2800" b="1" baseline="0" dirty="0" err="1" smtClean="0"/>
              <a:t>tata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wefi</a:t>
            </a:r>
            <a:r>
              <a:rPr lang="en-US" sz="2800" b="1" baseline="0" dirty="0" smtClean="0"/>
              <a:t>.</a:t>
            </a:r>
            <a:r>
              <a:rPr lang="it-IT" sz="2800" b="1" baseline="0" dirty="0" smtClean="0"/>
              <a:t>  2. En oen abi bigi-membre, en oen no ben de nanga sari, dati da soema disi ben doe da sani disi ben sa komopo na oen mindri</a:t>
            </a:r>
            <a:r>
              <a:rPr lang="it-IT" b="1" baseline="0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7704-F072-4CCA-BF0B-BACC3481C3D4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60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krei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057" y="2017713"/>
            <a:ext cx="8436031" cy="4114800"/>
          </a:xfrm>
        </p:spPr>
        <p:txBody>
          <a:bodyPr/>
          <a:lstStyle/>
          <a:p>
            <a:r>
              <a:rPr lang="en-US" b="1" baseline="0" dirty="0" err="1" smtClean="0"/>
              <a:t>Jak</a:t>
            </a:r>
            <a:r>
              <a:rPr lang="en-US" b="1" baseline="0" dirty="0" smtClean="0"/>
              <a:t>. 48. </a:t>
            </a:r>
            <a:r>
              <a:rPr lang="en-US" b="1" baseline="0" dirty="0" err="1" smtClean="0"/>
              <a:t>Kom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krosibei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Gado</a:t>
            </a:r>
            <a:r>
              <a:rPr lang="en-US" b="1" baseline="0" dirty="0" smtClean="0"/>
              <a:t>, en A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kom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krosibei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. </a:t>
            </a:r>
            <a:r>
              <a:rPr lang="en-US" b="1" baseline="0" dirty="0" err="1" smtClean="0"/>
              <a:t>Krini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anoe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sondari</a:t>
            </a:r>
            <a:r>
              <a:rPr lang="en-US" b="1" baseline="0" dirty="0" smtClean="0"/>
              <a:t>, en </a:t>
            </a:r>
            <a:r>
              <a:rPr lang="en-US" b="1" baseline="0" dirty="0" err="1" smtClean="0"/>
              <a:t>krini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hati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soema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toe </a:t>
            </a:r>
            <a:r>
              <a:rPr lang="en-US" b="1" baseline="0" dirty="0" err="1" smtClean="0"/>
              <a:t>prakseri</a:t>
            </a:r>
            <a:r>
              <a:rPr lang="en-US" b="1" baseline="0" dirty="0" smtClean="0"/>
              <a:t>.</a:t>
            </a:r>
            <a:r>
              <a:rPr lang="fi-FI" b="1" baseline="0" dirty="0" smtClean="0"/>
              <a:t>  9. Teki pina, en sari en krei; meki oen lafoe tron krei, en oen prisiri tron wan hebi.</a:t>
            </a:r>
            <a:r>
              <a:rPr lang="it-IT" b="1" baseline="0" dirty="0" smtClean="0"/>
              <a:t>  10. Saka oensrefi na ini da ai foe Masra, en A sa opo oen.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6B74-D507-4FBC-966A-98B7387FC7EF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61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trawan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057" y="2017713"/>
            <a:ext cx="8436031" cy="4114800"/>
          </a:xfrm>
        </p:spPr>
        <p:txBody>
          <a:bodyPr/>
          <a:lstStyle/>
          <a:p>
            <a:r>
              <a:rPr lang="en-US" b="1" dirty="0" smtClean="0"/>
              <a:t>Gal. 6:</a:t>
            </a:r>
            <a:r>
              <a:rPr lang="en-US" b="1" baseline="0" dirty="0" smtClean="0"/>
              <a:t>1. Mi </a:t>
            </a:r>
            <a:r>
              <a:rPr lang="en-US" b="1" baseline="0" dirty="0" err="1" smtClean="0"/>
              <a:t>brada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efoe</a:t>
            </a:r>
            <a:r>
              <a:rPr lang="en-US" b="1" baseline="0" dirty="0" smtClean="0"/>
              <a:t> wan </a:t>
            </a:r>
            <a:r>
              <a:rPr lang="en-US" b="1" baseline="0" dirty="0" err="1" smtClean="0"/>
              <a:t>soema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meki</a:t>
            </a:r>
            <a:r>
              <a:rPr lang="en-US" b="1" baseline="0" dirty="0" smtClean="0"/>
              <a:t> wan </a:t>
            </a:r>
            <a:r>
              <a:rPr lang="en-US" b="1" baseline="0" dirty="0" err="1" smtClean="0"/>
              <a:t>foutoe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Jeje</a:t>
            </a:r>
            <a:r>
              <a:rPr lang="en-US" b="1" baseline="0" dirty="0" smtClean="0"/>
              <a:t> de </a:t>
            </a:r>
            <a:r>
              <a:rPr lang="en-US" b="1" baseline="0" dirty="0" err="1" smtClean="0"/>
              <a:t>tiri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moesoe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meki</a:t>
            </a:r>
            <a:r>
              <a:rPr lang="en-US" b="1" baseline="0" dirty="0" smtClean="0"/>
              <a:t> so wan </a:t>
            </a:r>
            <a:r>
              <a:rPr lang="en-US" b="1" baseline="0" dirty="0" err="1" smtClean="0"/>
              <a:t>brada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kom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baka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jeje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saka-fasi</a:t>
            </a:r>
            <a:r>
              <a:rPr lang="en-US" b="1" baseline="0" dirty="0" smtClean="0"/>
              <a:t>, ma </a:t>
            </a:r>
            <a:r>
              <a:rPr lang="en-US" b="1" baseline="0" dirty="0" err="1" smtClean="0"/>
              <a:t>loekoe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dati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oensrefi</a:t>
            </a:r>
            <a:r>
              <a:rPr lang="en-US" b="1" baseline="0" dirty="0" smtClean="0"/>
              <a:t> no </a:t>
            </a:r>
            <a:r>
              <a:rPr lang="en-US" b="1" baseline="0" dirty="0" err="1" smtClean="0"/>
              <a:t>kisi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tesi</a:t>
            </a:r>
            <a:r>
              <a:rPr lang="en-US" b="1" baseline="0" dirty="0" smtClean="0"/>
              <a:t> toe.  2.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moesoe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tjari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hebi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makandra</a:t>
            </a:r>
            <a:r>
              <a:rPr lang="en-US" b="1" baseline="0" dirty="0" smtClean="0"/>
              <a:t>, en so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hori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wet foe </a:t>
            </a:r>
            <a:r>
              <a:rPr lang="en-US" b="1" baseline="0" dirty="0" err="1" smtClean="0"/>
              <a:t>Kristus</a:t>
            </a:r>
            <a:r>
              <a:rPr lang="en-US" b="1" baseline="0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5CD5-27E9-4994-9569-BA93BD4517B7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62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berouw</a:t>
            </a:r>
            <a:r>
              <a:rPr lang="en-US" dirty="0" smtClean="0"/>
              <a:t> foe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mindri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en-US" sz="2800" b="1" dirty="0" smtClean="0"/>
              <a:t>Ps. 119:</a:t>
            </a:r>
            <a:r>
              <a:rPr lang="en-US" sz="2800" b="1" baseline="0" dirty="0" smtClean="0"/>
              <a:t>136. </a:t>
            </a:r>
            <a:r>
              <a:rPr lang="en-US" sz="2800" b="1" baseline="0" dirty="0" err="1" smtClean="0"/>
              <a:t>Liba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watra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lon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komopo</a:t>
            </a:r>
            <a:r>
              <a:rPr lang="en-US" sz="2800" b="1" baseline="0" dirty="0" smtClean="0"/>
              <a:t> foe mi </a:t>
            </a:r>
            <a:r>
              <a:rPr lang="en-US" sz="2800" b="1" baseline="0" dirty="0" err="1" smtClean="0"/>
              <a:t>ai</a:t>
            </a:r>
            <a:r>
              <a:rPr lang="en-US" sz="2800" b="1" baseline="0" dirty="0" smtClean="0"/>
              <a:t>, </a:t>
            </a:r>
            <a:r>
              <a:rPr lang="en-US" sz="2800" b="1" baseline="0" dirty="0" err="1" smtClean="0"/>
              <a:t>bikasi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dem</a:t>
            </a:r>
            <a:r>
              <a:rPr lang="en-US" sz="2800" b="1" baseline="0" dirty="0" smtClean="0"/>
              <a:t> no </a:t>
            </a:r>
            <a:r>
              <a:rPr lang="en-US" sz="2800" b="1" baseline="0" dirty="0" err="1" smtClean="0"/>
              <a:t>hori</a:t>
            </a:r>
            <a:r>
              <a:rPr lang="en-US" sz="2800" b="1" baseline="0" dirty="0" smtClean="0"/>
              <a:t> Joe wet.</a:t>
            </a:r>
          </a:p>
          <a:p>
            <a:r>
              <a:rPr lang="en-US" sz="2800" b="1" dirty="0" smtClean="0"/>
              <a:t>Ezra 10:</a:t>
            </a:r>
            <a:r>
              <a:rPr lang="en-US" sz="2800" b="1" baseline="0" dirty="0" smtClean="0"/>
              <a:t>1. Now </a:t>
            </a:r>
            <a:r>
              <a:rPr lang="en-US" sz="2800" b="1" baseline="0" dirty="0" err="1" smtClean="0"/>
              <a:t>di</a:t>
            </a:r>
            <a:r>
              <a:rPr lang="en-US" sz="2800" b="1" baseline="0" dirty="0" smtClean="0"/>
              <a:t> Ezra </a:t>
            </a:r>
            <a:r>
              <a:rPr lang="en-US" sz="2800" b="1" baseline="0" dirty="0" err="1" smtClean="0"/>
              <a:t>ben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begi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kaba</a:t>
            </a:r>
            <a:r>
              <a:rPr lang="en-US" sz="2800" b="1" baseline="0" dirty="0" smtClean="0"/>
              <a:t>, en a </a:t>
            </a:r>
            <a:r>
              <a:rPr lang="en-US" sz="2800" b="1" baseline="0" dirty="0" err="1" smtClean="0"/>
              <a:t>ben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bekenti</a:t>
            </a:r>
            <a:r>
              <a:rPr lang="en-US" sz="2800" b="1" baseline="0" dirty="0" smtClean="0"/>
              <a:t>, en a </a:t>
            </a:r>
            <a:r>
              <a:rPr lang="en-US" sz="2800" b="1" baseline="0" dirty="0" err="1" smtClean="0"/>
              <a:t>ben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krei</a:t>
            </a:r>
            <a:r>
              <a:rPr lang="en-US" sz="2800" b="1" baseline="0" dirty="0" smtClean="0"/>
              <a:t> en </a:t>
            </a:r>
            <a:r>
              <a:rPr lang="en-US" sz="2800" b="1" baseline="0" dirty="0" err="1" smtClean="0"/>
              <a:t>fadon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fesi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da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oso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Gado</a:t>
            </a:r>
            <a:r>
              <a:rPr lang="en-US" sz="2800" b="1" baseline="0" dirty="0" smtClean="0"/>
              <a:t>, </a:t>
            </a:r>
            <a:r>
              <a:rPr lang="en-US" sz="2800" b="1" baseline="0" dirty="0" err="1" smtClean="0"/>
              <a:t>dan</a:t>
            </a:r>
            <a:r>
              <a:rPr lang="en-US" sz="2800" b="1" baseline="0" dirty="0" smtClean="0"/>
              <a:t> wan </a:t>
            </a:r>
            <a:r>
              <a:rPr lang="en-US" sz="2800" b="1" baseline="0" dirty="0" err="1" smtClean="0"/>
              <a:t>bigi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hipi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mansoema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nanga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oemasoema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nanga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pikin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Israël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kom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makandra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</a:t>
            </a:r>
            <a:r>
              <a:rPr lang="en-US" sz="2800" b="1" baseline="0" dirty="0" smtClean="0"/>
              <a:t> hem; </a:t>
            </a:r>
            <a:r>
              <a:rPr lang="en-US" sz="2800" b="1" baseline="0" dirty="0" err="1" smtClean="0"/>
              <a:t>bikasi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pipel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krei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toemoesi</a:t>
            </a:r>
            <a:r>
              <a:rPr lang="en-US" sz="2800" b="1" baseline="0" dirty="0" smtClean="0"/>
              <a:t>.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F203-4172-49A0-912B-169C444FCA7B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63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go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fara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baseline="0" dirty="0" smtClean="0"/>
              <a:t>I Kor. 5:4. Na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nem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Masra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Jezus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Kristus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te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kom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makandra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mi </a:t>
            </a:r>
            <a:r>
              <a:rPr lang="en-US" b="1" baseline="0" dirty="0" err="1" smtClean="0"/>
              <a:t>jeje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krakti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Masra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Jezus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Kristus</a:t>
            </a:r>
            <a:r>
              <a:rPr lang="en-US" b="1" baseline="0" dirty="0" smtClean="0"/>
              <a:t>,   5.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moesoe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so wan </a:t>
            </a:r>
            <a:r>
              <a:rPr lang="en-US" b="1" baseline="0" dirty="0" err="1" smtClean="0"/>
              <a:t>soema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abra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Satan foe </a:t>
            </a:r>
            <a:r>
              <a:rPr lang="en-US" b="1" baseline="0" dirty="0" err="1" smtClean="0"/>
              <a:t>pori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skin so </a:t>
            </a:r>
            <a:r>
              <a:rPr lang="en-US" b="1" baseline="0" dirty="0" err="1" smtClean="0"/>
              <a:t>dati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jeje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verloesoe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dei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Masra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Jezus</a:t>
            </a:r>
            <a:r>
              <a:rPr lang="en-US" b="1" baseline="0" dirty="0" smtClean="0"/>
              <a:t>.</a:t>
            </a:r>
          </a:p>
          <a:p>
            <a:r>
              <a:rPr lang="en-US" b="1" baseline="0" dirty="0" smtClean="0"/>
              <a:t>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CD07E-5EBA-495E-ADBC-609BBDDB9BAE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64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go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fara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baseline="0" dirty="0" smtClean="0"/>
              <a:t>I Kor. 5:6.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glori</a:t>
            </a:r>
            <a:r>
              <a:rPr lang="en-US" b="1" baseline="0" dirty="0" smtClean="0"/>
              <a:t> no de </a:t>
            </a:r>
            <a:r>
              <a:rPr lang="en-US" b="1" baseline="0" dirty="0" err="1" smtClean="0"/>
              <a:t>boen</a:t>
            </a:r>
            <a:r>
              <a:rPr lang="en-US" b="1" baseline="0" dirty="0" smtClean="0"/>
              <a:t>.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no </a:t>
            </a:r>
            <a:r>
              <a:rPr lang="en-US" b="1" baseline="0" dirty="0" err="1" smtClean="0"/>
              <a:t>sabi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dati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pikinso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zuurdegi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meki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heri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brede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kom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swa</a:t>
            </a:r>
            <a:r>
              <a:rPr lang="en-US" b="1" baseline="0" dirty="0" smtClean="0"/>
              <a:t>?  7. Foe </a:t>
            </a:r>
            <a:r>
              <a:rPr lang="en-US" b="1" baseline="0" dirty="0" err="1" smtClean="0"/>
              <a:t>dat'ede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poeroe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owroe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zuurdegi</a:t>
            </a:r>
            <a:r>
              <a:rPr lang="en-US" b="1" baseline="0" dirty="0" smtClean="0"/>
              <a:t> so </a:t>
            </a:r>
            <a:r>
              <a:rPr lang="en-US" b="1" baseline="0" dirty="0" err="1" smtClean="0"/>
              <a:t>dati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de wan </a:t>
            </a:r>
            <a:r>
              <a:rPr lang="en-US" b="1" baseline="0" dirty="0" err="1" smtClean="0"/>
              <a:t>njoen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brede</a:t>
            </a:r>
            <a:r>
              <a:rPr lang="en-US" b="1" baseline="0" dirty="0" smtClean="0"/>
              <a:t> so </a:t>
            </a:r>
            <a:r>
              <a:rPr lang="en-US" b="1" baseline="0" dirty="0" err="1" smtClean="0"/>
              <a:t>leki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de </a:t>
            </a:r>
            <a:r>
              <a:rPr lang="en-US" b="1" baseline="0" dirty="0" err="1" smtClean="0"/>
              <a:t>sondro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zuurdegi</a:t>
            </a:r>
            <a:r>
              <a:rPr lang="en-US" b="1" baseline="0" dirty="0" smtClean="0"/>
              <a:t>. </a:t>
            </a:r>
            <a:r>
              <a:rPr lang="en-US" b="1" baseline="0" dirty="0" err="1" smtClean="0"/>
              <a:t>Bikasi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Kristus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paska</a:t>
            </a:r>
            <a:r>
              <a:rPr lang="en-US" b="1" baseline="0" dirty="0" smtClean="0"/>
              <a:t> lam, de </a:t>
            </a:r>
            <a:r>
              <a:rPr lang="en-US" b="1" baseline="0" dirty="0" err="1" smtClean="0"/>
              <a:t>slakti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0ED54-4C20-448F-B2CC-2B5D63286AA8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65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krini</a:t>
            </a:r>
            <a:r>
              <a:rPr lang="en-US" dirty="0" smtClean="0"/>
              <a:t> </a:t>
            </a:r>
            <a:r>
              <a:rPr lang="en-US" dirty="0" err="1" smtClean="0"/>
              <a:t>wisrefi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7713"/>
            <a:ext cx="9143999" cy="4114800"/>
          </a:xfrm>
        </p:spPr>
        <p:txBody>
          <a:bodyPr/>
          <a:lstStyle/>
          <a:p>
            <a:r>
              <a:rPr lang="en-US" dirty="0" err="1" smtClean="0"/>
              <a:t>Membre</a:t>
            </a:r>
            <a:r>
              <a:rPr lang="en-US" dirty="0" smtClean="0"/>
              <a:t> san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doe toe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tempel</a:t>
            </a:r>
            <a:r>
              <a:rPr lang="en-US" dirty="0" smtClean="0"/>
              <a:t> –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oso</a:t>
            </a:r>
            <a:r>
              <a:rPr lang="en-US" dirty="0" smtClean="0"/>
              <a:t>!</a:t>
            </a:r>
          </a:p>
          <a:p>
            <a:r>
              <a:rPr lang="en-US" b="1" dirty="0" err="1" smtClean="0"/>
              <a:t>Efesi</a:t>
            </a:r>
            <a:r>
              <a:rPr lang="en-US" b="1" dirty="0" smtClean="0"/>
              <a:t> 5:</a:t>
            </a:r>
            <a:r>
              <a:rPr lang="en-US" b="1" baseline="0" dirty="0" smtClean="0"/>
              <a:t>11. En no </a:t>
            </a:r>
            <a:r>
              <a:rPr lang="en-US" b="1" baseline="0" dirty="0" err="1" smtClean="0"/>
              <a:t>moksi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wroko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doengroe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no </a:t>
            </a:r>
            <a:r>
              <a:rPr lang="en-US" b="1" baseline="0" dirty="0" err="1" smtClean="0"/>
              <a:t>meki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froktoe</a:t>
            </a:r>
            <a:r>
              <a:rPr lang="en-US" b="1" baseline="0" dirty="0" smtClean="0"/>
              <a:t>, ma </a:t>
            </a:r>
            <a:r>
              <a:rPr lang="en-US" b="1" baseline="0" dirty="0" err="1" smtClean="0"/>
              <a:t>vermane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.</a:t>
            </a:r>
          </a:p>
          <a:p>
            <a:r>
              <a:rPr lang="en-US" b="1" dirty="0" err="1" smtClean="0"/>
              <a:t>Krakti</a:t>
            </a:r>
            <a:r>
              <a:rPr lang="en-US" b="1" dirty="0" smtClean="0"/>
              <a:t> de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wan </a:t>
            </a:r>
            <a:r>
              <a:rPr lang="en-US" b="1" dirty="0" err="1" smtClean="0"/>
              <a:t>krin</a:t>
            </a:r>
            <a:r>
              <a:rPr lang="en-US" b="1" dirty="0" smtClean="0"/>
              <a:t> </a:t>
            </a:r>
            <a:r>
              <a:rPr lang="en-US" b="1" dirty="0" err="1" smtClean="0"/>
              <a:t>kerki</a:t>
            </a:r>
            <a:r>
              <a:rPr lang="en-US" b="1" dirty="0" smtClean="0"/>
              <a:t>: I Kor. 4:20 </a:t>
            </a:r>
            <a:r>
              <a:rPr lang="en-US" b="1" baseline="0" dirty="0" err="1" smtClean="0"/>
              <a:t>Bikasi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kownoekondre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Gado</a:t>
            </a:r>
            <a:r>
              <a:rPr lang="en-US" b="1" baseline="0" dirty="0" smtClean="0"/>
              <a:t> no de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woortoe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nomo</a:t>
            </a:r>
            <a:r>
              <a:rPr lang="en-US" b="1" baseline="0" dirty="0" smtClean="0"/>
              <a:t>, ma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krakti</a:t>
            </a:r>
            <a:r>
              <a:rPr lang="en-US" b="1" baseline="0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5FAB6-8D3D-45C4-9633-EAB68870DDD8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66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Jozua</a:t>
            </a:r>
            <a:r>
              <a:rPr lang="en-US" dirty="0" smtClean="0"/>
              <a:t> </a:t>
            </a:r>
            <a:r>
              <a:rPr lang="en-US" dirty="0" err="1" smtClean="0"/>
              <a:t>wini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</a:t>
            </a:r>
            <a:r>
              <a:rPr lang="en-US" dirty="0" err="1" smtClean="0"/>
              <a:t>kondre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Fosi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Sittim</a:t>
            </a:r>
            <a:r>
              <a:rPr lang="en-US" dirty="0" smtClean="0"/>
              <a:t>,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moksi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Baal-</a:t>
            </a:r>
            <a:r>
              <a:rPr lang="en-US" dirty="0" err="1" smtClean="0"/>
              <a:t>Peor</a:t>
            </a:r>
            <a:r>
              <a:rPr lang="en-US" dirty="0" smtClean="0"/>
              <a:t> (</a:t>
            </a:r>
            <a:r>
              <a:rPr lang="en-US" dirty="0" err="1" smtClean="0"/>
              <a:t>afgodrei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immoraliteit</a:t>
            </a:r>
            <a:r>
              <a:rPr lang="en-US" dirty="0" smtClean="0"/>
              <a:t>) en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Jordaan</a:t>
            </a:r>
            <a:endParaRPr lang="en-US" dirty="0" smtClean="0"/>
          </a:p>
          <a:p>
            <a:r>
              <a:rPr lang="en-US" b="1" dirty="0" err="1" smtClean="0"/>
              <a:t>Joz</a:t>
            </a:r>
            <a:r>
              <a:rPr lang="en-US" b="1" dirty="0" smtClean="0"/>
              <a:t>. 3:</a:t>
            </a:r>
            <a:r>
              <a:rPr lang="en-US" b="1" baseline="0" dirty="0" smtClean="0"/>
              <a:t>5. En </a:t>
            </a:r>
            <a:r>
              <a:rPr lang="en-US" b="1" baseline="0" dirty="0" err="1" smtClean="0"/>
              <a:t>Jozua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taki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pipel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taki</a:t>
            </a:r>
            <a:r>
              <a:rPr lang="en-US" b="1" baseline="0" dirty="0" smtClean="0"/>
              <a:t>: </a:t>
            </a:r>
            <a:r>
              <a:rPr lang="en-US" b="1" baseline="0" dirty="0" err="1" smtClean="0"/>
              <a:t>Krini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oensrefi</a:t>
            </a:r>
            <a:r>
              <a:rPr lang="en-US" b="1" baseline="0" dirty="0" smtClean="0"/>
              <a:t>; </a:t>
            </a:r>
            <a:r>
              <a:rPr lang="en-US" b="1" baseline="0" dirty="0" err="1" smtClean="0"/>
              <a:t>bikasi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tamara</a:t>
            </a:r>
            <a:r>
              <a:rPr lang="en-US" b="1" baseline="0" dirty="0" smtClean="0"/>
              <a:t> MASRA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doe </a:t>
            </a:r>
            <a:r>
              <a:rPr lang="en-US" b="1" baseline="0" dirty="0" err="1" smtClean="0"/>
              <a:t>wondroe-wroko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mindri</a:t>
            </a:r>
            <a:r>
              <a:rPr lang="en-US" b="1" baseline="0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7DAC-2B6C-4A71-9D72-8074760C58B0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67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N.B. – San </a:t>
            </a:r>
            <a:r>
              <a:rPr lang="en-US" dirty="0" err="1" smtClean="0"/>
              <a:t>Jozua</a:t>
            </a:r>
            <a:r>
              <a:rPr lang="en-US" dirty="0" smtClean="0"/>
              <a:t> 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no </a:t>
            </a:r>
            <a:r>
              <a:rPr lang="en-US" dirty="0" err="1" smtClean="0"/>
              <a:t>taki</a:t>
            </a:r>
            <a:r>
              <a:rPr lang="en-US" dirty="0" smtClean="0"/>
              <a:t>: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manieri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 </a:t>
            </a:r>
            <a:r>
              <a:rPr lang="en-US" dirty="0" err="1" smtClean="0"/>
              <a:t>soema</a:t>
            </a:r>
            <a:r>
              <a:rPr lang="en-US" dirty="0" smtClean="0"/>
              <a:t> foe </a:t>
            </a:r>
            <a:r>
              <a:rPr lang="en-US" dirty="0" err="1" smtClean="0"/>
              <a:t>Kanaan</a:t>
            </a:r>
            <a:r>
              <a:rPr lang="en-US" dirty="0" smtClean="0"/>
              <a:t>,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kondre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Ma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now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 foe </a:t>
            </a:r>
            <a:r>
              <a:rPr lang="en-US" dirty="0" err="1" smtClean="0"/>
              <a:t>wini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.  Ma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wini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???</a:t>
            </a:r>
          </a:p>
          <a:p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prati</a:t>
            </a:r>
            <a:r>
              <a:rPr lang="en-US" dirty="0" smtClean="0"/>
              <a:t> foe </a:t>
            </a:r>
            <a:r>
              <a:rPr lang="en-US" dirty="0" err="1" smtClean="0"/>
              <a:t>fout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 en doe </a:t>
            </a:r>
            <a:r>
              <a:rPr lang="en-US" dirty="0" err="1" smtClean="0"/>
              <a:t>moro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40078-9B84-4EA3-92CD-227071EE5AA1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68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wan </a:t>
            </a:r>
            <a:r>
              <a:rPr lang="en-US" dirty="0" err="1" smtClean="0"/>
              <a:t>dedesoema</a:t>
            </a:r>
            <a:r>
              <a:rPr lang="en-US" dirty="0" smtClean="0"/>
              <a:t> de wan </a:t>
            </a:r>
            <a:r>
              <a:rPr lang="en-US" dirty="0" err="1" smtClean="0"/>
              <a:t>wondroe</a:t>
            </a:r>
            <a:r>
              <a:rPr lang="en-US" dirty="0" smtClean="0"/>
              <a:t> foe </a:t>
            </a:r>
            <a:r>
              <a:rPr lang="en-US" dirty="0" err="1" smtClean="0"/>
              <a:t>troe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wan </a:t>
            </a:r>
            <a:r>
              <a:rPr lang="en-US" dirty="0" err="1" smtClean="0"/>
              <a:t>dedesoema</a:t>
            </a:r>
            <a:r>
              <a:rPr lang="en-US" dirty="0" smtClean="0"/>
              <a:t> </a:t>
            </a:r>
            <a:r>
              <a:rPr lang="en-US" dirty="0" err="1" smtClean="0"/>
              <a:t>jeje-fasi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smtClean="0"/>
              <a:t>Dan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moesoe</a:t>
            </a:r>
            <a:r>
              <a:rPr lang="en-US" dirty="0" smtClean="0"/>
              <a:t> doe “seeker-sensitive” </a:t>
            </a:r>
            <a:r>
              <a:rPr lang="en-US" dirty="0" err="1" smtClean="0"/>
              <a:t>methoden</a:t>
            </a:r>
            <a:r>
              <a:rPr lang="en-US" dirty="0" smtClean="0"/>
              <a:t> – foe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san a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so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!  Dem </a:t>
            </a:r>
            <a:r>
              <a:rPr lang="en-US" dirty="0" err="1" smtClean="0"/>
              <a:t>soekoe</a:t>
            </a:r>
            <a:r>
              <a:rPr lang="en-US" dirty="0" smtClean="0"/>
              <a:t> </a:t>
            </a:r>
            <a:r>
              <a:rPr lang="en-US" dirty="0" err="1" smtClean="0"/>
              <a:t>wondroewroko</a:t>
            </a:r>
            <a:r>
              <a:rPr lang="en-US" dirty="0" smtClean="0"/>
              <a:t> (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groepoe</a:t>
            </a:r>
            <a:r>
              <a:rPr lang="en-US" dirty="0" smtClean="0"/>
              <a:t>)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santa-fasi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2F04-B87E-4DD5-9347-AD388718FD06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69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Normaal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Antwoord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endParaRPr lang="en-US" dirty="0" smtClean="0"/>
          </a:p>
          <a:p>
            <a:r>
              <a:rPr lang="en-US" dirty="0" err="1" smtClean="0"/>
              <a:t>Jepi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err="1" smtClean="0"/>
              <a:t>Lobi</a:t>
            </a:r>
            <a:r>
              <a:rPr lang="en-US" dirty="0" smtClean="0"/>
              <a:t>, </a:t>
            </a:r>
            <a:r>
              <a:rPr lang="en-US" dirty="0" err="1" smtClean="0"/>
              <a:t>vrede</a:t>
            </a:r>
            <a:r>
              <a:rPr lang="en-US" dirty="0" smtClean="0"/>
              <a:t> &amp; </a:t>
            </a:r>
            <a:r>
              <a:rPr lang="en-US" dirty="0" err="1" smtClean="0"/>
              <a:t>prisiri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endParaRPr lang="en-US" dirty="0" smtClean="0"/>
          </a:p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Vervolgoe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Normaal</a:t>
            </a:r>
            <a:r>
              <a:rPr lang="en-US" dirty="0" smtClean="0"/>
              <a:t> = 100% </a:t>
            </a:r>
            <a:r>
              <a:rPr lang="en-US" dirty="0" err="1" smtClean="0"/>
              <a:t>overgave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en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C55E4-1AED-428E-9A6E-AD59EFBAC0C1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 </a:t>
            </a:r>
            <a:r>
              <a:rPr lang="en-US" dirty="0" err="1" smtClean="0"/>
              <a:t>ete</a:t>
            </a:r>
            <a:r>
              <a:rPr lang="en-US" dirty="0" smtClean="0"/>
              <a:t> toe </a:t>
            </a:r>
            <a:r>
              <a:rPr lang="en-US" dirty="0" err="1" smtClean="0"/>
              <a:t>foutoe</a:t>
            </a:r>
            <a:r>
              <a:rPr lang="en-US" dirty="0" smtClean="0"/>
              <a:t> de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Preikiman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man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apostacy</a:t>
            </a:r>
            <a:endParaRPr lang="en-US" dirty="0" smtClean="0"/>
          </a:p>
          <a:p>
            <a:r>
              <a:rPr lang="en-US" dirty="0" err="1" smtClean="0"/>
              <a:t>Preikiman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r>
              <a:rPr lang="en-US" dirty="0" smtClean="0"/>
              <a:t> de wan sovereign </a:t>
            </a:r>
            <a:r>
              <a:rPr lang="en-US" dirty="0" err="1" smtClean="0"/>
              <a:t>wroko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totaal</a:t>
            </a:r>
            <a:r>
              <a:rPr lang="en-US" dirty="0" smtClean="0"/>
              <a:t> </a:t>
            </a:r>
            <a:r>
              <a:rPr lang="en-US" dirty="0" err="1" smtClean="0"/>
              <a:t>aparti</a:t>
            </a:r>
            <a:r>
              <a:rPr lang="en-US" dirty="0" smtClean="0"/>
              <a:t> foe san </a:t>
            </a:r>
            <a:r>
              <a:rPr lang="en-US" dirty="0" err="1" smtClean="0"/>
              <a:t>libisoema</a:t>
            </a:r>
            <a:r>
              <a:rPr lang="en-US" dirty="0" smtClean="0"/>
              <a:t> doe foe </a:t>
            </a:r>
            <a:r>
              <a:rPr lang="en-US" dirty="0" err="1" smtClean="0"/>
              <a:t>voorbereid</a:t>
            </a:r>
            <a:r>
              <a:rPr lang="en-US" dirty="0" smtClean="0"/>
              <a:t> </a:t>
            </a:r>
            <a:r>
              <a:rPr lang="en-US" dirty="0" err="1" smtClean="0"/>
              <a:t>demsrefi</a:t>
            </a:r>
            <a:r>
              <a:rPr lang="en-US" dirty="0" smtClean="0"/>
              <a:t>, en 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no man </a:t>
            </a:r>
            <a:r>
              <a:rPr lang="en-US" dirty="0" err="1" smtClean="0"/>
              <a:t>verwakti</a:t>
            </a:r>
            <a:r>
              <a:rPr lang="en-US" dirty="0" smtClean="0"/>
              <a:t> hem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49B48-B5C4-4E44-80A5-F66216C1EDFC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70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Foe </a:t>
            </a:r>
            <a:r>
              <a:rPr lang="en-US" dirty="0" err="1" smtClean="0"/>
              <a:t>san’ede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santa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no de foe </a:t>
            </a:r>
            <a:r>
              <a:rPr lang="en-US" dirty="0" err="1" smtClean="0"/>
              <a:t>kibri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verloesoe</a:t>
            </a:r>
            <a:r>
              <a:rPr lang="en-US" dirty="0" smtClean="0"/>
              <a:t> so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lasi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A no de foe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gersi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,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doe so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smtClean="0"/>
              <a:t>Ma a de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de </a:t>
            </a:r>
            <a:r>
              <a:rPr lang="en-US" dirty="0" err="1" smtClean="0"/>
              <a:t>bruikibaar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foe doe </a:t>
            </a:r>
            <a:r>
              <a:rPr lang="en-US" dirty="0" err="1" smtClean="0"/>
              <a:t>wondroewroko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Hem </a:t>
            </a:r>
            <a:r>
              <a:rPr lang="en-US" dirty="0" err="1" smtClean="0"/>
              <a:t>glori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73F69-C19B-4D96-AEF5-1F6124C0A9EC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71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Fundamentalism </a:t>
            </a:r>
            <a:r>
              <a:rPr lang="en-US" dirty="0" err="1" smtClean="0"/>
              <a:t>positie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prati</a:t>
            </a:r>
            <a:r>
              <a:rPr lang="en-US" dirty="0" smtClean="0"/>
              <a:t> foe </a:t>
            </a:r>
            <a:r>
              <a:rPr lang="en-US" dirty="0" err="1" smtClean="0"/>
              <a:t>ogridoe</a:t>
            </a:r>
            <a:r>
              <a:rPr lang="en-US" dirty="0" smtClean="0"/>
              <a:t> foe </a:t>
            </a:r>
            <a:r>
              <a:rPr lang="en-US" dirty="0" err="1" smtClean="0"/>
              <a:t>soekoe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doe </a:t>
            </a:r>
            <a:r>
              <a:rPr lang="en-US" dirty="0" err="1" smtClean="0"/>
              <a:t>gi</a:t>
            </a:r>
            <a:r>
              <a:rPr lang="en-US" dirty="0" smtClean="0"/>
              <a:t> Hem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DFD8B-F5A0-44B0-ACB9-E65AF994D0EA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72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Begi</a:t>
            </a:r>
            <a:r>
              <a:rPr lang="en-US" dirty="0" smtClean="0"/>
              <a:t> foe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Lukas 11:13 </a:t>
            </a:r>
            <a:r>
              <a:rPr lang="en-US" b="1" baseline="0" dirty="0" err="1" smtClean="0"/>
              <a:t>Efoe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dan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de </a:t>
            </a:r>
            <a:r>
              <a:rPr lang="en-US" b="1" baseline="0" dirty="0" err="1" smtClean="0"/>
              <a:t>takroe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sabi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pikin</a:t>
            </a:r>
            <a:r>
              <a:rPr lang="en-US" b="1" baseline="0" dirty="0" smtClean="0"/>
              <a:t>, hoe </a:t>
            </a:r>
            <a:r>
              <a:rPr lang="en-US" b="1" baseline="0" dirty="0" err="1" smtClean="0"/>
              <a:t>moro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Tata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hemel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Santa </a:t>
            </a:r>
            <a:r>
              <a:rPr lang="en-US" b="1" baseline="0" dirty="0" err="1" smtClean="0"/>
              <a:t>Jeje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soema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de </a:t>
            </a:r>
            <a:r>
              <a:rPr lang="en-US" b="1" baseline="0" dirty="0" err="1" smtClean="0"/>
              <a:t>aksi</a:t>
            </a:r>
            <a:r>
              <a:rPr lang="en-US" b="1" baseline="0" dirty="0" smtClean="0"/>
              <a:t> Hem?</a:t>
            </a:r>
          </a:p>
          <a:p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moesoe</a:t>
            </a:r>
            <a:r>
              <a:rPr lang="en-US" b="1" dirty="0" smtClean="0"/>
              <a:t> </a:t>
            </a:r>
            <a:r>
              <a:rPr lang="en-US" b="1" dirty="0" err="1" smtClean="0"/>
              <a:t>tjari</a:t>
            </a:r>
            <a:r>
              <a:rPr lang="en-US" b="1" dirty="0" smtClean="0"/>
              <a:t> </a:t>
            </a:r>
            <a:r>
              <a:rPr lang="en-US" b="1" dirty="0" err="1" smtClean="0"/>
              <a:t>opwekking</a:t>
            </a:r>
            <a:r>
              <a:rPr lang="en-US" b="1" dirty="0" smtClean="0"/>
              <a:t>, en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kan</a:t>
            </a:r>
            <a:r>
              <a:rPr lang="en-US" b="1" dirty="0" smtClean="0"/>
              <a:t> </a:t>
            </a:r>
            <a:r>
              <a:rPr lang="en-US" b="1" dirty="0" err="1" smtClean="0"/>
              <a:t>aksi</a:t>
            </a:r>
            <a:r>
              <a:rPr lang="en-US" b="1" dirty="0" smtClean="0"/>
              <a:t> Hem foe doe 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224E6-5179-44D9-82B0-4758AF2EC2DB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73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verwakti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foe </a:t>
            </a:r>
            <a:r>
              <a:rPr lang="en-US" dirty="0" err="1" smtClean="0"/>
              <a:t>piki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953" y="1785915"/>
            <a:ext cx="8685225" cy="4114800"/>
          </a:xfrm>
        </p:spPr>
        <p:txBody>
          <a:bodyPr/>
          <a:lstStyle/>
          <a:p>
            <a:r>
              <a:rPr lang="en-US" sz="2800" b="1" dirty="0" err="1" smtClean="0"/>
              <a:t>Tori</a:t>
            </a:r>
            <a:r>
              <a:rPr lang="en-US" sz="2800" b="1" dirty="0" smtClean="0"/>
              <a:t> 5:32 </a:t>
            </a:r>
            <a:r>
              <a:rPr lang="en-US" sz="2800" b="1" baseline="0" dirty="0" smtClean="0"/>
              <a:t>En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de Hem </a:t>
            </a:r>
            <a:r>
              <a:rPr lang="en-US" sz="2800" b="1" baseline="0" dirty="0" err="1" smtClean="0"/>
              <a:t>getuigi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dem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sani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disi</a:t>
            </a:r>
            <a:r>
              <a:rPr lang="en-US" sz="2800" b="1" baseline="0" dirty="0" smtClean="0"/>
              <a:t>; </a:t>
            </a:r>
            <a:r>
              <a:rPr lang="en-US" sz="2800" b="1" baseline="0" dirty="0" err="1" smtClean="0"/>
              <a:t>nanga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</a:t>
            </a:r>
            <a:r>
              <a:rPr lang="en-US" sz="2800" b="1" baseline="0" dirty="0" smtClean="0"/>
              <a:t> Santa </a:t>
            </a:r>
            <a:r>
              <a:rPr lang="en-US" sz="2800" b="1" baseline="0" dirty="0" err="1" smtClean="0"/>
              <a:t>Jeje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srefi</a:t>
            </a:r>
            <a:r>
              <a:rPr lang="en-US" sz="2800" b="1" baseline="0" dirty="0" smtClean="0"/>
              <a:t> toe, </a:t>
            </a:r>
            <a:r>
              <a:rPr lang="en-US" sz="2800" b="1" baseline="0" dirty="0" err="1" smtClean="0"/>
              <a:t>disi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Gado</a:t>
            </a:r>
            <a:r>
              <a:rPr lang="en-US" sz="2800" b="1" baseline="0" dirty="0" smtClean="0">
                <a:solidFill>
                  <a:srgbClr val="FF0000"/>
                </a:solidFill>
              </a:rPr>
              <a:t>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ben</a:t>
            </a:r>
            <a:r>
              <a:rPr lang="en-US" sz="2800" b="1" baseline="0" dirty="0" smtClean="0">
                <a:solidFill>
                  <a:srgbClr val="FF0000"/>
                </a:solidFill>
              </a:rPr>
              <a:t>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gi</a:t>
            </a:r>
            <a:r>
              <a:rPr lang="en-US" sz="2800" b="1" baseline="0" dirty="0" smtClean="0">
                <a:solidFill>
                  <a:srgbClr val="FF0000"/>
                </a:solidFill>
              </a:rPr>
              <a:t>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na</a:t>
            </a:r>
            <a:r>
              <a:rPr lang="en-US" sz="2800" b="1" baseline="0" dirty="0" smtClean="0">
                <a:solidFill>
                  <a:srgbClr val="FF0000"/>
                </a:solidFill>
              </a:rPr>
              <a:t>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dem</a:t>
            </a:r>
            <a:r>
              <a:rPr lang="en-US" sz="2800" b="1" baseline="0" dirty="0" smtClean="0">
                <a:solidFill>
                  <a:srgbClr val="FF0000"/>
                </a:solidFill>
              </a:rPr>
              <a:t>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soema</a:t>
            </a:r>
            <a:r>
              <a:rPr lang="en-US" sz="2800" b="1" baseline="0" dirty="0" smtClean="0">
                <a:solidFill>
                  <a:srgbClr val="FF0000"/>
                </a:solidFill>
              </a:rPr>
              <a:t>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disi</a:t>
            </a:r>
            <a:r>
              <a:rPr lang="en-US" sz="2800" b="1" baseline="0" dirty="0" smtClean="0">
                <a:solidFill>
                  <a:srgbClr val="FF0000"/>
                </a:solidFill>
              </a:rPr>
              <a:t> de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gi</a:t>
            </a:r>
            <a:r>
              <a:rPr lang="en-US" sz="2800" b="1" baseline="0" dirty="0" smtClean="0">
                <a:solidFill>
                  <a:srgbClr val="FF0000"/>
                </a:solidFill>
              </a:rPr>
              <a:t> Hem </a:t>
            </a:r>
            <a:r>
              <a:rPr lang="en-US" sz="2800" b="1" baseline="0" dirty="0" err="1" smtClean="0">
                <a:solidFill>
                  <a:srgbClr val="FF0000"/>
                </a:solidFill>
              </a:rPr>
              <a:t>jesi</a:t>
            </a:r>
            <a:r>
              <a:rPr lang="en-US" sz="2800" b="1" baseline="0" dirty="0" smtClean="0"/>
              <a:t>.</a:t>
            </a:r>
          </a:p>
          <a:p>
            <a:r>
              <a:rPr lang="en-US" sz="2800" b="1" dirty="0" smtClean="0"/>
              <a:t>Psalm 85:</a:t>
            </a:r>
            <a:r>
              <a:rPr lang="en-US" sz="2800" b="1" baseline="0" dirty="0" smtClean="0"/>
              <a:t>5. </a:t>
            </a:r>
            <a:r>
              <a:rPr lang="en-US" sz="2800" b="1" baseline="0" dirty="0" err="1" smtClean="0"/>
              <a:t>Drai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lontoe</a:t>
            </a:r>
            <a:r>
              <a:rPr lang="en-US" sz="2800" b="1" baseline="0" dirty="0" smtClean="0"/>
              <a:t>, O </a:t>
            </a:r>
            <a:r>
              <a:rPr lang="en-US" sz="2800" b="1" baseline="0" dirty="0" err="1" smtClean="0"/>
              <a:t>Gado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verloesoe</a:t>
            </a:r>
            <a:r>
              <a:rPr lang="en-US" sz="2800" b="1" baseline="0" dirty="0" smtClean="0"/>
              <a:t>, en no </a:t>
            </a:r>
            <a:r>
              <a:rPr lang="en-US" sz="2800" b="1" baseline="0" dirty="0" err="1" smtClean="0"/>
              <a:t>meki</a:t>
            </a:r>
            <a:r>
              <a:rPr lang="en-US" sz="2800" b="1" baseline="0" dirty="0" smtClean="0"/>
              <a:t> Joe </a:t>
            </a:r>
            <a:r>
              <a:rPr lang="en-US" sz="2800" b="1" baseline="0" dirty="0" err="1" smtClean="0"/>
              <a:t>hati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bron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tapoe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moro</a:t>
            </a:r>
            <a:r>
              <a:rPr lang="en-US" sz="2800" b="1" baseline="0" dirty="0" smtClean="0"/>
              <a:t>.  6. Joe </a:t>
            </a:r>
            <a:r>
              <a:rPr lang="en-US" sz="2800" b="1" baseline="0" dirty="0" err="1" smtClean="0"/>
              <a:t>hati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bron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tapoe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teego</a:t>
            </a:r>
            <a:r>
              <a:rPr lang="en-US" sz="2800" b="1" baseline="0" dirty="0" smtClean="0"/>
              <a:t>? Joe </a:t>
            </a:r>
            <a:r>
              <a:rPr lang="en-US" sz="2800" b="1" baseline="0" dirty="0" err="1" smtClean="0"/>
              <a:t>sa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langa</a:t>
            </a:r>
            <a:r>
              <a:rPr lang="en-US" sz="2800" b="1" baseline="0" dirty="0" smtClean="0"/>
              <a:t> Joe </a:t>
            </a:r>
            <a:r>
              <a:rPr lang="en-US" sz="2800" b="1" baseline="0" dirty="0" err="1" smtClean="0"/>
              <a:t>hatibron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gi</a:t>
            </a:r>
            <a:r>
              <a:rPr lang="en-US" sz="2800" b="1" baseline="0" dirty="0" smtClean="0"/>
              <a:t> ala </a:t>
            </a:r>
            <a:r>
              <a:rPr lang="en-US" sz="2800" b="1" baseline="0" dirty="0" err="1" smtClean="0"/>
              <a:t>dem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bakatem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pikin</a:t>
            </a:r>
            <a:r>
              <a:rPr lang="en-US" sz="2800" b="1" baseline="0" dirty="0" smtClean="0"/>
              <a:t>?  7. Joe no </a:t>
            </a:r>
            <a:r>
              <a:rPr lang="en-US" sz="2800" b="1" baseline="0" dirty="0" err="1" smtClean="0"/>
              <a:t>sa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gi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libi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baka</a:t>
            </a:r>
            <a:r>
              <a:rPr lang="en-US" sz="2800" b="1" baseline="0" dirty="0" smtClean="0"/>
              <a:t>; so </a:t>
            </a:r>
            <a:r>
              <a:rPr lang="en-US" sz="2800" b="1" baseline="0" dirty="0" err="1" smtClean="0"/>
              <a:t>dati</a:t>
            </a:r>
            <a:r>
              <a:rPr lang="en-US" sz="2800" b="1" baseline="0" dirty="0" smtClean="0"/>
              <a:t> Joe </a:t>
            </a:r>
            <a:r>
              <a:rPr lang="en-US" sz="2800" b="1" baseline="0" dirty="0" err="1" smtClean="0"/>
              <a:t>pipel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kan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prisiri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ini</a:t>
            </a:r>
            <a:r>
              <a:rPr lang="en-US" sz="2800" b="1" baseline="0" dirty="0" smtClean="0"/>
              <a:t> Joe?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7928-6838-4877-AA0B-5A364143500D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74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Wi</a:t>
            </a:r>
            <a:r>
              <a:rPr lang="en-US" sz="3600" dirty="0" smtClean="0"/>
              <a:t> </a:t>
            </a:r>
            <a:r>
              <a:rPr lang="en-US" sz="3600" dirty="0" err="1" smtClean="0"/>
              <a:t>kisi</a:t>
            </a:r>
            <a:r>
              <a:rPr lang="en-US" sz="3600" dirty="0" smtClean="0"/>
              <a:t> </a:t>
            </a:r>
            <a:r>
              <a:rPr lang="en-US" sz="3600" dirty="0" err="1" smtClean="0"/>
              <a:t>da</a:t>
            </a:r>
            <a:r>
              <a:rPr lang="en-US" sz="3600" dirty="0" smtClean="0"/>
              <a:t> Santa </a:t>
            </a:r>
            <a:r>
              <a:rPr lang="en-US" sz="3600" dirty="0" err="1" smtClean="0"/>
              <a:t>Jeje</a:t>
            </a:r>
            <a:r>
              <a:rPr lang="en-US" sz="3600" dirty="0" smtClean="0"/>
              <a:t> </a:t>
            </a:r>
            <a:r>
              <a:rPr lang="en-US" sz="3600" dirty="0" err="1" smtClean="0"/>
              <a:t>te</a:t>
            </a:r>
            <a:r>
              <a:rPr lang="en-US" sz="3600" dirty="0" smtClean="0"/>
              <a:t> </a:t>
            </a:r>
            <a:r>
              <a:rPr lang="en-US" sz="3600" dirty="0" err="1" smtClean="0"/>
              <a:t>wi</a:t>
            </a:r>
            <a:r>
              <a:rPr lang="en-US" sz="3600" dirty="0" smtClean="0"/>
              <a:t> </a:t>
            </a:r>
            <a:r>
              <a:rPr lang="en-US" sz="3600" dirty="0" err="1" smtClean="0"/>
              <a:t>drai</a:t>
            </a:r>
            <a:r>
              <a:rPr lang="en-US" sz="3600" dirty="0" smtClean="0"/>
              <a:t> </a:t>
            </a:r>
            <a:r>
              <a:rPr lang="en-US" sz="3600" dirty="0" err="1" smtClean="0"/>
              <a:t>wi</a:t>
            </a:r>
            <a:r>
              <a:rPr lang="en-US" sz="3600" dirty="0" smtClean="0"/>
              <a:t> </a:t>
            </a:r>
            <a:r>
              <a:rPr lang="en-US" sz="3600" dirty="0" err="1" smtClean="0"/>
              <a:t>libi</a:t>
            </a:r>
            <a:r>
              <a:rPr lang="en-US" sz="3600" dirty="0" smtClean="0"/>
              <a:t>, ma foe </a:t>
            </a:r>
            <a:r>
              <a:rPr lang="en-US" sz="3600" dirty="0" err="1" smtClean="0"/>
              <a:t>foeroe</a:t>
            </a:r>
            <a:r>
              <a:rPr lang="en-US" sz="3600" dirty="0" smtClean="0"/>
              <a:t> de wan </a:t>
            </a:r>
            <a:r>
              <a:rPr lang="en-US" sz="3600" dirty="0" err="1" smtClean="0"/>
              <a:t>tra</a:t>
            </a:r>
            <a:r>
              <a:rPr lang="en-US" sz="3600" dirty="0" smtClean="0"/>
              <a:t> </a:t>
            </a:r>
            <a:r>
              <a:rPr lang="en-US" sz="3600" dirty="0" err="1" smtClean="0"/>
              <a:t>tori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baseline="0" dirty="0" smtClean="0"/>
              <a:t>Gal. 3:2.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nomo</a:t>
            </a:r>
            <a:r>
              <a:rPr lang="en-US" b="1" baseline="0" dirty="0" smtClean="0"/>
              <a:t> mi </a:t>
            </a:r>
            <a:r>
              <a:rPr lang="en-US" b="1" baseline="0" dirty="0" err="1" smtClean="0"/>
              <a:t>wani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aksi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taki</a:t>
            </a:r>
            <a:r>
              <a:rPr lang="en-US" b="1" baseline="0" dirty="0" smtClean="0"/>
              <a:t>: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Jeje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wroko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wet, </a:t>
            </a:r>
            <a:r>
              <a:rPr lang="en-US" b="1" baseline="0" dirty="0" err="1" smtClean="0"/>
              <a:t>efoe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jere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bribi</a:t>
            </a:r>
            <a:r>
              <a:rPr lang="en-US" b="1" baseline="0" dirty="0" smtClean="0"/>
              <a:t>? 3.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de so </a:t>
            </a:r>
            <a:r>
              <a:rPr lang="en-US" b="1" baseline="0" dirty="0" err="1" smtClean="0"/>
              <a:t>dom</a:t>
            </a:r>
            <a:r>
              <a:rPr lang="en-US" b="1" baseline="0" dirty="0" smtClean="0"/>
              <a:t>? Di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bigin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Jeje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kom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volmaakt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skin-</a:t>
            </a:r>
            <a:r>
              <a:rPr lang="en-US" b="1" baseline="0" dirty="0" err="1" smtClean="0"/>
              <a:t>fasi</a:t>
            </a:r>
            <a:r>
              <a:rPr lang="en-US" b="1" baseline="0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9624-D25C-45A9-969F-8A086DBB7FE1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Begi</a:t>
            </a:r>
            <a:r>
              <a:rPr lang="en-US" dirty="0" smtClean="0"/>
              <a:t> foe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75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access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Gal. 2:</a:t>
            </a:r>
            <a:r>
              <a:rPr lang="en-US" b="1" baseline="0" dirty="0" smtClean="0"/>
              <a:t>20. Mi </a:t>
            </a:r>
            <a:r>
              <a:rPr lang="en-US" b="1" baseline="0" dirty="0" err="1" smtClean="0"/>
              <a:t>kruisi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makandra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Kristus</a:t>
            </a:r>
            <a:r>
              <a:rPr lang="en-US" b="1" baseline="0" dirty="0" smtClean="0"/>
              <a:t>; </a:t>
            </a:r>
            <a:r>
              <a:rPr lang="en-US" b="1" baseline="0" dirty="0" err="1" smtClean="0"/>
              <a:t>tokoe</a:t>
            </a:r>
            <a:r>
              <a:rPr lang="en-US" b="1" baseline="0" dirty="0" smtClean="0"/>
              <a:t> mi </a:t>
            </a:r>
            <a:r>
              <a:rPr lang="en-US" b="1" baseline="0" dirty="0" err="1" smtClean="0"/>
              <a:t>libi</a:t>
            </a:r>
            <a:r>
              <a:rPr lang="en-US" b="1" baseline="0" dirty="0" smtClean="0"/>
              <a:t>; ma a no de mi, ma </a:t>
            </a:r>
            <a:r>
              <a:rPr lang="en-US" b="1" baseline="0" dirty="0" err="1" smtClean="0"/>
              <a:t>Kristus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libi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mi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; en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libi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mi </a:t>
            </a:r>
            <a:r>
              <a:rPr lang="en-US" b="1" baseline="0" dirty="0" err="1" smtClean="0"/>
              <a:t>libi</a:t>
            </a:r>
            <a:r>
              <a:rPr lang="en-US" b="1" baseline="0" dirty="0" smtClean="0"/>
              <a:t> now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skin, mi </a:t>
            </a:r>
            <a:r>
              <a:rPr lang="en-US" b="1" baseline="0" dirty="0" err="1" smtClean="0"/>
              <a:t>libi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doro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bribi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Manpikin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Gado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lobi</a:t>
            </a:r>
            <a:r>
              <a:rPr lang="en-US" b="1" baseline="0" dirty="0" smtClean="0"/>
              <a:t> mi, en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Hemsrefi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abra</a:t>
            </a:r>
            <a:r>
              <a:rPr lang="en-US" b="1" baseline="0" dirty="0" smtClean="0"/>
              <a:t> foe mi </a:t>
            </a:r>
            <a:r>
              <a:rPr lang="en-US" b="1" baseline="0" dirty="0" err="1" smtClean="0"/>
              <a:t>ede</a:t>
            </a:r>
            <a:r>
              <a:rPr lang="en-US" b="1" baseline="0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9624-D25C-45A9-969F-8A086DBB7FE1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Begi</a:t>
            </a:r>
            <a:r>
              <a:rPr lang="en-US" dirty="0" smtClean="0"/>
              <a:t> foe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76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doe?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85915"/>
            <a:ext cx="9144000" cy="4114800"/>
          </a:xfrm>
        </p:spPr>
        <p:txBody>
          <a:bodyPr/>
          <a:lstStyle/>
          <a:p>
            <a:r>
              <a:rPr lang="en-US" dirty="0" err="1" smtClean="0"/>
              <a:t>Bribi</a:t>
            </a:r>
            <a:r>
              <a:rPr lang="en-US" dirty="0" smtClean="0"/>
              <a:t> en </a:t>
            </a:r>
            <a:r>
              <a:rPr lang="en-US" dirty="0" err="1" smtClean="0"/>
              <a:t>saka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, en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dorodoro</a:t>
            </a:r>
            <a:r>
              <a:rPr lang="en-US" b="1" dirty="0" smtClean="0"/>
              <a:t>: Lukas 11:</a:t>
            </a:r>
            <a:r>
              <a:rPr lang="en-US" b="1" baseline="0" dirty="0" smtClean="0"/>
              <a:t>9. En Mi </a:t>
            </a:r>
            <a:r>
              <a:rPr lang="en-US" b="1" baseline="0" dirty="0" err="1" smtClean="0"/>
              <a:t>taki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taki</a:t>
            </a:r>
            <a:r>
              <a:rPr lang="en-US" b="1" baseline="0" dirty="0" smtClean="0"/>
              <a:t>: </a:t>
            </a:r>
            <a:r>
              <a:rPr lang="en-US" b="1" baseline="0" dirty="0" err="1" smtClean="0"/>
              <a:t>Aksi</a:t>
            </a:r>
            <a:r>
              <a:rPr lang="en-US" b="1" baseline="0" dirty="0" smtClean="0"/>
              <a:t>, en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kisi</a:t>
            </a:r>
            <a:r>
              <a:rPr lang="en-US" b="1" baseline="0" dirty="0" smtClean="0"/>
              <a:t>; </a:t>
            </a:r>
            <a:r>
              <a:rPr lang="en-US" b="1" baseline="0" dirty="0" err="1" smtClean="0"/>
              <a:t>soe-koe</a:t>
            </a:r>
            <a:r>
              <a:rPr lang="en-US" b="1" baseline="0" dirty="0" smtClean="0"/>
              <a:t>, en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feni</a:t>
            </a:r>
            <a:r>
              <a:rPr lang="en-US" b="1" baseline="0" dirty="0" smtClean="0"/>
              <a:t>; </a:t>
            </a:r>
            <a:r>
              <a:rPr lang="en-US" b="1" baseline="0" dirty="0" err="1" smtClean="0"/>
              <a:t>naki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doro</a:t>
            </a:r>
            <a:r>
              <a:rPr lang="en-US" b="1" baseline="0" dirty="0" smtClean="0"/>
              <a:t>, en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opo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.  10. </a:t>
            </a:r>
            <a:r>
              <a:rPr lang="en-US" b="1" baseline="0" dirty="0" err="1" smtClean="0"/>
              <a:t>Bikasi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ibriwan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aksi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kisi</a:t>
            </a:r>
            <a:r>
              <a:rPr lang="en-US" b="1" baseline="0" dirty="0" smtClean="0"/>
              <a:t>, en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soema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soekoe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feni</a:t>
            </a:r>
            <a:r>
              <a:rPr lang="en-US" b="1" baseline="0" dirty="0" smtClean="0"/>
              <a:t>;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soema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doro</a:t>
            </a:r>
            <a:r>
              <a:rPr lang="en-US" b="1" baseline="0" dirty="0" smtClean="0"/>
              <a:t>;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opo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hem.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9624-D25C-45A9-969F-8A086DBB7FE1}" type="datetime1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77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Normaal</a:t>
            </a:r>
            <a:r>
              <a:rPr lang="en-US" dirty="0" smtClean="0"/>
              <a:t> foe wan </a:t>
            </a:r>
            <a:r>
              <a:rPr lang="en-US" dirty="0" err="1" smtClean="0"/>
              <a:t>troe</a:t>
            </a:r>
            <a:r>
              <a:rPr lang="en-US" dirty="0" smtClean="0"/>
              <a:t> Kristen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tem </a:t>
            </a:r>
            <a:r>
              <a:rPr lang="en-US" dirty="0" err="1" smtClean="0"/>
              <a:t>disi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; no skin-</a:t>
            </a:r>
            <a:r>
              <a:rPr lang="en-US" dirty="0" err="1" smtClean="0"/>
              <a:t>fasi</a:t>
            </a:r>
            <a:endParaRPr lang="en-US" dirty="0" smtClean="0"/>
          </a:p>
          <a:p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Tata; no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endParaRPr lang="en-US" dirty="0" smtClean="0"/>
          </a:p>
          <a:p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foe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C86A5-367E-4303-B267-03CC340C7774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Jakobus</a:t>
            </a:r>
            <a:r>
              <a:rPr lang="en-US" dirty="0" smtClean="0"/>
              <a:t> 4: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518" y="2017713"/>
            <a:ext cx="8545570" cy="4114800"/>
          </a:xfrm>
        </p:spPr>
        <p:txBody>
          <a:bodyPr/>
          <a:lstStyle/>
          <a:p>
            <a:r>
              <a:rPr lang="en-US" b="1" baseline="0" dirty="0" smtClean="0"/>
              <a:t>8. </a:t>
            </a:r>
            <a:r>
              <a:rPr lang="en-US" b="1" baseline="0" dirty="0" err="1" smtClean="0"/>
              <a:t>Kom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krosibei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Gado</a:t>
            </a:r>
            <a:r>
              <a:rPr lang="en-US" b="1" baseline="0" dirty="0" smtClean="0"/>
              <a:t>, en A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kom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krosibei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. </a:t>
            </a:r>
            <a:r>
              <a:rPr lang="en-US" b="1" baseline="0" dirty="0" err="1" smtClean="0"/>
              <a:t>Krini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anoe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sondari</a:t>
            </a:r>
            <a:r>
              <a:rPr lang="en-US" b="1" baseline="0" dirty="0" smtClean="0"/>
              <a:t>, en </a:t>
            </a:r>
            <a:r>
              <a:rPr lang="en-US" b="1" baseline="0" dirty="0" err="1" smtClean="0"/>
              <a:t>krini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hati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soema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toe </a:t>
            </a:r>
            <a:r>
              <a:rPr lang="en-US" b="1" baseline="0" dirty="0" err="1" smtClean="0"/>
              <a:t>prakseri</a:t>
            </a:r>
            <a:r>
              <a:rPr lang="en-US" b="1" baseline="0" dirty="0" smtClean="0"/>
              <a:t>.</a:t>
            </a:r>
            <a:r>
              <a:rPr lang="fi-FI" b="1" baseline="0" dirty="0" smtClean="0"/>
              <a:t>  9. Teki pina, en sari en krei; meki oen lafoe tron krei, en oen prisiri tron wan hebi.</a:t>
            </a:r>
            <a:r>
              <a:rPr lang="it-IT" b="1" baseline="0" dirty="0" smtClean="0"/>
              <a:t>  10. Saka oensrefi na ini da ai foe Masra, en A sa opo oen.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5625-87AA-46C4-A7C7-C92F6B456323}" type="datetime1">
              <a:rPr lang="en-US" smtClean="0"/>
              <a:pPr/>
              <a:t>11/25/2010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Begi foe Opwekking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BFCD6-98DD-47A1-A86B-84032C3D3F5F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7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01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01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01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01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12021</TotalTime>
  <Words>4832</Words>
  <Application>Microsoft Office PowerPoint</Application>
  <PresentationFormat>On-screen Show (4:3)</PresentationFormat>
  <Paragraphs>568</Paragraphs>
  <Slides>77</Slides>
  <Notes>77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77</vt:i4>
      </vt:variant>
    </vt:vector>
  </HeadingPairs>
  <TitlesOfParts>
    <vt:vector size="78" baseType="lpstr">
      <vt:lpstr>Blends</vt:lpstr>
      <vt:lpstr>Bijbel Baptist Kerk Module VI - Begi</vt:lpstr>
      <vt:lpstr>Bijbel Baptist Kerk Begi foe Opwekking Les 2a</vt:lpstr>
      <vt:lpstr>San opwekking wani taki</vt:lpstr>
      <vt:lpstr>Chayah = revive, opwekking</vt:lpstr>
      <vt:lpstr>San na “normaal”</vt:lpstr>
      <vt:lpstr>Normaal na ini OT</vt:lpstr>
      <vt:lpstr>Normaal na ini da NT</vt:lpstr>
      <vt:lpstr>Normaal foe wan troe Kristen na dem tem disi</vt:lpstr>
      <vt:lpstr>Jakobus 4: </vt:lpstr>
      <vt:lpstr>Romeini 13</vt:lpstr>
      <vt:lpstr>Romeini 13</vt:lpstr>
      <vt:lpstr>Romeini 13</vt:lpstr>
      <vt:lpstr>Romeini 13</vt:lpstr>
      <vt:lpstr>Jesaja 57:15</vt:lpstr>
      <vt:lpstr>Opwekking no de fanowdoe te</vt:lpstr>
      <vt:lpstr>Opwekking komopo foe Gado</vt:lpstr>
      <vt:lpstr>Voorbeelden komopo foe Richteren</vt:lpstr>
      <vt:lpstr>Voorbeelden komopo foe Richteren</vt:lpstr>
      <vt:lpstr>Wan tra sani foe si: </vt:lpstr>
      <vt:lpstr>Richteren</vt:lpstr>
      <vt:lpstr>Te da folkoe drai baka</vt:lpstr>
      <vt:lpstr>Te da folkoe drai baka</vt:lpstr>
      <vt:lpstr>Wi abi wan aantal voorbeelden</vt:lpstr>
      <vt:lpstr>Wi abi wan aantal voorbeelden</vt:lpstr>
      <vt:lpstr>Voorbeeld #2  Jona</vt:lpstr>
      <vt:lpstr>Jona</vt:lpstr>
      <vt:lpstr>Voorbeeld – Achab</vt:lpstr>
      <vt:lpstr>Achab…</vt:lpstr>
      <vt:lpstr>Manasse</vt:lpstr>
      <vt:lpstr>Manasse</vt:lpstr>
      <vt:lpstr>Wan begi na ini Psalm 80</vt:lpstr>
      <vt:lpstr>Wan pramisi foe Zacharia</vt:lpstr>
      <vt:lpstr>Da natuur foe Gado de</vt:lpstr>
      <vt:lpstr>Te Gado tjari opwekking kom</vt:lpstr>
      <vt:lpstr>Marki foe normaal Kristen libi</vt:lpstr>
      <vt:lpstr>Wi libi na ini da tem foe da Santa Jeje en normaal wani taki</vt:lpstr>
      <vt:lpstr>Da resultaat no de da srefi alatem</vt:lpstr>
      <vt:lpstr>Gado sori sari-hati</vt:lpstr>
      <vt:lpstr>Gado sori sari-hati</vt:lpstr>
      <vt:lpstr>Gado jere te wi bekenti wi sondoe: I Jn. 1:8-10</vt:lpstr>
      <vt:lpstr>Wi moesoe saka na Hem ondro</vt:lpstr>
      <vt:lpstr>Wi moesoe begi</vt:lpstr>
      <vt:lpstr>Begi foe wan opwekking – A pramisi foe gi jesi na Hem wani</vt:lpstr>
      <vt:lpstr>Wi moesoe drai komopo foe sondoe</vt:lpstr>
      <vt:lpstr>Da waarheid re opwekking</vt:lpstr>
      <vt:lpstr>Wantoe falsi ideeen re opwekking</vt:lpstr>
      <vt:lpstr>Doro geschiedenis</vt:lpstr>
      <vt:lpstr>Som wani si wi pramisi foe doe moro boen</vt:lpstr>
      <vt:lpstr>Repentance (drai libi) no de  foe hori wi pramisi </vt:lpstr>
      <vt:lpstr>Verloesoe no de discipelschap</vt:lpstr>
      <vt:lpstr>Verloesoe vs. Discipelschap</vt:lpstr>
      <vt:lpstr>Kom santa da srefi fasi</vt:lpstr>
      <vt:lpstr>Efesi taki da srefi </vt:lpstr>
      <vt:lpstr>Efesi </vt:lpstr>
      <vt:lpstr>Fout na ini da leri</vt:lpstr>
      <vt:lpstr>Resultaat foe falsi leri</vt:lpstr>
      <vt:lpstr>Wi no moesoe teki da methoden foe grontapoe</vt:lpstr>
      <vt:lpstr>San wi moesoe doe foe si krakti na ini wi libi &amp; kerki?</vt:lpstr>
      <vt:lpstr>Sondoe de san wi no doe toe</vt:lpstr>
      <vt:lpstr>Wi abi sari-hati abra sondoe?</vt:lpstr>
      <vt:lpstr>Wi moesoe krei abra wi egi sondoe</vt:lpstr>
      <vt:lpstr>Wi moesoe jepi trawan</vt:lpstr>
      <vt:lpstr>Wi moesoe abi berouw foe sondoe na wi mindri</vt:lpstr>
      <vt:lpstr>Som leisi wi moesoe go moro fara</vt:lpstr>
      <vt:lpstr>Som leisi wi moesoe go moro fara</vt:lpstr>
      <vt:lpstr>Wi moesoe krini wisrefi nanga wi kerki</vt:lpstr>
      <vt:lpstr>Jozua wini da pramisi kondre</vt:lpstr>
      <vt:lpstr>N.B. – San Jozua  no ben taki </vt:lpstr>
      <vt:lpstr>Foe gi libi na wan dedesoema de wan wondroe foe troe</vt:lpstr>
      <vt:lpstr>Ma ete toe foutoe de </vt:lpstr>
      <vt:lpstr>Foe san’ede wi moesoe de santa?</vt:lpstr>
      <vt:lpstr>Fundamentalism positie</vt:lpstr>
      <vt:lpstr>Begi foe opwekking</vt:lpstr>
      <vt:lpstr>Wi kan verwakti Gado foe piki efoe wi aksi juisti</vt:lpstr>
      <vt:lpstr>Wi kisi da Santa Jeje te wi drai wi libi, ma foe foeroe de wan tra tori</vt:lpstr>
      <vt:lpstr>Bribi tapoe Jezus gi access na da krakti foe da Santa Jeje</vt:lpstr>
      <vt:lpstr>San wi moesoe doe?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 Patton</dc:creator>
  <cp:lastModifiedBy>Bob Patton</cp:lastModifiedBy>
  <cp:revision>52</cp:revision>
  <cp:lastPrinted>1601-01-01T00:00:00Z</cp:lastPrinted>
  <dcterms:created xsi:type="dcterms:W3CDTF">1601-01-01T00:00:00Z</dcterms:created>
  <dcterms:modified xsi:type="dcterms:W3CDTF">2010-11-25T12:18:03Z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2</vt:i4>
  </property>
  <property fmtid="{D5CDD505-2E9C-101B-9397-08002B2CF9AE}" pid="3" name="LCID">
    <vt:i4>1033</vt:i4>
  </property>
</Properties>
</file>