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1"/>
  </p:sldMasterIdLst>
  <p:notesMasterIdLst>
    <p:notesMasterId r:id="rId56"/>
  </p:notesMasterIdLst>
  <p:handoutMasterIdLst>
    <p:handoutMasterId r:id="rId57"/>
  </p:handoutMasterIdLst>
  <p:sldIdLst>
    <p:sldId id="338" r:id="rId2"/>
    <p:sldId id="339" r:id="rId3"/>
    <p:sldId id="340" r:id="rId4"/>
    <p:sldId id="341" r:id="rId5"/>
    <p:sldId id="342" r:id="rId6"/>
    <p:sldId id="343" r:id="rId7"/>
    <p:sldId id="344" r:id="rId8"/>
    <p:sldId id="345" r:id="rId9"/>
    <p:sldId id="346" r:id="rId10"/>
    <p:sldId id="347" r:id="rId11"/>
    <p:sldId id="348" r:id="rId12"/>
    <p:sldId id="349" r:id="rId13"/>
    <p:sldId id="350" r:id="rId14"/>
    <p:sldId id="351" r:id="rId15"/>
    <p:sldId id="352" r:id="rId16"/>
    <p:sldId id="353" r:id="rId17"/>
    <p:sldId id="354" r:id="rId18"/>
    <p:sldId id="355" r:id="rId19"/>
    <p:sldId id="357" r:id="rId20"/>
    <p:sldId id="358" r:id="rId21"/>
    <p:sldId id="359" r:id="rId22"/>
    <p:sldId id="356" r:id="rId23"/>
    <p:sldId id="360" r:id="rId24"/>
    <p:sldId id="361" r:id="rId25"/>
    <p:sldId id="362" r:id="rId26"/>
    <p:sldId id="363" r:id="rId27"/>
    <p:sldId id="364" r:id="rId28"/>
    <p:sldId id="365" r:id="rId29"/>
    <p:sldId id="366" r:id="rId30"/>
    <p:sldId id="367" r:id="rId31"/>
    <p:sldId id="368" r:id="rId32"/>
    <p:sldId id="369" r:id="rId33"/>
    <p:sldId id="370" r:id="rId34"/>
    <p:sldId id="371" r:id="rId35"/>
    <p:sldId id="372" r:id="rId36"/>
    <p:sldId id="373" r:id="rId37"/>
    <p:sldId id="374" r:id="rId38"/>
    <p:sldId id="375" r:id="rId39"/>
    <p:sldId id="376" r:id="rId40"/>
    <p:sldId id="377" r:id="rId41"/>
    <p:sldId id="378" r:id="rId42"/>
    <p:sldId id="379" r:id="rId43"/>
    <p:sldId id="380" r:id="rId44"/>
    <p:sldId id="381" r:id="rId45"/>
    <p:sldId id="382" r:id="rId46"/>
    <p:sldId id="383" r:id="rId47"/>
    <p:sldId id="384" r:id="rId48"/>
    <p:sldId id="385" r:id="rId49"/>
    <p:sldId id="386" r:id="rId50"/>
    <p:sldId id="387" r:id="rId51"/>
    <p:sldId id="388" r:id="rId52"/>
    <p:sldId id="389" r:id="rId53"/>
    <p:sldId id="390" r:id="rId54"/>
    <p:sldId id="391" r:id="rId5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3399"/>
    <a:srgbClr val="336699"/>
    <a:srgbClr val="008080"/>
    <a:srgbClr val="009999"/>
    <a:srgbClr val="FF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4678" autoAdjust="0"/>
  </p:normalViewPr>
  <p:slideViewPr>
    <p:cSldViewPr>
      <p:cViewPr varScale="1">
        <p:scale>
          <a:sx n="64" d="100"/>
          <a:sy n="64" d="100"/>
        </p:scale>
        <p:origin x="-133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Fa foe Gi Wan Les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Module 4 - Les 6ABijbel Baptist Kerk Predicant Les #1 - 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8DF9341-581A-452E-86D6-9769B08BAF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Fa foe Gi Wan Les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Module 4 - Les 6A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6B44DC9-DABF-401A-8FCB-09DB43133E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D5A5FC-0DC9-4683-A5A3-E618F41570C4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Fa foe Gi Wan Les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Module 4 - Les 6A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44DC9-DABF-401A-8FCB-09DB43133E3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pitchFamily="34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</a:endParaRPr>
            </a:p>
          </p:txBody>
        </p:sp>
      </p:grpSp>
      <p:sp>
        <p:nvSpPr>
          <p:cNvPr id="13108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108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46B54921-CBB5-4FBC-874B-7B4DFB8F3A61}" type="datetime1">
              <a:rPr lang="en-US" smtClean="0"/>
              <a:t>1/23/2010</a:t>
            </a:fld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Opo Fensre - Da Kerki nanga Opwekking</a:t>
            </a: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3C8D5E3-C6E4-4D71-92E5-773F935FBB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86A67-8B18-49C0-8AA5-1B183195645D}" type="datetime1">
              <a:rPr lang="en-US" smtClean="0"/>
              <a:t>1/23/2010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Opo Fensre - Da Kerki nanga Opwekking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087D1-834A-4AF3-9E8E-4995EDC7E7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A0079-5ED1-4EA0-A06D-3CE147267DB1}" type="datetime1">
              <a:rPr lang="en-US" smtClean="0"/>
              <a:t>1/23/2010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Opo Fensre - Da Kerki nanga Opwekking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D7D7D-AD1D-4496-90EF-4F86FAF080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C7A8F-6D2B-4BCD-8EB2-9C761AB8F1E5}" type="datetime1">
              <a:rPr lang="en-US" smtClean="0"/>
              <a:t>1/23/2010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Opo Fensre - Da Kerki nanga Opwekking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92C81-E567-4B94-A977-21FC254A6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F72E1-0DDB-4D60-AB3B-48AE240222CE}" type="datetime1">
              <a:rPr lang="en-US" smtClean="0"/>
              <a:t>1/23/2010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Opo Fensre - Da Kerki nanga Opwekking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6F6F9-CE11-494E-8D99-DBDFB2C60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69157-D1AB-4B36-B948-E4F8FB66C32C}" type="datetime1">
              <a:rPr lang="en-US" smtClean="0"/>
              <a:t>1/23/2010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Opo Fensre - Da Kerki nanga Opwekking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D1956-3559-47C2-88AC-5FFE0ECE3C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490A8-4889-41BB-87C9-EC5A479EF1EC}" type="datetime1">
              <a:rPr lang="en-US" smtClean="0"/>
              <a:t>1/23/2010</a:t>
            </a:fld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Opo Fensre - Da Kerki nanga Opwekking</a:t>
            </a: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BD596-DADE-42A3-937B-A895B5ABFA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A7741-97C6-4F18-B643-54DC71B628D1}" type="datetime1">
              <a:rPr lang="en-US" smtClean="0"/>
              <a:t>1/23/2010</a:t>
            </a:fld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Opo Fensre - Da Kerki nanga Opwekking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AC271-8E4D-4819-A9A8-D2EA4ED49E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5E7CB-D449-4140-9FB2-A727ED7142E1}" type="datetime1">
              <a:rPr lang="en-US" smtClean="0"/>
              <a:t>1/23/2010</a:t>
            </a:fld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Opo Fensre - Da Kerki nanga Opwekking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554E7-880A-45A7-A3CF-EFC3B0502B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4528A-FBB0-45AA-B1B1-C2933AF8989C}" type="datetime1">
              <a:rPr lang="en-US" smtClean="0"/>
              <a:t>1/23/2010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Opo Fensre - Da Kerki nanga Opwekking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336D9-EEFB-4F66-BB9F-A1D9B17757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617F4-8B0B-4331-8B54-86F6F77A9A43}" type="datetime1">
              <a:rPr lang="en-US" smtClean="0"/>
              <a:t>1/23/2010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Opo Fensre - Da Kerki nanga Opwekking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2DD2F-8355-44DA-9B29-A248D184BC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300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300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300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300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300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300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005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D512A94A-36FC-4DB9-8031-AFDA38F72EB7}" type="datetime1">
              <a:rPr lang="en-US" smtClean="0"/>
              <a:t>1/23/2010</a:t>
            </a:fld>
            <a:endParaRPr lang="en-US"/>
          </a:p>
        </p:txBody>
      </p:sp>
      <p:sp>
        <p:nvSpPr>
          <p:cNvPr id="13006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 smtClean="0"/>
              <a:t>Opo Fensre - Da Kerki nanga Opwekking</a:t>
            </a:r>
            <a:endParaRPr lang="en-US"/>
          </a:p>
        </p:txBody>
      </p:sp>
      <p:sp>
        <p:nvSpPr>
          <p:cNvPr id="13006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9858B497-81DF-4B0C-BACC-84C4EF5FDC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3048000"/>
            <a:ext cx="7772400" cy="1752600"/>
          </a:xfrm>
        </p:spPr>
        <p:txBody>
          <a:bodyPr/>
          <a:lstStyle/>
          <a:p>
            <a:pPr algn="ctr"/>
            <a:r>
              <a:rPr lang="en-US" b="1" dirty="0" smtClean="0"/>
              <a:t>Advanced </a:t>
            </a:r>
            <a:r>
              <a:rPr lang="en-US" b="1" dirty="0" err="1" smtClean="0"/>
              <a:t>Bijbel</a:t>
            </a:r>
            <a:r>
              <a:rPr lang="en-US" b="1" dirty="0" smtClean="0"/>
              <a:t> </a:t>
            </a:r>
            <a:r>
              <a:rPr lang="en-US" b="1" dirty="0" err="1" smtClean="0"/>
              <a:t>Instituut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Module 4 Les 7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6600" b="1" dirty="0" err="1" smtClean="0">
                <a:solidFill>
                  <a:srgbClr val="FF0000"/>
                </a:solidFill>
              </a:rPr>
              <a:t>Opo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Fensre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br>
              <a:rPr lang="en-US" sz="6600" b="1" dirty="0" smtClean="0">
                <a:solidFill>
                  <a:srgbClr val="FF0000"/>
                </a:solidFill>
              </a:rPr>
            </a:br>
            <a:r>
              <a:rPr lang="en-US" sz="3200" b="1" dirty="0" err="1" smtClean="0">
                <a:solidFill>
                  <a:srgbClr val="FF0000"/>
                </a:solidFill>
              </a:rPr>
              <a:t>da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kerki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nanga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opwekking</a:t>
            </a:r>
            <a:endParaRPr lang="en-US" sz="3200" b="1" dirty="0" smtClean="0">
              <a:solidFill>
                <a:srgbClr val="FF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1447800" y="5981700"/>
            <a:ext cx="6400800" cy="1752600"/>
          </a:xfrm>
        </p:spPr>
        <p:txBody>
          <a:bodyPr/>
          <a:lstStyle/>
          <a:p>
            <a:r>
              <a:rPr lang="en-US" sz="2000" dirty="0" smtClean="0"/>
              <a:t>R. Patton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vraag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17713"/>
            <a:ext cx="8650288" cy="4114800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Wi</a:t>
            </a:r>
            <a:r>
              <a:rPr lang="en-US" b="1" dirty="0" smtClean="0">
                <a:solidFill>
                  <a:srgbClr val="FF0000"/>
                </a:solidFill>
              </a:rPr>
              <a:t> de </a:t>
            </a:r>
            <a:r>
              <a:rPr lang="en-US" b="1" dirty="0" err="1" smtClean="0">
                <a:solidFill>
                  <a:srgbClr val="FF0000"/>
                </a:solidFill>
              </a:rPr>
              <a:t>bezig</a:t>
            </a:r>
            <a:r>
              <a:rPr lang="en-US" b="1" dirty="0" smtClean="0">
                <a:solidFill>
                  <a:srgbClr val="FF0000"/>
                </a:solidFill>
              </a:rPr>
              <a:t> foe </a:t>
            </a:r>
            <a:r>
              <a:rPr lang="en-US" b="1" dirty="0" err="1" smtClean="0">
                <a:solidFill>
                  <a:srgbClr val="FF0000"/>
                </a:solidFill>
              </a:rPr>
              <a:t>taki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abra</a:t>
            </a:r>
            <a:r>
              <a:rPr lang="en-US" b="1" dirty="0" smtClean="0">
                <a:solidFill>
                  <a:srgbClr val="FF0000"/>
                </a:solidFill>
              </a:rPr>
              <a:t> san </a:t>
            </a:r>
            <a:r>
              <a:rPr lang="en-US" b="1" dirty="0" err="1" smtClean="0">
                <a:solidFill>
                  <a:srgbClr val="FF0000"/>
                </a:solidFill>
              </a:rPr>
              <a:t>wi</a:t>
            </a:r>
            <a:r>
              <a:rPr lang="en-US" b="1" dirty="0" smtClean="0">
                <a:solidFill>
                  <a:srgbClr val="FF0000"/>
                </a:solidFill>
              </a:rPr>
              <a:t> doe </a:t>
            </a:r>
            <a:r>
              <a:rPr lang="en-US" b="1" dirty="0" err="1" smtClean="0">
                <a:solidFill>
                  <a:srgbClr val="FF0000"/>
                </a:solidFill>
              </a:rPr>
              <a:t>gi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Gado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efoe</a:t>
            </a:r>
            <a:r>
              <a:rPr lang="en-US" b="1" dirty="0" smtClean="0">
                <a:solidFill>
                  <a:srgbClr val="FF0000"/>
                </a:solidFill>
              </a:rPr>
              <a:t> san </a:t>
            </a:r>
            <a:r>
              <a:rPr lang="en-US" b="1" dirty="0" err="1" smtClean="0">
                <a:solidFill>
                  <a:srgbClr val="FF0000"/>
                </a:solidFill>
              </a:rPr>
              <a:t>Gado</a:t>
            </a:r>
            <a:r>
              <a:rPr lang="en-US" b="1" dirty="0" smtClean="0">
                <a:solidFill>
                  <a:srgbClr val="FF0000"/>
                </a:solidFill>
              </a:rPr>
              <a:t> doe </a:t>
            </a:r>
            <a:r>
              <a:rPr lang="en-US" b="1" dirty="0" err="1" smtClean="0">
                <a:solidFill>
                  <a:srgbClr val="FF0000"/>
                </a:solidFill>
              </a:rPr>
              <a:t>na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wi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ini</a:t>
            </a:r>
            <a:r>
              <a:rPr lang="en-US" b="1" dirty="0" smtClean="0">
                <a:solidFill>
                  <a:srgbClr val="FF0000"/>
                </a:solidFill>
              </a:rPr>
              <a:t>?  </a:t>
            </a:r>
            <a:r>
              <a:rPr lang="en-US" b="1" dirty="0" err="1" smtClean="0">
                <a:solidFill>
                  <a:srgbClr val="FF0000"/>
                </a:solidFill>
              </a:rPr>
              <a:t>Dus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wi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abi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fanowdoe</a:t>
            </a:r>
            <a:r>
              <a:rPr lang="en-US" b="1" dirty="0" smtClean="0">
                <a:solidFill>
                  <a:srgbClr val="FF0000"/>
                </a:solidFill>
              </a:rPr>
              <a:t> foe </a:t>
            </a:r>
            <a:r>
              <a:rPr lang="en-US" b="1" dirty="0" err="1" smtClean="0">
                <a:solidFill>
                  <a:srgbClr val="FF0000"/>
                </a:solidFill>
              </a:rPr>
              <a:t>kisi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faja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baka</a:t>
            </a:r>
            <a:r>
              <a:rPr lang="en-US" b="1" dirty="0" smtClean="0">
                <a:solidFill>
                  <a:srgbClr val="FF0000"/>
                </a:solidFill>
              </a:rPr>
              <a:t>…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err="1" smtClean="0"/>
              <a:t>Alwasi</a:t>
            </a:r>
            <a:r>
              <a:rPr lang="en-US" b="1" dirty="0" smtClean="0"/>
              <a:t> </a:t>
            </a:r>
            <a:r>
              <a:rPr lang="en-US" b="1" dirty="0" err="1" smtClean="0"/>
              <a:t>kande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libi</a:t>
            </a:r>
            <a:r>
              <a:rPr lang="en-US" b="1" dirty="0" smtClean="0"/>
              <a:t> en </a:t>
            </a:r>
            <a:r>
              <a:rPr lang="en-US" b="1" dirty="0" err="1" smtClean="0"/>
              <a:t>waka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Jeje</a:t>
            </a:r>
            <a:r>
              <a:rPr lang="en-US" b="1" dirty="0" smtClean="0"/>
              <a:t>, ma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abi</a:t>
            </a:r>
            <a:r>
              <a:rPr lang="en-US" b="1" dirty="0" smtClean="0"/>
              <a:t> </a:t>
            </a:r>
            <a:r>
              <a:rPr lang="en-US" b="1" dirty="0" err="1" smtClean="0"/>
              <a:t>opfrissing</a:t>
            </a:r>
            <a:r>
              <a:rPr lang="en-US" b="1" dirty="0" smtClean="0"/>
              <a:t> </a:t>
            </a:r>
            <a:r>
              <a:rPr lang="en-US" b="1" dirty="0" err="1" smtClean="0"/>
              <a:t>fanowdoe</a:t>
            </a:r>
            <a:r>
              <a:rPr lang="en-US" b="1" dirty="0" smtClean="0"/>
              <a:t>.  En a no de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opwekking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de </a:t>
            </a:r>
            <a:r>
              <a:rPr lang="en-US" b="1" dirty="0" err="1" smtClean="0"/>
              <a:t>sleutel</a:t>
            </a:r>
            <a:r>
              <a:rPr lang="en-US" b="1" dirty="0" smtClean="0"/>
              <a:t>, ma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aladei</a:t>
            </a:r>
            <a:r>
              <a:rPr lang="en-US" b="1" dirty="0" smtClean="0"/>
              <a:t> </a:t>
            </a:r>
            <a:r>
              <a:rPr lang="en-US" b="1" dirty="0" err="1" smtClean="0"/>
              <a:t>waka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fadon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soekoe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foe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foe </a:t>
            </a:r>
            <a:r>
              <a:rPr lang="en-US" dirty="0" err="1" smtClean="0"/>
              <a:t>Masra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preiki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evangelium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7713"/>
            <a:ext cx="8497888" cy="4114800"/>
          </a:xfrm>
        </p:spPr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foe </a:t>
            </a:r>
            <a:r>
              <a:rPr lang="en-US" dirty="0" err="1" smtClean="0"/>
              <a:t>verloesoe</a:t>
            </a:r>
            <a:r>
              <a:rPr lang="en-US" dirty="0" smtClean="0"/>
              <a:t> foe </a:t>
            </a:r>
            <a:r>
              <a:rPr lang="en-US" dirty="0" err="1" smtClean="0"/>
              <a:t>sondoe</a:t>
            </a:r>
            <a:endParaRPr lang="en-US" dirty="0" smtClean="0"/>
          </a:p>
          <a:p>
            <a:r>
              <a:rPr lang="en-US" dirty="0" smtClean="0"/>
              <a:t>Ma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toe – en wan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 no </a:t>
            </a:r>
            <a:r>
              <a:rPr lang="en-US" dirty="0" err="1" smtClean="0"/>
              <a:t>kan</a:t>
            </a:r>
            <a:r>
              <a:rPr lang="en-US" dirty="0" smtClean="0"/>
              <a:t> tan so en </a:t>
            </a:r>
            <a:r>
              <a:rPr lang="en-US" dirty="0" err="1" smtClean="0"/>
              <a:t>lobi</a:t>
            </a:r>
            <a:r>
              <a:rPr lang="en-US" dirty="0" smtClean="0"/>
              <a:t> hem </a:t>
            </a:r>
            <a:r>
              <a:rPr lang="en-US" dirty="0" err="1" smtClean="0"/>
              <a:t>sondoe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libi</a:t>
            </a:r>
            <a:r>
              <a:rPr lang="en-US" dirty="0" smtClean="0"/>
              <a:t> wan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foe </a:t>
            </a:r>
            <a:r>
              <a:rPr lang="en-US" dirty="0" err="1" smtClean="0"/>
              <a:t>verdini</a:t>
            </a:r>
            <a:r>
              <a:rPr lang="en-US" dirty="0" smtClean="0"/>
              <a:t> </a:t>
            </a:r>
            <a:r>
              <a:rPr lang="en-US" dirty="0" err="1" smtClean="0"/>
              <a:t>gerechtigheid</a:t>
            </a:r>
            <a:r>
              <a:rPr lang="en-US" dirty="0" smtClean="0"/>
              <a:t>, ma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regtvaardiki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wan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wan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Rom 14:9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Bikasi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Kristus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dede</a:t>
            </a:r>
            <a:r>
              <a:rPr lang="en-US" b="1" baseline="0" dirty="0" smtClean="0"/>
              <a:t>, en A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opo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baka</a:t>
            </a:r>
            <a:r>
              <a:rPr lang="en-US" b="1" baseline="0" dirty="0" smtClean="0"/>
              <a:t>, en A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libi</a:t>
            </a:r>
            <a:r>
              <a:rPr lang="en-US" b="1" baseline="0" dirty="0" smtClean="0"/>
              <a:t> so </a:t>
            </a:r>
            <a:r>
              <a:rPr lang="en-US" b="1" baseline="0" dirty="0" err="1" smtClean="0"/>
              <a:t>dati</a:t>
            </a:r>
            <a:r>
              <a:rPr lang="en-US" b="1" baseline="0" dirty="0" smtClean="0"/>
              <a:t> </a:t>
            </a:r>
            <a:r>
              <a:rPr lang="en-US" b="1" baseline="0" dirty="0" smtClean="0">
                <a:solidFill>
                  <a:schemeClr val="accent2"/>
                </a:solidFill>
              </a:rPr>
              <a:t>A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sa</a:t>
            </a:r>
            <a:r>
              <a:rPr lang="en-US" b="1" baseline="0" dirty="0" smtClean="0">
                <a:solidFill>
                  <a:schemeClr val="accent2"/>
                </a:solidFill>
              </a:rPr>
              <a:t> de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Masra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smtClean="0"/>
              <a:t>foe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dede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soema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libi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soema</a:t>
            </a:r>
            <a:r>
              <a:rPr lang="en-US" b="1" baseline="0" dirty="0" smtClean="0"/>
              <a:t> toe.</a:t>
            </a:r>
          </a:p>
          <a:p>
            <a:r>
              <a:rPr lang="en-US" b="1" dirty="0" smtClean="0"/>
              <a:t>Rom. 8:29b </a:t>
            </a:r>
            <a:r>
              <a:rPr lang="en-US" b="1" baseline="0" dirty="0" smtClean="0"/>
              <a:t>A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meki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besroiti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kaba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meki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kom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gersi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da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fasi</a:t>
            </a:r>
            <a:r>
              <a:rPr lang="en-US" b="1" baseline="0" dirty="0" smtClean="0">
                <a:solidFill>
                  <a:schemeClr val="accent2"/>
                </a:solidFill>
              </a:rPr>
              <a:t> foe Hem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Manpikin</a:t>
            </a:r>
            <a:r>
              <a:rPr lang="en-US" b="1" baseline="0" dirty="0" smtClean="0">
                <a:solidFill>
                  <a:schemeClr val="accent2"/>
                </a:solidFill>
              </a:rPr>
              <a:t> toe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Opo Fensre - Da Kerki nanga Opwekking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wan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17713"/>
            <a:ext cx="8726488" cy="4114800"/>
          </a:xfrm>
        </p:spPr>
        <p:txBody>
          <a:bodyPr/>
          <a:lstStyle/>
          <a:p>
            <a:r>
              <a:rPr lang="en-US" b="1" baseline="0" dirty="0" err="1" smtClean="0"/>
              <a:t>Efesi</a:t>
            </a:r>
            <a:r>
              <a:rPr lang="en-US" b="1" baseline="0" dirty="0" smtClean="0"/>
              <a:t> 1:4. So </a:t>
            </a:r>
            <a:r>
              <a:rPr lang="en-US" b="1" baseline="0" dirty="0" err="1" smtClean="0"/>
              <a:t>leki</a:t>
            </a:r>
            <a:r>
              <a:rPr lang="en-US" b="1" baseline="0" dirty="0" smtClean="0"/>
              <a:t> A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verkisi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Hem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fosi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fondamenti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grontapoe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seti</a:t>
            </a:r>
            <a:r>
              <a:rPr lang="en-US" b="1" baseline="0" dirty="0" smtClean="0"/>
              <a:t>, foe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wi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sa</a:t>
            </a:r>
            <a:r>
              <a:rPr lang="en-US" b="1" baseline="0" dirty="0" smtClean="0">
                <a:solidFill>
                  <a:schemeClr val="accent2"/>
                </a:solidFill>
              </a:rPr>
              <a:t> de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santa</a:t>
            </a:r>
            <a:r>
              <a:rPr lang="en-US" b="1" baseline="0" dirty="0" smtClean="0">
                <a:solidFill>
                  <a:schemeClr val="accent2"/>
                </a:solidFill>
              </a:rPr>
              <a:t> en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sondro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foutoe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na</a:t>
            </a:r>
            <a:r>
              <a:rPr lang="en-US" b="1" baseline="0" dirty="0" smtClean="0">
                <a:solidFill>
                  <a:schemeClr val="accent2"/>
                </a:solidFill>
              </a:rPr>
              <a:t> Hem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fesi</a:t>
            </a:r>
            <a:r>
              <a:rPr lang="en-US" b="1" baseline="0" dirty="0" smtClean="0"/>
              <a:t>.</a:t>
            </a:r>
            <a:endParaRPr lang="en-US" dirty="0" smtClean="0">
              <a:solidFill>
                <a:schemeClr val="accent2"/>
              </a:solidFill>
            </a:endParaRPr>
          </a:p>
          <a:p>
            <a:r>
              <a:rPr lang="en-US" b="1" baseline="0" dirty="0" smtClean="0"/>
              <a:t>Gal. 1:4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Hemsrefi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abra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sondoe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ede</a:t>
            </a:r>
            <a:r>
              <a:rPr lang="en-US" b="1" baseline="0" dirty="0" smtClean="0"/>
              <a:t>, so </a:t>
            </a:r>
            <a:r>
              <a:rPr lang="en-US" b="1" baseline="0" dirty="0" err="1" smtClean="0"/>
              <a:t>dati</a:t>
            </a:r>
            <a:r>
              <a:rPr lang="en-US" b="1" baseline="0" dirty="0" smtClean="0"/>
              <a:t> </a:t>
            </a:r>
            <a:r>
              <a:rPr lang="en-US" b="1" baseline="0" dirty="0" smtClean="0">
                <a:solidFill>
                  <a:schemeClr val="accent2"/>
                </a:solidFill>
              </a:rPr>
              <a:t>A man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verloesoe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wi</a:t>
            </a:r>
            <a:r>
              <a:rPr lang="en-US" b="1" baseline="0" dirty="0" smtClean="0">
                <a:solidFill>
                  <a:schemeClr val="accent2"/>
                </a:solidFill>
              </a:rPr>
              <a:t> foe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da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takroe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grontapoe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disi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wani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Gado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Tata;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wan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Titus 2:14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Hemsrefi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abra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ede</a:t>
            </a:r>
            <a:r>
              <a:rPr lang="en-US" b="1" baseline="0" dirty="0" smtClean="0"/>
              <a:t>, foe A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bai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baka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sondoe</a:t>
            </a:r>
            <a:r>
              <a:rPr lang="en-US" b="1" baseline="0" dirty="0" smtClean="0"/>
              <a:t>, </a:t>
            </a:r>
            <a:r>
              <a:rPr lang="en-US" b="1" baseline="0" dirty="0" smtClean="0">
                <a:solidFill>
                  <a:schemeClr val="accent2"/>
                </a:solidFill>
              </a:rPr>
              <a:t>en foe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krin</a:t>
            </a:r>
            <a:r>
              <a:rPr lang="en-US" b="1" baseline="0" dirty="0" smtClean="0">
                <a:solidFill>
                  <a:schemeClr val="accent2"/>
                </a:solidFill>
              </a:rPr>
              <a:t> wan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spesroetoe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pipel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gi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Hemsrefi</a:t>
            </a:r>
            <a:r>
              <a:rPr lang="en-US" b="1" baseline="0" dirty="0" smtClean="0">
                <a:solidFill>
                  <a:schemeClr val="accent2"/>
                </a:solidFill>
              </a:rPr>
              <a:t>,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disi</a:t>
            </a:r>
            <a:r>
              <a:rPr lang="en-US" b="1" baseline="0" dirty="0" smtClean="0">
                <a:solidFill>
                  <a:schemeClr val="accent2"/>
                </a:solidFill>
              </a:rPr>
              <a:t> de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angri</a:t>
            </a:r>
            <a:r>
              <a:rPr lang="en-US" b="1" baseline="0" dirty="0" smtClean="0">
                <a:solidFill>
                  <a:schemeClr val="accent2"/>
                </a:solidFill>
              </a:rPr>
              <a:t> foe doe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boen</a:t>
            </a:r>
            <a:r>
              <a:rPr lang="en-US" b="1" baseline="0" dirty="0" smtClean="0">
                <a:solidFill>
                  <a:schemeClr val="accent2"/>
                </a:solidFill>
              </a:rPr>
              <a:t> </a:t>
            </a:r>
            <a:r>
              <a:rPr lang="en-US" b="1" baseline="0" dirty="0" err="1" smtClean="0">
                <a:solidFill>
                  <a:schemeClr val="accent2"/>
                </a:solidFill>
              </a:rPr>
              <a:t>wroko</a:t>
            </a:r>
            <a:r>
              <a:rPr lang="en-US" b="1" baseline="0" dirty="0" smtClean="0"/>
              <a:t>.</a:t>
            </a:r>
          </a:p>
          <a:p>
            <a:r>
              <a:rPr lang="en-US" b="1" dirty="0" err="1" smtClean="0"/>
              <a:t>Efesi</a:t>
            </a:r>
            <a:r>
              <a:rPr lang="en-US" b="1" dirty="0" smtClean="0"/>
              <a:t> 5 </a:t>
            </a:r>
            <a:r>
              <a:rPr lang="en-US" b="1" dirty="0" err="1" smtClean="0"/>
              <a:t>sori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doel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kerki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512" y="1828800"/>
            <a:ext cx="8726488" cy="4114800"/>
          </a:xfrm>
        </p:spPr>
        <p:txBody>
          <a:bodyPr/>
          <a:lstStyle/>
          <a:p>
            <a:r>
              <a:rPr lang="sv-SE" sz="2800" b="1" baseline="0" dirty="0" smtClean="0"/>
              <a:t>Efesi 5:25. Oen masra, lobi oen wefi so leki Kristus ben lobi da kerki toe, en A ben gi Hemsrefi abra foe hem ede;</a:t>
            </a:r>
            <a:r>
              <a:rPr lang="en-US" sz="2800" b="1" baseline="0" dirty="0" smtClean="0"/>
              <a:t>  26. So </a:t>
            </a:r>
            <a:r>
              <a:rPr lang="en-US" sz="2800" b="1" baseline="0" dirty="0" err="1" smtClean="0"/>
              <a:t>dati</a:t>
            </a:r>
            <a:r>
              <a:rPr lang="en-US" sz="2800" b="1" baseline="0" dirty="0" smtClean="0"/>
              <a:t> A </a:t>
            </a:r>
            <a:r>
              <a:rPr lang="en-US" sz="2800" b="1" baseline="0" dirty="0" err="1" smtClean="0"/>
              <a:t>kan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meki</a:t>
            </a:r>
            <a:r>
              <a:rPr lang="en-US" sz="2800" b="1" baseline="0" dirty="0" smtClean="0"/>
              <a:t> hem </a:t>
            </a:r>
            <a:r>
              <a:rPr lang="en-US" sz="2800" b="1" baseline="0" dirty="0" err="1" smtClean="0"/>
              <a:t>kom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santa</a:t>
            </a:r>
            <a:r>
              <a:rPr lang="en-US" sz="2800" b="1" baseline="0" dirty="0" smtClean="0"/>
              <a:t>, en A </a:t>
            </a:r>
            <a:r>
              <a:rPr lang="en-US" sz="2800" b="1" baseline="0" dirty="0" err="1" smtClean="0"/>
              <a:t>kan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krini</a:t>
            </a:r>
            <a:r>
              <a:rPr lang="en-US" sz="2800" b="1" baseline="0" dirty="0" smtClean="0"/>
              <a:t> hem </a:t>
            </a:r>
            <a:r>
              <a:rPr lang="en-US" sz="2800" b="1" baseline="0" dirty="0" err="1" smtClean="0"/>
              <a:t>nanga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wasi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watra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doro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woortoe</a:t>
            </a:r>
            <a:r>
              <a:rPr lang="en-US" sz="2800" b="1" baseline="0" dirty="0" smtClean="0"/>
              <a:t>;  27. 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So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dati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A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kan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gi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Hemsrefi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wan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glori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kerki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,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disi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no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abi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wan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flaka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efoe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ploi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efoe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iniwan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sani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leki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dati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, ma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dati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a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sa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de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santa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en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sondro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foutoe</a:t>
            </a:r>
            <a:r>
              <a:rPr lang="en-US" sz="2800" b="1" baseline="0" dirty="0" smtClean="0"/>
              <a:t>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geniet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teki</a:t>
            </a:r>
            <a:r>
              <a:rPr lang="en-US" dirty="0" smtClean="0"/>
              <a:t> so </a:t>
            </a:r>
            <a:r>
              <a:rPr lang="en-US" dirty="0" err="1" smtClean="0"/>
              <a:t>foeroe</a:t>
            </a:r>
            <a:r>
              <a:rPr lang="en-US" dirty="0" smtClean="0"/>
              <a:t> tem foe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Hem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Hem.  </a:t>
            </a:r>
            <a:r>
              <a:rPr lang="en-US" dirty="0" err="1" smtClean="0"/>
              <a:t>Membre</a:t>
            </a:r>
            <a:r>
              <a:rPr lang="en-US" dirty="0" smtClean="0"/>
              <a:t> Maria &amp; Martha – </a:t>
            </a:r>
            <a:r>
              <a:rPr lang="en-US" dirty="0" err="1" smtClean="0"/>
              <a:t>pe</a:t>
            </a:r>
            <a:r>
              <a:rPr lang="en-US" dirty="0" smtClean="0"/>
              <a:t> Martha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hede</a:t>
            </a:r>
            <a:r>
              <a:rPr lang="en-US" dirty="0" smtClean="0"/>
              <a:t> foe </a:t>
            </a:r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dini</a:t>
            </a:r>
            <a:r>
              <a:rPr lang="en-US" dirty="0" smtClean="0"/>
              <a:t>, ma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tem foe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Hem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.  </a:t>
            </a:r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fanowdoe</a:t>
            </a:r>
            <a:r>
              <a:rPr lang="en-US" dirty="0" smtClean="0"/>
              <a:t> foe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foe  </a:t>
            </a:r>
            <a:r>
              <a:rPr lang="en-US" dirty="0" err="1" smtClean="0"/>
              <a:t>bouw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op </a:t>
            </a:r>
            <a:r>
              <a:rPr lang="en-US" dirty="0" err="1" smtClean="0"/>
              <a:t>dei</a:t>
            </a:r>
            <a:r>
              <a:rPr lang="en-US" dirty="0" smtClean="0"/>
              <a:t> foe </a:t>
            </a:r>
            <a:r>
              <a:rPr lang="en-US" dirty="0" err="1" smtClean="0"/>
              <a:t>dei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lasi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, en </a:t>
            </a:r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go </a:t>
            </a:r>
            <a:r>
              <a:rPr lang="en-US" dirty="0" err="1" smtClean="0"/>
              <a:t>baka</a:t>
            </a:r>
            <a:r>
              <a:rPr lang="en-US" dirty="0" smtClean="0"/>
              <a:t> en doe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persoonlijk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r>
              <a:rPr lang="en-US" dirty="0" smtClean="0"/>
              <a:t> en tem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verloesoe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wan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toe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gwasiman</a:t>
            </a:r>
            <a:r>
              <a:rPr lang="en-US" dirty="0" smtClean="0"/>
              <a:t> no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priester</a:t>
            </a:r>
            <a:r>
              <a:rPr lang="en-US" dirty="0" smtClean="0"/>
              <a:t> foe </a:t>
            </a:r>
            <a:r>
              <a:rPr lang="en-US" dirty="0" err="1" smtClean="0"/>
              <a:t>kari</a:t>
            </a:r>
            <a:r>
              <a:rPr lang="en-US" dirty="0" smtClean="0"/>
              <a:t> hem </a:t>
            </a:r>
            <a:r>
              <a:rPr lang="en-US" dirty="0" err="1" smtClean="0"/>
              <a:t>krin</a:t>
            </a:r>
            <a:r>
              <a:rPr lang="en-US" dirty="0" smtClean="0"/>
              <a:t> en a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ete</a:t>
            </a:r>
            <a:r>
              <a:rPr lang="en-US" dirty="0" smtClean="0"/>
              <a:t> foe hem </a:t>
            </a:r>
            <a:r>
              <a:rPr lang="en-US" dirty="0" err="1" smtClean="0"/>
              <a:t>siki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opstand</a:t>
            </a:r>
            <a:r>
              <a:rPr lang="en-US" dirty="0" smtClean="0"/>
              <a:t> </a:t>
            </a:r>
            <a:r>
              <a:rPr lang="en-US" dirty="0" err="1" smtClean="0"/>
              <a:t>tegen</a:t>
            </a:r>
            <a:r>
              <a:rPr lang="en-US" dirty="0" smtClean="0"/>
              <a:t> wan </a:t>
            </a:r>
            <a:r>
              <a:rPr lang="en-US" dirty="0" err="1" smtClean="0"/>
              <a:t>kownoe</a:t>
            </a:r>
            <a:r>
              <a:rPr lang="en-US" dirty="0" smtClean="0"/>
              <a:t> no </a:t>
            </a:r>
            <a:r>
              <a:rPr lang="en-US" dirty="0" err="1" smtClean="0"/>
              <a:t>moesoe</a:t>
            </a:r>
            <a:r>
              <a:rPr lang="en-US" dirty="0" smtClean="0"/>
              <a:t> go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hem </a:t>
            </a:r>
            <a:r>
              <a:rPr lang="en-US" dirty="0" err="1" smtClean="0"/>
              <a:t>opstand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a </a:t>
            </a:r>
            <a:r>
              <a:rPr lang="en-US" dirty="0" err="1" smtClean="0"/>
              <a:t>kisi</a:t>
            </a:r>
            <a:r>
              <a:rPr lang="en-US" dirty="0" smtClean="0"/>
              <a:t> pardon foe hem </a:t>
            </a:r>
            <a:r>
              <a:rPr lang="en-US" dirty="0" err="1" smtClean="0"/>
              <a:t>kownoe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Evangelisme</a:t>
            </a:r>
            <a:r>
              <a:rPr lang="en-US" dirty="0" smtClean="0"/>
              <a:t> &amp;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Evangelism –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endParaRPr lang="en-US" dirty="0" smtClean="0"/>
          </a:p>
          <a:p>
            <a:r>
              <a:rPr lang="en-US" dirty="0" err="1" smtClean="0"/>
              <a:t>Opwekking</a:t>
            </a:r>
            <a:r>
              <a:rPr lang="en-US" dirty="0" smtClean="0"/>
              <a:t> –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siki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smtClean="0"/>
              <a:t>Evangelism campaign – focus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evangelist; </a:t>
            </a:r>
            <a:r>
              <a:rPr lang="en-US" dirty="0" err="1" smtClean="0"/>
              <a:t>vaak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a </a:t>
            </a:r>
            <a:r>
              <a:rPr lang="en-US" dirty="0" err="1" smtClean="0"/>
              <a:t>gowe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interest </a:t>
            </a:r>
            <a:r>
              <a:rPr lang="en-US" dirty="0" err="1" smtClean="0"/>
              <a:t>saka</a:t>
            </a:r>
            <a:r>
              <a:rPr lang="en-US" dirty="0" smtClean="0"/>
              <a:t> </a:t>
            </a:r>
            <a:r>
              <a:rPr lang="en-US" dirty="0" err="1" smtClean="0"/>
              <a:t>gowe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Leki</a:t>
            </a:r>
            <a:r>
              <a:rPr lang="en-US" dirty="0" smtClean="0"/>
              <a:t> wan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schepping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wan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de </a:t>
            </a:r>
            <a:r>
              <a:rPr lang="en-US" dirty="0" err="1" smtClean="0"/>
              <a:t>fiti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wan </a:t>
            </a:r>
            <a:r>
              <a:rPr lang="en-US" dirty="0" err="1" smtClean="0"/>
              <a:t>erfenaam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kownoekondre</a:t>
            </a:r>
            <a:r>
              <a:rPr lang="en-US" dirty="0" smtClean="0"/>
              <a:t> foe </a:t>
            </a:r>
            <a:r>
              <a:rPr lang="en-US" dirty="0" err="1" smtClean="0"/>
              <a:t>leti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, wan </a:t>
            </a:r>
            <a:r>
              <a:rPr lang="en-US" dirty="0" err="1" smtClean="0"/>
              <a:t>njoen</a:t>
            </a:r>
            <a:r>
              <a:rPr lang="en-US" dirty="0" smtClean="0"/>
              <a:t> Tata, wan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singi</a:t>
            </a:r>
            <a:r>
              <a:rPr lang="en-US" dirty="0" smtClean="0"/>
              <a:t>, wan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, en a </a:t>
            </a:r>
            <a:r>
              <a:rPr lang="en-US" dirty="0" err="1" smtClean="0"/>
              <a:t>waka</a:t>
            </a:r>
            <a:r>
              <a:rPr lang="en-US" dirty="0" smtClean="0"/>
              <a:t> wan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pasi</a:t>
            </a:r>
            <a:endParaRPr lang="en-US" dirty="0" smtClean="0"/>
          </a:p>
          <a:p>
            <a:r>
              <a:rPr lang="en-US" dirty="0" smtClean="0"/>
              <a:t>Nanga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froktoe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OT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toe </a:t>
            </a:r>
            <a:r>
              <a:rPr lang="en-US" dirty="0" err="1" smtClean="0"/>
              <a:t>betekenis</a:t>
            </a:r>
            <a:endParaRPr lang="en-US" dirty="0" smtClean="0"/>
          </a:p>
          <a:p>
            <a:pPr lvl="1"/>
            <a:r>
              <a:rPr lang="en-US" dirty="0" smtClean="0"/>
              <a:t>Foe </a:t>
            </a:r>
            <a:r>
              <a:rPr lang="en-US" dirty="0" err="1" smtClean="0"/>
              <a:t>bai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pPr lvl="1"/>
            <a:r>
              <a:rPr lang="en-US" dirty="0" smtClean="0"/>
              <a:t>Foe </a:t>
            </a:r>
            <a:r>
              <a:rPr lang="en-US" dirty="0" err="1" smtClean="0"/>
              <a:t>loesoe</a:t>
            </a:r>
            <a:endParaRPr lang="en-US" dirty="0" smtClean="0"/>
          </a:p>
          <a:p>
            <a:r>
              <a:rPr lang="en-US" dirty="0" smtClean="0"/>
              <a:t>Na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NT, a </a:t>
            </a:r>
            <a:r>
              <a:rPr lang="en-US" dirty="0" err="1" smtClean="0"/>
              <a:t>bedoel</a:t>
            </a:r>
            <a:r>
              <a:rPr lang="en-US" dirty="0" smtClean="0"/>
              <a:t> ala toe – a </a:t>
            </a:r>
            <a:r>
              <a:rPr lang="en-US" dirty="0" err="1" smtClean="0"/>
              <a:t>bai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en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loesoe</a:t>
            </a:r>
            <a:r>
              <a:rPr lang="en-US" dirty="0" smtClean="0"/>
              <a:t>.</a:t>
            </a:r>
          </a:p>
          <a:p>
            <a:r>
              <a:rPr lang="en-US" dirty="0" smtClean="0"/>
              <a:t>Na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Egypti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lam </a:t>
            </a:r>
            <a:r>
              <a:rPr lang="en-US" dirty="0" err="1" smtClean="0"/>
              <a:t>bai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, ma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Redi</a:t>
            </a:r>
            <a:r>
              <a:rPr lang="en-US" dirty="0" smtClean="0"/>
              <a:t> Zee,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loesoe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bai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broedoe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Lam,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 smtClean="0"/>
          </a:p>
          <a:p>
            <a:r>
              <a:rPr lang="en-US" dirty="0" smtClean="0"/>
              <a:t>Ma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r>
              <a:rPr lang="en-US" dirty="0" smtClean="0"/>
              <a:t> en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owroe</a:t>
            </a:r>
            <a:r>
              <a:rPr lang="en-US" dirty="0" smtClean="0"/>
              <a:t> </a:t>
            </a:r>
            <a:r>
              <a:rPr lang="en-US" dirty="0" err="1" smtClean="0"/>
              <a:t>kownoekondre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– redemption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broedoe</a:t>
            </a:r>
            <a:r>
              <a:rPr lang="en-US" dirty="0" smtClean="0"/>
              <a:t>, en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no de </a:t>
            </a:r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wan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vergadering</a:t>
            </a:r>
            <a:r>
              <a:rPr lang="en-US" dirty="0" smtClean="0"/>
              <a:t>, ma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locaal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skin foe </a:t>
            </a:r>
            <a:r>
              <a:rPr lang="en-US" dirty="0" err="1" smtClean="0"/>
              <a:t>Kristus</a:t>
            </a:r>
            <a:r>
              <a:rPr lang="en-US" dirty="0" smtClean="0"/>
              <a:t>, en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leti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foe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lontoe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.  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foe </a:t>
            </a:r>
            <a:r>
              <a:rPr lang="en-US" dirty="0" err="1" smtClean="0"/>
              <a:t>sondoe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foe </a:t>
            </a:r>
            <a:r>
              <a:rPr lang="en-US" dirty="0" err="1" smtClean="0"/>
              <a:t>sondoe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 </a:t>
            </a:r>
            <a:r>
              <a:rPr lang="en-US" dirty="0" err="1" smtClean="0"/>
              <a:t>paiman</a:t>
            </a:r>
            <a:r>
              <a:rPr lang="en-US" dirty="0" smtClean="0"/>
              <a:t> foe </a:t>
            </a:r>
            <a:r>
              <a:rPr lang="en-US" dirty="0" err="1" smtClean="0"/>
              <a:t>sondoe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Marki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alert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7713"/>
            <a:ext cx="8686800" cy="4114800"/>
          </a:xfrm>
        </p:spPr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marki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go </a:t>
            </a:r>
            <a:r>
              <a:rPr lang="en-US" dirty="0" err="1" smtClean="0"/>
              <a:t>dorodoro</a:t>
            </a:r>
            <a:r>
              <a:rPr lang="en-US" dirty="0" smtClean="0"/>
              <a:t>; </a:t>
            </a:r>
            <a:r>
              <a:rPr lang="en-US" dirty="0" err="1" smtClean="0"/>
              <a:t>dem</a:t>
            </a:r>
            <a:r>
              <a:rPr lang="en-US" dirty="0" smtClean="0"/>
              <a:t> no stop </a:t>
            </a:r>
            <a:r>
              <a:rPr lang="en-US" dirty="0" err="1" smtClean="0"/>
              <a:t>baka</a:t>
            </a:r>
            <a:r>
              <a:rPr lang="en-US" dirty="0" smtClean="0"/>
              <a:t> wan </a:t>
            </a:r>
            <a:r>
              <a:rPr lang="en-US" dirty="0" err="1" smtClean="0"/>
              <a:t>sjatoe</a:t>
            </a:r>
            <a:r>
              <a:rPr lang="en-US" dirty="0" smtClean="0"/>
              <a:t> tem</a:t>
            </a:r>
          </a:p>
          <a:p>
            <a:r>
              <a:rPr lang="en-US" dirty="0" smtClean="0"/>
              <a:t>A no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es’esi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dribi</a:t>
            </a:r>
            <a:r>
              <a:rPr lang="en-US" dirty="0" smtClean="0"/>
              <a:t> go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err="1" smtClean="0"/>
              <a:t>Emotie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r>
              <a:rPr lang="en-US" dirty="0" smtClean="0"/>
              <a:t>, ma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control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.  No </a:t>
            </a:r>
            <a:r>
              <a:rPr lang="en-US" dirty="0" err="1" smtClean="0"/>
              <a:t>soekoe</a:t>
            </a:r>
            <a:r>
              <a:rPr lang="en-US" dirty="0" smtClean="0"/>
              <a:t> </a:t>
            </a:r>
            <a:r>
              <a:rPr lang="en-US" dirty="0" err="1" smtClean="0"/>
              <a:t>emotie</a:t>
            </a:r>
            <a:r>
              <a:rPr lang="en-US" dirty="0" smtClean="0"/>
              <a:t> </a:t>
            </a:r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demsrefi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Opo Fensre - Da Kerki nanga Opwekking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Marki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smtClean="0"/>
              <a:t> de alert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alatem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basis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endParaRPr lang="en-US" dirty="0" smtClean="0"/>
          </a:p>
          <a:p>
            <a:r>
              <a:rPr lang="en-US" dirty="0" smtClean="0"/>
              <a:t>Joe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gebore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de foe </a:t>
            </a:r>
            <a:r>
              <a:rPr lang="en-US" dirty="0" err="1" smtClean="0"/>
              <a:t>Gado</a:t>
            </a:r>
            <a:r>
              <a:rPr lang="en-US" dirty="0" smtClean="0"/>
              <a:t> en no foe </a:t>
            </a:r>
            <a:r>
              <a:rPr lang="en-US" dirty="0" err="1" smtClean="0"/>
              <a:t>libisoema</a:t>
            </a:r>
            <a:endParaRPr lang="en-US" dirty="0" smtClean="0"/>
          </a:p>
          <a:p>
            <a:r>
              <a:rPr lang="en-US" dirty="0" err="1" smtClean="0"/>
              <a:t>Jezus</a:t>
            </a:r>
            <a:r>
              <a:rPr lang="en-US" dirty="0" smtClean="0"/>
              <a:t> de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en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Marki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smtClean="0"/>
              <a:t> de alert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Begi</a:t>
            </a:r>
            <a:r>
              <a:rPr lang="en-US" dirty="0" smtClean="0"/>
              <a:t> de </a:t>
            </a:r>
            <a:r>
              <a:rPr lang="en-US" dirty="0" err="1" smtClean="0"/>
              <a:t>belangrijk</a:t>
            </a:r>
            <a:r>
              <a:rPr lang="en-US" dirty="0" smtClean="0"/>
              <a:t> –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, foe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foe </a:t>
            </a:r>
            <a:r>
              <a:rPr lang="en-US" dirty="0" err="1" smtClean="0"/>
              <a:t>soema</a:t>
            </a:r>
            <a:r>
              <a:rPr lang="en-US" dirty="0" smtClean="0"/>
              <a:t>, foe </a:t>
            </a:r>
            <a:r>
              <a:rPr lang="en-US" dirty="0" err="1" smtClean="0"/>
              <a:t>da</a:t>
            </a:r>
            <a:r>
              <a:rPr lang="en-US" dirty="0" smtClean="0"/>
              <a:t> plan foe </a:t>
            </a:r>
            <a:r>
              <a:rPr lang="en-US" dirty="0" err="1" smtClean="0"/>
              <a:t>Gado</a:t>
            </a:r>
            <a:r>
              <a:rPr lang="en-US" dirty="0" smtClean="0"/>
              <a:t>, foe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plan foe </a:t>
            </a:r>
            <a:r>
              <a:rPr lang="en-US" dirty="0" err="1" smtClean="0"/>
              <a:t>didibri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dienst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Opo Fensre - Da Kerki nanga Opwekking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Marki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smtClean="0"/>
              <a:t> de alert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endParaRPr lang="en-US" dirty="0" smtClean="0"/>
          </a:p>
          <a:p>
            <a:pPr lvl="1"/>
            <a:r>
              <a:rPr lang="en-US" dirty="0" smtClean="0"/>
              <a:t>Dem tem</a:t>
            </a:r>
          </a:p>
          <a:p>
            <a:pPr lvl="1"/>
            <a:r>
              <a:rPr lang="en-US" dirty="0" smtClean="0"/>
              <a:t>Dem </a:t>
            </a:r>
            <a:r>
              <a:rPr lang="en-US" dirty="0" err="1" smtClean="0"/>
              <a:t>moni</a:t>
            </a:r>
            <a:endParaRPr lang="en-US" dirty="0" smtClean="0"/>
          </a:p>
          <a:p>
            <a:pPr lvl="1"/>
            <a:r>
              <a:rPr lang="en-US" dirty="0" smtClean="0"/>
              <a:t>Dem </a:t>
            </a:r>
            <a:r>
              <a:rPr lang="en-US" dirty="0" err="1" smtClean="0"/>
              <a:t>prijse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alert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Abi </a:t>
            </a:r>
            <a:r>
              <a:rPr lang="en-US" dirty="0" err="1" smtClean="0"/>
              <a:t>krakti</a:t>
            </a:r>
            <a:r>
              <a:rPr lang="en-US" dirty="0" smtClean="0"/>
              <a:t> foe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sieli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smtClean="0"/>
              <a:t>Abi wan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leden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soekoe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foe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es’esi</a:t>
            </a:r>
            <a:r>
              <a:rPr lang="en-US" dirty="0" smtClean="0"/>
              <a:t> –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moksi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no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, en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swaki</a:t>
            </a:r>
            <a:r>
              <a:rPr lang="en-US" dirty="0" smtClean="0"/>
              <a:t>, en </a:t>
            </a:r>
            <a:r>
              <a:rPr lang="en-US" dirty="0" err="1" smtClean="0"/>
              <a:t>te</a:t>
            </a:r>
            <a:r>
              <a:rPr lang="en-US" dirty="0" smtClean="0"/>
              <a:t> foe </a:t>
            </a:r>
            <a:r>
              <a:rPr lang="en-US" dirty="0" err="1" smtClean="0"/>
              <a:t>kaba</a:t>
            </a:r>
            <a:r>
              <a:rPr lang="en-US" dirty="0" smtClean="0"/>
              <a:t>,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alert de </a:t>
            </a:r>
            <a:r>
              <a:rPr lang="en-US" dirty="0" err="1" smtClean="0"/>
              <a:t>puur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no </a:t>
            </a:r>
            <a:r>
              <a:rPr lang="en-US" dirty="0" err="1" smtClean="0"/>
              <a:t>kompromis</a:t>
            </a:r>
            <a:r>
              <a:rPr lang="en-US" dirty="0" smtClean="0"/>
              <a:t> foe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leden</a:t>
            </a:r>
            <a:endParaRPr lang="en-US" dirty="0" smtClean="0"/>
          </a:p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gebore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de </a:t>
            </a:r>
            <a:r>
              <a:rPr lang="en-US" dirty="0" err="1" smtClean="0"/>
              <a:t>bezig</a:t>
            </a:r>
            <a:r>
              <a:rPr lang="en-US" dirty="0" smtClean="0"/>
              <a:t> foe </a:t>
            </a:r>
            <a:r>
              <a:rPr lang="en-US" dirty="0" err="1" smtClean="0"/>
              <a:t>kenki</a:t>
            </a:r>
            <a:r>
              <a:rPr lang="en-US" dirty="0" smtClean="0"/>
              <a:t> foe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gersi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, en a </a:t>
            </a:r>
            <a:r>
              <a:rPr lang="en-US" dirty="0" err="1" smtClean="0"/>
              <a:t>kenki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 plan</a:t>
            </a:r>
          </a:p>
          <a:p>
            <a:r>
              <a:rPr lang="en-US" dirty="0" smtClean="0"/>
              <a:t>Nanga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r>
              <a:rPr lang="en-US" dirty="0" smtClean="0"/>
              <a:t>,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focus;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endParaRPr lang="en-US" dirty="0" smtClean="0"/>
          </a:p>
          <a:p>
            <a:r>
              <a:rPr lang="en-US" dirty="0" smtClean="0"/>
              <a:t>A no de wan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organizeer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wan </a:t>
            </a:r>
            <a:r>
              <a:rPr lang="en-US" dirty="0" err="1" smtClean="0"/>
              <a:t>groepoe</a:t>
            </a:r>
            <a:r>
              <a:rPr lang="en-US" dirty="0" smtClean="0"/>
              <a:t> </a:t>
            </a:r>
            <a:r>
              <a:rPr lang="en-US" dirty="0" err="1" smtClean="0"/>
              <a:t>komakandra</a:t>
            </a:r>
            <a:r>
              <a:rPr lang="en-US" dirty="0" smtClean="0"/>
              <a:t> – ma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, evangelism de </a:t>
            </a:r>
            <a:r>
              <a:rPr lang="en-US" dirty="0" err="1" smtClean="0"/>
              <a:t>gemakkelijk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7713"/>
            <a:ext cx="8497888" cy="4114800"/>
          </a:xfrm>
        </p:spPr>
        <p:txBody>
          <a:bodyPr/>
          <a:lstStyle/>
          <a:p>
            <a:r>
              <a:rPr lang="en-US" dirty="0" smtClean="0"/>
              <a:t>So </a:t>
            </a:r>
            <a:r>
              <a:rPr lang="en-US" dirty="0" err="1" smtClean="0"/>
              <a:t>langa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de </a:t>
            </a:r>
            <a:r>
              <a:rPr lang="en-US" dirty="0" err="1" smtClean="0"/>
              <a:t>aanwezig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mindri</a:t>
            </a:r>
            <a:r>
              <a:rPr lang="en-US" dirty="0" smtClean="0"/>
              <a:t>, en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,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seni</a:t>
            </a:r>
            <a:r>
              <a:rPr lang="en-US" dirty="0" smtClean="0"/>
              <a:t> evangelist now, </a:t>
            </a:r>
            <a:r>
              <a:rPr lang="en-US" dirty="0" err="1" smtClean="0"/>
              <a:t>leki</a:t>
            </a:r>
            <a:r>
              <a:rPr lang="en-US" dirty="0" smtClean="0"/>
              <a:t> OT </a:t>
            </a:r>
            <a:r>
              <a:rPr lang="en-US" dirty="0" err="1" smtClean="0"/>
              <a:t>profeti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, foe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gnade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bigin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gnade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skin foe </a:t>
            </a:r>
            <a:r>
              <a:rPr lang="en-US" dirty="0" err="1" smtClean="0"/>
              <a:t>Kristus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,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foe </a:t>
            </a:r>
            <a:r>
              <a:rPr lang="en-US" dirty="0" err="1" smtClean="0"/>
              <a:t>ibri</a:t>
            </a:r>
            <a:r>
              <a:rPr lang="en-US" dirty="0" smtClean="0"/>
              <a:t> </a:t>
            </a:r>
            <a:r>
              <a:rPr lang="en-US" dirty="0" err="1" smtClean="0"/>
              <a:t>natie</a:t>
            </a:r>
            <a:r>
              <a:rPr lang="en-US" dirty="0" smtClean="0"/>
              <a:t>, </a:t>
            </a:r>
            <a:r>
              <a:rPr lang="en-US" dirty="0" err="1" smtClean="0"/>
              <a:t>tongo</a:t>
            </a:r>
            <a:r>
              <a:rPr lang="en-US" dirty="0" smtClean="0"/>
              <a:t> en </a:t>
            </a:r>
            <a:r>
              <a:rPr lang="en-US" dirty="0" err="1" smtClean="0"/>
              <a:t>folkoe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opname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endParaRPr lang="en-US" dirty="0" smtClean="0"/>
          </a:p>
          <a:p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fanowdoe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no de </a:t>
            </a:r>
            <a:r>
              <a:rPr lang="en-US" dirty="0" err="1" smtClean="0"/>
              <a:t>tevrede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Nanga wan skin foe Hem </a:t>
            </a:r>
            <a:r>
              <a:rPr lang="en-US" dirty="0" err="1" smtClean="0"/>
              <a:t>manpikin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fadon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sribi</a:t>
            </a:r>
            <a:r>
              <a:rPr lang="en-US" dirty="0" smtClean="0"/>
              <a:t> – </a:t>
            </a:r>
            <a:r>
              <a:rPr lang="en-US" dirty="0" err="1" smtClean="0"/>
              <a:t>Openbaring</a:t>
            </a:r>
            <a:r>
              <a:rPr lang="en-US" dirty="0" smtClean="0"/>
              <a:t> 2:5</a:t>
            </a:r>
          </a:p>
          <a:p>
            <a:r>
              <a:rPr lang="en-US" dirty="0" smtClean="0"/>
              <a:t>Wan </a:t>
            </a:r>
            <a:r>
              <a:rPr lang="en-US" dirty="0" err="1" smtClean="0"/>
              <a:t>sribi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de wan </a:t>
            </a:r>
            <a:r>
              <a:rPr lang="en-US" dirty="0" err="1" smtClean="0"/>
              <a:t>sjem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wan Santa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ala </a:t>
            </a:r>
            <a:r>
              <a:rPr lang="en-US" dirty="0" err="1" smtClean="0"/>
              <a:t>makti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, en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,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jere</a:t>
            </a:r>
            <a:r>
              <a:rPr lang="en-US" dirty="0" smtClean="0"/>
              <a:t>: Joel 2:15-17 en </a:t>
            </a:r>
            <a:r>
              <a:rPr lang="en-US" dirty="0" err="1" smtClean="0"/>
              <a:t>blesi</a:t>
            </a:r>
            <a:r>
              <a:rPr lang="en-US" dirty="0" smtClean="0"/>
              <a:t> 18-26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Joz</a:t>
            </a:r>
            <a:r>
              <a:rPr lang="en-US" b="1" dirty="0" smtClean="0"/>
              <a:t>. 3:5</a:t>
            </a:r>
            <a:r>
              <a:rPr lang="en-US" b="1" baseline="0" dirty="0" smtClean="0"/>
              <a:t> En </a:t>
            </a:r>
            <a:r>
              <a:rPr lang="en-US" b="1" baseline="0" dirty="0" err="1" smtClean="0"/>
              <a:t>Jozua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taki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pipel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taki</a:t>
            </a:r>
            <a:r>
              <a:rPr lang="en-US" b="1" baseline="0" dirty="0" smtClean="0"/>
              <a:t>: </a:t>
            </a:r>
            <a:r>
              <a:rPr lang="en-US" b="1" baseline="0" dirty="0" err="1" smtClean="0"/>
              <a:t>Krini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oensrefi</a:t>
            </a:r>
            <a:r>
              <a:rPr lang="en-US" b="1" baseline="0" dirty="0" smtClean="0"/>
              <a:t>; </a:t>
            </a:r>
            <a:r>
              <a:rPr lang="en-US" b="1" baseline="0" dirty="0" err="1" smtClean="0"/>
              <a:t>bikasi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tamara</a:t>
            </a:r>
            <a:r>
              <a:rPr lang="en-US" b="1" baseline="0" dirty="0" smtClean="0"/>
              <a:t> MASRA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doe </a:t>
            </a:r>
            <a:r>
              <a:rPr lang="en-US" b="1" baseline="0" dirty="0" err="1" smtClean="0"/>
              <a:t>wondroewroko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mindri</a:t>
            </a:r>
            <a:r>
              <a:rPr lang="en-US" b="1" baseline="0" dirty="0" smtClean="0"/>
              <a:t>.</a:t>
            </a:r>
          </a:p>
          <a:p>
            <a:r>
              <a:rPr lang="en-US" b="1" dirty="0" smtClean="0"/>
              <a:t>Jer. 33:3 </a:t>
            </a:r>
            <a:r>
              <a:rPr lang="it-IT" b="1" baseline="0" dirty="0" smtClean="0"/>
              <a:t>Kari na Mi, en Mi sa piki joe, en Mi sa sori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joe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bigi</a:t>
            </a:r>
            <a:r>
              <a:rPr lang="en-US" b="1" baseline="0" dirty="0" smtClean="0"/>
              <a:t> en </a:t>
            </a:r>
            <a:r>
              <a:rPr lang="en-US" b="1" baseline="0" dirty="0" err="1" smtClean="0"/>
              <a:t>makti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joe</a:t>
            </a:r>
            <a:r>
              <a:rPr lang="en-US" b="1" baseline="0" dirty="0" smtClean="0"/>
              <a:t> no </a:t>
            </a:r>
            <a:r>
              <a:rPr lang="en-US" b="1" baseline="0" dirty="0" err="1" smtClean="0"/>
              <a:t>sabi</a:t>
            </a:r>
            <a:r>
              <a:rPr lang="en-US" b="1" baseline="0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8955088" cy="4114800"/>
          </a:xfrm>
        </p:spPr>
        <p:txBody>
          <a:bodyPr/>
          <a:lstStyle/>
          <a:p>
            <a:r>
              <a:rPr lang="en-US" sz="2800" b="1" dirty="0" smtClean="0"/>
              <a:t>Mal. 3:</a:t>
            </a:r>
            <a:r>
              <a:rPr lang="en-US" sz="2800" b="1" baseline="0" dirty="0" smtClean="0"/>
              <a:t> 10. </a:t>
            </a:r>
            <a:r>
              <a:rPr lang="en-US" sz="2800" b="1" baseline="0" dirty="0" err="1" smtClean="0"/>
              <a:t>Tjari</a:t>
            </a:r>
            <a:r>
              <a:rPr lang="en-US" sz="2800" b="1" baseline="0" dirty="0" smtClean="0"/>
              <a:t> ala </a:t>
            </a:r>
            <a:r>
              <a:rPr lang="en-US" sz="2800" b="1" baseline="0" dirty="0" err="1" smtClean="0"/>
              <a:t>dem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tiende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kom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ini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makzien</a:t>
            </a:r>
            <a:r>
              <a:rPr lang="en-US" sz="2800" b="1" baseline="0" dirty="0" smtClean="0"/>
              <a:t>, foe </a:t>
            </a:r>
            <a:r>
              <a:rPr lang="en-US" sz="2800" b="1" baseline="0" dirty="0" err="1" smtClean="0"/>
              <a:t>njanjan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sa</a:t>
            </a:r>
            <a:r>
              <a:rPr lang="en-US" sz="2800" b="1" baseline="0" dirty="0" smtClean="0"/>
              <a:t> de </a:t>
            </a:r>
            <a:r>
              <a:rPr lang="en-US" sz="2800" b="1" baseline="0" dirty="0" err="1" smtClean="0"/>
              <a:t>na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ini</a:t>
            </a:r>
            <a:r>
              <a:rPr lang="en-US" sz="2800" b="1" baseline="0" dirty="0" smtClean="0"/>
              <a:t> Mi </a:t>
            </a:r>
            <a:r>
              <a:rPr lang="en-US" sz="2800" b="1" baseline="0" dirty="0" err="1" smtClean="0"/>
              <a:t>oso</a:t>
            </a:r>
            <a:r>
              <a:rPr lang="en-US" sz="2800" b="1" baseline="0" dirty="0" smtClean="0"/>
              <a:t>, en </a:t>
            </a:r>
            <a:r>
              <a:rPr lang="en-US" sz="2800" b="1" baseline="0" dirty="0" err="1" smtClean="0"/>
              <a:t>tesi</a:t>
            </a:r>
            <a:r>
              <a:rPr lang="en-US" sz="2800" b="1" baseline="0" dirty="0" smtClean="0"/>
              <a:t> Mi </a:t>
            </a:r>
            <a:r>
              <a:rPr lang="en-US" sz="2800" b="1" baseline="0" dirty="0" err="1" smtClean="0"/>
              <a:t>nanga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disi</a:t>
            </a:r>
            <a:r>
              <a:rPr lang="en-US" sz="2800" b="1" baseline="0" dirty="0" smtClean="0"/>
              <a:t>: so MASRA foe </a:t>
            </a:r>
            <a:r>
              <a:rPr lang="en-US" sz="2800" b="1" baseline="0" dirty="0" err="1" smtClean="0"/>
              <a:t>dem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legre</a:t>
            </a:r>
            <a:r>
              <a:rPr lang="en-US" sz="2800" b="1" baseline="0" dirty="0" smtClean="0"/>
              <a:t> de </a:t>
            </a:r>
            <a:r>
              <a:rPr lang="en-US" sz="2800" b="1" baseline="0" dirty="0" err="1" smtClean="0"/>
              <a:t>taki</a:t>
            </a:r>
            <a:r>
              <a:rPr lang="en-US" sz="2800" b="1" baseline="0" dirty="0" smtClean="0"/>
              <a:t>: </a:t>
            </a:r>
            <a:r>
              <a:rPr lang="en-US" sz="2800" b="1" baseline="0" dirty="0" err="1" smtClean="0"/>
              <a:t>efoe</a:t>
            </a:r>
            <a:r>
              <a:rPr lang="en-US" sz="2800" b="1" baseline="0" dirty="0" smtClean="0"/>
              <a:t> Mi no </a:t>
            </a:r>
            <a:r>
              <a:rPr lang="en-US" sz="2800" b="1" baseline="0" dirty="0" err="1" smtClean="0"/>
              <a:t>sa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opo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dem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fensre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hemel</a:t>
            </a:r>
            <a:r>
              <a:rPr lang="en-US" sz="2800" b="1" baseline="0" dirty="0" smtClean="0"/>
              <a:t>, en </a:t>
            </a:r>
            <a:r>
              <a:rPr lang="en-US" sz="2800" b="1" baseline="0" dirty="0" err="1" smtClean="0"/>
              <a:t>trowe</a:t>
            </a:r>
            <a:r>
              <a:rPr lang="en-US" sz="2800" b="1" baseline="0" dirty="0" smtClean="0"/>
              <a:t> wan </a:t>
            </a:r>
            <a:r>
              <a:rPr lang="en-US" sz="2800" b="1" baseline="0" dirty="0" err="1" smtClean="0"/>
              <a:t>blesi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oen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tapoe</a:t>
            </a:r>
            <a:r>
              <a:rPr lang="en-US" sz="2800" b="1" baseline="0" dirty="0" smtClean="0"/>
              <a:t>, so </a:t>
            </a:r>
            <a:r>
              <a:rPr lang="en-US" sz="2800" b="1" baseline="0" dirty="0" err="1" smtClean="0"/>
              <a:t>dati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oen</a:t>
            </a:r>
            <a:r>
              <a:rPr lang="en-US" sz="2800" b="1" baseline="0" dirty="0" smtClean="0"/>
              <a:t> no </a:t>
            </a:r>
            <a:r>
              <a:rPr lang="en-US" sz="2800" b="1" baseline="0" dirty="0" err="1" smtClean="0"/>
              <a:t>sa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abi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presi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nofo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kibri</a:t>
            </a:r>
            <a:r>
              <a:rPr lang="en-US" sz="2800" b="1" baseline="0" dirty="0" smtClean="0"/>
              <a:t> hem.  11. En Mi </a:t>
            </a:r>
            <a:r>
              <a:rPr lang="en-US" sz="2800" b="1" baseline="0" dirty="0" err="1" smtClean="0"/>
              <a:t>sa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tapoe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verslinder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oen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ede</a:t>
            </a:r>
            <a:r>
              <a:rPr lang="en-US" sz="2800" b="1" baseline="0" dirty="0" smtClean="0"/>
              <a:t>, en a no </a:t>
            </a:r>
            <a:r>
              <a:rPr lang="en-US" sz="2800" b="1" baseline="0" dirty="0" err="1" smtClean="0"/>
              <a:t>sa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pori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froktoe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oen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gron</a:t>
            </a:r>
            <a:r>
              <a:rPr lang="en-US" sz="2800" b="1" baseline="0" dirty="0" smtClean="0"/>
              <a:t>; en </a:t>
            </a:r>
            <a:r>
              <a:rPr lang="en-US" sz="2800" b="1" baseline="0" dirty="0" err="1" smtClean="0"/>
              <a:t>oen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druivitaki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ini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firi</a:t>
            </a:r>
            <a:r>
              <a:rPr lang="en-US" sz="2800" b="1" baseline="0" dirty="0" smtClean="0"/>
              <a:t> no </a:t>
            </a:r>
            <a:r>
              <a:rPr lang="en-US" sz="2800" b="1" baseline="0" dirty="0" err="1" smtClean="0"/>
              <a:t>sa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trowe</a:t>
            </a:r>
            <a:r>
              <a:rPr lang="en-US" sz="2800" b="1" baseline="0" dirty="0" smtClean="0"/>
              <a:t> hem </a:t>
            </a:r>
            <a:r>
              <a:rPr lang="en-US" sz="2800" b="1" baseline="0" dirty="0" err="1" smtClean="0"/>
              <a:t>froktoe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fosi</a:t>
            </a:r>
            <a:r>
              <a:rPr lang="en-US" sz="2800" b="1" baseline="0" dirty="0" smtClean="0"/>
              <a:t> hem tem </a:t>
            </a:r>
            <a:r>
              <a:rPr lang="en-US" sz="2800" b="1" baseline="0" dirty="0" err="1" smtClean="0"/>
              <a:t>doro</a:t>
            </a:r>
            <a:r>
              <a:rPr lang="en-US" sz="2800" b="1" baseline="0" dirty="0" smtClean="0"/>
              <a:t>: so MASRA foe </a:t>
            </a:r>
            <a:r>
              <a:rPr lang="en-US" sz="2800" b="1" baseline="0" dirty="0" err="1" smtClean="0"/>
              <a:t>dem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legre</a:t>
            </a:r>
            <a:r>
              <a:rPr lang="en-US" sz="2800" b="1" baseline="0" dirty="0" smtClean="0"/>
              <a:t> de </a:t>
            </a:r>
            <a:r>
              <a:rPr lang="en-US" sz="2800" b="1" baseline="0" dirty="0" err="1" smtClean="0"/>
              <a:t>taki</a:t>
            </a:r>
            <a:r>
              <a:rPr lang="en-US" sz="2800" b="1" baseline="0" dirty="0" smtClean="0"/>
              <a:t>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Opo Fensre - Da Kerki nanga Opwekking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preikiman</a:t>
            </a:r>
            <a:r>
              <a:rPr lang="en-US" dirty="0" smtClean="0"/>
              <a:t> no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foe </a:t>
            </a:r>
            <a:r>
              <a:rPr lang="en-US" dirty="0" err="1" smtClean="0"/>
              <a:t>meki</a:t>
            </a:r>
            <a:r>
              <a:rPr lang="en-US" dirty="0" smtClean="0"/>
              <a:t> Hem </a:t>
            </a:r>
            <a:r>
              <a:rPr lang="en-US" dirty="0" err="1" smtClean="0"/>
              <a:t>woortoe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endParaRPr lang="en-US" dirty="0" smtClean="0"/>
          </a:p>
          <a:p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antwoord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Nazaret</a:t>
            </a:r>
            <a:r>
              <a:rPr lang="en-US" dirty="0" smtClean="0"/>
              <a:t> de wan </a:t>
            </a:r>
            <a:r>
              <a:rPr lang="en-US" dirty="0" err="1" smtClean="0"/>
              <a:t>slechte</a:t>
            </a:r>
            <a:r>
              <a:rPr lang="en-US" dirty="0" smtClean="0"/>
              <a:t> </a:t>
            </a:r>
            <a:r>
              <a:rPr lang="en-US" dirty="0" err="1" smtClean="0"/>
              <a:t>voorbeeld</a:t>
            </a:r>
            <a:r>
              <a:rPr lang="en-US" dirty="0" smtClean="0"/>
              <a:t> – </a:t>
            </a:r>
            <a:r>
              <a:rPr lang="en-US" dirty="0" err="1" smtClean="0"/>
              <a:t>bribi</a:t>
            </a:r>
            <a:r>
              <a:rPr lang="en-US" dirty="0" smtClean="0"/>
              <a:t> no de</a:t>
            </a:r>
          </a:p>
          <a:p>
            <a:r>
              <a:rPr lang="en-US" dirty="0" smtClean="0"/>
              <a:t>Abraham de wan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voorbeeld</a:t>
            </a:r>
            <a:r>
              <a:rPr lang="en-US" dirty="0" smtClean="0"/>
              <a:t> foe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agensi</a:t>
            </a:r>
            <a:r>
              <a:rPr lang="en-US" dirty="0" smtClean="0"/>
              <a:t> </a:t>
            </a:r>
            <a:r>
              <a:rPr lang="en-US" dirty="0" err="1" smtClean="0"/>
              <a:t>hopoe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, en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Interessant</a:t>
            </a:r>
            <a:r>
              <a:rPr lang="en-US" dirty="0" smtClean="0"/>
              <a:t> –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</a:t>
            </a:r>
            <a:r>
              <a:rPr lang="en-US" dirty="0" err="1" smtClean="0"/>
              <a:t>Jozua</a:t>
            </a:r>
            <a:r>
              <a:rPr lang="en-US" dirty="0" smtClean="0"/>
              <a:t> wan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kondre</a:t>
            </a:r>
            <a:r>
              <a:rPr lang="en-US" dirty="0" smtClean="0"/>
              <a:t>, en </a:t>
            </a:r>
            <a:r>
              <a:rPr lang="en-US" dirty="0" err="1" smtClean="0"/>
              <a:t>ibri</a:t>
            </a:r>
            <a:r>
              <a:rPr lang="en-US" dirty="0" smtClean="0"/>
              <a:t> </a:t>
            </a:r>
            <a:r>
              <a:rPr lang="en-US" dirty="0" err="1" smtClean="0"/>
              <a:t>foetoe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a </a:t>
            </a:r>
            <a:r>
              <a:rPr lang="en-US" dirty="0" err="1" smtClean="0"/>
              <a:t>waka</a:t>
            </a:r>
            <a:r>
              <a:rPr lang="en-US" dirty="0" smtClean="0"/>
              <a:t>.  Ma a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ala </a:t>
            </a:r>
            <a:r>
              <a:rPr lang="en-US" dirty="0" err="1" smtClean="0"/>
              <a:t>presi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hem, en </a:t>
            </a:r>
            <a:r>
              <a:rPr lang="en-US" dirty="0" err="1" smtClean="0"/>
              <a:t>ook</a:t>
            </a:r>
            <a:r>
              <a:rPr lang="en-US" dirty="0" smtClean="0"/>
              <a:t> toe Israel no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pisi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tide,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trobi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Israel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en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foe Hem, en </a:t>
            </a:r>
            <a:r>
              <a:rPr lang="en-US" dirty="0" err="1" smtClean="0"/>
              <a:t>graboe</a:t>
            </a:r>
            <a:r>
              <a:rPr lang="en-US" dirty="0" smtClean="0"/>
              <a:t> Hem </a:t>
            </a:r>
            <a:r>
              <a:rPr lang="en-US" dirty="0" err="1" smtClean="0"/>
              <a:t>pramisi</a:t>
            </a:r>
            <a:r>
              <a:rPr lang="en-US" dirty="0" smtClean="0"/>
              <a:t>,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gemeente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Opo Fensre - Da Kerki nanga Opwekking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doe </a:t>
            </a:r>
            <a:r>
              <a:rPr lang="en-US" dirty="0" err="1" smtClean="0"/>
              <a:t>makti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Hem </a:t>
            </a:r>
            <a:r>
              <a:rPr lang="en-US" dirty="0" err="1" smtClean="0"/>
              <a:t>pramisi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foe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foe Hem, en foe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voorbeeld</a:t>
            </a:r>
            <a:r>
              <a:rPr lang="en-US" dirty="0" smtClean="0"/>
              <a:t> de:</a:t>
            </a:r>
          </a:p>
          <a:p>
            <a:pPr lvl="1"/>
            <a:r>
              <a:rPr lang="en-US" dirty="0" smtClean="0"/>
              <a:t>Jonathan </a:t>
            </a:r>
            <a:r>
              <a:rPr lang="en-US" dirty="0" err="1" smtClean="0"/>
              <a:t>Goforth</a:t>
            </a:r>
            <a:endParaRPr lang="en-US" dirty="0" smtClean="0"/>
          </a:p>
          <a:p>
            <a:pPr lvl="1"/>
            <a:r>
              <a:rPr lang="en-US" dirty="0" err="1" smtClean="0"/>
              <a:t>Telegu</a:t>
            </a:r>
            <a:r>
              <a:rPr lang="en-US" dirty="0" smtClean="0"/>
              <a:t> mission</a:t>
            </a:r>
          </a:p>
          <a:p>
            <a:pPr lvl="1"/>
            <a:r>
              <a:rPr lang="en-US" dirty="0" smtClean="0"/>
              <a:t>Pastor Harms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Deutsland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Pramisi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17713"/>
            <a:ext cx="8574088" cy="4114800"/>
          </a:xfrm>
        </p:spPr>
        <p:txBody>
          <a:bodyPr/>
          <a:lstStyle/>
          <a:p>
            <a:r>
              <a:rPr lang="en-US" b="1" dirty="0" err="1" smtClean="0"/>
              <a:t>Jeremia</a:t>
            </a:r>
            <a:r>
              <a:rPr lang="en-US" b="1" dirty="0" smtClean="0"/>
              <a:t> 32:27 </a:t>
            </a:r>
            <a:r>
              <a:rPr lang="it-IT" b="1" baseline="0" dirty="0" smtClean="0"/>
              <a:t>Loekoe, Mi de MASRA, da Gado foe ala libisani; wan sani de disi de tranga toemoesi gi Mi?</a:t>
            </a:r>
          </a:p>
          <a:p>
            <a:r>
              <a:rPr lang="it-IT" b="1" dirty="0" smtClean="0"/>
              <a:t>Aksi Gado foe krini joe motieven: Daniel 9:17-19</a:t>
            </a:r>
            <a:endParaRPr lang="it-IT" b="1" baseline="0" dirty="0" smtClean="0"/>
          </a:p>
          <a:p>
            <a:r>
              <a:rPr lang="it-IT" b="1" dirty="0" smtClean="0"/>
              <a:t>Aksi Gado foe gi joe wan pramisi, en tan na Hem te da antwoord sa kom!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Opwekking</a:t>
            </a:r>
            <a:r>
              <a:rPr lang="en-US" dirty="0" smtClean="0"/>
              <a:t> – wan </a:t>
            </a:r>
            <a:r>
              <a:rPr lang="en-US" dirty="0" err="1" smtClean="0"/>
              <a:t>tijd</a:t>
            </a:r>
            <a:r>
              <a:rPr lang="en-US" dirty="0" smtClean="0"/>
              <a:t> foe </a:t>
            </a:r>
            <a:r>
              <a:rPr lang="en-US" dirty="0" err="1" smtClean="0"/>
              <a:t>bouw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, foe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i="1" dirty="0" err="1" smtClean="0"/>
              <a:t>Anazopureo</a:t>
            </a:r>
            <a:r>
              <a:rPr lang="en-US" i="1" dirty="0" smtClean="0"/>
              <a:t> – </a:t>
            </a:r>
            <a:r>
              <a:rPr lang="en-US" dirty="0" smtClean="0"/>
              <a:t>foe </a:t>
            </a:r>
            <a:r>
              <a:rPr lang="en-US" dirty="0" err="1" smtClean="0"/>
              <a:t>meki</a:t>
            </a:r>
            <a:r>
              <a:rPr lang="en-US" dirty="0" smtClean="0"/>
              <a:t> wan </a:t>
            </a:r>
            <a:r>
              <a:rPr lang="en-US" dirty="0" err="1" smtClean="0"/>
              <a:t>faja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bijna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faja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fadon</a:t>
            </a:r>
            <a:r>
              <a:rPr lang="en-US" dirty="0" smtClean="0"/>
              <a:t> </a:t>
            </a:r>
            <a:r>
              <a:rPr lang="en-US" dirty="0" err="1" smtClean="0"/>
              <a:t>beneden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a </a:t>
            </a:r>
            <a:r>
              <a:rPr lang="en-US" dirty="0" err="1" smtClean="0"/>
              <a:t>moesoe</a:t>
            </a:r>
            <a:r>
              <a:rPr lang="en-US" dirty="0" smtClean="0"/>
              <a:t> de.  </a:t>
            </a:r>
            <a:r>
              <a:rPr lang="en-US" dirty="0" err="1" smtClean="0"/>
              <a:t>Da</a:t>
            </a:r>
            <a:r>
              <a:rPr lang="en-US" dirty="0" smtClean="0"/>
              <a:t> true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Voorbeeld</a:t>
            </a:r>
            <a:r>
              <a:rPr lang="en-US" dirty="0" smtClean="0"/>
              <a:t> foe Daniel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8955088" cy="4114800"/>
          </a:xfrm>
        </p:spPr>
        <p:txBody>
          <a:bodyPr/>
          <a:lstStyle/>
          <a:p>
            <a:r>
              <a:rPr lang="en-US" sz="2800" b="1" baseline="0" dirty="0" smtClean="0"/>
              <a:t>Daniel 9:17. Now foe </a:t>
            </a:r>
            <a:r>
              <a:rPr lang="en-US" sz="2800" b="1" baseline="0" dirty="0" err="1" smtClean="0"/>
              <a:t>dat'ede</a:t>
            </a:r>
            <a:r>
              <a:rPr lang="en-US" sz="2800" b="1" baseline="0" dirty="0" smtClean="0"/>
              <a:t>, O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Gado</a:t>
            </a:r>
            <a:r>
              <a:rPr lang="en-US" sz="2800" b="1" baseline="0" dirty="0" smtClean="0"/>
              <a:t>, </a:t>
            </a:r>
            <a:r>
              <a:rPr lang="en-US" sz="2800" b="1" baseline="0" dirty="0" err="1" smtClean="0"/>
              <a:t>jere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begi</a:t>
            </a:r>
            <a:r>
              <a:rPr lang="en-US" sz="2800" b="1" baseline="0" dirty="0" smtClean="0"/>
              <a:t> foe Joe </a:t>
            </a:r>
            <a:r>
              <a:rPr lang="en-US" sz="2800" b="1" baseline="0" dirty="0" err="1" smtClean="0"/>
              <a:t>dinari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nanga</a:t>
            </a:r>
            <a:r>
              <a:rPr lang="en-US" sz="2800" b="1" baseline="0" dirty="0" smtClean="0"/>
              <a:t> hem </a:t>
            </a:r>
            <a:r>
              <a:rPr lang="en-US" sz="2800" b="1" baseline="0" dirty="0" err="1" smtClean="0"/>
              <a:t>djeme</a:t>
            </a:r>
            <a:r>
              <a:rPr lang="en-US" sz="2800" b="1" baseline="0" dirty="0" smtClean="0"/>
              <a:t>, en </a:t>
            </a:r>
            <a:r>
              <a:rPr lang="en-US" sz="2800" b="1" baseline="0" dirty="0" err="1" smtClean="0"/>
              <a:t>meki</a:t>
            </a:r>
            <a:r>
              <a:rPr lang="en-US" sz="2800" b="1" baseline="0" dirty="0" smtClean="0"/>
              <a:t> Joe </a:t>
            </a:r>
            <a:r>
              <a:rPr lang="en-US" sz="2800" b="1" baseline="0" dirty="0" err="1" smtClean="0"/>
              <a:t>fesi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skijn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tapoe</a:t>
            </a:r>
            <a:r>
              <a:rPr lang="en-US" sz="2800" b="1" baseline="0" dirty="0" smtClean="0"/>
              <a:t> Joe </a:t>
            </a:r>
            <a:r>
              <a:rPr lang="en-US" sz="2800" b="1" baseline="0" dirty="0" err="1" smtClean="0"/>
              <a:t>santa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presi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disi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kom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pori</a:t>
            </a:r>
            <a:r>
              <a:rPr lang="en-US" sz="2800" b="1" baseline="0" dirty="0" smtClean="0"/>
              <a:t>, foe </a:t>
            </a:r>
            <a:r>
              <a:rPr lang="en-US" sz="2800" b="1" baseline="0" dirty="0" err="1" smtClean="0"/>
              <a:t>Masra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ede</a:t>
            </a:r>
            <a:r>
              <a:rPr lang="en-US" sz="2800" b="1" baseline="0" dirty="0" smtClean="0"/>
              <a:t>.  18. O mi </a:t>
            </a:r>
            <a:r>
              <a:rPr lang="en-US" sz="2800" b="1" baseline="0" dirty="0" err="1" smtClean="0"/>
              <a:t>Gado</a:t>
            </a:r>
            <a:r>
              <a:rPr lang="en-US" sz="2800" b="1" baseline="0" dirty="0" smtClean="0"/>
              <a:t>, </a:t>
            </a:r>
            <a:r>
              <a:rPr lang="en-US" sz="2800" b="1" baseline="0" dirty="0" err="1" smtClean="0"/>
              <a:t>poti</a:t>
            </a:r>
            <a:r>
              <a:rPr lang="en-US" sz="2800" b="1" baseline="0" dirty="0" smtClean="0"/>
              <a:t> Joe </a:t>
            </a:r>
            <a:r>
              <a:rPr lang="en-US" sz="2800" b="1" baseline="0" dirty="0" err="1" smtClean="0"/>
              <a:t>jesi</a:t>
            </a:r>
            <a:r>
              <a:rPr lang="en-US" sz="2800" b="1" baseline="0" dirty="0" smtClean="0"/>
              <a:t> foe </a:t>
            </a:r>
            <a:r>
              <a:rPr lang="en-US" sz="2800" b="1" baseline="0" dirty="0" err="1" smtClean="0"/>
              <a:t>arki</a:t>
            </a:r>
            <a:r>
              <a:rPr lang="en-US" sz="2800" b="1" baseline="0" dirty="0" smtClean="0"/>
              <a:t>, en </a:t>
            </a:r>
            <a:r>
              <a:rPr lang="en-US" sz="2800" b="1" baseline="0" dirty="0" err="1" smtClean="0"/>
              <a:t>jere</a:t>
            </a:r>
            <a:r>
              <a:rPr lang="en-US" sz="2800" b="1" baseline="0" dirty="0" smtClean="0"/>
              <a:t>; </a:t>
            </a:r>
            <a:r>
              <a:rPr lang="en-US" sz="2800" b="1" baseline="0" dirty="0" err="1" smtClean="0"/>
              <a:t>opo</a:t>
            </a:r>
            <a:r>
              <a:rPr lang="en-US" sz="2800" b="1" baseline="0" dirty="0" smtClean="0"/>
              <a:t> Joe </a:t>
            </a:r>
            <a:r>
              <a:rPr lang="en-US" sz="2800" b="1" baseline="0" dirty="0" err="1" smtClean="0"/>
              <a:t>ai</a:t>
            </a:r>
            <a:r>
              <a:rPr lang="en-US" sz="2800" b="1" baseline="0" dirty="0" smtClean="0"/>
              <a:t> en </a:t>
            </a:r>
            <a:r>
              <a:rPr lang="en-US" sz="2800" b="1" baseline="0" dirty="0" err="1" smtClean="0"/>
              <a:t>si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fa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 de </a:t>
            </a:r>
            <a:r>
              <a:rPr lang="en-US" sz="2800" b="1" baseline="0" dirty="0" err="1" smtClean="0"/>
              <a:t>pori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nanga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foto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disi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dem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kari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nanga</a:t>
            </a:r>
            <a:r>
              <a:rPr lang="en-US" sz="2800" b="1" baseline="0" dirty="0" smtClean="0"/>
              <a:t> Joe </a:t>
            </a:r>
            <a:r>
              <a:rPr lang="en-US" sz="2800" b="1" baseline="0" dirty="0" err="1" smtClean="0"/>
              <a:t>nem</a:t>
            </a:r>
            <a:r>
              <a:rPr lang="en-US" sz="2800" b="1" baseline="0" dirty="0" smtClean="0"/>
              <a:t>;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bikasi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wi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no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tjari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wi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djeme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kom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na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Joe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fesi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bikasi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foe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wi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gerechtigheid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ede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, ma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bikasi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foe Joe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bigi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sari-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hati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ede</a:t>
            </a:r>
            <a:r>
              <a:rPr lang="en-US" sz="2800" b="1" baseline="0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Opo Fensre - Da Kerki nanga Opwekking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Voorbeeld</a:t>
            </a:r>
            <a:r>
              <a:rPr lang="en-US" dirty="0" smtClean="0"/>
              <a:t> foe Daniel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baseline="0" dirty="0" smtClean="0"/>
              <a:t>Daniel 9:19. O </a:t>
            </a:r>
            <a:r>
              <a:rPr lang="en-US" sz="2800" b="1" baseline="0" dirty="0" err="1" smtClean="0"/>
              <a:t>Masra</a:t>
            </a:r>
            <a:r>
              <a:rPr lang="en-US" sz="2800" b="1" baseline="0" dirty="0" smtClean="0"/>
              <a:t>, </a:t>
            </a:r>
            <a:r>
              <a:rPr lang="en-US" sz="2800" b="1" baseline="0" dirty="0" err="1" smtClean="0"/>
              <a:t>jere</a:t>
            </a:r>
            <a:r>
              <a:rPr lang="en-US" sz="2800" b="1" baseline="0" dirty="0" smtClean="0"/>
              <a:t>; O </a:t>
            </a:r>
            <a:r>
              <a:rPr lang="en-US" sz="2800" b="1" baseline="0" dirty="0" err="1" smtClean="0"/>
              <a:t>Masra</a:t>
            </a:r>
            <a:r>
              <a:rPr lang="en-US" sz="2800" b="1" baseline="0" dirty="0" smtClean="0"/>
              <a:t>, </a:t>
            </a:r>
            <a:r>
              <a:rPr lang="en-US" sz="2800" b="1" baseline="0" dirty="0" err="1" smtClean="0"/>
              <a:t>gi</a:t>
            </a:r>
            <a:r>
              <a:rPr lang="en-US" sz="2800" b="1" baseline="0" dirty="0" smtClean="0"/>
              <a:t> pardon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; O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Masra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,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arki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en doe; no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draidrai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bikasi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foe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Joesrefi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ede</a:t>
            </a:r>
            <a:r>
              <a:rPr lang="en-US" sz="2800" b="1" baseline="0" dirty="0" smtClean="0">
                <a:solidFill>
                  <a:schemeClr val="accent2"/>
                </a:solidFill>
              </a:rPr>
              <a:t>, O mi </a:t>
            </a:r>
            <a:r>
              <a:rPr lang="en-US" sz="2800" b="1" baseline="0" dirty="0" err="1" smtClean="0">
                <a:solidFill>
                  <a:schemeClr val="accent2"/>
                </a:solidFill>
              </a:rPr>
              <a:t>Gado</a:t>
            </a:r>
            <a:r>
              <a:rPr lang="en-US" sz="2800" b="1" baseline="0" dirty="0" smtClean="0"/>
              <a:t>; </a:t>
            </a:r>
            <a:r>
              <a:rPr lang="en-US" sz="2800" b="1" baseline="0" dirty="0" err="1" smtClean="0"/>
              <a:t>bikasi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dem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kari</a:t>
            </a:r>
            <a:r>
              <a:rPr lang="en-US" sz="2800" b="1" baseline="0" dirty="0" smtClean="0"/>
              <a:t> Joe </a:t>
            </a:r>
            <a:r>
              <a:rPr lang="en-US" sz="2800" b="1" baseline="0" dirty="0" err="1" smtClean="0"/>
              <a:t>foto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nanga</a:t>
            </a:r>
            <a:r>
              <a:rPr lang="en-US" sz="2800" b="1" baseline="0" dirty="0" smtClean="0"/>
              <a:t> Joe </a:t>
            </a:r>
            <a:r>
              <a:rPr lang="en-US" sz="2800" b="1" baseline="0" dirty="0" err="1" smtClean="0"/>
              <a:t>pipel</a:t>
            </a:r>
            <a:r>
              <a:rPr lang="en-US" sz="2800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Joe </a:t>
            </a:r>
            <a:r>
              <a:rPr lang="en-US" b="1" baseline="0" dirty="0" err="1" smtClean="0"/>
              <a:t>nem</a:t>
            </a:r>
            <a:r>
              <a:rPr lang="en-US" b="1" baseline="0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Toe </a:t>
            </a:r>
            <a:r>
              <a:rPr lang="en-US" dirty="0" err="1" smtClean="0"/>
              <a:t>fout</a:t>
            </a:r>
            <a:r>
              <a:rPr lang="en-US" dirty="0" smtClean="0"/>
              <a:t> re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de sovereign en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A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ondanks</a:t>
            </a:r>
            <a:r>
              <a:rPr lang="en-US" dirty="0" smtClean="0"/>
              <a:t> san </a:t>
            </a:r>
            <a:r>
              <a:rPr lang="en-US" dirty="0" err="1" smtClean="0"/>
              <a:t>libisoema</a:t>
            </a:r>
            <a:r>
              <a:rPr lang="en-US" dirty="0" smtClean="0"/>
              <a:t> doe</a:t>
            </a:r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organizeer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foe </a:t>
            </a:r>
            <a:r>
              <a:rPr lang="en-US" dirty="0" err="1" smtClean="0"/>
              <a:t>libisoema</a:t>
            </a:r>
            <a:r>
              <a:rPr lang="en-US" dirty="0" smtClean="0"/>
              <a:t>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preikiman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organizatie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Hem </a:t>
            </a:r>
            <a:r>
              <a:rPr lang="en-US" dirty="0" err="1" smtClean="0"/>
              <a:t>woortoe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santawan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kindi</a:t>
            </a:r>
            <a:r>
              <a:rPr lang="en-US" dirty="0" smtClean="0"/>
              <a:t> en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foe </a:t>
            </a:r>
            <a:r>
              <a:rPr lang="en-US" dirty="0" err="1" smtClean="0"/>
              <a:t>seni</a:t>
            </a:r>
            <a:r>
              <a:rPr lang="en-US" dirty="0" smtClean="0"/>
              <a:t> wan </a:t>
            </a:r>
            <a:r>
              <a:rPr lang="en-US" dirty="0" err="1" smtClean="0"/>
              <a:t>opwekking</a:t>
            </a:r>
            <a:endParaRPr lang="en-US" dirty="0" smtClean="0"/>
          </a:p>
          <a:p>
            <a:r>
              <a:rPr lang="en-US" b="1" dirty="0" err="1" smtClean="0">
                <a:solidFill>
                  <a:schemeClr val="accent2"/>
                </a:solidFill>
              </a:rPr>
              <a:t>Begi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moesoe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abi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realiteit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nanga</a:t>
            </a:r>
            <a:r>
              <a:rPr lang="en-US" b="1" dirty="0" smtClean="0">
                <a:solidFill>
                  <a:schemeClr val="accent2"/>
                </a:solidFill>
              </a:rPr>
              <a:t> wan </a:t>
            </a:r>
            <a:r>
              <a:rPr lang="en-US" b="1" dirty="0" err="1" smtClean="0">
                <a:solidFill>
                  <a:schemeClr val="accent2"/>
                </a:solidFill>
              </a:rPr>
              <a:t>puur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motief</a:t>
            </a:r>
            <a:r>
              <a:rPr lang="en-US" b="1" dirty="0" smtClean="0">
                <a:solidFill>
                  <a:schemeClr val="accent2"/>
                </a:solidFill>
              </a:rPr>
              <a:t> – </a:t>
            </a:r>
            <a:r>
              <a:rPr lang="en-US" b="1" dirty="0" err="1" smtClean="0">
                <a:solidFill>
                  <a:schemeClr val="accent2"/>
                </a:solidFill>
              </a:rPr>
              <a:t>da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glori</a:t>
            </a:r>
            <a:r>
              <a:rPr lang="en-US" b="1" dirty="0" smtClean="0">
                <a:solidFill>
                  <a:schemeClr val="accent2"/>
                </a:solidFill>
              </a:rPr>
              <a:t> foe </a:t>
            </a:r>
            <a:r>
              <a:rPr lang="en-US" b="1" dirty="0" err="1" smtClean="0">
                <a:solidFill>
                  <a:schemeClr val="accent2"/>
                </a:solidFill>
              </a:rPr>
              <a:t>Gado</a:t>
            </a:r>
            <a:r>
              <a:rPr lang="en-US" b="1" dirty="0" smtClean="0">
                <a:solidFill>
                  <a:schemeClr val="accent2"/>
                </a:solidFill>
              </a:rPr>
              <a:t>!</a:t>
            </a:r>
          </a:p>
          <a:p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soekoe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faja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soso</a:t>
            </a:r>
            <a:r>
              <a:rPr lang="en-US" dirty="0" smtClean="0"/>
              <a:t> foe </a:t>
            </a:r>
            <a:r>
              <a:rPr lang="en-US" dirty="0" err="1" smtClean="0"/>
              <a:t>wisrefi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bron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Opwekking</a:t>
            </a:r>
            <a:r>
              <a:rPr lang="en-US" dirty="0" smtClean="0"/>
              <a:t> –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eenheid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kibri</a:t>
            </a:r>
            <a:r>
              <a:rPr lang="en-US" dirty="0" smtClean="0"/>
              <a:t> hem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wisrefi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bereid</a:t>
            </a:r>
            <a:r>
              <a:rPr lang="en-US" dirty="0" smtClean="0"/>
              <a:t> foe </a:t>
            </a:r>
            <a:r>
              <a:rPr lang="en-US" dirty="0" err="1" smtClean="0"/>
              <a:t>seti</a:t>
            </a:r>
            <a:r>
              <a:rPr lang="en-US" dirty="0" smtClean="0"/>
              <a:t> </a:t>
            </a:r>
            <a:r>
              <a:rPr lang="en-US" dirty="0" err="1" smtClean="0"/>
              <a:t>wisrefi</a:t>
            </a:r>
            <a:r>
              <a:rPr lang="en-US" dirty="0" smtClean="0"/>
              <a:t> foe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nownow</a:t>
            </a:r>
            <a:r>
              <a:rPr lang="en-US" dirty="0" smtClean="0"/>
              <a:t>! –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, </a:t>
            </a:r>
            <a:r>
              <a:rPr lang="en-US" dirty="0" err="1" smtClean="0"/>
              <a:t>eenheid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de </a:t>
            </a:r>
            <a:r>
              <a:rPr lang="en-US" dirty="0" err="1" smtClean="0"/>
              <a:t>belangrijk</a:t>
            </a:r>
            <a:r>
              <a:rPr lang="en-US" dirty="0" smtClean="0"/>
              <a:t> toe</a:t>
            </a:r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voorbereid</a:t>
            </a:r>
            <a:r>
              <a:rPr lang="en-US" dirty="0" smtClean="0"/>
              <a:t> </a:t>
            </a:r>
            <a:r>
              <a:rPr lang="en-US" dirty="0" err="1" smtClean="0"/>
              <a:t>wisrefi</a:t>
            </a:r>
            <a:r>
              <a:rPr lang="en-US" dirty="0" smtClean="0"/>
              <a:t> foe </a:t>
            </a:r>
            <a:r>
              <a:rPr lang="en-US" dirty="0" err="1" smtClean="0"/>
              <a:t>abi</a:t>
            </a:r>
            <a:r>
              <a:rPr lang="en-US" dirty="0" smtClean="0"/>
              <a:t> hem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taigi</a:t>
            </a:r>
            <a:r>
              <a:rPr lang="en-US" dirty="0" smtClean="0"/>
              <a:t> Israel foe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gotro</a:t>
            </a:r>
            <a:r>
              <a:rPr lang="en-US" dirty="0" smtClean="0"/>
              <a:t> en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watra</a:t>
            </a:r>
            <a:r>
              <a:rPr lang="en-US" dirty="0" smtClean="0"/>
              <a:t>.  </a:t>
            </a:r>
            <a:r>
              <a:rPr lang="en-US" dirty="0" err="1" smtClean="0"/>
              <a:t>Omeni</a:t>
            </a:r>
            <a:r>
              <a:rPr lang="en-US" dirty="0" smtClean="0"/>
              <a:t> </a:t>
            </a:r>
            <a:r>
              <a:rPr lang="en-US" dirty="0" err="1" smtClean="0"/>
              <a:t>watra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maak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diepte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langa</a:t>
            </a:r>
            <a:r>
              <a:rPr lang="en-US" dirty="0" smtClean="0"/>
              <a:t> en </a:t>
            </a:r>
            <a:r>
              <a:rPr lang="en-US" dirty="0" err="1" smtClean="0"/>
              <a:t>bradi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gotro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diki</a:t>
            </a:r>
            <a:endParaRPr lang="en-US" dirty="0" smtClean="0"/>
          </a:p>
          <a:p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–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en </a:t>
            </a:r>
            <a:r>
              <a:rPr lang="en-US" dirty="0" err="1" smtClean="0"/>
              <a:t>bekenti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fika</a:t>
            </a:r>
            <a:r>
              <a:rPr lang="en-US" dirty="0" smtClean="0"/>
              <a:t> </a:t>
            </a:r>
            <a:r>
              <a:rPr lang="en-US" dirty="0" err="1" smtClean="0"/>
              <a:t>ibri</a:t>
            </a:r>
            <a:r>
              <a:rPr lang="en-US" dirty="0" smtClean="0"/>
              <a:t> </a:t>
            </a:r>
            <a:r>
              <a:rPr lang="en-US" dirty="0" err="1" smtClean="0"/>
              <a:t>takroe</a:t>
            </a:r>
            <a:r>
              <a:rPr lang="en-US" dirty="0" smtClean="0"/>
              <a:t> </a:t>
            </a:r>
            <a:r>
              <a:rPr lang="en-US" dirty="0" err="1" smtClean="0"/>
              <a:t>gwenti</a:t>
            </a:r>
            <a:r>
              <a:rPr lang="en-US" dirty="0" smtClean="0"/>
              <a:t>, </a:t>
            </a:r>
            <a:r>
              <a:rPr lang="en-US" dirty="0" err="1" smtClean="0"/>
              <a:t>ibri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, </a:t>
            </a:r>
            <a:r>
              <a:rPr lang="en-US" dirty="0" err="1" smtClean="0"/>
              <a:t>ibri</a:t>
            </a:r>
            <a:r>
              <a:rPr lang="en-US" dirty="0" smtClean="0"/>
              <a:t> attitude</a:t>
            </a:r>
          </a:p>
          <a:p>
            <a:r>
              <a:rPr lang="en-US" dirty="0" err="1" smtClean="0"/>
              <a:t>Ibri</a:t>
            </a:r>
            <a:r>
              <a:rPr lang="en-US" dirty="0" smtClean="0"/>
              <a:t> tem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wan </a:t>
            </a:r>
            <a:r>
              <a:rPr lang="en-US" dirty="0" err="1" smtClean="0"/>
              <a:t>beweging</a:t>
            </a:r>
            <a:r>
              <a:rPr lang="en-US" dirty="0" smtClean="0"/>
              <a:t>, A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foe Hem </a:t>
            </a:r>
            <a:r>
              <a:rPr lang="en-US" dirty="0" err="1" smtClean="0"/>
              <a:t>pipel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Gado</a:t>
            </a:r>
            <a:r>
              <a:rPr lang="en-US" dirty="0" smtClean="0"/>
              <a:t> tan </a:t>
            </a:r>
            <a:r>
              <a:rPr lang="en-US" dirty="0" err="1" smtClean="0"/>
              <a:t>klari</a:t>
            </a:r>
            <a:r>
              <a:rPr lang="en-US" dirty="0" smtClean="0"/>
              <a:t> foe doe </a:t>
            </a:r>
            <a:r>
              <a:rPr lang="en-US" dirty="0" err="1" smtClean="0"/>
              <a:t>wondroewroko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de </a:t>
            </a:r>
            <a:r>
              <a:rPr lang="en-US" dirty="0" err="1" smtClean="0"/>
              <a:t>klari</a:t>
            </a:r>
            <a:r>
              <a:rPr lang="en-US" dirty="0" smtClean="0"/>
              <a:t> foe </a:t>
            </a:r>
            <a:r>
              <a:rPr lang="en-US" dirty="0" err="1" smtClean="0"/>
              <a:t>teki</a:t>
            </a:r>
            <a:r>
              <a:rPr lang="en-US" dirty="0" smtClean="0"/>
              <a:t> hem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Begi</a:t>
            </a:r>
            <a:r>
              <a:rPr lang="en-US" dirty="0" smtClean="0"/>
              <a:t>,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organizatie</a:t>
            </a:r>
            <a:r>
              <a:rPr lang="en-US" dirty="0" smtClean="0"/>
              <a:t> de </a:t>
            </a:r>
            <a:r>
              <a:rPr lang="en-US" dirty="0" err="1" smtClean="0"/>
              <a:t>fanowdoe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Didibri</a:t>
            </a:r>
            <a:r>
              <a:rPr lang="en-US" dirty="0" smtClean="0"/>
              <a:t> </a:t>
            </a:r>
            <a:r>
              <a:rPr lang="en-US" dirty="0" err="1" smtClean="0"/>
              <a:t>wini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a </a:t>
            </a:r>
            <a:r>
              <a:rPr lang="en-US" dirty="0" err="1" smtClean="0"/>
              <a:t>kori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foe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organizatie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wini</a:t>
            </a:r>
            <a:r>
              <a:rPr lang="en-US" dirty="0" smtClean="0"/>
              <a:t> </a:t>
            </a:r>
            <a:r>
              <a:rPr lang="en-US" dirty="0" err="1" smtClean="0"/>
              <a:t>aparti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endParaRPr lang="en-US" dirty="0" smtClean="0"/>
          </a:p>
          <a:p>
            <a:r>
              <a:rPr lang="en-US" dirty="0" smtClean="0"/>
              <a:t>En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so wan </a:t>
            </a:r>
            <a:r>
              <a:rPr lang="en-US" dirty="0" err="1" smtClean="0"/>
              <a:t>fasi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, en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faja</a:t>
            </a:r>
            <a:r>
              <a:rPr lang="en-US" dirty="0" smtClean="0"/>
              <a:t> en </a:t>
            </a:r>
            <a:r>
              <a:rPr lang="en-US" dirty="0" err="1" smtClean="0"/>
              <a:t>watra-ai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mindri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baseline="0" dirty="0" smtClean="0"/>
              <a:t>Ezek.</a:t>
            </a:r>
            <a:r>
              <a:rPr lang="en-US" b="1" dirty="0" smtClean="0"/>
              <a:t> 22:30  </a:t>
            </a:r>
            <a:r>
              <a:rPr lang="en-US" b="1" baseline="0" dirty="0" smtClean="0"/>
              <a:t>En Mi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soekoe</a:t>
            </a:r>
            <a:r>
              <a:rPr lang="en-US" b="1" baseline="0" dirty="0" smtClean="0"/>
              <a:t> wan man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mindri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Mi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teki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skotoe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tanapoe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mindri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presi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broko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opo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kondre</a:t>
            </a:r>
            <a:r>
              <a:rPr lang="en-US" b="1" baseline="0" dirty="0" smtClean="0"/>
              <a:t>, so </a:t>
            </a:r>
            <a:r>
              <a:rPr lang="en-US" b="1" baseline="0" dirty="0" err="1" smtClean="0"/>
              <a:t>dati</a:t>
            </a:r>
            <a:r>
              <a:rPr lang="en-US" b="1" baseline="0" dirty="0" smtClean="0"/>
              <a:t> Mi no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figi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kondre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poeroe</a:t>
            </a:r>
            <a:r>
              <a:rPr lang="en-US" b="1" baseline="0" dirty="0" smtClean="0"/>
              <a:t>, ma Mi no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feni</a:t>
            </a:r>
            <a:r>
              <a:rPr lang="en-US" b="1" baseline="0" dirty="0" smtClean="0"/>
              <a:t> no wan </a:t>
            </a:r>
            <a:r>
              <a:rPr lang="en-US" b="1" baseline="0" dirty="0" err="1" smtClean="0"/>
              <a:t>soema</a:t>
            </a:r>
            <a:r>
              <a:rPr lang="en-US" b="1" baseline="0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Begi</a:t>
            </a:r>
            <a:r>
              <a:rPr lang="en-US" dirty="0" smtClean="0"/>
              <a:t> de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wapen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Begi</a:t>
            </a:r>
            <a:r>
              <a:rPr lang="en-US" b="1" dirty="0" smtClean="0"/>
              <a:t> </a:t>
            </a:r>
            <a:r>
              <a:rPr lang="en-US" b="1" dirty="0" err="1" smtClean="0"/>
              <a:t>broko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tranga</a:t>
            </a:r>
            <a:r>
              <a:rPr lang="en-US" b="1" dirty="0" smtClean="0"/>
              <a:t> </a:t>
            </a:r>
            <a:r>
              <a:rPr lang="en-US" b="1" dirty="0" err="1" smtClean="0"/>
              <a:t>presi</a:t>
            </a:r>
            <a:r>
              <a:rPr lang="en-US" b="1" dirty="0" smtClean="0"/>
              <a:t> foe </a:t>
            </a:r>
            <a:r>
              <a:rPr lang="en-US" b="1" dirty="0" err="1" smtClean="0"/>
              <a:t>satan</a:t>
            </a:r>
            <a:r>
              <a:rPr lang="en-US" b="1" dirty="0" smtClean="0"/>
              <a:t>: 2 Cor. 10:4</a:t>
            </a:r>
          </a:p>
          <a:p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moesoe</a:t>
            </a:r>
            <a:r>
              <a:rPr lang="en-US" b="1" dirty="0" smtClean="0"/>
              <a:t> </a:t>
            </a:r>
            <a:r>
              <a:rPr lang="en-US" b="1" dirty="0" err="1" smtClean="0"/>
              <a:t>jagi</a:t>
            </a:r>
            <a:r>
              <a:rPr lang="en-US" b="1" dirty="0" smtClean="0"/>
              <a:t> Satan  </a:t>
            </a:r>
            <a:r>
              <a:rPr lang="en-US" b="1" dirty="0" err="1" smtClean="0"/>
              <a:t>poeroe</a:t>
            </a:r>
            <a:endParaRPr lang="en-US" b="1" dirty="0" smtClean="0"/>
          </a:p>
          <a:p>
            <a:r>
              <a:rPr lang="en-US" b="1" dirty="0" err="1" smtClean="0"/>
              <a:t>Kol</a:t>
            </a:r>
            <a:r>
              <a:rPr lang="en-US" b="1" dirty="0" smtClean="0"/>
              <a:t> 2:15 </a:t>
            </a:r>
            <a:r>
              <a:rPr lang="sv-SE" b="1" baseline="0" dirty="0" smtClean="0"/>
              <a:t>En A ben broko dem maktiwan  nanga dem kraktiwan saka, en A ben sori krin fa A ben wini dem na ini dati.</a:t>
            </a:r>
          </a:p>
          <a:p>
            <a:r>
              <a:rPr lang="sv-SE" b="1" dirty="0" smtClean="0"/>
              <a:t>Wi moesoe de moro leki winiman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de </a:t>
            </a:r>
            <a:r>
              <a:rPr lang="en-US" dirty="0" err="1" smtClean="0"/>
              <a:t>normaal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de </a:t>
            </a:r>
            <a:r>
              <a:rPr lang="en-US" dirty="0" err="1" smtClean="0"/>
              <a:t>normaal</a:t>
            </a:r>
            <a:r>
              <a:rPr lang="en-US" dirty="0" smtClean="0"/>
              <a:t> foe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smtClean="0"/>
              <a:t>A de </a:t>
            </a:r>
            <a:r>
              <a:rPr lang="en-US" dirty="0" err="1" smtClean="0"/>
              <a:t>normaal</a:t>
            </a:r>
            <a:r>
              <a:rPr lang="en-US" dirty="0" smtClean="0"/>
              <a:t> foe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endParaRPr lang="en-US" dirty="0" smtClean="0"/>
          </a:p>
          <a:p>
            <a:r>
              <a:rPr lang="en-US" dirty="0" smtClean="0"/>
              <a:t>A de </a:t>
            </a:r>
            <a:r>
              <a:rPr lang="en-US" dirty="0" err="1" smtClean="0"/>
              <a:t>normaal</a:t>
            </a:r>
            <a:r>
              <a:rPr lang="en-US" dirty="0" smtClean="0"/>
              <a:t> foe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wisrefi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wan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ofrandi</a:t>
            </a:r>
            <a:endParaRPr lang="en-US" dirty="0" smtClean="0"/>
          </a:p>
          <a:p>
            <a:r>
              <a:rPr lang="en-US" dirty="0" smtClean="0"/>
              <a:t>A de </a:t>
            </a:r>
            <a:r>
              <a:rPr lang="en-US" dirty="0" err="1" smtClean="0"/>
              <a:t>normaal</a:t>
            </a:r>
            <a:r>
              <a:rPr lang="en-US" dirty="0" smtClean="0"/>
              <a:t> foe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Efesi</a:t>
            </a:r>
            <a:r>
              <a:rPr lang="en-US" dirty="0" smtClean="0"/>
              <a:t>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r>
              <a:rPr lang="en-US" b="1" baseline="0" dirty="0" smtClean="0"/>
              <a:t>12:Bikasi </a:t>
            </a:r>
            <a:r>
              <a:rPr lang="en-US" b="1" baseline="0" dirty="0" err="1" smtClean="0"/>
              <a:t>wi</a:t>
            </a:r>
            <a:r>
              <a:rPr lang="en-US" b="1" baseline="0" dirty="0" smtClean="0"/>
              <a:t> no </a:t>
            </a:r>
            <a:r>
              <a:rPr lang="en-US" b="1" baseline="0" dirty="0" err="1" smtClean="0"/>
              <a:t>feti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agensi</a:t>
            </a:r>
            <a:r>
              <a:rPr lang="en-US" b="1" baseline="0" dirty="0" smtClean="0"/>
              <a:t> skin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broedoe</a:t>
            </a:r>
            <a:r>
              <a:rPr lang="en-US" b="1" baseline="0" dirty="0" smtClean="0"/>
              <a:t>, ma </a:t>
            </a:r>
            <a:r>
              <a:rPr lang="en-US" b="1" baseline="0" dirty="0" err="1" smtClean="0"/>
              <a:t>agensi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fesiman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agensi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maktiwan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agensi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hedeman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doengroe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grontapoe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agensi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jeje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takroedoe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hei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presi</a:t>
            </a:r>
            <a:r>
              <a:rPr lang="en-US" b="1" baseline="0" dirty="0" smtClean="0"/>
              <a:t>… 18 </a:t>
            </a:r>
            <a:r>
              <a:rPr lang="en-US" b="1" baseline="0" dirty="0" err="1" smtClean="0"/>
              <a:t>Begi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alatem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ala </a:t>
            </a:r>
            <a:r>
              <a:rPr lang="en-US" b="1" baseline="0" dirty="0" err="1" smtClean="0"/>
              <a:t>begi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djeme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ini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Jeje</a:t>
            </a:r>
            <a:r>
              <a:rPr lang="en-US" b="1" baseline="0" dirty="0" smtClean="0"/>
              <a:t>, en </a:t>
            </a:r>
            <a:r>
              <a:rPr lang="en-US" b="1" baseline="0" dirty="0" err="1" smtClean="0"/>
              <a:t>loekoe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boen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ala </a:t>
            </a:r>
            <a:r>
              <a:rPr lang="en-US" b="1" baseline="0" dirty="0" err="1" smtClean="0"/>
              <a:t>pasensi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nanga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begi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ala </a:t>
            </a:r>
            <a:r>
              <a:rPr lang="en-US" b="1" baseline="0" dirty="0" err="1" smtClean="0"/>
              <a:t>santawan</a:t>
            </a:r>
            <a:r>
              <a:rPr lang="en-US" b="1" baseline="0" dirty="0" smtClean="0"/>
              <a:t>;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tan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haswa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Epafras</a:t>
            </a:r>
            <a:r>
              <a:rPr lang="en-US" dirty="0" smtClean="0"/>
              <a:t>,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Jakob</a:t>
            </a:r>
            <a:r>
              <a:rPr lang="en-US" dirty="0" smtClean="0"/>
              <a:t>,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Getsemane</a:t>
            </a:r>
            <a:r>
              <a:rPr lang="en-US" dirty="0" smtClean="0"/>
              <a:t>, </a:t>
            </a:r>
            <a:r>
              <a:rPr lang="en-US" dirty="0" err="1" smtClean="0"/>
              <a:t>leki</a:t>
            </a:r>
            <a:r>
              <a:rPr lang="en-US" dirty="0" smtClean="0"/>
              <a:t> Hanna foe Samuel, </a:t>
            </a:r>
            <a:r>
              <a:rPr lang="en-US" dirty="0" err="1" smtClean="0"/>
              <a:t>Elia</a:t>
            </a:r>
            <a:r>
              <a:rPr lang="en-US" dirty="0" smtClean="0"/>
              <a:t>, </a:t>
            </a:r>
            <a:r>
              <a:rPr lang="en-US" dirty="0" err="1" smtClean="0"/>
              <a:t>Mozes</a:t>
            </a:r>
            <a:r>
              <a:rPr lang="en-US" dirty="0" smtClean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pipel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verloesoe</a:t>
            </a:r>
            <a:endParaRPr lang="en-US" dirty="0" smtClean="0"/>
          </a:p>
          <a:p>
            <a:r>
              <a:rPr lang="en-US" dirty="0" err="1" smtClean="0"/>
              <a:t>Membre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toe </a:t>
            </a:r>
            <a:r>
              <a:rPr lang="en-US" dirty="0" err="1" smtClean="0"/>
              <a:t>gersi-tori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endParaRPr lang="en-US" dirty="0" smtClean="0"/>
          </a:p>
          <a:p>
            <a:pPr lvl="1"/>
            <a:r>
              <a:rPr lang="en-US" dirty="0" err="1" smtClean="0"/>
              <a:t>Da</a:t>
            </a:r>
            <a:r>
              <a:rPr lang="en-US" dirty="0" smtClean="0"/>
              <a:t> man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3 </a:t>
            </a:r>
            <a:r>
              <a:rPr lang="en-US" dirty="0" err="1" smtClean="0"/>
              <a:t>brede</a:t>
            </a:r>
            <a:r>
              <a:rPr lang="en-US" dirty="0" smtClean="0"/>
              <a:t> </a:t>
            </a:r>
            <a:r>
              <a:rPr lang="en-US" dirty="0" err="1" smtClean="0"/>
              <a:t>fanowdoe</a:t>
            </a:r>
            <a:endParaRPr lang="en-US" dirty="0" smtClean="0"/>
          </a:p>
          <a:p>
            <a:pPr lvl="1"/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weduwe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onregtvaardiki</a:t>
            </a:r>
            <a:r>
              <a:rPr lang="en-US" dirty="0" smtClean="0"/>
              <a:t> </a:t>
            </a:r>
            <a:r>
              <a:rPr lang="en-US" dirty="0" err="1" smtClean="0"/>
              <a:t>rechter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teki</a:t>
            </a:r>
            <a:r>
              <a:rPr lang="en-US" dirty="0" smtClean="0"/>
              <a:t> wan desperate </a:t>
            </a:r>
            <a:r>
              <a:rPr lang="en-US" dirty="0" err="1" smtClean="0"/>
              <a:t>kerki</a:t>
            </a:r>
            <a:r>
              <a:rPr lang="en-US" dirty="0" smtClean="0"/>
              <a:t> foe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punt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hem!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Grontapoe-fasi</a:t>
            </a:r>
            <a:r>
              <a:rPr lang="en-US" dirty="0" smtClean="0"/>
              <a:t> </a:t>
            </a:r>
            <a:r>
              <a:rPr lang="en-US" dirty="0" err="1" smtClean="0"/>
              <a:t>kiri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Jeremia</a:t>
            </a:r>
            <a:r>
              <a:rPr lang="en-US" b="1" dirty="0" smtClean="0"/>
              <a:t> 2:13 </a:t>
            </a:r>
            <a:r>
              <a:rPr lang="en-US" b="1" baseline="0" dirty="0" err="1" smtClean="0"/>
              <a:t>Bikasi</a:t>
            </a:r>
            <a:r>
              <a:rPr lang="en-US" b="1" baseline="0" dirty="0" smtClean="0"/>
              <a:t> Mi </a:t>
            </a:r>
            <a:r>
              <a:rPr lang="en-US" b="1" baseline="0" dirty="0" err="1" smtClean="0"/>
              <a:t>pipel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doe toe </a:t>
            </a:r>
            <a:r>
              <a:rPr lang="en-US" b="1" baseline="0" dirty="0" err="1" smtClean="0"/>
              <a:t>ogri</a:t>
            </a:r>
            <a:r>
              <a:rPr lang="en-US" b="1" baseline="0" dirty="0" smtClean="0"/>
              <a:t>;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libi</a:t>
            </a:r>
            <a:r>
              <a:rPr lang="en-US" b="1" baseline="0" dirty="0" smtClean="0"/>
              <a:t> Mi, </a:t>
            </a:r>
            <a:r>
              <a:rPr lang="en-US" b="1" baseline="0" dirty="0" err="1" smtClean="0"/>
              <a:t>da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peti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libi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watra</a:t>
            </a:r>
            <a:r>
              <a:rPr lang="en-US" b="1" baseline="0" dirty="0" smtClean="0"/>
              <a:t>, en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ben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diki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watrapeti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demsrefi</a:t>
            </a:r>
            <a:r>
              <a:rPr lang="en-US" b="1" baseline="0" dirty="0" smtClean="0"/>
              <a:t>, </a:t>
            </a:r>
            <a:r>
              <a:rPr lang="en-US" b="1" baseline="0" dirty="0" err="1" smtClean="0"/>
              <a:t>broko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watrapeti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no </a:t>
            </a:r>
            <a:r>
              <a:rPr lang="en-US" b="1" baseline="0" dirty="0" err="1" smtClean="0"/>
              <a:t>kan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hori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watra</a:t>
            </a:r>
            <a:r>
              <a:rPr lang="en-US" b="1" baseline="0" dirty="0" smtClean="0"/>
              <a:t>.</a:t>
            </a:r>
          </a:p>
          <a:p>
            <a:r>
              <a:rPr lang="en-US" b="1" dirty="0" err="1" smtClean="0"/>
              <a:t>Grontapoe-fasi</a:t>
            </a:r>
            <a:r>
              <a:rPr lang="en-US" b="1" dirty="0" smtClean="0"/>
              <a:t> </a:t>
            </a:r>
            <a:r>
              <a:rPr lang="en-US" b="1" dirty="0" err="1" smtClean="0"/>
              <a:t>kiri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kerki</a:t>
            </a:r>
            <a:r>
              <a:rPr lang="en-US" b="1" dirty="0" smtClean="0"/>
              <a:t> so </a:t>
            </a:r>
            <a:r>
              <a:rPr lang="en-US" b="1" dirty="0" err="1" smtClean="0"/>
              <a:t>dati</a:t>
            </a:r>
            <a:r>
              <a:rPr lang="en-US" b="1" dirty="0" smtClean="0"/>
              <a:t> a no </a:t>
            </a:r>
            <a:r>
              <a:rPr lang="en-US" b="1" dirty="0" err="1" smtClean="0"/>
              <a:t>abi</a:t>
            </a:r>
            <a:r>
              <a:rPr lang="en-US" b="1" dirty="0" smtClean="0"/>
              <a:t> hem </a:t>
            </a:r>
            <a:r>
              <a:rPr lang="en-US" b="1" dirty="0" err="1" smtClean="0"/>
              <a:t>Gado-fasi</a:t>
            </a:r>
            <a:r>
              <a:rPr lang="en-US" b="1" dirty="0" smtClean="0"/>
              <a:t> </a:t>
            </a:r>
            <a:r>
              <a:rPr lang="en-US" b="1" dirty="0" err="1" smtClean="0"/>
              <a:t>moro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Grontapoe-fasi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poeroe</a:t>
            </a:r>
            <a:r>
              <a:rPr lang="en-US" dirty="0" smtClean="0"/>
              <a:t> mi so </a:t>
            </a:r>
            <a:r>
              <a:rPr lang="en-US" dirty="0" err="1" smtClean="0"/>
              <a:t>dati</a:t>
            </a:r>
            <a:r>
              <a:rPr lang="en-US" dirty="0" smtClean="0"/>
              <a:t> mi no </a:t>
            </a:r>
            <a:r>
              <a:rPr lang="en-US" dirty="0" err="1" smtClean="0"/>
              <a:t>begi</a:t>
            </a:r>
            <a:r>
              <a:rPr lang="en-US" dirty="0" smtClean="0"/>
              <a:t> foe </a:t>
            </a:r>
            <a:r>
              <a:rPr lang="en-US" dirty="0" err="1" smtClean="0"/>
              <a:t>sieli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poeroe</a:t>
            </a:r>
            <a:r>
              <a:rPr lang="en-US" dirty="0" smtClean="0"/>
              <a:t> mi foe mi </a:t>
            </a:r>
            <a:r>
              <a:rPr lang="en-US" dirty="0" err="1" smtClean="0"/>
              <a:t>lobi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smtClean="0"/>
              <a:t>lasiwan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Opo Fensre - Da Kerki nanga Opwekking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Opwekking</a:t>
            </a:r>
            <a:r>
              <a:rPr lang="en-US" dirty="0" smtClean="0"/>
              <a:t> no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standaad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Opwekking</a:t>
            </a:r>
            <a:r>
              <a:rPr lang="en-US" dirty="0" smtClean="0"/>
              <a:t> no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standaard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, ma </a:t>
            </a:r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kom</a:t>
            </a:r>
            <a:r>
              <a:rPr lang="en-US" dirty="0" smtClean="0"/>
              <a:t>  op </a:t>
            </a:r>
            <a:r>
              <a:rPr lang="en-US" dirty="0" err="1" smtClean="0"/>
              <a:t>peil</a:t>
            </a:r>
            <a:r>
              <a:rPr lang="en-US" dirty="0" smtClean="0"/>
              <a:t> so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a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err="1" smtClean="0"/>
              <a:t>Opwekking</a:t>
            </a:r>
            <a:r>
              <a:rPr lang="en-US" dirty="0" smtClean="0"/>
              <a:t> de wan tem foe </a:t>
            </a:r>
            <a:r>
              <a:rPr lang="en-US" dirty="0" err="1" smtClean="0"/>
              <a:t>ondroesoekoe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, foe </a:t>
            </a:r>
            <a:r>
              <a:rPr lang="en-US" dirty="0" err="1" smtClean="0"/>
              <a:t>bekenti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, foe </a:t>
            </a:r>
            <a:r>
              <a:rPr lang="en-US" dirty="0" err="1" smtClean="0"/>
              <a:t>drai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en </a:t>
            </a:r>
            <a:r>
              <a:rPr lang="en-US" dirty="0" err="1" smtClean="0"/>
              <a:t>pai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doe </a:t>
            </a:r>
            <a:r>
              <a:rPr lang="en-US" dirty="0" err="1" smtClean="0"/>
              <a:t>ogri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legi</a:t>
            </a:r>
            <a:r>
              <a:rPr lang="en-US" dirty="0" smtClean="0"/>
              <a:t> foe </a:t>
            </a:r>
            <a:r>
              <a:rPr lang="en-US" dirty="0" err="1" smtClean="0"/>
              <a:t>wisrefi</a:t>
            </a:r>
            <a:r>
              <a:rPr lang="en-US" dirty="0" smtClean="0"/>
              <a:t>, en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bekenti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,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aladei</a:t>
            </a:r>
            <a:r>
              <a:rPr lang="en-US" dirty="0" smtClean="0"/>
              <a:t> </a:t>
            </a:r>
            <a:r>
              <a:rPr lang="en-US" dirty="0" err="1" smtClean="0"/>
              <a:t>waka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ibri</a:t>
            </a:r>
            <a:r>
              <a:rPr lang="en-US" dirty="0" smtClean="0"/>
              <a:t> </a:t>
            </a:r>
            <a:r>
              <a:rPr lang="en-US" dirty="0" err="1" smtClean="0"/>
              <a:t>pisi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100% foe </a:t>
            </a:r>
            <a:r>
              <a:rPr lang="en-US" dirty="0" err="1" smtClean="0"/>
              <a:t>Kristus</a:t>
            </a:r>
            <a:r>
              <a:rPr lang="en-US" dirty="0" smtClean="0"/>
              <a:t>, en no wan </a:t>
            </a:r>
            <a:r>
              <a:rPr lang="en-US" dirty="0" err="1" smtClean="0"/>
              <a:t>pisi</a:t>
            </a:r>
            <a:r>
              <a:rPr lang="en-US" dirty="0" smtClean="0"/>
              <a:t> foe </a:t>
            </a:r>
            <a:r>
              <a:rPr lang="en-US" dirty="0" err="1" smtClean="0"/>
              <a:t>wisrefi</a:t>
            </a:r>
            <a:r>
              <a:rPr lang="en-US" dirty="0" smtClean="0"/>
              <a:t>. 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keus</a:t>
            </a:r>
            <a:r>
              <a:rPr lang="en-US" dirty="0" smtClean="0"/>
              <a:t> de foe </a:t>
            </a:r>
            <a:r>
              <a:rPr lang="en-US" dirty="0" err="1" smtClean="0"/>
              <a:t>wi</a:t>
            </a:r>
            <a:r>
              <a:rPr lang="en-US" dirty="0" smtClean="0"/>
              <a:t>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de foe Hem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doel</a:t>
            </a:r>
            <a:r>
              <a:rPr lang="en-US" dirty="0" smtClean="0"/>
              <a:t> foe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17713"/>
            <a:ext cx="8574088" cy="4114800"/>
          </a:xfrm>
        </p:spPr>
        <p:txBody>
          <a:bodyPr/>
          <a:lstStyle/>
          <a:p>
            <a:r>
              <a:rPr lang="en-US" sz="2800" dirty="0" err="1" smtClean="0"/>
              <a:t>Wi</a:t>
            </a:r>
            <a:r>
              <a:rPr lang="en-US" sz="2800" dirty="0" smtClean="0"/>
              <a:t> </a:t>
            </a:r>
            <a:r>
              <a:rPr lang="en-US" sz="2800" dirty="0" err="1" smtClean="0"/>
              <a:t>kan</a:t>
            </a:r>
            <a:r>
              <a:rPr lang="en-US" sz="2800" dirty="0" smtClean="0"/>
              <a:t> </a:t>
            </a:r>
            <a:r>
              <a:rPr lang="en-US" sz="2800" dirty="0" err="1" smtClean="0"/>
              <a:t>taki</a:t>
            </a:r>
            <a:r>
              <a:rPr lang="en-US" sz="2800" dirty="0" smtClean="0"/>
              <a:t> </a:t>
            </a:r>
            <a:r>
              <a:rPr lang="en-US" sz="2800" dirty="0" err="1" smtClean="0"/>
              <a:t>dati</a:t>
            </a:r>
            <a:r>
              <a:rPr lang="en-US" sz="2800" dirty="0" smtClean="0"/>
              <a:t> a de </a:t>
            </a:r>
            <a:r>
              <a:rPr lang="en-US" sz="2800" dirty="0" err="1" smtClean="0"/>
              <a:t>Galaten</a:t>
            </a:r>
            <a:r>
              <a:rPr lang="en-US" sz="2800" dirty="0" smtClean="0"/>
              <a:t> 2:20 – </a:t>
            </a:r>
            <a:r>
              <a:rPr lang="en-US" sz="2800" dirty="0" err="1" smtClean="0"/>
              <a:t>dati</a:t>
            </a:r>
            <a:r>
              <a:rPr lang="en-US" sz="2800" dirty="0" smtClean="0"/>
              <a:t> </a:t>
            </a:r>
            <a:r>
              <a:rPr lang="en-US" sz="2800" dirty="0" err="1" smtClean="0"/>
              <a:t>wi</a:t>
            </a:r>
            <a:r>
              <a:rPr lang="en-US" sz="2800" dirty="0" smtClean="0"/>
              <a:t> </a:t>
            </a:r>
            <a:r>
              <a:rPr lang="en-US" sz="2800" dirty="0" err="1" smtClean="0"/>
              <a:t>libi</a:t>
            </a:r>
            <a:r>
              <a:rPr lang="en-US" sz="2800" dirty="0" smtClean="0"/>
              <a:t> de </a:t>
            </a:r>
            <a:r>
              <a:rPr lang="en-US" sz="2800" dirty="0" err="1" smtClean="0"/>
              <a:t>Kristus</a:t>
            </a:r>
            <a:r>
              <a:rPr lang="en-US" sz="2800" dirty="0" smtClean="0"/>
              <a:t> (</a:t>
            </a:r>
            <a:r>
              <a:rPr lang="en-US" sz="2800" dirty="0" err="1" smtClean="0"/>
              <a:t>Fil</a:t>
            </a:r>
            <a:r>
              <a:rPr lang="en-US" sz="2800" dirty="0" smtClean="0"/>
              <a:t>. 1:21) </a:t>
            </a:r>
            <a:r>
              <a:rPr lang="en-US" sz="2800" dirty="0" err="1" smtClean="0"/>
              <a:t>Alasani</a:t>
            </a:r>
            <a:r>
              <a:rPr lang="en-US" sz="2800" dirty="0" smtClean="0"/>
              <a:t> de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ondro</a:t>
            </a:r>
            <a:r>
              <a:rPr lang="en-US" sz="2800" dirty="0" smtClean="0"/>
              <a:t> Hem </a:t>
            </a:r>
            <a:r>
              <a:rPr lang="en-US" sz="2800" dirty="0" err="1" smtClean="0"/>
              <a:t>kontrol</a:t>
            </a:r>
            <a:r>
              <a:rPr lang="en-US" sz="2800" dirty="0" smtClean="0"/>
              <a:t> – </a:t>
            </a:r>
            <a:r>
              <a:rPr lang="en-US" sz="2800" dirty="0" err="1" smtClean="0"/>
              <a:t>wi</a:t>
            </a:r>
            <a:r>
              <a:rPr lang="en-US" sz="2800" dirty="0" smtClean="0"/>
              <a:t> </a:t>
            </a:r>
            <a:r>
              <a:rPr lang="en-US" sz="2800" dirty="0" err="1" smtClean="0"/>
              <a:t>mofo</a:t>
            </a:r>
            <a:r>
              <a:rPr lang="en-US" sz="2800" dirty="0" smtClean="0"/>
              <a:t>, </a:t>
            </a:r>
            <a:r>
              <a:rPr lang="en-US" sz="2800" dirty="0" err="1" smtClean="0"/>
              <a:t>wi</a:t>
            </a:r>
            <a:r>
              <a:rPr lang="en-US" sz="2800" dirty="0" smtClean="0"/>
              <a:t> </a:t>
            </a:r>
            <a:r>
              <a:rPr lang="en-US" sz="2800" dirty="0" err="1" smtClean="0"/>
              <a:t>anoe</a:t>
            </a:r>
            <a:r>
              <a:rPr lang="en-US" sz="2800" dirty="0" smtClean="0"/>
              <a:t>, </a:t>
            </a:r>
            <a:r>
              <a:rPr lang="en-US" sz="2800" dirty="0" err="1" smtClean="0"/>
              <a:t>wi</a:t>
            </a:r>
            <a:r>
              <a:rPr lang="en-US" sz="2800" dirty="0" smtClean="0"/>
              <a:t> </a:t>
            </a:r>
            <a:r>
              <a:rPr lang="en-US" sz="2800" dirty="0" err="1" smtClean="0"/>
              <a:t>foetoe</a:t>
            </a:r>
            <a:r>
              <a:rPr lang="en-US" sz="2800" dirty="0" smtClean="0"/>
              <a:t>, </a:t>
            </a:r>
            <a:r>
              <a:rPr lang="en-US" sz="2800" dirty="0" err="1" smtClean="0"/>
              <a:t>enz</a:t>
            </a:r>
            <a:r>
              <a:rPr lang="en-US" sz="2800" dirty="0" smtClean="0"/>
              <a:t>.</a:t>
            </a:r>
          </a:p>
          <a:p>
            <a:r>
              <a:rPr lang="en-US" sz="2800" b="1" dirty="0" smtClean="0"/>
              <a:t>Rom. 5:10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Bikasi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efoe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ben</a:t>
            </a:r>
            <a:r>
              <a:rPr lang="en-US" sz="2800" b="1" baseline="0" dirty="0" smtClean="0"/>
              <a:t> de </a:t>
            </a:r>
            <a:r>
              <a:rPr lang="en-US" sz="2800" b="1" baseline="0" dirty="0" err="1" smtClean="0"/>
              <a:t>feanti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kaba</a:t>
            </a:r>
            <a:r>
              <a:rPr lang="en-US" sz="2800" b="1" baseline="0" dirty="0" smtClean="0"/>
              <a:t>,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kom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boen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baka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nanga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Gado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doro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dede</a:t>
            </a:r>
            <a:r>
              <a:rPr lang="en-US" sz="2800" b="1" baseline="0" dirty="0" smtClean="0"/>
              <a:t> foe Hem </a:t>
            </a:r>
            <a:r>
              <a:rPr lang="en-US" sz="2800" b="1" baseline="0" dirty="0" err="1" smtClean="0"/>
              <a:t>Manpikin</a:t>
            </a:r>
            <a:r>
              <a:rPr lang="en-US" sz="2800" b="1" baseline="0" dirty="0" smtClean="0"/>
              <a:t>, hoe </a:t>
            </a:r>
            <a:r>
              <a:rPr lang="en-US" sz="2800" b="1" baseline="0" dirty="0" err="1" smtClean="0"/>
              <a:t>moro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dan</a:t>
            </a:r>
            <a:r>
              <a:rPr lang="en-US" sz="2800" b="1" baseline="0" dirty="0" smtClean="0"/>
              <a:t>, </a:t>
            </a:r>
            <a:r>
              <a:rPr lang="en-US" sz="2800" b="1" baseline="0" dirty="0" err="1" smtClean="0"/>
              <a:t>di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kom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boen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baka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kaba</a:t>
            </a:r>
            <a:r>
              <a:rPr lang="en-US" sz="2800" b="1" baseline="0" dirty="0" smtClean="0"/>
              <a:t>, </a:t>
            </a:r>
            <a:r>
              <a:rPr lang="en-US" sz="2800" b="1" baseline="0" dirty="0" err="1" smtClean="0"/>
              <a:t>wi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sa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feni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verloesoe</a:t>
            </a:r>
            <a:r>
              <a:rPr lang="en-US" sz="2800" b="1" baseline="0" dirty="0" smtClean="0"/>
              <a:t> </a:t>
            </a:r>
            <a:r>
              <a:rPr lang="en-US" sz="2800" b="1" baseline="0" dirty="0" err="1" smtClean="0"/>
              <a:t>komopo</a:t>
            </a:r>
            <a:r>
              <a:rPr lang="en-US" sz="2800" b="1" baseline="0" dirty="0" smtClean="0"/>
              <a:t> foe Hem </a:t>
            </a:r>
            <a:r>
              <a:rPr lang="en-US" sz="2800" b="1" baseline="0" dirty="0" err="1" smtClean="0"/>
              <a:t>libi</a:t>
            </a:r>
            <a:r>
              <a:rPr lang="en-US" sz="2800" b="1" baseline="0" dirty="0" smtClean="0"/>
              <a:t>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verloesoe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foe </a:t>
            </a:r>
            <a:r>
              <a:rPr lang="en-US" dirty="0" err="1" smtClean="0"/>
              <a:t>dei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Heb. 7:25 </a:t>
            </a:r>
            <a:r>
              <a:rPr lang="en-US" b="1" baseline="0" dirty="0" smtClean="0"/>
              <a:t>Foe </a:t>
            </a:r>
            <a:r>
              <a:rPr lang="en-US" b="1" baseline="0" dirty="0" err="1" smtClean="0"/>
              <a:t>dat'ede</a:t>
            </a:r>
            <a:r>
              <a:rPr lang="en-US" b="1" baseline="0" dirty="0" smtClean="0"/>
              <a:t> A </a:t>
            </a:r>
            <a:r>
              <a:rPr lang="en-US" b="1" baseline="0" dirty="0" err="1" smtClean="0"/>
              <a:t>kan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verloesoe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ala </a:t>
            </a:r>
            <a:r>
              <a:rPr lang="en-US" b="1" baseline="0" dirty="0" err="1" smtClean="0"/>
              <a:t>fasi</a:t>
            </a:r>
            <a:r>
              <a:rPr lang="en-US" b="1" baseline="0" dirty="0" smtClean="0"/>
              <a:t> toe;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disi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kom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na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Gado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doro</a:t>
            </a:r>
            <a:r>
              <a:rPr lang="en-US" b="1" baseline="0" dirty="0" smtClean="0"/>
              <a:t> Hem, foe </a:t>
            </a:r>
            <a:r>
              <a:rPr lang="en-US" b="1" baseline="0" dirty="0" err="1" smtClean="0"/>
              <a:t>di</a:t>
            </a:r>
            <a:r>
              <a:rPr lang="en-US" b="1" baseline="0" dirty="0" smtClean="0"/>
              <a:t> A </a:t>
            </a:r>
            <a:r>
              <a:rPr lang="en-US" b="1" baseline="0" dirty="0" err="1" smtClean="0"/>
              <a:t>libi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teego</a:t>
            </a:r>
            <a:r>
              <a:rPr lang="en-US" b="1" baseline="0" dirty="0" smtClean="0"/>
              <a:t> foe </a:t>
            </a:r>
            <a:r>
              <a:rPr lang="en-US" b="1" baseline="0" dirty="0" err="1" smtClean="0"/>
              <a:t>begi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gi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dem</a:t>
            </a:r>
            <a:r>
              <a:rPr lang="en-US" b="1" baseline="0" dirty="0" smtClean="0"/>
              <a:t>.</a:t>
            </a:r>
          </a:p>
          <a:p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goedoe</a:t>
            </a:r>
            <a:r>
              <a:rPr lang="en-US" b="1" dirty="0" smtClean="0"/>
              <a:t> </a:t>
            </a:r>
            <a:r>
              <a:rPr lang="en-US" b="1" dirty="0" err="1" smtClean="0"/>
              <a:t>pasa</a:t>
            </a:r>
            <a:r>
              <a:rPr lang="en-US" b="1" dirty="0" smtClean="0"/>
              <a:t> </a:t>
            </a:r>
            <a:r>
              <a:rPr lang="en-US" b="1" dirty="0" err="1" smtClean="0"/>
              <a:t>marki</a:t>
            </a:r>
            <a:r>
              <a:rPr lang="en-US" b="1" dirty="0" smtClean="0"/>
              <a:t> foe Hem </a:t>
            </a:r>
            <a:r>
              <a:rPr lang="en-US" b="1" dirty="0" err="1" smtClean="0"/>
              <a:t>glori</a:t>
            </a:r>
            <a:r>
              <a:rPr lang="en-US" b="1" dirty="0" smtClean="0"/>
              <a:t> </a:t>
            </a:r>
            <a:r>
              <a:rPr lang="en-US" b="1" dirty="0" err="1" smtClean="0"/>
              <a:t>doro</a:t>
            </a:r>
            <a:r>
              <a:rPr lang="en-US" b="1" dirty="0" smtClean="0"/>
              <a:t> Hem </a:t>
            </a:r>
            <a:r>
              <a:rPr lang="en-US" b="1" dirty="0" err="1" smtClean="0"/>
              <a:t>krakti</a:t>
            </a:r>
            <a:r>
              <a:rPr lang="en-US" b="1" dirty="0" smtClean="0"/>
              <a:t> foe </a:t>
            </a:r>
            <a:r>
              <a:rPr lang="en-US" b="1" dirty="0" err="1" smtClean="0"/>
              <a:t>meki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santa</a:t>
            </a:r>
            <a:r>
              <a:rPr lang="en-US" b="1" dirty="0" smtClean="0"/>
              <a:t>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Fensre</a:t>
            </a:r>
            <a:r>
              <a:rPr lang="en-US" dirty="0" smtClean="0"/>
              <a:t> -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Opwekking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92C81-E567-4B94-A977-21FC254A639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7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07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06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07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06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4652</TotalTime>
  <Words>3892</Words>
  <Application>Microsoft Office PowerPoint</Application>
  <PresentationFormat>On-screen Show (4:3)</PresentationFormat>
  <Paragraphs>453</Paragraphs>
  <Slides>54</Slides>
  <Notes>54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9" baseType="lpstr">
      <vt:lpstr>Tahoma</vt:lpstr>
      <vt:lpstr>Arial</vt:lpstr>
      <vt:lpstr>Wingdings</vt:lpstr>
      <vt:lpstr>Times New Roman</vt:lpstr>
      <vt:lpstr>Blends</vt:lpstr>
      <vt:lpstr>Advanced Bijbel Instituut Module 4 Les 7  Opo Fensre  da kerki nanga opwekking</vt:lpstr>
      <vt:lpstr>Evangelisme &amp; opwekking</vt:lpstr>
      <vt:lpstr>Opwekking</vt:lpstr>
      <vt:lpstr>Opwekking</vt:lpstr>
      <vt:lpstr>Da libi foeroe nanga da Santa Jeje de normaal</vt:lpstr>
      <vt:lpstr>Opwekking no de da standaad</vt:lpstr>
      <vt:lpstr>Opwekking</vt:lpstr>
      <vt:lpstr>Dus da doel foe opwekking</vt:lpstr>
      <vt:lpstr>Wi kisi verloesoe dei foe dei</vt:lpstr>
      <vt:lpstr>Wan vraag</vt:lpstr>
      <vt:lpstr>Presumption</vt:lpstr>
      <vt:lpstr>Wi moesoe preiki da heri evangelium</vt:lpstr>
      <vt:lpstr>Wi moesoe libi wan santa libi!</vt:lpstr>
      <vt:lpstr>Wi moesoe libi wan santa libi!</vt:lpstr>
      <vt:lpstr>Wi moesoe libi wan santa libi!</vt:lpstr>
      <vt:lpstr>Kristus nanga da kerki</vt:lpstr>
      <vt:lpstr>Wi moesoe geniet Kristus</vt:lpstr>
      <vt:lpstr>Efoe wi no loekoe boen…</vt:lpstr>
      <vt:lpstr>Wan troe verloesoe…</vt:lpstr>
      <vt:lpstr>Leki wan njoen schepping</vt:lpstr>
      <vt:lpstr>Redemption</vt:lpstr>
      <vt:lpstr>So srefi na ini da NT</vt:lpstr>
      <vt:lpstr>Troe opwekking pasa na ini dem kerki</vt:lpstr>
      <vt:lpstr>Marki foe da kerki disi de alert</vt:lpstr>
      <vt:lpstr>Marki foe da kerki disi de alert</vt:lpstr>
      <vt:lpstr>Marki foe da kerki disi de alert</vt:lpstr>
      <vt:lpstr>Marki foe da kerki disi de alert</vt:lpstr>
      <vt:lpstr>Da kerki disi de alert</vt:lpstr>
      <vt:lpstr>Da kerki disi de alert de puur</vt:lpstr>
      <vt:lpstr>Disi de da tem foe da Santa Jeje</vt:lpstr>
      <vt:lpstr>Te wi kom na da kaba tijd foe da tem foe gnade</vt:lpstr>
      <vt:lpstr>Gado no de tevrede</vt:lpstr>
      <vt:lpstr>Gado pramisi: </vt:lpstr>
      <vt:lpstr>Gado pramisi</vt:lpstr>
      <vt:lpstr>Wan sani disi tapoe opwekking</vt:lpstr>
      <vt:lpstr>Wi moesoe bribi, en wroko na ini wi bribi</vt:lpstr>
      <vt:lpstr>Gado wroko te soema begi</vt:lpstr>
      <vt:lpstr>Gado doe makti sani te wi bribi tapoe Hem pramisi</vt:lpstr>
      <vt:lpstr>Pramisi wi kan aksi </vt:lpstr>
      <vt:lpstr>Voorbeeld foe Daniel</vt:lpstr>
      <vt:lpstr>Voorbeeld foe Daniel</vt:lpstr>
      <vt:lpstr>Toe fout re opwekking</vt:lpstr>
      <vt:lpstr>Gado gi wi da fasi foe abi wan opwekking doro Hem woortoe</vt:lpstr>
      <vt:lpstr>Opwekking – wi moesoe abi eenheid</vt:lpstr>
      <vt:lpstr>Wi moesoe gi jesi</vt:lpstr>
      <vt:lpstr>Wi moesoe kom krin</vt:lpstr>
      <vt:lpstr>Begi, niet organizatie de fanowdoe</vt:lpstr>
      <vt:lpstr>Tan na mindri da opo presi</vt:lpstr>
      <vt:lpstr>Begi de wi wapen</vt:lpstr>
      <vt:lpstr>Efesi 6</vt:lpstr>
      <vt:lpstr>Wi moesoe tan nanga opo ai</vt:lpstr>
      <vt:lpstr>A teki wan desperate kerki foe abi wan troe opwekking</vt:lpstr>
      <vt:lpstr>Grontapoe-fasi kiri wi</vt:lpstr>
      <vt:lpstr>Grontapoe-fasi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 Patton</dc:creator>
  <cp:lastModifiedBy>Bob Patton</cp:lastModifiedBy>
  <cp:revision>19</cp:revision>
  <cp:lastPrinted>1601-01-01T00:00:00Z</cp:lastPrinted>
  <dcterms:created xsi:type="dcterms:W3CDTF">1601-01-01T00:00:00Z</dcterms:created>
  <dcterms:modified xsi:type="dcterms:W3CDTF">2010-01-26T12:32:59Z</dcterms:modified>
</cp:coreProperties>
</file>