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notesSlides/notesSlide118.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notesSlides/notesSlide107.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notesSlides/notesSlide121.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Override PartName="/ppt/notesSlides/notesSlide110.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notesSlides/notesSlide90.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notesSlides/notesSlide119.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notesSlides/notesSlide120.xml" ContentType="application/vnd.openxmlformats-officedocument.presentationml.notesSlide+xml"/>
  <Override PartName="/ppt/slides/slide51.xml" ContentType="application/vnd.openxmlformats-officedocument.presentationml.slide+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123"/>
  </p:notesMasterIdLst>
  <p:handoutMasterIdLst>
    <p:handoutMasterId r:id="rId124"/>
  </p:handoutMasterIdLst>
  <p:sldIdLst>
    <p:sldId id="338" r:id="rId2"/>
    <p:sldId id="339" r:id="rId3"/>
    <p:sldId id="340" r:id="rId4"/>
    <p:sldId id="341" r:id="rId5"/>
    <p:sldId id="342" r:id="rId6"/>
    <p:sldId id="343" r:id="rId7"/>
    <p:sldId id="344" r:id="rId8"/>
    <p:sldId id="345" r:id="rId9"/>
    <p:sldId id="346" r:id="rId10"/>
    <p:sldId id="347" r:id="rId11"/>
    <p:sldId id="348" r:id="rId12"/>
    <p:sldId id="349" r:id="rId13"/>
    <p:sldId id="350" r:id="rId14"/>
    <p:sldId id="351" r:id="rId15"/>
    <p:sldId id="352" r:id="rId16"/>
    <p:sldId id="353" r:id="rId17"/>
    <p:sldId id="354" r:id="rId18"/>
    <p:sldId id="355" r:id="rId19"/>
    <p:sldId id="357" r:id="rId20"/>
    <p:sldId id="358" r:id="rId21"/>
    <p:sldId id="359" r:id="rId22"/>
    <p:sldId id="356" r:id="rId23"/>
    <p:sldId id="360" r:id="rId24"/>
    <p:sldId id="361" r:id="rId25"/>
    <p:sldId id="362" r:id="rId26"/>
    <p:sldId id="363" r:id="rId27"/>
    <p:sldId id="364" r:id="rId28"/>
    <p:sldId id="365" r:id="rId29"/>
    <p:sldId id="366" r:id="rId30"/>
    <p:sldId id="367" r:id="rId31"/>
    <p:sldId id="368" r:id="rId32"/>
    <p:sldId id="369" r:id="rId33"/>
    <p:sldId id="370" r:id="rId34"/>
    <p:sldId id="371" r:id="rId35"/>
    <p:sldId id="372" r:id="rId36"/>
    <p:sldId id="373" r:id="rId37"/>
    <p:sldId id="374" r:id="rId38"/>
    <p:sldId id="375" r:id="rId39"/>
    <p:sldId id="376" r:id="rId40"/>
    <p:sldId id="377" r:id="rId41"/>
    <p:sldId id="378" r:id="rId42"/>
    <p:sldId id="379" r:id="rId43"/>
    <p:sldId id="380" r:id="rId44"/>
    <p:sldId id="381" r:id="rId45"/>
    <p:sldId id="382" r:id="rId46"/>
    <p:sldId id="383" r:id="rId47"/>
    <p:sldId id="384" r:id="rId48"/>
    <p:sldId id="385" r:id="rId49"/>
    <p:sldId id="386" r:id="rId50"/>
    <p:sldId id="387" r:id="rId51"/>
    <p:sldId id="388" r:id="rId52"/>
    <p:sldId id="389" r:id="rId53"/>
    <p:sldId id="390" r:id="rId54"/>
    <p:sldId id="391" r:id="rId55"/>
    <p:sldId id="392" r:id="rId56"/>
    <p:sldId id="393" r:id="rId57"/>
    <p:sldId id="394" r:id="rId58"/>
    <p:sldId id="395" r:id="rId59"/>
    <p:sldId id="396" r:id="rId60"/>
    <p:sldId id="397" r:id="rId61"/>
    <p:sldId id="398" r:id="rId62"/>
    <p:sldId id="399" r:id="rId63"/>
    <p:sldId id="400" r:id="rId64"/>
    <p:sldId id="401" r:id="rId65"/>
    <p:sldId id="402" r:id="rId66"/>
    <p:sldId id="403" r:id="rId67"/>
    <p:sldId id="404" r:id="rId68"/>
    <p:sldId id="405" r:id="rId69"/>
    <p:sldId id="406" r:id="rId70"/>
    <p:sldId id="407" r:id="rId71"/>
    <p:sldId id="408" r:id="rId72"/>
    <p:sldId id="409" r:id="rId73"/>
    <p:sldId id="410" r:id="rId74"/>
    <p:sldId id="411" r:id="rId75"/>
    <p:sldId id="412" r:id="rId76"/>
    <p:sldId id="413" r:id="rId77"/>
    <p:sldId id="414" r:id="rId78"/>
    <p:sldId id="415" r:id="rId79"/>
    <p:sldId id="416" r:id="rId80"/>
    <p:sldId id="417" r:id="rId81"/>
    <p:sldId id="418" r:id="rId82"/>
    <p:sldId id="419" r:id="rId83"/>
    <p:sldId id="420" r:id="rId84"/>
    <p:sldId id="421" r:id="rId85"/>
    <p:sldId id="422" r:id="rId86"/>
    <p:sldId id="423" r:id="rId87"/>
    <p:sldId id="424" r:id="rId88"/>
    <p:sldId id="425" r:id="rId89"/>
    <p:sldId id="426" r:id="rId90"/>
    <p:sldId id="427" r:id="rId91"/>
    <p:sldId id="428" r:id="rId92"/>
    <p:sldId id="429" r:id="rId93"/>
    <p:sldId id="430" r:id="rId94"/>
    <p:sldId id="431" r:id="rId95"/>
    <p:sldId id="432" r:id="rId96"/>
    <p:sldId id="433" r:id="rId97"/>
    <p:sldId id="434" r:id="rId98"/>
    <p:sldId id="435" r:id="rId99"/>
    <p:sldId id="436" r:id="rId100"/>
    <p:sldId id="437" r:id="rId101"/>
    <p:sldId id="438" r:id="rId102"/>
    <p:sldId id="439" r:id="rId103"/>
    <p:sldId id="440" r:id="rId104"/>
    <p:sldId id="441" r:id="rId105"/>
    <p:sldId id="442" r:id="rId106"/>
    <p:sldId id="443" r:id="rId107"/>
    <p:sldId id="444" r:id="rId108"/>
    <p:sldId id="445" r:id="rId109"/>
    <p:sldId id="446" r:id="rId110"/>
    <p:sldId id="447" r:id="rId111"/>
    <p:sldId id="448" r:id="rId112"/>
    <p:sldId id="449" r:id="rId113"/>
    <p:sldId id="450" r:id="rId114"/>
    <p:sldId id="451" r:id="rId115"/>
    <p:sldId id="452" r:id="rId116"/>
    <p:sldId id="453" r:id="rId117"/>
    <p:sldId id="454" r:id="rId118"/>
    <p:sldId id="455" r:id="rId119"/>
    <p:sldId id="456" r:id="rId120"/>
    <p:sldId id="457" r:id="rId121"/>
    <p:sldId id="458" r:id="rId1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charset="0"/>
        <a:ea typeface="+mn-ea"/>
        <a:cs typeface="Arial" charset="0"/>
      </a:defRPr>
    </a:lvl1pPr>
    <a:lvl2pPr marL="457200" algn="l" rtl="0" fontAlgn="base">
      <a:spcBef>
        <a:spcPct val="0"/>
      </a:spcBef>
      <a:spcAft>
        <a:spcPct val="0"/>
      </a:spcAft>
      <a:defRPr kern="1200">
        <a:solidFill>
          <a:schemeClr val="tx1"/>
        </a:solidFill>
        <a:latin typeface="Tahoma" charset="0"/>
        <a:ea typeface="+mn-ea"/>
        <a:cs typeface="Arial" charset="0"/>
      </a:defRPr>
    </a:lvl2pPr>
    <a:lvl3pPr marL="914400" algn="l" rtl="0" fontAlgn="base">
      <a:spcBef>
        <a:spcPct val="0"/>
      </a:spcBef>
      <a:spcAft>
        <a:spcPct val="0"/>
      </a:spcAft>
      <a:defRPr kern="1200">
        <a:solidFill>
          <a:schemeClr val="tx1"/>
        </a:solidFill>
        <a:latin typeface="Tahoma" charset="0"/>
        <a:ea typeface="+mn-ea"/>
        <a:cs typeface="Arial" charset="0"/>
      </a:defRPr>
    </a:lvl3pPr>
    <a:lvl4pPr marL="1371600" algn="l" rtl="0" fontAlgn="base">
      <a:spcBef>
        <a:spcPct val="0"/>
      </a:spcBef>
      <a:spcAft>
        <a:spcPct val="0"/>
      </a:spcAft>
      <a:defRPr kern="1200">
        <a:solidFill>
          <a:schemeClr val="tx1"/>
        </a:solidFill>
        <a:latin typeface="Tahoma" charset="0"/>
        <a:ea typeface="+mn-ea"/>
        <a:cs typeface="Arial" charset="0"/>
      </a:defRPr>
    </a:lvl4pPr>
    <a:lvl5pPr marL="1828800" algn="l"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99"/>
    <a:srgbClr val="336699"/>
    <a:srgbClr val="008080"/>
    <a:srgbClr val="009999"/>
    <a:srgbClr val="FF99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78" autoAdjust="0"/>
  </p:normalViewPr>
  <p:slideViewPr>
    <p:cSldViewPr>
      <p:cViewPr varScale="1">
        <p:scale>
          <a:sx n="76" d="100"/>
          <a:sy n="76" d="100"/>
        </p:scale>
        <p:origin x="-9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notesMaster" Target="notesMasters/notesMaster1.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r>
              <a:rPr lang="en-US" smtClean="0"/>
              <a:t>Opo Fensre/ Wroko Doro Begi</a:t>
            </a:r>
            <a:endParaRPr lang="en-US"/>
          </a:p>
        </p:txBody>
      </p:sp>
      <p:sp>
        <p:nvSpPr>
          <p:cNvPr id="1741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1741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r>
              <a:rPr lang="en-US" smtClean="0"/>
              <a:t>Module 7 Les 3</a:t>
            </a:r>
            <a:endParaRPr lang="en-US"/>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F8DF9341-581A-452E-86D6-9769B08BAF0D}"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r>
              <a:rPr lang="en-US" smtClean="0"/>
              <a:t>Opo Fensre/ Wroko Doro Begi</a:t>
            </a:r>
            <a:endParaRPr lang="en-US"/>
          </a:p>
        </p:txBody>
      </p:sp>
      <p:sp>
        <p:nvSpPr>
          <p:cNvPr id="1536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US"/>
          </a:p>
        </p:txBody>
      </p:sp>
      <p:sp>
        <p:nvSpPr>
          <p:cNvPr id="839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r>
              <a:rPr lang="en-US" smtClean="0"/>
              <a:t>Module 7 Les 3</a:t>
            </a:r>
            <a:endParaRPr lang="en-US"/>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06B44DC9-DABF-401A-8FCB-09DB43133E36}" type="slidenum">
              <a:rPr lang="en-US"/>
              <a:pPr>
                <a:defRPr/>
              </a:pPr>
              <a:t>‹#›</a:t>
            </a:fld>
            <a:endParaRPr lang="en-US"/>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kumimoji="1"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2D5A5FC-0DC9-4683-A5A3-E618F41570C4}" type="slidenum">
              <a:rPr lang="en-US" smtClean="0"/>
              <a:pPr/>
              <a:t>1</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10</a:t>
            </a:fld>
            <a:endParaRPr 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031"/>
          <p:cNvSpPr>
            <a:spLocks noGrp="1" noChangeArrowheads="1"/>
          </p:cNvSpPr>
          <p:nvPr>
            <p:ph type="sldNum" sz="quarter" idx="5"/>
          </p:nvPr>
        </p:nvSpPr>
        <p:spPr>
          <a:noFill/>
        </p:spPr>
        <p:txBody>
          <a:bodyPr/>
          <a:lstStyle/>
          <a:p>
            <a:fld id="{549A2944-09D1-4149-9BEE-A062C2146058}" type="slidenum">
              <a:rPr lang="en-US"/>
              <a:pPr/>
              <a:t>100</a:t>
            </a:fld>
            <a:endParaRPr 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1031"/>
          <p:cNvSpPr>
            <a:spLocks noGrp="1" noChangeArrowheads="1"/>
          </p:cNvSpPr>
          <p:nvPr>
            <p:ph type="sldNum" sz="quarter" idx="5"/>
          </p:nvPr>
        </p:nvSpPr>
        <p:spPr>
          <a:noFill/>
        </p:spPr>
        <p:txBody>
          <a:bodyPr/>
          <a:lstStyle/>
          <a:p>
            <a:fld id="{86581201-1C41-46A3-AA2A-C53331F1D8F1}" type="slidenum">
              <a:rPr lang="en-US"/>
              <a:pPr/>
              <a:t>101</a:t>
            </a:fld>
            <a:endParaRPr 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1031"/>
          <p:cNvSpPr>
            <a:spLocks noGrp="1" noChangeArrowheads="1"/>
          </p:cNvSpPr>
          <p:nvPr>
            <p:ph type="sldNum" sz="quarter" idx="5"/>
          </p:nvPr>
        </p:nvSpPr>
        <p:spPr>
          <a:noFill/>
        </p:spPr>
        <p:txBody>
          <a:bodyPr/>
          <a:lstStyle/>
          <a:p>
            <a:fld id="{16CED777-BB38-405D-AEF0-FEA77F0AA47E}" type="slidenum">
              <a:rPr lang="en-US"/>
              <a:pPr/>
              <a:t>102</a:t>
            </a:fld>
            <a:endParaRPr 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031"/>
          <p:cNvSpPr>
            <a:spLocks noGrp="1" noChangeArrowheads="1"/>
          </p:cNvSpPr>
          <p:nvPr>
            <p:ph type="sldNum" sz="quarter" idx="5"/>
          </p:nvPr>
        </p:nvSpPr>
        <p:spPr>
          <a:noFill/>
        </p:spPr>
        <p:txBody>
          <a:bodyPr/>
          <a:lstStyle/>
          <a:p>
            <a:fld id="{027C082D-F6AC-473A-9A92-4426B67F043F}" type="slidenum">
              <a:rPr lang="en-US"/>
              <a:pPr/>
              <a:t>103</a:t>
            </a:fld>
            <a:endParaRPr 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031"/>
          <p:cNvSpPr>
            <a:spLocks noGrp="1" noChangeArrowheads="1"/>
          </p:cNvSpPr>
          <p:nvPr>
            <p:ph type="sldNum" sz="quarter" idx="5"/>
          </p:nvPr>
        </p:nvSpPr>
        <p:spPr>
          <a:noFill/>
        </p:spPr>
        <p:txBody>
          <a:bodyPr/>
          <a:lstStyle/>
          <a:p>
            <a:fld id="{4DE62EAE-2E83-49AB-87D3-E0DD445E12AB}" type="slidenum">
              <a:rPr lang="en-US"/>
              <a:pPr/>
              <a:t>104</a:t>
            </a:fld>
            <a:endParaRPr 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1031"/>
          <p:cNvSpPr>
            <a:spLocks noGrp="1" noChangeArrowheads="1"/>
          </p:cNvSpPr>
          <p:nvPr>
            <p:ph type="sldNum" sz="quarter" idx="5"/>
          </p:nvPr>
        </p:nvSpPr>
        <p:spPr>
          <a:noFill/>
        </p:spPr>
        <p:txBody>
          <a:bodyPr/>
          <a:lstStyle/>
          <a:p>
            <a:fld id="{9787CCD4-1D1F-4485-AB7C-9793562F56E5}" type="slidenum">
              <a:rPr lang="en-US"/>
              <a:pPr/>
              <a:t>105</a:t>
            </a:fld>
            <a:endParaRPr 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031"/>
          <p:cNvSpPr>
            <a:spLocks noGrp="1" noChangeArrowheads="1"/>
          </p:cNvSpPr>
          <p:nvPr>
            <p:ph type="sldNum" sz="quarter" idx="5"/>
          </p:nvPr>
        </p:nvSpPr>
        <p:spPr>
          <a:noFill/>
        </p:spPr>
        <p:txBody>
          <a:bodyPr/>
          <a:lstStyle/>
          <a:p>
            <a:fld id="{9E1CD02D-2D3E-4289-BA8E-1E99A7E01915}" type="slidenum">
              <a:rPr lang="en-US"/>
              <a:pPr/>
              <a:t>106</a:t>
            </a:fld>
            <a:endParaRPr 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31"/>
          <p:cNvSpPr>
            <a:spLocks noGrp="1" noChangeArrowheads="1"/>
          </p:cNvSpPr>
          <p:nvPr>
            <p:ph type="sldNum" sz="quarter" idx="5"/>
          </p:nvPr>
        </p:nvSpPr>
        <p:spPr>
          <a:noFill/>
        </p:spPr>
        <p:txBody>
          <a:bodyPr/>
          <a:lstStyle/>
          <a:p>
            <a:fld id="{24AD2987-0C54-4883-B3A2-95CF000C9868}" type="slidenum">
              <a:rPr lang="en-US"/>
              <a:pPr/>
              <a:t>107</a:t>
            </a:fld>
            <a:endParaRPr 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031"/>
          <p:cNvSpPr>
            <a:spLocks noGrp="1" noChangeArrowheads="1"/>
          </p:cNvSpPr>
          <p:nvPr>
            <p:ph type="sldNum" sz="quarter" idx="5"/>
          </p:nvPr>
        </p:nvSpPr>
        <p:spPr>
          <a:noFill/>
        </p:spPr>
        <p:txBody>
          <a:bodyPr/>
          <a:lstStyle/>
          <a:p>
            <a:fld id="{99EF2123-0AA5-499A-B392-D9F2F9708F20}" type="slidenum">
              <a:rPr lang="en-US"/>
              <a:pPr/>
              <a:t>108</a:t>
            </a:fld>
            <a:endParaRPr 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031"/>
          <p:cNvSpPr>
            <a:spLocks noGrp="1" noChangeArrowheads="1"/>
          </p:cNvSpPr>
          <p:nvPr>
            <p:ph type="sldNum" sz="quarter" idx="5"/>
          </p:nvPr>
        </p:nvSpPr>
        <p:spPr>
          <a:noFill/>
        </p:spPr>
        <p:txBody>
          <a:bodyPr/>
          <a:lstStyle/>
          <a:p>
            <a:fld id="{DCD6B9D9-DEFF-4C81-83FC-0AA4AAE23E8C}" type="slidenum">
              <a:rPr lang="en-US"/>
              <a:pPr/>
              <a:t>109</a:t>
            </a:fld>
            <a:endParaRPr 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11</a:t>
            </a:fld>
            <a:endParaRPr 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031"/>
          <p:cNvSpPr>
            <a:spLocks noGrp="1" noChangeArrowheads="1"/>
          </p:cNvSpPr>
          <p:nvPr>
            <p:ph type="sldNum" sz="quarter" idx="5"/>
          </p:nvPr>
        </p:nvSpPr>
        <p:spPr>
          <a:noFill/>
        </p:spPr>
        <p:txBody>
          <a:bodyPr/>
          <a:lstStyle/>
          <a:p>
            <a:fld id="{9C195ECF-83A1-4D38-A395-ACBAAC5D5128}" type="slidenum">
              <a:rPr lang="en-US"/>
              <a:pPr/>
              <a:t>110</a:t>
            </a:fld>
            <a:endParaRPr 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1031"/>
          <p:cNvSpPr>
            <a:spLocks noGrp="1" noChangeArrowheads="1"/>
          </p:cNvSpPr>
          <p:nvPr>
            <p:ph type="sldNum" sz="quarter" idx="5"/>
          </p:nvPr>
        </p:nvSpPr>
        <p:spPr>
          <a:noFill/>
        </p:spPr>
        <p:txBody>
          <a:bodyPr/>
          <a:lstStyle/>
          <a:p>
            <a:fld id="{C39200AE-C36F-49A5-B48F-9AB9AB613746}" type="slidenum">
              <a:rPr lang="en-US"/>
              <a:pPr/>
              <a:t>111</a:t>
            </a:fld>
            <a:endParaRPr lang="en-US"/>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031"/>
          <p:cNvSpPr>
            <a:spLocks noGrp="1" noChangeArrowheads="1"/>
          </p:cNvSpPr>
          <p:nvPr>
            <p:ph type="sldNum" sz="quarter" idx="5"/>
          </p:nvPr>
        </p:nvSpPr>
        <p:spPr>
          <a:noFill/>
        </p:spPr>
        <p:txBody>
          <a:bodyPr/>
          <a:lstStyle/>
          <a:p>
            <a:fld id="{99A38504-7013-4D1D-94E1-6E7733C830C0}" type="slidenum">
              <a:rPr lang="en-US"/>
              <a:pPr/>
              <a:t>112</a:t>
            </a:fld>
            <a:endParaRPr lang="en-US"/>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1031"/>
          <p:cNvSpPr>
            <a:spLocks noGrp="1" noChangeArrowheads="1"/>
          </p:cNvSpPr>
          <p:nvPr>
            <p:ph type="sldNum" sz="quarter" idx="5"/>
          </p:nvPr>
        </p:nvSpPr>
        <p:spPr>
          <a:noFill/>
        </p:spPr>
        <p:txBody>
          <a:bodyPr/>
          <a:lstStyle/>
          <a:p>
            <a:fld id="{11C67266-99D8-423B-AFFB-0BA571E847F1}" type="slidenum">
              <a:rPr lang="en-US"/>
              <a:pPr/>
              <a:t>113</a:t>
            </a:fld>
            <a:endParaRPr lang="en-US"/>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1031"/>
          <p:cNvSpPr>
            <a:spLocks noGrp="1" noChangeArrowheads="1"/>
          </p:cNvSpPr>
          <p:nvPr>
            <p:ph type="sldNum" sz="quarter" idx="5"/>
          </p:nvPr>
        </p:nvSpPr>
        <p:spPr>
          <a:noFill/>
        </p:spPr>
        <p:txBody>
          <a:bodyPr/>
          <a:lstStyle/>
          <a:p>
            <a:fld id="{6C6D5EBD-F130-49CA-B94F-11414C282FAB}" type="slidenum">
              <a:rPr lang="en-US"/>
              <a:pPr/>
              <a:t>114</a:t>
            </a:fld>
            <a:endParaRPr 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031"/>
          <p:cNvSpPr>
            <a:spLocks noGrp="1" noChangeArrowheads="1"/>
          </p:cNvSpPr>
          <p:nvPr>
            <p:ph type="sldNum" sz="quarter" idx="5"/>
          </p:nvPr>
        </p:nvSpPr>
        <p:spPr>
          <a:noFill/>
        </p:spPr>
        <p:txBody>
          <a:bodyPr/>
          <a:lstStyle/>
          <a:p>
            <a:fld id="{60A0C432-B8B0-4A18-8445-BD0A4B234FB1}" type="slidenum">
              <a:rPr lang="en-US"/>
              <a:pPr/>
              <a:t>115</a:t>
            </a:fld>
            <a:endParaRPr lang="en-US"/>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031"/>
          <p:cNvSpPr>
            <a:spLocks noGrp="1" noChangeArrowheads="1"/>
          </p:cNvSpPr>
          <p:nvPr>
            <p:ph type="sldNum" sz="quarter" idx="5"/>
          </p:nvPr>
        </p:nvSpPr>
        <p:spPr>
          <a:noFill/>
        </p:spPr>
        <p:txBody>
          <a:bodyPr/>
          <a:lstStyle/>
          <a:p>
            <a:fld id="{1F02693D-C332-4F15-9FC4-6CFAC00F2C53}" type="slidenum">
              <a:rPr lang="en-US"/>
              <a:pPr/>
              <a:t>116</a:t>
            </a:fld>
            <a:endParaRPr lang="en-US"/>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031"/>
          <p:cNvSpPr>
            <a:spLocks noGrp="1" noChangeArrowheads="1"/>
          </p:cNvSpPr>
          <p:nvPr>
            <p:ph type="sldNum" sz="quarter" idx="5"/>
          </p:nvPr>
        </p:nvSpPr>
        <p:spPr>
          <a:noFill/>
        </p:spPr>
        <p:txBody>
          <a:bodyPr/>
          <a:lstStyle/>
          <a:p>
            <a:fld id="{A07A782D-6732-4E5E-A5E4-B916CEEEC9E5}" type="slidenum">
              <a:rPr lang="en-US"/>
              <a:pPr/>
              <a:t>117</a:t>
            </a:fld>
            <a:endParaRPr lang="en-US"/>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1031"/>
          <p:cNvSpPr>
            <a:spLocks noGrp="1" noChangeArrowheads="1"/>
          </p:cNvSpPr>
          <p:nvPr>
            <p:ph type="sldNum" sz="quarter" idx="5"/>
          </p:nvPr>
        </p:nvSpPr>
        <p:spPr>
          <a:noFill/>
        </p:spPr>
        <p:txBody>
          <a:bodyPr/>
          <a:lstStyle/>
          <a:p>
            <a:fld id="{CFAD2090-D60A-41F8-8079-878D1A6F9E54}" type="slidenum">
              <a:rPr lang="en-US"/>
              <a:pPr/>
              <a:t>118</a:t>
            </a:fld>
            <a:endParaRPr 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031"/>
          <p:cNvSpPr>
            <a:spLocks noGrp="1" noChangeArrowheads="1"/>
          </p:cNvSpPr>
          <p:nvPr>
            <p:ph type="sldNum" sz="quarter" idx="5"/>
          </p:nvPr>
        </p:nvSpPr>
        <p:spPr>
          <a:noFill/>
        </p:spPr>
        <p:txBody>
          <a:bodyPr/>
          <a:lstStyle/>
          <a:p>
            <a:fld id="{5045DE7D-B241-4C22-85A5-0988A5DCF4FE}" type="slidenum">
              <a:rPr lang="en-US"/>
              <a:pPr/>
              <a:t>119</a:t>
            </a:fld>
            <a:endParaRPr lang="en-US"/>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12</a:t>
            </a:fld>
            <a:endParaRPr 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1031"/>
          <p:cNvSpPr>
            <a:spLocks noGrp="1" noChangeArrowheads="1"/>
          </p:cNvSpPr>
          <p:nvPr>
            <p:ph type="sldNum" sz="quarter" idx="5"/>
          </p:nvPr>
        </p:nvSpPr>
        <p:spPr>
          <a:noFill/>
        </p:spPr>
        <p:txBody>
          <a:bodyPr/>
          <a:lstStyle/>
          <a:p>
            <a:fld id="{EE7070A5-4A3D-4EDB-BB80-2D5CAC3B20E8}" type="slidenum">
              <a:rPr lang="en-US"/>
              <a:pPr/>
              <a:t>120</a:t>
            </a:fld>
            <a:endParaRPr lang="en-US"/>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1031"/>
          <p:cNvSpPr>
            <a:spLocks noGrp="1" noChangeArrowheads="1"/>
          </p:cNvSpPr>
          <p:nvPr>
            <p:ph type="sldNum" sz="quarter" idx="5"/>
          </p:nvPr>
        </p:nvSpPr>
        <p:spPr>
          <a:noFill/>
        </p:spPr>
        <p:txBody>
          <a:bodyPr/>
          <a:lstStyle/>
          <a:p>
            <a:fld id="{7C0DF7F2-BFFC-4DA5-A563-975A2E79FE49}" type="slidenum">
              <a:rPr lang="en-US"/>
              <a:pPr/>
              <a:t>121</a:t>
            </a:fld>
            <a:endParaRPr lang="en-US"/>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031"/>
          <p:cNvSpPr>
            <a:spLocks noGrp="1" noChangeArrowheads="1"/>
          </p:cNvSpPr>
          <p:nvPr>
            <p:ph type="sldNum" sz="quarter" idx="5"/>
          </p:nvPr>
        </p:nvSpPr>
        <p:spPr>
          <a:noFill/>
        </p:spPr>
        <p:txBody>
          <a:bodyPr/>
          <a:lstStyle/>
          <a:p>
            <a:fld id="{08CCE721-125D-460B-B9D1-FDD01D583D55}" type="slidenum">
              <a:rPr lang="en-US"/>
              <a:pPr/>
              <a:t>55</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31"/>
          <p:cNvSpPr>
            <a:spLocks noGrp="1" noChangeArrowheads="1"/>
          </p:cNvSpPr>
          <p:nvPr>
            <p:ph type="sldNum" sz="quarter" idx="5"/>
          </p:nvPr>
        </p:nvSpPr>
        <p:spPr>
          <a:noFill/>
        </p:spPr>
        <p:txBody>
          <a:bodyPr/>
          <a:lstStyle/>
          <a:p>
            <a:fld id="{66EBC9DE-1548-4ACE-81DA-B9336757B36C}" type="slidenum">
              <a:rPr lang="en-US"/>
              <a:pPr/>
              <a:t>56</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031"/>
          <p:cNvSpPr>
            <a:spLocks noGrp="1" noChangeArrowheads="1"/>
          </p:cNvSpPr>
          <p:nvPr>
            <p:ph type="sldNum" sz="quarter" idx="5"/>
          </p:nvPr>
        </p:nvSpPr>
        <p:spPr>
          <a:noFill/>
        </p:spPr>
        <p:txBody>
          <a:bodyPr/>
          <a:lstStyle/>
          <a:p>
            <a:fld id="{239860C5-327F-4D58-B484-530B2B45C21A}" type="slidenum">
              <a:rPr lang="en-US"/>
              <a:pPr/>
              <a:t>57</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31"/>
          <p:cNvSpPr>
            <a:spLocks noGrp="1" noChangeArrowheads="1"/>
          </p:cNvSpPr>
          <p:nvPr>
            <p:ph type="sldNum" sz="quarter" idx="5"/>
          </p:nvPr>
        </p:nvSpPr>
        <p:spPr>
          <a:noFill/>
        </p:spPr>
        <p:txBody>
          <a:bodyPr/>
          <a:lstStyle/>
          <a:p>
            <a:fld id="{076BF64D-4DA6-435C-ACE2-31696AAD1706}" type="slidenum">
              <a:rPr lang="en-US"/>
              <a:pPr/>
              <a:t>58</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031"/>
          <p:cNvSpPr>
            <a:spLocks noGrp="1" noChangeArrowheads="1"/>
          </p:cNvSpPr>
          <p:nvPr>
            <p:ph type="sldNum" sz="quarter" idx="5"/>
          </p:nvPr>
        </p:nvSpPr>
        <p:spPr>
          <a:noFill/>
        </p:spPr>
        <p:txBody>
          <a:bodyPr/>
          <a:lstStyle/>
          <a:p>
            <a:fld id="{349051EF-6DBA-401B-8031-802C5B81FF2E}" type="slidenum">
              <a:rPr lang="en-US"/>
              <a:pPr/>
              <a:t>59</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031"/>
          <p:cNvSpPr>
            <a:spLocks noGrp="1" noChangeArrowheads="1"/>
          </p:cNvSpPr>
          <p:nvPr>
            <p:ph type="sldNum" sz="quarter" idx="5"/>
          </p:nvPr>
        </p:nvSpPr>
        <p:spPr>
          <a:noFill/>
        </p:spPr>
        <p:txBody>
          <a:bodyPr/>
          <a:lstStyle/>
          <a:p>
            <a:fld id="{637E7B8A-DA4E-4981-8F20-177A1A856627}" type="slidenum">
              <a:rPr lang="en-US"/>
              <a:pPr/>
              <a:t>60</a:t>
            </a:fld>
            <a:endParaRPr 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031"/>
          <p:cNvSpPr>
            <a:spLocks noGrp="1" noChangeArrowheads="1"/>
          </p:cNvSpPr>
          <p:nvPr>
            <p:ph type="sldNum" sz="quarter" idx="5"/>
          </p:nvPr>
        </p:nvSpPr>
        <p:spPr>
          <a:noFill/>
        </p:spPr>
        <p:txBody>
          <a:bodyPr/>
          <a:lstStyle/>
          <a:p>
            <a:fld id="{0466E611-4A8B-4EFF-8655-C383EB6D7FE8}" type="slidenum">
              <a:rPr lang="en-US"/>
              <a:pPr/>
              <a:t>61</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31"/>
          <p:cNvSpPr>
            <a:spLocks noGrp="1" noChangeArrowheads="1"/>
          </p:cNvSpPr>
          <p:nvPr>
            <p:ph type="sldNum" sz="quarter" idx="5"/>
          </p:nvPr>
        </p:nvSpPr>
        <p:spPr>
          <a:noFill/>
        </p:spPr>
        <p:txBody>
          <a:bodyPr/>
          <a:lstStyle/>
          <a:p>
            <a:fld id="{14BB3607-9182-4513-8984-1E7D95E7624E}" type="slidenum">
              <a:rPr lang="en-US"/>
              <a:pPr/>
              <a:t>62</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031"/>
          <p:cNvSpPr>
            <a:spLocks noGrp="1" noChangeArrowheads="1"/>
          </p:cNvSpPr>
          <p:nvPr>
            <p:ph type="sldNum" sz="quarter" idx="5"/>
          </p:nvPr>
        </p:nvSpPr>
        <p:spPr>
          <a:noFill/>
        </p:spPr>
        <p:txBody>
          <a:bodyPr/>
          <a:lstStyle/>
          <a:p>
            <a:fld id="{5D311742-C7B1-4E29-80CB-62610FC519AF}" type="slidenum">
              <a:rPr lang="en-US"/>
              <a:pPr/>
              <a:t>63</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031"/>
          <p:cNvSpPr>
            <a:spLocks noGrp="1" noChangeArrowheads="1"/>
          </p:cNvSpPr>
          <p:nvPr>
            <p:ph type="sldNum" sz="quarter" idx="5"/>
          </p:nvPr>
        </p:nvSpPr>
        <p:spPr>
          <a:noFill/>
        </p:spPr>
        <p:txBody>
          <a:bodyPr/>
          <a:lstStyle/>
          <a:p>
            <a:fld id="{C2A327F7-1F07-4362-96B6-31561411CA2E}" type="slidenum">
              <a:rPr lang="en-US"/>
              <a:pPr/>
              <a:t>64</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031"/>
          <p:cNvSpPr>
            <a:spLocks noGrp="1" noChangeArrowheads="1"/>
          </p:cNvSpPr>
          <p:nvPr>
            <p:ph type="sldNum" sz="quarter" idx="5"/>
          </p:nvPr>
        </p:nvSpPr>
        <p:spPr>
          <a:noFill/>
        </p:spPr>
        <p:txBody>
          <a:bodyPr/>
          <a:lstStyle/>
          <a:p>
            <a:fld id="{8979A192-E9F7-46A9-AD90-98E8A1441C42}" type="slidenum">
              <a:rPr lang="en-US"/>
              <a:pPr/>
              <a:t>65</a:t>
            </a:fld>
            <a:endParaRPr 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p:spPr>
        <p:txBody>
          <a:bodyPr/>
          <a:lstStyle/>
          <a:p>
            <a:fld id="{6804955B-3B30-4CC2-943F-5548EBD213D7}" type="slidenum">
              <a:rPr lang="en-US"/>
              <a:pPr/>
              <a:t>66</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p:spPr>
        <p:txBody>
          <a:bodyPr/>
          <a:lstStyle/>
          <a:p>
            <a:fld id="{8548891A-792A-4327-AAB2-4EBC978F2547}" type="slidenum">
              <a:rPr lang="en-US"/>
              <a:pPr/>
              <a:t>67</a:t>
            </a:fld>
            <a:endParaRPr 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p:spPr>
        <p:txBody>
          <a:bodyPr/>
          <a:lstStyle/>
          <a:p>
            <a:fld id="{C215FBA3-A1AA-4217-AED4-41C9BA91D2A6}" type="slidenum">
              <a:rPr lang="en-US"/>
              <a:pPr/>
              <a:t>68</a:t>
            </a:fld>
            <a:endParaRPr 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p:spPr>
        <p:txBody>
          <a:bodyPr/>
          <a:lstStyle/>
          <a:p>
            <a:fld id="{FA081BAC-D311-4538-BBA3-24983E654FFB}" type="slidenum">
              <a:rPr lang="en-US"/>
              <a:pPr/>
              <a:t>69</a:t>
            </a:fld>
            <a:endParaRPr 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p:spPr>
        <p:txBody>
          <a:bodyPr/>
          <a:lstStyle/>
          <a:p>
            <a:fld id="{6574EF8C-5F19-4C0E-A2B7-D93DDD52CB2E}" type="slidenum">
              <a:rPr lang="en-US"/>
              <a:pPr/>
              <a:t>70</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031"/>
          <p:cNvSpPr>
            <a:spLocks noGrp="1" noChangeArrowheads="1"/>
          </p:cNvSpPr>
          <p:nvPr>
            <p:ph type="sldNum" sz="quarter" idx="5"/>
          </p:nvPr>
        </p:nvSpPr>
        <p:spPr>
          <a:noFill/>
        </p:spPr>
        <p:txBody>
          <a:bodyPr/>
          <a:lstStyle/>
          <a:p>
            <a:fld id="{D0E73DD2-D953-4607-8808-7EC3D48AD583}" type="slidenum">
              <a:rPr lang="en-US"/>
              <a:pPr/>
              <a:t>71</a:t>
            </a:fld>
            <a:endParaRPr 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31"/>
          <p:cNvSpPr>
            <a:spLocks noGrp="1" noChangeArrowheads="1"/>
          </p:cNvSpPr>
          <p:nvPr>
            <p:ph type="sldNum" sz="quarter" idx="5"/>
          </p:nvPr>
        </p:nvSpPr>
        <p:spPr>
          <a:noFill/>
        </p:spPr>
        <p:txBody>
          <a:bodyPr/>
          <a:lstStyle/>
          <a:p>
            <a:fld id="{8897D0C6-ADE4-47B1-AF1B-D602094FA63A}" type="slidenum">
              <a:rPr lang="en-US"/>
              <a:pPr/>
              <a:t>72</a:t>
            </a:fld>
            <a:endParaRPr 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31"/>
          <p:cNvSpPr>
            <a:spLocks noGrp="1" noChangeArrowheads="1"/>
          </p:cNvSpPr>
          <p:nvPr>
            <p:ph type="sldNum" sz="quarter" idx="5"/>
          </p:nvPr>
        </p:nvSpPr>
        <p:spPr>
          <a:noFill/>
        </p:spPr>
        <p:txBody>
          <a:bodyPr/>
          <a:lstStyle/>
          <a:p>
            <a:fld id="{E6A4BB59-572C-4A56-AF4E-7F00460BDB19}" type="slidenum">
              <a:rPr lang="en-US"/>
              <a:pPr/>
              <a:t>73</a:t>
            </a:fld>
            <a:endParaRPr 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p:spPr>
        <p:txBody>
          <a:bodyPr/>
          <a:lstStyle/>
          <a:p>
            <a:fld id="{90E3F11D-0B24-4710-8743-6E0AD817BBD9}" type="slidenum">
              <a:rPr lang="en-US"/>
              <a:pPr/>
              <a:t>74</a:t>
            </a:fld>
            <a:endParaRPr 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p:spPr>
        <p:txBody>
          <a:bodyPr/>
          <a:lstStyle/>
          <a:p>
            <a:fld id="{56B6A4B8-F211-4362-A98C-09635838733D}" type="slidenum">
              <a:rPr lang="en-US"/>
              <a:pPr/>
              <a:t>75</a:t>
            </a:fld>
            <a:endParaRPr 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31"/>
          <p:cNvSpPr>
            <a:spLocks noGrp="1" noChangeArrowheads="1"/>
          </p:cNvSpPr>
          <p:nvPr>
            <p:ph type="sldNum" sz="quarter" idx="5"/>
          </p:nvPr>
        </p:nvSpPr>
        <p:spPr>
          <a:noFill/>
        </p:spPr>
        <p:txBody>
          <a:bodyPr/>
          <a:lstStyle/>
          <a:p>
            <a:fld id="{47B4BB5C-CA5C-4F9D-8C9D-17D4EAB2C9C3}" type="slidenum">
              <a:rPr lang="en-US"/>
              <a:pPr/>
              <a:t>76</a:t>
            </a:fld>
            <a:endParaRPr 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31"/>
          <p:cNvSpPr>
            <a:spLocks noGrp="1" noChangeArrowheads="1"/>
          </p:cNvSpPr>
          <p:nvPr>
            <p:ph type="sldNum" sz="quarter" idx="5"/>
          </p:nvPr>
        </p:nvSpPr>
        <p:spPr>
          <a:noFill/>
        </p:spPr>
        <p:txBody>
          <a:bodyPr/>
          <a:lstStyle/>
          <a:p>
            <a:fld id="{EA55F25C-AFF5-4C0D-9A26-DF4E85B850AF}" type="slidenum">
              <a:rPr lang="en-US"/>
              <a:pPr/>
              <a:t>77</a:t>
            </a:fld>
            <a:endParaRPr 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p:spPr>
        <p:txBody>
          <a:bodyPr/>
          <a:lstStyle/>
          <a:p>
            <a:fld id="{6EE99901-6CA2-402F-9FA3-07DEEBC2721B}" type="slidenum">
              <a:rPr lang="en-US"/>
              <a:pPr/>
              <a:t>78</a:t>
            </a:fld>
            <a:endParaRPr 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31"/>
          <p:cNvSpPr>
            <a:spLocks noGrp="1" noChangeArrowheads="1"/>
          </p:cNvSpPr>
          <p:nvPr>
            <p:ph type="sldNum" sz="quarter" idx="5"/>
          </p:nvPr>
        </p:nvSpPr>
        <p:spPr>
          <a:noFill/>
        </p:spPr>
        <p:txBody>
          <a:bodyPr/>
          <a:lstStyle/>
          <a:p>
            <a:fld id="{1B352C14-A7A7-4CDD-B4BB-43E502499792}" type="slidenum">
              <a:rPr lang="en-US"/>
              <a:pPr/>
              <a:t>79</a:t>
            </a:fld>
            <a:endParaRPr 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31"/>
          <p:cNvSpPr>
            <a:spLocks noGrp="1" noChangeArrowheads="1"/>
          </p:cNvSpPr>
          <p:nvPr>
            <p:ph type="sldNum" sz="quarter" idx="5"/>
          </p:nvPr>
        </p:nvSpPr>
        <p:spPr>
          <a:noFill/>
        </p:spPr>
        <p:txBody>
          <a:bodyPr/>
          <a:lstStyle/>
          <a:p>
            <a:fld id="{926D4C62-9C30-419C-8A18-BC7402871CFE}" type="slidenum">
              <a:rPr lang="en-US"/>
              <a:pPr/>
              <a:t>80</a:t>
            </a:fld>
            <a:endParaRPr 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31"/>
          <p:cNvSpPr>
            <a:spLocks noGrp="1" noChangeArrowheads="1"/>
          </p:cNvSpPr>
          <p:nvPr>
            <p:ph type="sldNum" sz="quarter" idx="5"/>
          </p:nvPr>
        </p:nvSpPr>
        <p:spPr>
          <a:noFill/>
        </p:spPr>
        <p:txBody>
          <a:bodyPr/>
          <a:lstStyle/>
          <a:p>
            <a:fld id="{C18ECCCF-475C-46D8-A135-4122B7696EC5}" type="slidenum">
              <a:rPr lang="en-US"/>
              <a:pPr/>
              <a:t>81</a:t>
            </a:fld>
            <a:endParaRPr 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31"/>
          <p:cNvSpPr>
            <a:spLocks noGrp="1" noChangeArrowheads="1"/>
          </p:cNvSpPr>
          <p:nvPr>
            <p:ph type="sldNum" sz="quarter" idx="5"/>
          </p:nvPr>
        </p:nvSpPr>
        <p:spPr>
          <a:noFill/>
        </p:spPr>
        <p:txBody>
          <a:bodyPr/>
          <a:lstStyle/>
          <a:p>
            <a:fld id="{65A821DC-E688-44AD-AFC1-7A4D2CC6D32E}" type="slidenum">
              <a:rPr lang="en-US"/>
              <a:pPr/>
              <a:t>82</a:t>
            </a:fld>
            <a:endParaRPr 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31"/>
          <p:cNvSpPr>
            <a:spLocks noGrp="1" noChangeArrowheads="1"/>
          </p:cNvSpPr>
          <p:nvPr>
            <p:ph type="sldNum" sz="quarter" idx="5"/>
          </p:nvPr>
        </p:nvSpPr>
        <p:spPr>
          <a:noFill/>
        </p:spPr>
        <p:txBody>
          <a:bodyPr/>
          <a:lstStyle/>
          <a:p>
            <a:fld id="{8F6A0244-6B36-4746-AF99-FD734AC4C99E}" type="slidenum">
              <a:rPr lang="en-US"/>
              <a:pPr/>
              <a:t>83</a:t>
            </a:fld>
            <a:endParaRPr 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31"/>
          <p:cNvSpPr>
            <a:spLocks noGrp="1" noChangeArrowheads="1"/>
          </p:cNvSpPr>
          <p:nvPr>
            <p:ph type="sldNum" sz="quarter" idx="5"/>
          </p:nvPr>
        </p:nvSpPr>
        <p:spPr>
          <a:noFill/>
        </p:spPr>
        <p:txBody>
          <a:bodyPr/>
          <a:lstStyle/>
          <a:p>
            <a:fld id="{8500393A-BA2D-444A-882D-694E41FFE987}" type="slidenum">
              <a:rPr lang="en-US"/>
              <a:pPr/>
              <a:t>84</a:t>
            </a:fld>
            <a:endParaRPr 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31"/>
          <p:cNvSpPr>
            <a:spLocks noGrp="1" noChangeArrowheads="1"/>
          </p:cNvSpPr>
          <p:nvPr>
            <p:ph type="sldNum" sz="quarter" idx="5"/>
          </p:nvPr>
        </p:nvSpPr>
        <p:spPr>
          <a:noFill/>
        </p:spPr>
        <p:txBody>
          <a:bodyPr/>
          <a:lstStyle/>
          <a:p>
            <a:fld id="{4183D9BF-334F-454C-8A8F-7B6D9F48F75E}" type="slidenum">
              <a:rPr lang="en-US"/>
              <a:pPr/>
              <a:t>85</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31"/>
          <p:cNvSpPr>
            <a:spLocks noGrp="1" noChangeArrowheads="1"/>
          </p:cNvSpPr>
          <p:nvPr>
            <p:ph type="sldNum" sz="quarter" idx="5"/>
          </p:nvPr>
        </p:nvSpPr>
        <p:spPr>
          <a:noFill/>
        </p:spPr>
        <p:txBody>
          <a:bodyPr/>
          <a:lstStyle/>
          <a:p>
            <a:fld id="{DB7168F9-02A5-48FA-9907-7E84537DCD5A}" type="slidenum">
              <a:rPr lang="en-US"/>
              <a:pPr/>
              <a:t>86</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31"/>
          <p:cNvSpPr>
            <a:spLocks noGrp="1" noChangeArrowheads="1"/>
          </p:cNvSpPr>
          <p:nvPr>
            <p:ph type="sldNum" sz="quarter" idx="5"/>
          </p:nvPr>
        </p:nvSpPr>
        <p:spPr>
          <a:noFill/>
        </p:spPr>
        <p:txBody>
          <a:bodyPr/>
          <a:lstStyle/>
          <a:p>
            <a:fld id="{E72E5250-6E4A-4779-B89C-E09055B98AC8}" type="slidenum">
              <a:rPr lang="en-US"/>
              <a:pPr/>
              <a:t>87</a:t>
            </a:fld>
            <a:endParaRPr 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31"/>
          <p:cNvSpPr>
            <a:spLocks noGrp="1" noChangeArrowheads="1"/>
          </p:cNvSpPr>
          <p:nvPr>
            <p:ph type="sldNum" sz="quarter" idx="5"/>
          </p:nvPr>
        </p:nvSpPr>
        <p:spPr>
          <a:noFill/>
        </p:spPr>
        <p:txBody>
          <a:bodyPr/>
          <a:lstStyle/>
          <a:p>
            <a:fld id="{E033F3DD-7AA4-4CBF-BBD2-25D145750F70}" type="slidenum">
              <a:rPr lang="en-US"/>
              <a:pPr/>
              <a:t>88</a:t>
            </a:fld>
            <a:endParaRPr 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p:spPr>
        <p:txBody>
          <a:bodyPr/>
          <a:lstStyle/>
          <a:p>
            <a:fld id="{2F346C33-7E0C-401F-B7BB-D04234D8423A}" type="slidenum">
              <a:rPr lang="en-US"/>
              <a:pPr/>
              <a:t>89</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Opo Fensre/ Wroko Doro Begi</a:t>
            </a:r>
            <a:endParaRPr lang="en-US"/>
          </a:p>
        </p:txBody>
      </p:sp>
      <p:sp>
        <p:nvSpPr>
          <p:cNvPr id="5" name="Footer Placeholder 4"/>
          <p:cNvSpPr>
            <a:spLocks noGrp="1"/>
          </p:cNvSpPr>
          <p:nvPr>
            <p:ph type="ftr" sz="quarter" idx="11"/>
          </p:nvPr>
        </p:nvSpPr>
        <p:spPr/>
        <p:txBody>
          <a:bodyPr/>
          <a:lstStyle/>
          <a:p>
            <a:pPr>
              <a:defRPr/>
            </a:pPr>
            <a:r>
              <a:rPr lang="en-US" smtClean="0"/>
              <a:t>Module 7 Les 3</a:t>
            </a:r>
            <a:endParaRPr lang="en-US"/>
          </a:p>
        </p:txBody>
      </p:sp>
      <p:sp>
        <p:nvSpPr>
          <p:cNvPr id="6" name="Slide Number Placeholder 5"/>
          <p:cNvSpPr>
            <a:spLocks noGrp="1"/>
          </p:cNvSpPr>
          <p:nvPr>
            <p:ph type="sldNum" sz="quarter" idx="12"/>
          </p:nvPr>
        </p:nvSpPr>
        <p:spPr/>
        <p:txBody>
          <a:bodyPr/>
          <a:lstStyle/>
          <a:p>
            <a:pPr>
              <a:defRPr/>
            </a:pPr>
            <a:fld id="{06B44DC9-DABF-401A-8FCB-09DB43133E36}" type="slidenum">
              <a:rPr lang="en-US" smtClean="0"/>
              <a:pPr>
                <a:defRPr/>
              </a:pPr>
              <a:t>9</a:t>
            </a:fld>
            <a:endParaRPr 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p:spPr>
        <p:txBody>
          <a:bodyPr/>
          <a:lstStyle/>
          <a:p>
            <a:fld id="{3FF20FA6-7395-485D-80D2-7AF75AEA4C4C}" type="slidenum">
              <a:rPr lang="en-US"/>
              <a:pPr/>
              <a:t>90</a:t>
            </a:fld>
            <a:endParaRPr 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31"/>
          <p:cNvSpPr>
            <a:spLocks noGrp="1" noChangeArrowheads="1"/>
          </p:cNvSpPr>
          <p:nvPr>
            <p:ph type="sldNum" sz="quarter" idx="5"/>
          </p:nvPr>
        </p:nvSpPr>
        <p:spPr>
          <a:noFill/>
        </p:spPr>
        <p:txBody>
          <a:bodyPr/>
          <a:lstStyle/>
          <a:p>
            <a:fld id="{72027C24-C299-428D-86A4-4F6B46E8E24B}" type="slidenum">
              <a:rPr lang="en-US"/>
              <a:pPr/>
              <a:t>91</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a:noFill/>
        </p:spPr>
        <p:txBody>
          <a:bodyPr/>
          <a:lstStyle/>
          <a:p>
            <a:fld id="{057C5737-97AA-4BE6-8A0A-357A84034775}" type="slidenum">
              <a:rPr lang="en-US"/>
              <a:pPr/>
              <a:t>92</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31"/>
          <p:cNvSpPr>
            <a:spLocks noGrp="1" noChangeArrowheads="1"/>
          </p:cNvSpPr>
          <p:nvPr>
            <p:ph type="sldNum" sz="quarter" idx="5"/>
          </p:nvPr>
        </p:nvSpPr>
        <p:spPr>
          <a:noFill/>
        </p:spPr>
        <p:txBody>
          <a:bodyPr/>
          <a:lstStyle/>
          <a:p>
            <a:fld id="{45998FB3-6A40-4740-99EF-6CE7780838C7}" type="slidenum">
              <a:rPr lang="en-US"/>
              <a:pPr/>
              <a:t>93</a:t>
            </a:fld>
            <a:endParaRPr 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31"/>
          <p:cNvSpPr>
            <a:spLocks noGrp="1" noChangeArrowheads="1"/>
          </p:cNvSpPr>
          <p:nvPr>
            <p:ph type="sldNum" sz="quarter" idx="5"/>
          </p:nvPr>
        </p:nvSpPr>
        <p:spPr>
          <a:noFill/>
        </p:spPr>
        <p:txBody>
          <a:bodyPr/>
          <a:lstStyle/>
          <a:p>
            <a:fld id="{02ADEDD4-AEFE-4494-A621-70E2AEF6566C}" type="slidenum">
              <a:rPr lang="en-US"/>
              <a:pPr/>
              <a:t>94</a:t>
            </a:fld>
            <a:endParaRPr 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031"/>
          <p:cNvSpPr>
            <a:spLocks noGrp="1" noChangeArrowheads="1"/>
          </p:cNvSpPr>
          <p:nvPr>
            <p:ph type="sldNum" sz="quarter" idx="5"/>
          </p:nvPr>
        </p:nvSpPr>
        <p:spPr>
          <a:noFill/>
        </p:spPr>
        <p:txBody>
          <a:bodyPr/>
          <a:lstStyle/>
          <a:p>
            <a:fld id="{7F7E0638-A14F-4F29-B6BE-49D9E8EFD15B}" type="slidenum">
              <a:rPr lang="en-US"/>
              <a:pPr/>
              <a:t>95</a:t>
            </a:fld>
            <a:endParaRPr 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031"/>
          <p:cNvSpPr>
            <a:spLocks noGrp="1" noChangeArrowheads="1"/>
          </p:cNvSpPr>
          <p:nvPr>
            <p:ph type="sldNum" sz="quarter" idx="5"/>
          </p:nvPr>
        </p:nvSpPr>
        <p:spPr>
          <a:noFill/>
        </p:spPr>
        <p:txBody>
          <a:bodyPr/>
          <a:lstStyle/>
          <a:p>
            <a:fld id="{14E0B269-5423-40CB-A7D2-F8A147688752}" type="slidenum">
              <a:rPr lang="en-US"/>
              <a:pPr/>
              <a:t>96</a:t>
            </a:fld>
            <a:endParaRPr 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031"/>
          <p:cNvSpPr>
            <a:spLocks noGrp="1" noChangeArrowheads="1"/>
          </p:cNvSpPr>
          <p:nvPr>
            <p:ph type="sldNum" sz="quarter" idx="5"/>
          </p:nvPr>
        </p:nvSpPr>
        <p:spPr>
          <a:noFill/>
        </p:spPr>
        <p:txBody>
          <a:bodyPr/>
          <a:lstStyle/>
          <a:p>
            <a:fld id="{4E6B455A-7301-447E-B0E9-97E1B3091EA0}" type="slidenum">
              <a:rPr lang="en-US"/>
              <a:pPr/>
              <a:t>97</a:t>
            </a:fld>
            <a:endParaRPr 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1031"/>
          <p:cNvSpPr>
            <a:spLocks noGrp="1" noChangeArrowheads="1"/>
          </p:cNvSpPr>
          <p:nvPr>
            <p:ph type="sldNum" sz="quarter" idx="5"/>
          </p:nvPr>
        </p:nvSpPr>
        <p:spPr>
          <a:noFill/>
        </p:spPr>
        <p:txBody>
          <a:bodyPr/>
          <a:lstStyle/>
          <a:p>
            <a:fld id="{29A45E57-2138-449E-BBF2-F7013A35A9F7}" type="slidenum">
              <a:rPr lang="en-US"/>
              <a:pPr/>
              <a:t>98</a:t>
            </a:fld>
            <a:endParaRPr 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031"/>
          <p:cNvSpPr>
            <a:spLocks noGrp="1" noChangeArrowheads="1"/>
          </p:cNvSpPr>
          <p:nvPr>
            <p:ph type="sldNum" sz="quarter" idx="5"/>
          </p:nvPr>
        </p:nvSpPr>
        <p:spPr>
          <a:noFill/>
        </p:spPr>
        <p:txBody>
          <a:bodyPr/>
          <a:lstStyle/>
          <a:p>
            <a:fld id="{9C499FA4-7B62-4619-8CE3-7988F26F29F3}" type="slidenum">
              <a:rPr lang="en-US"/>
              <a:pPr/>
              <a:t>99</a:t>
            </a:fld>
            <a:endParaRPr 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latin typeface="Tahoma" pitchFamily="34" charset="0"/>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latin typeface="Tahoma" pitchFamily="34" charset="0"/>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latin typeface="Tahoma" pitchFamily="34" charset="0"/>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latin typeface="Tahoma" pitchFamily="34" charset="0"/>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latin typeface="Tahoma" pitchFamily="34" charset="0"/>
              </a:endParaRPr>
            </a:p>
          </p:txBody>
        </p:sp>
      </p:grpSp>
      <p:sp>
        <p:nvSpPr>
          <p:cNvPr id="13108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108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46B54921-CBB5-4FBC-874B-7B4DFB8F3A61}" type="datetime1">
              <a:rPr lang="en-US" smtClean="0"/>
              <a:pPr>
                <a:defRPr/>
              </a:pPr>
              <a:t>12/3/2010</a:t>
            </a:fld>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smtClean="0"/>
              <a:t>Opo Fensre - Da Kerki nanga Opwekking</a:t>
            </a: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33C8D5E3-C6E4-4D71-92E5-773F935FBB5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B3F86A67-8B18-49C0-8AA5-1B183195645D}" type="datetime1">
              <a:rPr lang="en-US" smtClean="0"/>
              <a:pPr>
                <a:defRPr/>
              </a:pPr>
              <a:t>12/3/2010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194087D1-834A-4AF3-9E8E-4995EDC7E7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189A0079-5ED1-4EA0-A06D-3CE147267DB1}" type="datetime1">
              <a:rPr lang="en-US" smtClean="0"/>
              <a:pPr>
                <a:defRPr/>
              </a:pPr>
              <a:t>12/3/2010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DB3D7D7D-AD1D-4496-90EF-4F86FAF080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F34C7A8F-6D2B-4BCD-8EB2-9C761AB8F1E5}" type="datetime1">
              <a:rPr lang="en-US" smtClean="0"/>
              <a:pPr>
                <a:defRPr/>
              </a:pPr>
              <a:t>12/3/2010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86992C81-E567-4B94-A977-21FC254A639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043F72E1-0DDB-4D60-AB3B-48AE240222CE}" type="datetime1">
              <a:rPr lang="en-US" smtClean="0"/>
              <a:pPr>
                <a:defRPr/>
              </a:pPr>
              <a:t>12/3/2010</a:t>
            </a:fld>
            <a:endParaRPr lang="en-US"/>
          </a:p>
        </p:txBody>
      </p:sp>
      <p:sp>
        <p:nvSpPr>
          <p:cNvPr id="5"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C36F6F9-CE11-494E-8D99-DBDFB2C6066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fld id="{C7069157-D1AB-4B36-B948-E4F8FB66C32C}" type="datetime1">
              <a:rPr lang="en-US" smtClean="0"/>
              <a:pPr>
                <a:defRPr/>
              </a:pPr>
              <a:t>12/3/2010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10D1956-3559-47C2-88AC-5FFE0ECE3C6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fld id="{465490A8-4889-41BB-87C9-EC5A479EF1EC}" type="datetime1">
              <a:rPr lang="en-US" smtClean="0"/>
              <a:pPr>
                <a:defRPr/>
              </a:pPr>
              <a:t>12/3/2010</a:t>
            </a:fld>
            <a:endParaRPr lang="en-US"/>
          </a:p>
        </p:txBody>
      </p:sp>
      <p:sp>
        <p:nvSpPr>
          <p:cNvPr id="8"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B84BD596-DADE-42A3-937B-A895B5ABFA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8F1A7741-97C6-4F18-B643-54DC71B628D1}" type="datetime1">
              <a:rPr lang="en-US" smtClean="0"/>
              <a:pPr>
                <a:defRPr/>
              </a:pPr>
              <a:t>12/3/2010</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D92AC271-8E4D-4819-A9A8-D2EA4ED49E3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1855E7CB-D449-4140-9FB2-A727ED7142E1}" type="datetime1">
              <a:rPr lang="en-US" smtClean="0"/>
              <a:pPr>
                <a:defRPr/>
              </a:pPr>
              <a:t>12/3/2010</a:t>
            </a:fld>
            <a:endParaRPr lang="en-US"/>
          </a:p>
        </p:txBody>
      </p:sp>
      <p:sp>
        <p:nvSpPr>
          <p:cNvPr id="3"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B7D554E7-880A-45A7-A3CF-EFC3B0502BF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8864528A-FBB0-45AA-B1B1-C2933AF8989C}" type="datetime1">
              <a:rPr lang="en-US" smtClean="0"/>
              <a:pPr>
                <a:defRPr/>
              </a:pPr>
              <a:t>12/3/2010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3F336D9-EEFB-4F66-BB9F-A1D9B177577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6AB617F4-8B0B-4331-8B54-86F6F77A9A43}" type="datetime1">
              <a:rPr lang="en-US" smtClean="0"/>
              <a:pPr>
                <a:defRPr/>
              </a:pPr>
              <a:t>12/3/2010</a:t>
            </a:fld>
            <a:endParaRPr lang="en-US"/>
          </a:p>
        </p:txBody>
      </p:sp>
      <p:sp>
        <p:nvSpPr>
          <p:cNvPr id="6" name="Rectangle 12"/>
          <p:cNvSpPr>
            <a:spLocks noGrp="1" noChangeArrowheads="1"/>
          </p:cNvSpPr>
          <p:nvPr>
            <p:ph type="ftr" sz="quarter" idx="11"/>
          </p:nvPr>
        </p:nvSpPr>
        <p:spPr>
          <a:ln/>
        </p:spPr>
        <p:txBody>
          <a:bodyPr/>
          <a:lstStyle>
            <a:lvl1pPr>
              <a:defRPr/>
            </a:lvl1pPr>
          </a:lstStyle>
          <a:p>
            <a:pPr>
              <a:defRPr/>
            </a:pPr>
            <a:r>
              <a:rPr lang="en-US" smtClean="0"/>
              <a:t>Opo Fensre - Da Kerki nanga Opwekking</a:t>
            </a: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A592DD2F-8355-44DA-9B29-A248D184BC7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2"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5"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3005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a:latin typeface="Tahoma"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0059"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atin typeface="Tahoma" pitchFamily="34" charset="0"/>
              </a:defRPr>
            </a:lvl1pPr>
          </a:lstStyle>
          <a:p>
            <a:pPr>
              <a:defRPr/>
            </a:pPr>
            <a:fld id="{D512A94A-36FC-4DB9-8031-AFDA38F72EB7}" type="datetime1">
              <a:rPr lang="en-US" smtClean="0"/>
              <a:pPr>
                <a:defRPr/>
              </a:pPr>
              <a:t>12/3/2010</a:t>
            </a:fld>
            <a:endParaRPr lang="en-US"/>
          </a:p>
        </p:txBody>
      </p:sp>
      <p:sp>
        <p:nvSpPr>
          <p:cNvPr id="130060"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Tahoma" pitchFamily="34" charset="0"/>
              </a:defRPr>
            </a:lvl1pPr>
          </a:lstStyle>
          <a:p>
            <a:pPr>
              <a:defRPr/>
            </a:pPr>
            <a:r>
              <a:rPr lang="en-US" smtClean="0"/>
              <a:t>Opo Fensre - Da Kerki nanga Opwekking</a:t>
            </a:r>
            <a:endParaRPr lang="en-US"/>
          </a:p>
        </p:txBody>
      </p:sp>
      <p:sp>
        <p:nvSpPr>
          <p:cNvPr id="13006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Tahoma" pitchFamily="34" charset="0"/>
              </a:defRPr>
            </a:lvl1pPr>
          </a:lstStyle>
          <a:p>
            <a:pPr>
              <a:defRPr/>
            </a:pPr>
            <a:fld id="{9858B497-81DF-4B0C-BACC-84C4EF5FDC6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cs typeface="Arial" charset="0"/>
        </a:defRPr>
      </a:lvl2pPr>
      <a:lvl3pPr algn="l" rtl="0" eaLnBrk="0" fontAlgn="base" hangingPunct="0">
        <a:spcBef>
          <a:spcPct val="0"/>
        </a:spcBef>
        <a:spcAft>
          <a:spcPct val="0"/>
        </a:spcAft>
        <a:defRPr sz="4400">
          <a:solidFill>
            <a:schemeClr val="tx2"/>
          </a:solidFill>
          <a:latin typeface="Tahoma" pitchFamily="34" charset="0"/>
          <a:cs typeface="Arial" charset="0"/>
        </a:defRPr>
      </a:lvl3pPr>
      <a:lvl4pPr algn="l" rtl="0" eaLnBrk="0" fontAlgn="base" hangingPunct="0">
        <a:spcBef>
          <a:spcPct val="0"/>
        </a:spcBef>
        <a:spcAft>
          <a:spcPct val="0"/>
        </a:spcAft>
        <a:defRPr sz="4400">
          <a:solidFill>
            <a:schemeClr val="tx2"/>
          </a:solidFill>
          <a:latin typeface="Tahoma" pitchFamily="34" charset="0"/>
          <a:cs typeface="Arial" charset="0"/>
        </a:defRPr>
      </a:lvl4pPr>
      <a:lvl5pPr algn="l" rtl="0" eaLnBrk="0" fontAlgn="base" hangingPunct="0">
        <a:spcBef>
          <a:spcPct val="0"/>
        </a:spcBef>
        <a:spcAft>
          <a:spcPct val="0"/>
        </a:spcAft>
        <a:defRPr sz="4400">
          <a:solidFill>
            <a:schemeClr val="tx2"/>
          </a:solidFill>
          <a:latin typeface="Tahoma" pitchFamily="34" charset="0"/>
          <a:cs typeface="Arial" charset="0"/>
        </a:defRPr>
      </a:lvl5pPr>
      <a:lvl6pPr marL="457200" algn="l" rtl="0" fontAlgn="base">
        <a:spcBef>
          <a:spcPct val="0"/>
        </a:spcBef>
        <a:spcAft>
          <a:spcPct val="0"/>
        </a:spcAft>
        <a:defRPr sz="4400">
          <a:solidFill>
            <a:schemeClr val="tx2"/>
          </a:solidFill>
          <a:latin typeface="Tahoma" pitchFamily="34" charset="0"/>
          <a:cs typeface="Arial" charset="0"/>
        </a:defRPr>
      </a:lvl6pPr>
      <a:lvl7pPr marL="914400" algn="l" rtl="0" fontAlgn="base">
        <a:spcBef>
          <a:spcPct val="0"/>
        </a:spcBef>
        <a:spcAft>
          <a:spcPct val="0"/>
        </a:spcAft>
        <a:defRPr sz="4400">
          <a:solidFill>
            <a:schemeClr val="tx2"/>
          </a:solidFill>
          <a:latin typeface="Tahoma" pitchFamily="34" charset="0"/>
          <a:cs typeface="Arial" charset="0"/>
        </a:defRPr>
      </a:lvl7pPr>
      <a:lvl8pPr marL="1371600" algn="l" rtl="0" fontAlgn="base">
        <a:spcBef>
          <a:spcPct val="0"/>
        </a:spcBef>
        <a:spcAft>
          <a:spcPct val="0"/>
        </a:spcAft>
        <a:defRPr sz="4400">
          <a:solidFill>
            <a:schemeClr val="tx2"/>
          </a:solidFill>
          <a:latin typeface="Tahoma" pitchFamily="34" charset="0"/>
          <a:cs typeface="Arial" charset="0"/>
        </a:defRPr>
      </a:lvl8pPr>
      <a:lvl9pPr marL="1828800" algn="l" rtl="0" fontAlgn="base">
        <a:spcBef>
          <a:spcPct val="0"/>
        </a:spcBef>
        <a:spcAft>
          <a:spcPct val="0"/>
        </a:spcAft>
        <a:defRPr sz="4400">
          <a:solidFill>
            <a:schemeClr val="tx2"/>
          </a:solidFill>
          <a:latin typeface="Tahoma" pitchFamily="34" charset="0"/>
          <a:cs typeface="Arial"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cs typeface="+mn-cs"/>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3048000"/>
            <a:ext cx="7772400" cy="1752600"/>
          </a:xfrm>
        </p:spPr>
        <p:txBody>
          <a:bodyPr/>
          <a:lstStyle/>
          <a:p>
            <a:pPr algn="ctr"/>
            <a:r>
              <a:rPr lang="en-US" b="1" dirty="0" smtClean="0"/>
              <a:t>Advanced </a:t>
            </a:r>
            <a:r>
              <a:rPr lang="en-US" b="1" dirty="0" err="1" smtClean="0"/>
              <a:t>Bijbel</a:t>
            </a:r>
            <a:r>
              <a:rPr lang="en-US" b="1" dirty="0" smtClean="0"/>
              <a:t> </a:t>
            </a:r>
            <a:r>
              <a:rPr lang="en-US" b="1" dirty="0" err="1" smtClean="0"/>
              <a:t>Instituut</a:t>
            </a:r>
            <a:r>
              <a:rPr lang="en-US" b="1" dirty="0" smtClean="0"/>
              <a:t/>
            </a:r>
            <a:br>
              <a:rPr lang="en-US" b="1" dirty="0" smtClean="0"/>
            </a:br>
            <a:r>
              <a:rPr lang="en-US" b="1" dirty="0" smtClean="0"/>
              <a:t>Module 7 Les 3</a:t>
            </a:r>
            <a:r>
              <a:rPr lang="en-US" dirty="0" smtClean="0"/>
              <a:t/>
            </a:r>
            <a:br>
              <a:rPr lang="en-US" dirty="0" smtClean="0"/>
            </a:br>
            <a:r>
              <a:rPr lang="en-US" dirty="0" smtClean="0"/>
              <a:t/>
            </a:r>
            <a:br>
              <a:rPr lang="en-US" dirty="0" smtClean="0"/>
            </a:br>
            <a:r>
              <a:rPr lang="en-US" sz="6600" b="1" dirty="0" err="1" smtClean="0">
                <a:solidFill>
                  <a:srgbClr val="FF0000"/>
                </a:solidFill>
              </a:rPr>
              <a:t>Opo</a:t>
            </a:r>
            <a:r>
              <a:rPr lang="en-US" sz="6600" b="1" dirty="0" smtClean="0">
                <a:solidFill>
                  <a:srgbClr val="FF0000"/>
                </a:solidFill>
              </a:rPr>
              <a:t> </a:t>
            </a:r>
            <a:r>
              <a:rPr lang="en-US" sz="6600" b="1" dirty="0" err="1" smtClean="0">
                <a:solidFill>
                  <a:srgbClr val="FF0000"/>
                </a:solidFill>
              </a:rPr>
              <a:t>Fensre</a:t>
            </a:r>
            <a:r>
              <a:rPr lang="en-US" sz="6600" b="1" dirty="0" smtClean="0">
                <a:solidFill>
                  <a:srgbClr val="FF0000"/>
                </a:solidFill>
              </a:rPr>
              <a:t> </a:t>
            </a:r>
            <a:br>
              <a:rPr lang="en-US" sz="6600" b="1" dirty="0" smtClean="0">
                <a:solidFill>
                  <a:srgbClr val="FF0000"/>
                </a:solidFill>
              </a:rPr>
            </a:br>
            <a:r>
              <a:rPr lang="en-US" sz="3200" b="1" dirty="0" err="1" smtClean="0">
                <a:solidFill>
                  <a:srgbClr val="FF0000"/>
                </a:solidFill>
              </a:rPr>
              <a:t>da</a:t>
            </a:r>
            <a:r>
              <a:rPr lang="en-US" sz="3200" b="1" dirty="0" smtClean="0">
                <a:solidFill>
                  <a:srgbClr val="FF0000"/>
                </a:solidFill>
              </a:rPr>
              <a:t> </a:t>
            </a:r>
            <a:r>
              <a:rPr lang="en-US" sz="3200" b="1" dirty="0" err="1" smtClean="0">
                <a:solidFill>
                  <a:srgbClr val="FF0000"/>
                </a:solidFill>
              </a:rPr>
              <a:t>kerki</a:t>
            </a:r>
            <a:r>
              <a:rPr lang="en-US" sz="3200" b="1" dirty="0" smtClean="0">
                <a:solidFill>
                  <a:srgbClr val="FF0000"/>
                </a:solidFill>
              </a:rPr>
              <a:t> </a:t>
            </a:r>
            <a:r>
              <a:rPr lang="en-US" sz="3200" b="1" dirty="0" err="1" smtClean="0">
                <a:solidFill>
                  <a:srgbClr val="FF0000"/>
                </a:solidFill>
              </a:rPr>
              <a:t>nanga</a:t>
            </a:r>
            <a:r>
              <a:rPr lang="en-US" sz="3200" b="1" dirty="0" smtClean="0">
                <a:solidFill>
                  <a:srgbClr val="FF0000"/>
                </a:solidFill>
              </a:rPr>
              <a:t> </a:t>
            </a:r>
            <a:r>
              <a:rPr lang="en-US" sz="3200" b="1" dirty="0" err="1" smtClean="0">
                <a:solidFill>
                  <a:srgbClr val="FF0000"/>
                </a:solidFill>
              </a:rPr>
              <a:t>opwekking</a:t>
            </a:r>
            <a:endParaRPr lang="en-US" sz="3200" b="1" dirty="0" smtClean="0">
              <a:solidFill>
                <a:srgbClr val="FF0000"/>
              </a:solidFill>
            </a:endParaRPr>
          </a:p>
        </p:txBody>
      </p:sp>
      <p:sp>
        <p:nvSpPr>
          <p:cNvPr id="3075" name="Rectangle 3"/>
          <p:cNvSpPr>
            <a:spLocks noGrp="1" noChangeArrowheads="1"/>
          </p:cNvSpPr>
          <p:nvPr>
            <p:ph type="subTitle" idx="1"/>
          </p:nvPr>
        </p:nvSpPr>
        <p:spPr>
          <a:xfrm>
            <a:off x="-1447800" y="5981700"/>
            <a:ext cx="6400800" cy="1752600"/>
          </a:xfrm>
        </p:spPr>
        <p:txBody>
          <a:bodyPr/>
          <a:lstStyle/>
          <a:p>
            <a:r>
              <a:rPr lang="en-US" sz="2000" dirty="0" smtClean="0"/>
              <a:t>R. Patton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vraag</a:t>
            </a:r>
            <a:endParaRPr lang="en-US" dirty="0"/>
          </a:p>
        </p:txBody>
      </p:sp>
      <p:sp>
        <p:nvSpPr>
          <p:cNvPr id="3" name="Content Placeholder 2"/>
          <p:cNvSpPr>
            <a:spLocks noGrp="1"/>
          </p:cNvSpPr>
          <p:nvPr>
            <p:ph idx="1"/>
          </p:nvPr>
        </p:nvSpPr>
        <p:spPr>
          <a:xfrm>
            <a:off x="304800" y="2017713"/>
            <a:ext cx="8650288" cy="4114800"/>
          </a:xfrm>
        </p:spPr>
        <p:txBody>
          <a:bodyPr/>
          <a:lstStyle/>
          <a:p>
            <a:r>
              <a:rPr lang="en-US" b="1" dirty="0" err="1" smtClean="0">
                <a:solidFill>
                  <a:srgbClr val="FF0000"/>
                </a:solidFill>
              </a:rPr>
              <a:t>Wi</a:t>
            </a:r>
            <a:r>
              <a:rPr lang="en-US" b="1" dirty="0" smtClean="0">
                <a:solidFill>
                  <a:srgbClr val="FF0000"/>
                </a:solidFill>
              </a:rPr>
              <a:t> de </a:t>
            </a:r>
            <a:r>
              <a:rPr lang="en-US" b="1" dirty="0" err="1" smtClean="0">
                <a:solidFill>
                  <a:srgbClr val="FF0000"/>
                </a:solidFill>
              </a:rPr>
              <a:t>bezig</a:t>
            </a:r>
            <a:r>
              <a:rPr lang="en-US" b="1" dirty="0" smtClean="0">
                <a:solidFill>
                  <a:srgbClr val="FF0000"/>
                </a:solidFill>
              </a:rPr>
              <a:t> foe </a:t>
            </a:r>
            <a:r>
              <a:rPr lang="en-US" b="1" dirty="0" err="1" smtClean="0">
                <a:solidFill>
                  <a:srgbClr val="FF0000"/>
                </a:solidFill>
              </a:rPr>
              <a:t>taki</a:t>
            </a:r>
            <a:r>
              <a:rPr lang="en-US" b="1" dirty="0" smtClean="0">
                <a:solidFill>
                  <a:srgbClr val="FF0000"/>
                </a:solidFill>
              </a:rPr>
              <a:t> </a:t>
            </a:r>
            <a:r>
              <a:rPr lang="en-US" b="1" dirty="0" err="1" smtClean="0">
                <a:solidFill>
                  <a:srgbClr val="FF0000"/>
                </a:solidFill>
              </a:rPr>
              <a:t>abra</a:t>
            </a:r>
            <a:r>
              <a:rPr lang="en-US" b="1" dirty="0" smtClean="0">
                <a:solidFill>
                  <a:srgbClr val="FF0000"/>
                </a:solidFill>
              </a:rPr>
              <a:t> san </a:t>
            </a:r>
            <a:r>
              <a:rPr lang="en-US" b="1" dirty="0" err="1" smtClean="0">
                <a:solidFill>
                  <a:srgbClr val="FF0000"/>
                </a:solidFill>
              </a:rPr>
              <a:t>wi</a:t>
            </a:r>
            <a:r>
              <a:rPr lang="en-US" b="1" dirty="0" smtClean="0">
                <a:solidFill>
                  <a:srgbClr val="FF0000"/>
                </a:solidFill>
              </a:rPr>
              <a:t> doe </a:t>
            </a:r>
            <a:r>
              <a:rPr lang="en-US" b="1" dirty="0" err="1" smtClean="0">
                <a:solidFill>
                  <a:srgbClr val="FF0000"/>
                </a:solidFill>
              </a:rPr>
              <a:t>gi</a:t>
            </a:r>
            <a:r>
              <a:rPr lang="en-US" b="1" dirty="0" smtClean="0">
                <a:solidFill>
                  <a:srgbClr val="FF0000"/>
                </a:solidFill>
              </a:rPr>
              <a:t> </a:t>
            </a:r>
            <a:r>
              <a:rPr lang="en-US" b="1" dirty="0" err="1" smtClean="0">
                <a:solidFill>
                  <a:srgbClr val="FF0000"/>
                </a:solidFill>
              </a:rPr>
              <a:t>Gado</a:t>
            </a:r>
            <a:r>
              <a:rPr lang="en-US" b="1" dirty="0" smtClean="0">
                <a:solidFill>
                  <a:srgbClr val="FF0000"/>
                </a:solidFill>
              </a:rPr>
              <a:t>, </a:t>
            </a:r>
            <a:r>
              <a:rPr lang="en-US" b="1" dirty="0" err="1" smtClean="0">
                <a:solidFill>
                  <a:srgbClr val="FF0000"/>
                </a:solidFill>
              </a:rPr>
              <a:t>efoe</a:t>
            </a:r>
            <a:r>
              <a:rPr lang="en-US" b="1" dirty="0" smtClean="0">
                <a:solidFill>
                  <a:srgbClr val="FF0000"/>
                </a:solidFill>
              </a:rPr>
              <a:t> san </a:t>
            </a:r>
            <a:r>
              <a:rPr lang="en-US" b="1" dirty="0" err="1" smtClean="0">
                <a:solidFill>
                  <a:srgbClr val="FF0000"/>
                </a:solidFill>
              </a:rPr>
              <a:t>Gado</a:t>
            </a:r>
            <a:r>
              <a:rPr lang="en-US" b="1" dirty="0" smtClean="0">
                <a:solidFill>
                  <a:srgbClr val="FF0000"/>
                </a:solidFill>
              </a:rPr>
              <a:t> doe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wi</a:t>
            </a:r>
            <a:r>
              <a:rPr lang="en-US" b="1" dirty="0" smtClean="0">
                <a:solidFill>
                  <a:srgbClr val="FF0000"/>
                </a:solidFill>
              </a:rPr>
              <a:t> </a:t>
            </a:r>
            <a:r>
              <a:rPr lang="en-US" b="1" dirty="0" err="1" smtClean="0">
                <a:solidFill>
                  <a:srgbClr val="FF0000"/>
                </a:solidFill>
              </a:rPr>
              <a:t>ini</a:t>
            </a:r>
            <a:r>
              <a:rPr lang="en-US" b="1" dirty="0" smtClean="0">
                <a:solidFill>
                  <a:srgbClr val="FF0000"/>
                </a:solidFill>
              </a:rPr>
              <a:t>?  </a:t>
            </a:r>
            <a:r>
              <a:rPr lang="en-US" b="1" dirty="0" err="1" smtClean="0">
                <a:solidFill>
                  <a:srgbClr val="FF0000"/>
                </a:solidFill>
              </a:rPr>
              <a:t>Dus</a:t>
            </a:r>
            <a:r>
              <a:rPr lang="en-US" b="1" dirty="0" smtClean="0">
                <a:solidFill>
                  <a:srgbClr val="FF0000"/>
                </a:solidFill>
              </a:rPr>
              <a:t> </a:t>
            </a:r>
            <a:r>
              <a:rPr lang="en-US" b="1" dirty="0" err="1" smtClean="0">
                <a:solidFill>
                  <a:srgbClr val="FF0000"/>
                </a:solidFill>
              </a:rPr>
              <a:t>wi</a:t>
            </a:r>
            <a:r>
              <a:rPr lang="en-US" b="1" dirty="0" smtClean="0">
                <a:solidFill>
                  <a:srgbClr val="FF0000"/>
                </a:solidFill>
              </a:rPr>
              <a:t> </a:t>
            </a:r>
            <a:r>
              <a:rPr lang="en-US" b="1" dirty="0" err="1" smtClean="0">
                <a:solidFill>
                  <a:srgbClr val="FF0000"/>
                </a:solidFill>
              </a:rPr>
              <a:t>abi</a:t>
            </a:r>
            <a:r>
              <a:rPr lang="en-US" b="1" dirty="0" smtClean="0">
                <a:solidFill>
                  <a:srgbClr val="FF0000"/>
                </a:solidFill>
              </a:rPr>
              <a:t> </a:t>
            </a:r>
            <a:r>
              <a:rPr lang="en-US" b="1" dirty="0" err="1" smtClean="0">
                <a:solidFill>
                  <a:srgbClr val="FF0000"/>
                </a:solidFill>
              </a:rPr>
              <a:t>fanowdoe</a:t>
            </a:r>
            <a:r>
              <a:rPr lang="en-US" b="1" dirty="0" smtClean="0">
                <a:solidFill>
                  <a:srgbClr val="FF0000"/>
                </a:solidFill>
              </a:rPr>
              <a:t> foe </a:t>
            </a:r>
            <a:r>
              <a:rPr lang="en-US" b="1" dirty="0" err="1" smtClean="0">
                <a:solidFill>
                  <a:srgbClr val="FF0000"/>
                </a:solidFill>
              </a:rPr>
              <a:t>kisi</a:t>
            </a:r>
            <a:r>
              <a:rPr lang="en-US" b="1" dirty="0" smtClean="0">
                <a:solidFill>
                  <a:srgbClr val="FF0000"/>
                </a:solidFill>
              </a:rPr>
              <a:t> </a:t>
            </a:r>
            <a:r>
              <a:rPr lang="en-US" b="1" dirty="0" err="1" smtClean="0">
                <a:solidFill>
                  <a:srgbClr val="FF0000"/>
                </a:solidFill>
              </a:rPr>
              <a:t>da</a:t>
            </a:r>
            <a:r>
              <a:rPr lang="en-US" b="1" dirty="0" smtClean="0">
                <a:solidFill>
                  <a:srgbClr val="FF0000"/>
                </a:solidFill>
              </a:rPr>
              <a:t> </a:t>
            </a:r>
            <a:r>
              <a:rPr lang="en-US" b="1" dirty="0" err="1" smtClean="0">
                <a:solidFill>
                  <a:srgbClr val="FF0000"/>
                </a:solidFill>
              </a:rPr>
              <a:t>faja</a:t>
            </a:r>
            <a:r>
              <a:rPr lang="en-US" b="1" dirty="0" smtClean="0">
                <a:solidFill>
                  <a:srgbClr val="FF0000"/>
                </a:solidFill>
              </a:rPr>
              <a:t> </a:t>
            </a:r>
            <a:r>
              <a:rPr lang="en-US" b="1" dirty="0" err="1" smtClean="0">
                <a:solidFill>
                  <a:srgbClr val="FF0000"/>
                </a:solidFill>
              </a:rPr>
              <a:t>baka</a:t>
            </a:r>
            <a:r>
              <a:rPr lang="en-US" b="1" dirty="0" smtClean="0">
                <a:solidFill>
                  <a:srgbClr val="FF0000"/>
                </a:solidFill>
              </a:rPr>
              <a:t>…</a:t>
            </a:r>
          </a:p>
          <a:p>
            <a:r>
              <a:rPr lang="en-US" b="1" dirty="0" err="1" smtClean="0"/>
              <a:t>Alwasi</a:t>
            </a:r>
            <a:r>
              <a:rPr lang="en-US" b="1" dirty="0" smtClean="0"/>
              <a:t> </a:t>
            </a:r>
            <a:r>
              <a:rPr lang="en-US" b="1" dirty="0" err="1" smtClean="0"/>
              <a:t>kande</a:t>
            </a:r>
            <a:r>
              <a:rPr lang="en-US" b="1" dirty="0" smtClean="0"/>
              <a:t> </a:t>
            </a:r>
            <a:r>
              <a:rPr lang="en-US" b="1" dirty="0" err="1" smtClean="0"/>
              <a:t>wi</a:t>
            </a:r>
            <a:r>
              <a:rPr lang="en-US" b="1" dirty="0" smtClean="0"/>
              <a:t> </a:t>
            </a:r>
            <a:r>
              <a:rPr lang="en-US" b="1" dirty="0" err="1" smtClean="0"/>
              <a:t>libi</a:t>
            </a:r>
            <a:r>
              <a:rPr lang="en-US" b="1" dirty="0" smtClean="0"/>
              <a:t> en </a:t>
            </a:r>
            <a:r>
              <a:rPr lang="en-US" b="1" dirty="0" err="1" smtClean="0"/>
              <a:t>waka</a:t>
            </a:r>
            <a:r>
              <a:rPr lang="en-US" b="1" dirty="0" smtClean="0"/>
              <a:t> </a:t>
            </a:r>
            <a:r>
              <a:rPr lang="en-US" b="1" dirty="0" err="1" smtClean="0"/>
              <a:t>na</a:t>
            </a:r>
            <a:r>
              <a:rPr lang="en-US" b="1" dirty="0" smtClean="0"/>
              <a:t> </a:t>
            </a:r>
            <a:r>
              <a:rPr lang="en-US" b="1" dirty="0" err="1" smtClean="0"/>
              <a:t>ini</a:t>
            </a:r>
            <a:r>
              <a:rPr lang="en-US" b="1" dirty="0" smtClean="0"/>
              <a:t> </a:t>
            </a:r>
            <a:r>
              <a:rPr lang="en-US" b="1" dirty="0" err="1" smtClean="0"/>
              <a:t>da</a:t>
            </a:r>
            <a:r>
              <a:rPr lang="en-US" b="1" dirty="0" smtClean="0"/>
              <a:t> </a:t>
            </a:r>
            <a:r>
              <a:rPr lang="en-US" b="1" dirty="0" err="1" smtClean="0"/>
              <a:t>Jeje</a:t>
            </a:r>
            <a:r>
              <a:rPr lang="en-US" b="1" dirty="0" smtClean="0"/>
              <a:t>, ma </a:t>
            </a:r>
            <a:r>
              <a:rPr lang="en-US" b="1" dirty="0" err="1" smtClean="0"/>
              <a:t>wi</a:t>
            </a:r>
            <a:r>
              <a:rPr lang="en-US" b="1" dirty="0" smtClean="0"/>
              <a:t> </a:t>
            </a:r>
            <a:r>
              <a:rPr lang="en-US" b="1" dirty="0" err="1" smtClean="0"/>
              <a:t>abi</a:t>
            </a:r>
            <a:r>
              <a:rPr lang="en-US" b="1" dirty="0" smtClean="0"/>
              <a:t> </a:t>
            </a:r>
            <a:r>
              <a:rPr lang="en-US" b="1" dirty="0" err="1" smtClean="0"/>
              <a:t>opfrissing</a:t>
            </a:r>
            <a:r>
              <a:rPr lang="en-US" b="1" dirty="0" smtClean="0"/>
              <a:t> </a:t>
            </a:r>
            <a:r>
              <a:rPr lang="en-US" b="1" dirty="0" err="1" smtClean="0"/>
              <a:t>fanowdoe</a:t>
            </a:r>
            <a:r>
              <a:rPr lang="en-US" b="1" dirty="0" smtClean="0"/>
              <a:t>.  En a no de </a:t>
            </a:r>
            <a:r>
              <a:rPr lang="en-US" b="1" dirty="0" err="1" smtClean="0"/>
              <a:t>da</a:t>
            </a:r>
            <a:r>
              <a:rPr lang="en-US" b="1" dirty="0" smtClean="0"/>
              <a:t> </a:t>
            </a:r>
            <a:r>
              <a:rPr lang="en-US" b="1" dirty="0" err="1" smtClean="0"/>
              <a:t>opwekking</a:t>
            </a:r>
            <a:r>
              <a:rPr lang="en-US" b="1" dirty="0" smtClean="0"/>
              <a:t> </a:t>
            </a:r>
            <a:r>
              <a:rPr lang="en-US" b="1" dirty="0" err="1" smtClean="0"/>
              <a:t>disi</a:t>
            </a:r>
            <a:r>
              <a:rPr lang="en-US" b="1" dirty="0" smtClean="0"/>
              <a:t> de </a:t>
            </a:r>
            <a:r>
              <a:rPr lang="en-US" b="1" dirty="0" err="1" smtClean="0"/>
              <a:t>sleutel</a:t>
            </a:r>
            <a:r>
              <a:rPr lang="en-US" b="1" dirty="0" smtClean="0"/>
              <a:t>, ma </a:t>
            </a:r>
            <a:r>
              <a:rPr lang="en-US" b="1" dirty="0" err="1" smtClean="0"/>
              <a:t>wi</a:t>
            </a:r>
            <a:r>
              <a:rPr lang="en-US" b="1" dirty="0" smtClean="0"/>
              <a:t> </a:t>
            </a:r>
            <a:r>
              <a:rPr lang="en-US" b="1" dirty="0" err="1" smtClean="0"/>
              <a:t>aladei</a:t>
            </a:r>
            <a:r>
              <a:rPr lang="en-US" b="1" dirty="0" smtClean="0"/>
              <a:t> </a:t>
            </a:r>
            <a:r>
              <a:rPr lang="en-US" b="1" dirty="0" err="1" smtClean="0"/>
              <a:t>waka</a:t>
            </a:r>
            <a:endParaRPr lang="en-US" b="1"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10</a:t>
            </a:fld>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p:spPr>
        <p:txBody>
          <a:bodyPr/>
          <a:lstStyle/>
          <a:p>
            <a:fld id="{3231504A-AB18-404B-9E66-A2203BB887AD}" type="datetime1">
              <a:rPr lang="en-US"/>
              <a:pPr/>
              <a:t>12/3/2010</a:t>
            </a:fld>
            <a:endParaRPr lang="en-US"/>
          </a:p>
        </p:txBody>
      </p:sp>
      <p:sp>
        <p:nvSpPr>
          <p:cNvPr id="49155" name="Footer Placeholder 4"/>
          <p:cNvSpPr>
            <a:spLocks noGrp="1"/>
          </p:cNvSpPr>
          <p:nvPr>
            <p:ph type="ftr" sz="quarter" idx="11"/>
          </p:nvPr>
        </p:nvSpPr>
        <p:spPr>
          <a:noFill/>
        </p:spPr>
        <p:txBody>
          <a:bodyPr/>
          <a:lstStyle/>
          <a:p>
            <a:r>
              <a:rPr lang="en-US"/>
              <a:t>Da Bijbel nanga Pokoe</a:t>
            </a:r>
          </a:p>
        </p:txBody>
      </p:sp>
      <p:sp>
        <p:nvSpPr>
          <p:cNvPr id="49156" name="Slide Number Placeholder 5"/>
          <p:cNvSpPr>
            <a:spLocks noGrp="1"/>
          </p:cNvSpPr>
          <p:nvPr>
            <p:ph type="sldNum" sz="quarter" idx="12"/>
          </p:nvPr>
        </p:nvSpPr>
        <p:spPr>
          <a:noFill/>
        </p:spPr>
        <p:txBody>
          <a:bodyPr/>
          <a:lstStyle/>
          <a:p>
            <a:fld id="{2A8605C8-F5A2-42CF-924F-02081CC1AEB2}" type="slidenum">
              <a:rPr lang="en-US"/>
              <a:pPr/>
              <a:t>100</a:t>
            </a:fld>
            <a:endParaRPr lang="en-US"/>
          </a:p>
        </p:txBody>
      </p:sp>
      <p:sp>
        <p:nvSpPr>
          <p:cNvPr id="49157" name="Rectangle 2"/>
          <p:cNvSpPr>
            <a:spLocks noGrp="1" noChangeArrowheads="1"/>
          </p:cNvSpPr>
          <p:nvPr>
            <p:ph type="title"/>
          </p:nvPr>
        </p:nvSpPr>
        <p:spPr/>
        <p:txBody>
          <a:bodyPr/>
          <a:lstStyle/>
          <a:p>
            <a:pPr eaLnBrk="1" hangingPunct="1"/>
            <a:r>
              <a:rPr lang="en-US" dirty="0" err="1" smtClean="0"/>
              <a:t>Voorbeeld</a:t>
            </a:r>
            <a:r>
              <a:rPr lang="en-US" dirty="0" smtClean="0"/>
              <a:t>: </a:t>
            </a:r>
            <a:r>
              <a:rPr lang="en-US" dirty="0" err="1" smtClean="0"/>
              <a:t>Epaphras</a:t>
            </a:r>
            <a:r>
              <a:rPr lang="en-US" dirty="0" smtClean="0"/>
              <a:t> </a:t>
            </a:r>
            <a:endParaRPr lang="en-US" dirty="0" smtClean="0"/>
          </a:p>
        </p:txBody>
      </p:sp>
      <p:sp>
        <p:nvSpPr>
          <p:cNvPr id="49158" name="Rectangle 3"/>
          <p:cNvSpPr>
            <a:spLocks noGrp="1" noChangeArrowheads="1"/>
          </p:cNvSpPr>
          <p:nvPr>
            <p:ph type="body" idx="1"/>
          </p:nvPr>
        </p:nvSpPr>
        <p:spPr/>
        <p:txBody>
          <a:bodyPr/>
          <a:lstStyle/>
          <a:p>
            <a:pPr eaLnBrk="1" hangingPunct="1">
              <a:lnSpc>
                <a:spcPct val="90000"/>
              </a:lnSpc>
            </a:pPr>
            <a:r>
              <a:rPr lang="en-US" b="1" smtClean="0"/>
              <a:t>Kol 4:12. Epafras, disi de wan foe oen, wan dinari foe Kristus, seni odi; alatem, a </a:t>
            </a:r>
            <a:r>
              <a:rPr lang="en-US" b="1" smtClean="0">
                <a:solidFill>
                  <a:srgbClr val="FF0000"/>
                </a:solidFill>
              </a:rPr>
              <a:t>haswa tranga </a:t>
            </a:r>
            <a:r>
              <a:rPr lang="en-US" b="1" smtClean="0"/>
              <a:t>foe begi gi oen dati oen sa tan sondro foutoe en volmaakt na ini ala da wani foe Gado.  13. Bikasi mi taki foe hem, dati a lobi oen toemoesi nanga dem soema foe Laodicea nanga Hiërapolis.</a:t>
            </a:r>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ate Placeholder 3"/>
          <p:cNvSpPr>
            <a:spLocks noGrp="1"/>
          </p:cNvSpPr>
          <p:nvPr>
            <p:ph type="dt" sz="quarter" idx="10"/>
          </p:nvPr>
        </p:nvSpPr>
        <p:spPr>
          <a:noFill/>
        </p:spPr>
        <p:txBody>
          <a:bodyPr/>
          <a:lstStyle/>
          <a:p>
            <a:fld id="{342BE77E-F791-4022-B5E5-91DC3F5A45B7}" type="datetime1">
              <a:rPr lang="en-US"/>
              <a:pPr/>
              <a:t>12/3/2010</a:t>
            </a:fld>
            <a:endParaRPr lang="en-US"/>
          </a:p>
        </p:txBody>
      </p:sp>
      <p:sp>
        <p:nvSpPr>
          <p:cNvPr id="50179" name="Footer Placeholder 4"/>
          <p:cNvSpPr>
            <a:spLocks noGrp="1"/>
          </p:cNvSpPr>
          <p:nvPr>
            <p:ph type="ftr" sz="quarter" idx="11"/>
          </p:nvPr>
        </p:nvSpPr>
        <p:spPr>
          <a:noFill/>
        </p:spPr>
        <p:txBody>
          <a:bodyPr/>
          <a:lstStyle/>
          <a:p>
            <a:r>
              <a:rPr lang="en-US"/>
              <a:t>Da Bijbel nanga Pokoe</a:t>
            </a:r>
          </a:p>
        </p:txBody>
      </p:sp>
      <p:sp>
        <p:nvSpPr>
          <p:cNvPr id="50180" name="Slide Number Placeholder 5"/>
          <p:cNvSpPr>
            <a:spLocks noGrp="1"/>
          </p:cNvSpPr>
          <p:nvPr>
            <p:ph type="sldNum" sz="quarter" idx="12"/>
          </p:nvPr>
        </p:nvSpPr>
        <p:spPr>
          <a:noFill/>
        </p:spPr>
        <p:txBody>
          <a:bodyPr/>
          <a:lstStyle/>
          <a:p>
            <a:fld id="{A7C6D412-0122-4D30-8D6C-1B2DFFC189F3}" type="slidenum">
              <a:rPr lang="en-US"/>
              <a:pPr/>
              <a:t>101</a:t>
            </a:fld>
            <a:endParaRPr lang="en-US"/>
          </a:p>
        </p:txBody>
      </p:sp>
      <p:sp>
        <p:nvSpPr>
          <p:cNvPr id="50181" name="Rectangle 2"/>
          <p:cNvSpPr>
            <a:spLocks noGrp="1" noChangeArrowheads="1"/>
          </p:cNvSpPr>
          <p:nvPr>
            <p:ph type="title"/>
          </p:nvPr>
        </p:nvSpPr>
        <p:spPr/>
        <p:txBody>
          <a:bodyPr/>
          <a:lstStyle/>
          <a:p>
            <a:pPr eaLnBrk="1" hangingPunct="1"/>
            <a:r>
              <a:rPr lang="en-US" smtClean="0"/>
              <a:t>Epaphras</a:t>
            </a:r>
          </a:p>
        </p:txBody>
      </p:sp>
      <p:sp>
        <p:nvSpPr>
          <p:cNvPr id="50182" name="Rectangle 3"/>
          <p:cNvSpPr>
            <a:spLocks noGrp="1" noChangeArrowheads="1"/>
          </p:cNvSpPr>
          <p:nvPr>
            <p:ph type="body" idx="1"/>
          </p:nvPr>
        </p:nvSpPr>
        <p:spPr/>
        <p:txBody>
          <a:bodyPr/>
          <a:lstStyle/>
          <a:p>
            <a:pPr eaLnBrk="1" hangingPunct="1"/>
            <a:r>
              <a:rPr lang="en-US" smtClean="0"/>
              <a:t>Wi bribi dati Paulus ben wini hem na ini Efesi en a ben seni hem go baka na Kolossi, pe a ben tron preikiman</a:t>
            </a:r>
          </a:p>
          <a:p>
            <a:pPr eaLnBrk="1" hangingPunct="1"/>
            <a:r>
              <a:rPr lang="en-US" smtClean="0"/>
              <a:t>Wan dinari foe Jezus Kristus – wan doulos, wan slafoe disi Jezus Kristus ben bai gi Hemsrefi, en disi de totaal afhangelijk foe Jezus &amp; disi ben gi hemsrefi totaal abra na Jezus</a:t>
            </a:r>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Date Placeholder 3"/>
          <p:cNvSpPr>
            <a:spLocks noGrp="1"/>
          </p:cNvSpPr>
          <p:nvPr>
            <p:ph type="dt" sz="quarter" idx="10"/>
          </p:nvPr>
        </p:nvSpPr>
        <p:spPr>
          <a:noFill/>
        </p:spPr>
        <p:txBody>
          <a:bodyPr/>
          <a:lstStyle/>
          <a:p>
            <a:fld id="{607095D5-C8D8-473A-800B-37EE4803B815}" type="datetime1">
              <a:rPr lang="en-US"/>
              <a:pPr/>
              <a:t>12/3/2010</a:t>
            </a:fld>
            <a:endParaRPr lang="en-US"/>
          </a:p>
        </p:txBody>
      </p:sp>
      <p:sp>
        <p:nvSpPr>
          <p:cNvPr id="51203" name="Footer Placeholder 4"/>
          <p:cNvSpPr>
            <a:spLocks noGrp="1"/>
          </p:cNvSpPr>
          <p:nvPr>
            <p:ph type="ftr" sz="quarter" idx="11"/>
          </p:nvPr>
        </p:nvSpPr>
        <p:spPr>
          <a:noFill/>
        </p:spPr>
        <p:txBody>
          <a:bodyPr/>
          <a:lstStyle/>
          <a:p>
            <a:r>
              <a:rPr lang="en-US"/>
              <a:t>Da Bijbel nanga Pokoe</a:t>
            </a:r>
          </a:p>
        </p:txBody>
      </p:sp>
      <p:sp>
        <p:nvSpPr>
          <p:cNvPr id="51204" name="Slide Number Placeholder 5"/>
          <p:cNvSpPr>
            <a:spLocks noGrp="1"/>
          </p:cNvSpPr>
          <p:nvPr>
            <p:ph type="sldNum" sz="quarter" idx="12"/>
          </p:nvPr>
        </p:nvSpPr>
        <p:spPr>
          <a:noFill/>
        </p:spPr>
        <p:txBody>
          <a:bodyPr/>
          <a:lstStyle/>
          <a:p>
            <a:fld id="{B9197295-86FD-4F5F-A80B-9BB7CC7B35F9}" type="slidenum">
              <a:rPr lang="en-US"/>
              <a:pPr/>
              <a:t>102</a:t>
            </a:fld>
            <a:endParaRPr lang="en-US"/>
          </a:p>
        </p:txBody>
      </p:sp>
      <p:sp>
        <p:nvSpPr>
          <p:cNvPr id="51205" name="Rectangle 2"/>
          <p:cNvSpPr>
            <a:spLocks noGrp="1" noChangeArrowheads="1"/>
          </p:cNvSpPr>
          <p:nvPr>
            <p:ph type="title"/>
          </p:nvPr>
        </p:nvSpPr>
        <p:spPr/>
        <p:txBody>
          <a:bodyPr/>
          <a:lstStyle/>
          <a:p>
            <a:pPr eaLnBrk="1" hangingPunct="1"/>
            <a:r>
              <a:rPr lang="en-US" smtClean="0"/>
              <a:t>Epaphras</a:t>
            </a:r>
          </a:p>
        </p:txBody>
      </p:sp>
      <p:sp>
        <p:nvSpPr>
          <p:cNvPr id="51206" name="Rectangle 3"/>
          <p:cNvSpPr>
            <a:spLocks noGrp="1" noChangeArrowheads="1"/>
          </p:cNvSpPr>
          <p:nvPr>
            <p:ph type="body" idx="1"/>
          </p:nvPr>
        </p:nvSpPr>
        <p:spPr/>
        <p:txBody>
          <a:bodyPr/>
          <a:lstStyle/>
          <a:p>
            <a:pPr eaLnBrk="1" hangingPunct="1"/>
            <a:r>
              <a:rPr lang="en-US" smtClean="0"/>
              <a:t>A ben kom na Paulus di a ben sroto na Rome bikasi foe da falsi leri foe gnosticism.  Paulus ben seni wan brifi baka nanga Tychicus.</a:t>
            </a:r>
          </a:p>
          <a:p>
            <a:pPr eaLnBrk="1" hangingPunct="1"/>
            <a:r>
              <a:rPr lang="en-US" smtClean="0"/>
              <a:t>Epaphras ben tan na baka nanga Paulus, en a ben begi gi hem pipel; disi de da moro belangrijk sani a ben kan doe</a:t>
            </a:r>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Date Placeholder 3"/>
          <p:cNvSpPr>
            <a:spLocks noGrp="1"/>
          </p:cNvSpPr>
          <p:nvPr>
            <p:ph type="dt" sz="quarter" idx="10"/>
          </p:nvPr>
        </p:nvSpPr>
        <p:spPr>
          <a:noFill/>
        </p:spPr>
        <p:txBody>
          <a:bodyPr/>
          <a:lstStyle/>
          <a:p>
            <a:fld id="{B7CFE822-F2C0-41E7-BEA0-F15F1D26C25D}" type="datetime1">
              <a:rPr lang="en-US"/>
              <a:pPr/>
              <a:t>12/3/2010</a:t>
            </a:fld>
            <a:endParaRPr lang="en-US"/>
          </a:p>
        </p:txBody>
      </p:sp>
      <p:sp>
        <p:nvSpPr>
          <p:cNvPr id="52227" name="Footer Placeholder 4"/>
          <p:cNvSpPr>
            <a:spLocks noGrp="1"/>
          </p:cNvSpPr>
          <p:nvPr>
            <p:ph type="ftr" sz="quarter" idx="11"/>
          </p:nvPr>
        </p:nvSpPr>
        <p:spPr>
          <a:noFill/>
        </p:spPr>
        <p:txBody>
          <a:bodyPr/>
          <a:lstStyle/>
          <a:p>
            <a:r>
              <a:rPr lang="en-US"/>
              <a:t>Da Bijbel nanga Pokoe</a:t>
            </a:r>
          </a:p>
        </p:txBody>
      </p:sp>
      <p:sp>
        <p:nvSpPr>
          <p:cNvPr id="52228" name="Slide Number Placeholder 5"/>
          <p:cNvSpPr>
            <a:spLocks noGrp="1"/>
          </p:cNvSpPr>
          <p:nvPr>
            <p:ph type="sldNum" sz="quarter" idx="12"/>
          </p:nvPr>
        </p:nvSpPr>
        <p:spPr>
          <a:noFill/>
        </p:spPr>
        <p:txBody>
          <a:bodyPr/>
          <a:lstStyle/>
          <a:p>
            <a:fld id="{D0E0E2EC-9012-4C87-8524-550CE66D7241}" type="slidenum">
              <a:rPr lang="en-US"/>
              <a:pPr/>
              <a:t>103</a:t>
            </a:fld>
            <a:endParaRPr lang="en-US"/>
          </a:p>
        </p:txBody>
      </p:sp>
      <p:sp>
        <p:nvSpPr>
          <p:cNvPr id="52229" name="Rectangle 2"/>
          <p:cNvSpPr>
            <a:spLocks noGrp="1" noChangeArrowheads="1"/>
          </p:cNvSpPr>
          <p:nvPr>
            <p:ph type="title"/>
          </p:nvPr>
        </p:nvSpPr>
        <p:spPr/>
        <p:txBody>
          <a:bodyPr/>
          <a:lstStyle/>
          <a:p>
            <a:pPr eaLnBrk="1" hangingPunct="1"/>
            <a:r>
              <a:rPr lang="en-US" smtClean="0"/>
              <a:t>Epaphras – Fa a ben begi</a:t>
            </a:r>
          </a:p>
        </p:txBody>
      </p:sp>
      <p:sp>
        <p:nvSpPr>
          <p:cNvPr id="52230" name="Rectangle 3"/>
          <p:cNvSpPr>
            <a:spLocks noGrp="1" noChangeArrowheads="1"/>
          </p:cNvSpPr>
          <p:nvPr>
            <p:ph type="body" idx="1"/>
          </p:nvPr>
        </p:nvSpPr>
        <p:spPr/>
        <p:txBody>
          <a:bodyPr/>
          <a:lstStyle/>
          <a:p>
            <a:pPr eaLnBrk="1" hangingPunct="1"/>
            <a:r>
              <a:rPr lang="en-US" b="1" smtClean="0">
                <a:solidFill>
                  <a:schemeClr val="accent2"/>
                </a:solidFill>
              </a:rPr>
              <a:t>alatem, a haswa tranga foe begi gi oen</a:t>
            </a:r>
          </a:p>
          <a:p>
            <a:pPr eaLnBrk="1" hangingPunct="1"/>
            <a:r>
              <a:rPr lang="en-US" b="1" smtClean="0"/>
              <a:t>Alatem a ben begi</a:t>
            </a:r>
          </a:p>
          <a:p>
            <a:pPr eaLnBrk="1" hangingPunct="1"/>
            <a:r>
              <a:rPr lang="en-US" b="1" smtClean="0"/>
              <a:t>A ben begi gi dem – spesroetoe</a:t>
            </a:r>
          </a:p>
          <a:p>
            <a:pPr eaLnBrk="1" hangingPunct="1"/>
            <a:r>
              <a:rPr lang="en-US" b="1" smtClean="0"/>
              <a:t>Haswa – feti foe dem sa kisi wan blesi </a:t>
            </a: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Date Placeholder 3"/>
          <p:cNvSpPr>
            <a:spLocks noGrp="1"/>
          </p:cNvSpPr>
          <p:nvPr>
            <p:ph type="dt" sz="quarter" idx="10"/>
          </p:nvPr>
        </p:nvSpPr>
        <p:spPr>
          <a:noFill/>
        </p:spPr>
        <p:txBody>
          <a:bodyPr/>
          <a:lstStyle/>
          <a:p>
            <a:fld id="{6B1C690A-5780-4AC3-926B-DFAC90A6F533}" type="datetime1">
              <a:rPr lang="en-US"/>
              <a:pPr/>
              <a:t>12/3/2010</a:t>
            </a:fld>
            <a:endParaRPr lang="en-US"/>
          </a:p>
        </p:txBody>
      </p:sp>
      <p:sp>
        <p:nvSpPr>
          <p:cNvPr id="53251" name="Footer Placeholder 4"/>
          <p:cNvSpPr>
            <a:spLocks noGrp="1"/>
          </p:cNvSpPr>
          <p:nvPr>
            <p:ph type="ftr" sz="quarter" idx="11"/>
          </p:nvPr>
        </p:nvSpPr>
        <p:spPr>
          <a:noFill/>
        </p:spPr>
        <p:txBody>
          <a:bodyPr/>
          <a:lstStyle/>
          <a:p>
            <a:r>
              <a:rPr lang="en-US"/>
              <a:t>Da Bijbel nanga Pokoe</a:t>
            </a:r>
          </a:p>
        </p:txBody>
      </p:sp>
      <p:sp>
        <p:nvSpPr>
          <p:cNvPr id="53252" name="Slide Number Placeholder 5"/>
          <p:cNvSpPr>
            <a:spLocks noGrp="1"/>
          </p:cNvSpPr>
          <p:nvPr>
            <p:ph type="sldNum" sz="quarter" idx="12"/>
          </p:nvPr>
        </p:nvSpPr>
        <p:spPr>
          <a:noFill/>
        </p:spPr>
        <p:txBody>
          <a:bodyPr/>
          <a:lstStyle/>
          <a:p>
            <a:fld id="{4BE2255A-5942-4D7C-B037-30258FDF7F0F}" type="slidenum">
              <a:rPr lang="en-US"/>
              <a:pPr/>
              <a:t>104</a:t>
            </a:fld>
            <a:endParaRPr lang="en-US"/>
          </a:p>
        </p:txBody>
      </p:sp>
      <p:sp>
        <p:nvSpPr>
          <p:cNvPr id="53253" name="Rectangle 2"/>
          <p:cNvSpPr>
            <a:spLocks noGrp="1" noChangeArrowheads="1"/>
          </p:cNvSpPr>
          <p:nvPr>
            <p:ph type="title"/>
          </p:nvPr>
        </p:nvSpPr>
        <p:spPr/>
        <p:txBody>
          <a:bodyPr/>
          <a:lstStyle/>
          <a:p>
            <a:pPr eaLnBrk="1" hangingPunct="1"/>
            <a:r>
              <a:rPr lang="en-US" smtClean="0"/>
              <a:t>Epaphras – Fa a ben begi</a:t>
            </a:r>
          </a:p>
        </p:txBody>
      </p:sp>
      <p:sp>
        <p:nvSpPr>
          <p:cNvPr id="53254" name="Rectangle 3"/>
          <p:cNvSpPr>
            <a:spLocks noGrp="1" noChangeArrowheads="1"/>
          </p:cNvSpPr>
          <p:nvPr>
            <p:ph type="body" idx="1"/>
          </p:nvPr>
        </p:nvSpPr>
        <p:spPr/>
        <p:txBody>
          <a:bodyPr/>
          <a:lstStyle/>
          <a:p>
            <a:pPr eaLnBrk="1" hangingPunct="1"/>
            <a:r>
              <a:rPr lang="en-US" b="1" smtClean="0">
                <a:solidFill>
                  <a:schemeClr val="accent2"/>
                </a:solidFill>
              </a:rPr>
              <a:t>dati oen sa tan sondro foutoe en volmaakt na ini ala da wani foe Gado.</a:t>
            </a:r>
          </a:p>
          <a:p>
            <a:pPr eaLnBrk="1" hangingPunct="1"/>
            <a:r>
              <a:rPr lang="en-US" b="1" smtClean="0"/>
              <a:t>Dem sa tanapoe steifi doro da krakti foe da Santa Jeje</a:t>
            </a:r>
          </a:p>
          <a:p>
            <a:pPr eaLnBrk="1" hangingPunct="1"/>
            <a:r>
              <a:rPr lang="en-US" b="1" smtClean="0"/>
              <a:t>Volmaakt = bigi soema na ini hem relatie nanga  Kristus</a:t>
            </a:r>
          </a:p>
          <a:p>
            <a:pPr eaLnBrk="1" hangingPunct="1"/>
            <a:endParaRPr lang="en-US" b="1" smtClean="0"/>
          </a:p>
          <a:p>
            <a:pPr eaLnBrk="1" hangingPunct="1"/>
            <a:endParaRPr lang="en-US" b="1" smtClean="0">
              <a:solidFill>
                <a:schemeClr val="accent2"/>
              </a:solidFill>
            </a:endParaRPr>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Date Placeholder 3"/>
          <p:cNvSpPr>
            <a:spLocks noGrp="1"/>
          </p:cNvSpPr>
          <p:nvPr>
            <p:ph type="dt" sz="quarter" idx="10"/>
          </p:nvPr>
        </p:nvSpPr>
        <p:spPr>
          <a:noFill/>
        </p:spPr>
        <p:txBody>
          <a:bodyPr/>
          <a:lstStyle/>
          <a:p>
            <a:fld id="{24CF3E00-9E00-438F-823F-D5DD46DB69EF}" type="datetime1">
              <a:rPr lang="en-US"/>
              <a:pPr/>
              <a:t>12/3/2010</a:t>
            </a:fld>
            <a:endParaRPr lang="en-US"/>
          </a:p>
        </p:txBody>
      </p:sp>
      <p:sp>
        <p:nvSpPr>
          <p:cNvPr id="54275" name="Footer Placeholder 4"/>
          <p:cNvSpPr>
            <a:spLocks noGrp="1"/>
          </p:cNvSpPr>
          <p:nvPr>
            <p:ph type="ftr" sz="quarter" idx="11"/>
          </p:nvPr>
        </p:nvSpPr>
        <p:spPr>
          <a:noFill/>
        </p:spPr>
        <p:txBody>
          <a:bodyPr/>
          <a:lstStyle/>
          <a:p>
            <a:r>
              <a:rPr lang="en-US"/>
              <a:t>Da Bijbel nanga Pokoe</a:t>
            </a:r>
          </a:p>
        </p:txBody>
      </p:sp>
      <p:sp>
        <p:nvSpPr>
          <p:cNvPr id="54276" name="Slide Number Placeholder 5"/>
          <p:cNvSpPr>
            <a:spLocks noGrp="1"/>
          </p:cNvSpPr>
          <p:nvPr>
            <p:ph type="sldNum" sz="quarter" idx="12"/>
          </p:nvPr>
        </p:nvSpPr>
        <p:spPr>
          <a:noFill/>
        </p:spPr>
        <p:txBody>
          <a:bodyPr/>
          <a:lstStyle/>
          <a:p>
            <a:fld id="{E49A4158-8712-4787-82FC-086BDB57D902}" type="slidenum">
              <a:rPr lang="en-US"/>
              <a:pPr/>
              <a:t>105</a:t>
            </a:fld>
            <a:endParaRPr lang="en-US"/>
          </a:p>
        </p:txBody>
      </p:sp>
      <p:sp>
        <p:nvSpPr>
          <p:cNvPr id="54277" name="Rectangle 2"/>
          <p:cNvSpPr>
            <a:spLocks noGrp="1" noChangeArrowheads="1"/>
          </p:cNvSpPr>
          <p:nvPr>
            <p:ph type="title"/>
          </p:nvPr>
        </p:nvSpPr>
        <p:spPr/>
        <p:txBody>
          <a:bodyPr/>
          <a:lstStyle/>
          <a:p>
            <a:pPr eaLnBrk="1" hangingPunct="1"/>
            <a:r>
              <a:rPr lang="en-US" smtClean="0"/>
              <a:t>Paulus getuigi abra Epaphras</a:t>
            </a:r>
          </a:p>
        </p:txBody>
      </p:sp>
      <p:sp>
        <p:nvSpPr>
          <p:cNvPr id="54278" name="Rectangle 3"/>
          <p:cNvSpPr>
            <a:spLocks noGrp="1" noChangeArrowheads="1"/>
          </p:cNvSpPr>
          <p:nvPr>
            <p:ph type="body" idx="1"/>
          </p:nvPr>
        </p:nvSpPr>
        <p:spPr/>
        <p:txBody>
          <a:bodyPr/>
          <a:lstStyle/>
          <a:p>
            <a:pPr eaLnBrk="1" hangingPunct="1"/>
            <a:r>
              <a:rPr lang="en-US" b="1" smtClean="0">
                <a:solidFill>
                  <a:schemeClr val="accent2"/>
                </a:solidFill>
              </a:rPr>
              <a:t>13. Bikasi mi taki foe hem, dati a lobi oen toemoesi nanga dem soema foe Laodicea nanga Hiërapolis.</a:t>
            </a:r>
          </a:p>
          <a:p>
            <a:pPr eaLnBrk="1" hangingPunct="1"/>
            <a:r>
              <a:rPr lang="en-US" b="1" smtClean="0"/>
              <a:t>Paulus wani dem foe sabi fa a lobi dem en a no frigiti dem…</a:t>
            </a:r>
          </a:p>
          <a:p>
            <a:pPr eaLnBrk="1" hangingPunct="1"/>
            <a:endParaRPr lang="en-US" smtClean="0">
              <a:solidFill>
                <a:schemeClr val="accent2"/>
              </a:solidFill>
            </a:endParaRPr>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Date Placeholder 3"/>
          <p:cNvSpPr>
            <a:spLocks noGrp="1"/>
          </p:cNvSpPr>
          <p:nvPr>
            <p:ph type="dt" sz="quarter" idx="10"/>
          </p:nvPr>
        </p:nvSpPr>
        <p:spPr>
          <a:noFill/>
        </p:spPr>
        <p:txBody>
          <a:bodyPr/>
          <a:lstStyle/>
          <a:p>
            <a:fld id="{0A6EC819-035D-4241-B630-1544AB71FFB1}" type="datetime1">
              <a:rPr lang="en-US"/>
              <a:pPr/>
              <a:t>12/3/2010</a:t>
            </a:fld>
            <a:endParaRPr lang="en-US"/>
          </a:p>
        </p:txBody>
      </p:sp>
      <p:sp>
        <p:nvSpPr>
          <p:cNvPr id="55299" name="Footer Placeholder 4"/>
          <p:cNvSpPr>
            <a:spLocks noGrp="1"/>
          </p:cNvSpPr>
          <p:nvPr>
            <p:ph type="ftr" sz="quarter" idx="11"/>
          </p:nvPr>
        </p:nvSpPr>
        <p:spPr>
          <a:noFill/>
        </p:spPr>
        <p:txBody>
          <a:bodyPr/>
          <a:lstStyle/>
          <a:p>
            <a:r>
              <a:rPr lang="en-US"/>
              <a:t>Da Bijbel nanga Pokoe</a:t>
            </a:r>
          </a:p>
        </p:txBody>
      </p:sp>
      <p:sp>
        <p:nvSpPr>
          <p:cNvPr id="55300" name="Slide Number Placeholder 5"/>
          <p:cNvSpPr>
            <a:spLocks noGrp="1"/>
          </p:cNvSpPr>
          <p:nvPr>
            <p:ph type="sldNum" sz="quarter" idx="12"/>
          </p:nvPr>
        </p:nvSpPr>
        <p:spPr>
          <a:noFill/>
        </p:spPr>
        <p:txBody>
          <a:bodyPr/>
          <a:lstStyle/>
          <a:p>
            <a:fld id="{4BFF40A6-2776-485A-80A1-B4959023BF8D}" type="slidenum">
              <a:rPr lang="en-US"/>
              <a:pPr/>
              <a:t>106</a:t>
            </a:fld>
            <a:endParaRPr lang="en-US"/>
          </a:p>
        </p:txBody>
      </p:sp>
      <p:sp>
        <p:nvSpPr>
          <p:cNvPr id="55301" name="Rectangle 2"/>
          <p:cNvSpPr>
            <a:spLocks noGrp="1" noChangeArrowheads="1"/>
          </p:cNvSpPr>
          <p:nvPr>
            <p:ph type="title"/>
          </p:nvPr>
        </p:nvSpPr>
        <p:spPr/>
        <p:txBody>
          <a:bodyPr/>
          <a:lstStyle/>
          <a:p>
            <a:pPr eaLnBrk="1" hangingPunct="1"/>
            <a:r>
              <a:rPr lang="en-US" smtClean="0"/>
              <a:t>Gado verwondroe…</a:t>
            </a:r>
          </a:p>
        </p:txBody>
      </p:sp>
      <p:sp>
        <p:nvSpPr>
          <p:cNvPr id="55302" name="Rectangle 3"/>
          <p:cNvSpPr>
            <a:spLocks noGrp="1" noChangeArrowheads="1"/>
          </p:cNvSpPr>
          <p:nvPr>
            <p:ph type="body" idx="1"/>
          </p:nvPr>
        </p:nvSpPr>
        <p:spPr/>
        <p:txBody>
          <a:bodyPr/>
          <a:lstStyle/>
          <a:p>
            <a:pPr eaLnBrk="1" hangingPunct="1">
              <a:lnSpc>
                <a:spcPct val="90000"/>
              </a:lnSpc>
            </a:pPr>
            <a:r>
              <a:rPr lang="en-US" sz="2800" b="1" smtClean="0"/>
              <a:t>Jes. 59:15. Ja, waarheid mankeri, en da soema disi ben libi ogridoe ben meki hemsrefi tron wan winisani. </a:t>
            </a:r>
            <a:r>
              <a:rPr lang="en-US" sz="2800" b="1" smtClean="0">
                <a:solidFill>
                  <a:schemeClr val="accent2"/>
                </a:solidFill>
              </a:rPr>
              <a:t>Ma MASRA ben si dati, en a ben hati Hem dati kroetoe no ben de.</a:t>
            </a:r>
            <a:r>
              <a:rPr lang="en-US" sz="2800" b="1" smtClean="0"/>
              <a:t> 16. En A ben si dati no wan soema ben de, en </a:t>
            </a:r>
            <a:r>
              <a:rPr lang="en-US" sz="2800" b="1" smtClean="0">
                <a:solidFill>
                  <a:schemeClr val="accent2"/>
                </a:solidFill>
              </a:rPr>
              <a:t>A ben verwondroe dati no wan soema ben de foe begi gi dem</a:t>
            </a:r>
            <a:r>
              <a:rPr lang="en-US" sz="2800" b="1" smtClean="0"/>
              <a:t>; foe dat'ede Hem anoe ben tjari verloesoe na Hem, en Hem gerechtigheid ben jepi Hem.</a:t>
            </a:r>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Date Placeholder 3"/>
          <p:cNvSpPr>
            <a:spLocks noGrp="1"/>
          </p:cNvSpPr>
          <p:nvPr>
            <p:ph type="dt" sz="quarter" idx="10"/>
          </p:nvPr>
        </p:nvSpPr>
        <p:spPr>
          <a:noFill/>
        </p:spPr>
        <p:txBody>
          <a:bodyPr/>
          <a:lstStyle/>
          <a:p>
            <a:fld id="{C314960F-F39C-4544-89A5-1AD1A3A0FB08}" type="datetime1">
              <a:rPr lang="en-US"/>
              <a:pPr/>
              <a:t>12/3/2010</a:t>
            </a:fld>
            <a:endParaRPr lang="en-US"/>
          </a:p>
        </p:txBody>
      </p:sp>
      <p:sp>
        <p:nvSpPr>
          <p:cNvPr id="56323" name="Footer Placeholder 4"/>
          <p:cNvSpPr>
            <a:spLocks noGrp="1"/>
          </p:cNvSpPr>
          <p:nvPr>
            <p:ph type="ftr" sz="quarter" idx="11"/>
          </p:nvPr>
        </p:nvSpPr>
        <p:spPr>
          <a:noFill/>
        </p:spPr>
        <p:txBody>
          <a:bodyPr/>
          <a:lstStyle/>
          <a:p>
            <a:r>
              <a:rPr lang="en-US"/>
              <a:t>Da Bijbel nanga Pokoe</a:t>
            </a:r>
          </a:p>
        </p:txBody>
      </p:sp>
      <p:sp>
        <p:nvSpPr>
          <p:cNvPr id="56324" name="Slide Number Placeholder 5"/>
          <p:cNvSpPr>
            <a:spLocks noGrp="1"/>
          </p:cNvSpPr>
          <p:nvPr>
            <p:ph type="sldNum" sz="quarter" idx="12"/>
          </p:nvPr>
        </p:nvSpPr>
        <p:spPr>
          <a:noFill/>
        </p:spPr>
        <p:txBody>
          <a:bodyPr/>
          <a:lstStyle/>
          <a:p>
            <a:fld id="{C5DA6C8A-B6FC-468A-9DFA-2EEA73A332E2}" type="slidenum">
              <a:rPr lang="en-US"/>
              <a:pPr/>
              <a:t>107</a:t>
            </a:fld>
            <a:endParaRPr lang="en-US"/>
          </a:p>
        </p:txBody>
      </p:sp>
      <p:sp>
        <p:nvSpPr>
          <p:cNvPr id="56325" name="Rectangle 2"/>
          <p:cNvSpPr>
            <a:spLocks noGrp="1" noChangeArrowheads="1"/>
          </p:cNvSpPr>
          <p:nvPr>
            <p:ph type="title"/>
          </p:nvPr>
        </p:nvSpPr>
        <p:spPr/>
        <p:txBody>
          <a:bodyPr/>
          <a:lstStyle/>
          <a:p>
            <a:pPr eaLnBrk="1" hangingPunct="1"/>
            <a:r>
              <a:rPr lang="en-US" smtClean="0"/>
              <a:t>Gado si; Gado verwondroe</a:t>
            </a:r>
          </a:p>
        </p:txBody>
      </p:sp>
      <p:sp>
        <p:nvSpPr>
          <p:cNvPr id="56326" name="Rectangle 3"/>
          <p:cNvSpPr>
            <a:spLocks noGrp="1" noChangeArrowheads="1"/>
          </p:cNvSpPr>
          <p:nvPr>
            <p:ph type="body" idx="1"/>
          </p:nvPr>
        </p:nvSpPr>
        <p:spPr/>
        <p:txBody>
          <a:bodyPr/>
          <a:lstStyle/>
          <a:p>
            <a:pPr eaLnBrk="1" hangingPunct="1"/>
            <a:r>
              <a:rPr lang="en-US" smtClean="0"/>
              <a:t>Gado loekoe na ogridoe, en A si hem.  Ma a ben verwondroe dati no wan soema ben de foe begi gi da situatie.</a:t>
            </a:r>
          </a:p>
          <a:p>
            <a:pPr eaLnBrk="1" hangingPunct="1"/>
            <a:r>
              <a:rPr lang="en-US" smtClean="0"/>
              <a:t>Gado no lobi ongerechtigheid; A no loekoe doro da finga</a:t>
            </a:r>
          </a:p>
          <a:p>
            <a:pPr eaLnBrk="1" hangingPunct="1"/>
            <a:r>
              <a:rPr lang="en-US" smtClean="0"/>
              <a:t>Ma libisoema sabi dati Gado gi antwoord, ma soema no begi</a:t>
            </a:r>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Date Placeholder 3"/>
          <p:cNvSpPr>
            <a:spLocks noGrp="1"/>
          </p:cNvSpPr>
          <p:nvPr>
            <p:ph type="dt" sz="quarter" idx="10"/>
          </p:nvPr>
        </p:nvSpPr>
        <p:spPr>
          <a:noFill/>
        </p:spPr>
        <p:txBody>
          <a:bodyPr/>
          <a:lstStyle/>
          <a:p>
            <a:fld id="{C8263301-0BE5-4404-848D-BD825427ECD7}" type="datetime1">
              <a:rPr lang="en-US"/>
              <a:pPr/>
              <a:t>12/3/2010</a:t>
            </a:fld>
            <a:endParaRPr lang="en-US"/>
          </a:p>
        </p:txBody>
      </p:sp>
      <p:sp>
        <p:nvSpPr>
          <p:cNvPr id="57347" name="Footer Placeholder 4"/>
          <p:cNvSpPr>
            <a:spLocks noGrp="1"/>
          </p:cNvSpPr>
          <p:nvPr>
            <p:ph type="ftr" sz="quarter" idx="11"/>
          </p:nvPr>
        </p:nvSpPr>
        <p:spPr>
          <a:noFill/>
        </p:spPr>
        <p:txBody>
          <a:bodyPr/>
          <a:lstStyle/>
          <a:p>
            <a:r>
              <a:rPr lang="en-US"/>
              <a:t>Da Bijbel nanga Pokoe</a:t>
            </a:r>
          </a:p>
        </p:txBody>
      </p:sp>
      <p:sp>
        <p:nvSpPr>
          <p:cNvPr id="57348" name="Slide Number Placeholder 5"/>
          <p:cNvSpPr>
            <a:spLocks noGrp="1"/>
          </p:cNvSpPr>
          <p:nvPr>
            <p:ph type="sldNum" sz="quarter" idx="12"/>
          </p:nvPr>
        </p:nvSpPr>
        <p:spPr>
          <a:noFill/>
        </p:spPr>
        <p:txBody>
          <a:bodyPr/>
          <a:lstStyle/>
          <a:p>
            <a:fld id="{725CBB52-0872-4AA6-8A87-9D3E40B9B8AB}" type="slidenum">
              <a:rPr lang="en-US"/>
              <a:pPr/>
              <a:t>108</a:t>
            </a:fld>
            <a:endParaRPr lang="en-US"/>
          </a:p>
        </p:txBody>
      </p:sp>
      <p:sp>
        <p:nvSpPr>
          <p:cNvPr id="57349" name="Rectangle 2"/>
          <p:cNvSpPr>
            <a:spLocks noGrp="1" noChangeArrowheads="1"/>
          </p:cNvSpPr>
          <p:nvPr>
            <p:ph type="title"/>
          </p:nvPr>
        </p:nvSpPr>
        <p:spPr/>
        <p:txBody>
          <a:bodyPr/>
          <a:lstStyle/>
          <a:p>
            <a:pPr eaLnBrk="1" hangingPunct="1"/>
            <a:r>
              <a:rPr lang="en-US" smtClean="0"/>
              <a:t>Wi abi foeroe bemoediging foe begi kaba</a:t>
            </a:r>
          </a:p>
        </p:txBody>
      </p:sp>
      <p:sp>
        <p:nvSpPr>
          <p:cNvPr id="57350" name="Rectangle 3"/>
          <p:cNvSpPr>
            <a:spLocks noGrp="1" noChangeArrowheads="1"/>
          </p:cNvSpPr>
          <p:nvPr>
            <p:ph type="body" idx="1"/>
          </p:nvPr>
        </p:nvSpPr>
        <p:spPr/>
        <p:txBody>
          <a:bodyPr/>
          <a:lstStyle/>
          <a:p>
            <a:pPr eaLnBrk="1" hangingPunct="1">
              <a:lnSpc>
                <a:spcPct val="90000"/>
              </a:lnSpc>
            </a:pPr>
            <a:r>
              <a:rPr lang="en-US" sz="2800" smtClean="0"/>
              <a:t>OT voorbeelden</a:t>
            </a:r>
          </a:p>
          <a:p>
            <a:pPr eaLnBrk="1" hangingPunct="1">
              <a:lnSpc>
                <a:spcPct val="90000"/>
              </a:lnSpc>
            </a:pPr>
            <a:r>
              <a:rPr lang="en-US" sz="2800" smtClean="0"/>
              <a:t>Jezus ben taki: </a:t>
            </a:r>
            <a:r>
              <a:rPr lang="en-US" sz="2800" b="1" smtClean="0"/>
              <a:t>Jn. 14:12. Troe, troe, Mi taki gi oen taki: Da soema disi bribi na Mi, da wroko disi Mi doe, a sa doe dem toe; en a sa doe moro bigi wroko leki disi, bikasi Mi de go na Mi Tata.  13. En iniwan sani disi oen sa aksi ini Mi nem, dati Mi sa doe, foe da Tata kan kisi glori na ini da Pikin.  14. Efoe oen aksi iniwan sani ini Mi nem, Mi sa doe dati.</a:t>
            </a:r>
          </a:p>
        </p:txBody>
      </p:sp>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Date Placeholder 3"/>
          <p:cNvSpPr>
            <a:spLocks noGrp="1"/>
          </p:cNvSpPr>
          <p:nvPr>
            <p:ph type="dt" sz="quarter" idx="10"/>
          </p:nvPr>
        </p:nvSpPr>
        <p:spPr>
          <a:noFill/>
        </p:spPr>
        <p:txBody>
          <a:bodyPr/>
          <a:lstStyle/>
          <a:p>
            <a:fld id="{F870C863-80EF-4507-8C55-2A3CCE6D2E4D}" type="datetime1">
              <a:rPr lang="en-US"/>
              <a:pPr/>
              <a:t>12/3/2010</a:t>
            </a:fld>
            <a:endParaRPr lang="en-US"/>
          </a:p>
        </p:txBody>
      </p:sp>
      <p:sp>
        <p:nvSpPr>
          <p:cNvPr id="58371" name="Footer Placeholder 4"/>
          <p:cNvSpPr>
            <a:spLocks noGrp="1"/>
          </p:cNvSpPr>
          <p:nvPr>
            <p:ph type="ftr" sz="quarter" idx="11"/>
          </p:nvPr>
        </p:nvSpPr>
        <p:spPr>
          <a:noFill/>
        </p:spPr>
        <p:txBody>
          <a:bodyPr/>
          <a:lstStyle/>
          <a:p>
            <a:r>
              <a:rPr lang="en-US"/>
              <a:t>Da Bijbel nanga Pokoe</a:t>
            </a:r>
          </a:p>
        </p:txBody>
      </p:sp>
      <p:sp>
        <p:nvSpPr>
          <p:cNvPr id="58372" name="Slide Number Placeholder 5"/>
          <p:cNvSpPr>
            <a:spLocks noGrp="1"/>
          </p:cNvSpPr>
          <p:nvPr>
            <p:ph type="sldNum" sz="quarter" idx="12"/>
          </p:nvPr>
        </p:nvSpPr>
        <p:spPr>
          <a:noFill/>
        </p:spPr>
        <p:txBody>
          <a:bodyPr/>
          <a:lstStyle/>
          <a:p>
            <a:fld id="{52DEE55E-43AC-408B-869E-3349E2B1BC4C}" type="slidenum">
              <a:rPr lang="en-US"/>
              <a:pPr/>
              <a:t>109</a:t>
            </a:fld>
            <a:endParaRPr lang="en-US"/>
          </a:p>
        </p:txBody>
      </p:sp>
      <p:sp>
        <p:nvSpPr>
          <p:cNvPr id="58373" name="Rectangle 2"/>
          <p:cNvSpPr>
            <a:spLocks noGrp="1" noChangeArrowheads="1"/>
          </p:cNvSpPr>
          <p:nvPr>
            <p:ph type="title"/>
          </p:nvPr>
        </p:nvSpPr>
        <p:spPr/>
        <p:txBody>
          <a:bodyPr/>
          <a:lstStyle/>
          <a:p>
            <a:pPr eaLnBrk="1" hangingPunct="1"/>
            <a:r>
              <a:rPr lang="en-US" smtClean="0"/>
              <a:t>Foe san’ede wi no begi</a:t>
            </a:r>
          </a:p>
        </p:txBody>
      </p:sp>
      <p:sp>
        <p:nvSpPr>
          <p:cNvPr id="58374" name="Rectangle 3"/>
          <p:cNvSpPr>
            <a:spLocks noGrp="1" noChangeArrowheads="1"/>
          </p:cNvSpPr>
          <p:nvPr>
            <p:ph type="body" idx="1"/>
          </p:nvPr>
        </p:nvSpPr>
        <p:spPr>
          <a:xfrm>
            <a:off x="179388" y="2017713"/>
            <a:ext cx="8775700" cy="4114800"/>
          </a:xfrm>
        </p:spPr>
        <p:txBody>
          <a:bodyPr/>
          <a:lstStyle/>
          <a:p>
            <a:pPr eaLnBrk="1" hangingPunct="1"/>
            <a:r>
              <a:rPr lang="en-US" smtClean="0"/>
              <a:t>Jezus de wi eksempre – ma A ben begi omeni leisi, soms wan heri neti</a:t>
            </a:r>
          </a:p>
          <a:p>
            <a:pPr eaLnBrk="1" hangingPunct="1"/>
            <a:r>
              <a:rPr lang="en-US" smtClean="0"/>
              <a:t>Jezus begi gi wi now: </a:t>
            </a:r>
          </a:p>
          <a:p>
            <a:pPr lvl="1" eaLnBrk="1" hangingPunct="1"/>
            <a:r>
              <a:rPr lang="en-US" smtClean="0"/>
              <a:t>Jn. 17 hogepriester begi</a:t>
            </a:r>
          </a:p>
          <a:p>
            <a:pPr lvl="1" eaLnBrk="1" hangingPunct="1"/>
            <a:r>
              <a:rPr lang="en-US" b="1" smtClean="0"/>
              <a:t>Heb. 7:25</a:t>
            </a:r>
            <a:r>
              <a:rPr lang="en-US" smtClean="0"/>
              <a:t> </a:t>
            </a:r>
            <a:r>
              <a:rPr lang="en-US" b="1" smtClean="0"/>
              <a:t>Foe dat'ede A kan verloesoe dem na ala fasi toe; dem disi kom na Gado doro Hem, foe di A libi foe teego foe begi gi dem.</a:t>
            </a:r>
          </a:p>
          <a:p>
            <a:pPr eaLnBrk="1" hangingPunct="1"/>
            <a:r>
              <a:rPr lang="en-US" b="1" smtClean="0"/>
              <a:t>Paulus aksi foe begi omeni leisi</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Presumption</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kan</a:t>
            </a:r>
            <a:r>
              <a:rPr lang="en-US" dirty="0" smtClean="0"/>
              <a:t> </a:t>
            </a:r>
            <a:r>
              <a:rPr lang="en-US" dirty="0" err="1" smtClean="0"/>
              <a:t>fadon</a:t>
            </a:r>
            <a:r>
              <a:rPr lang="en-US" dirty="0" smtClean="0"/>
              <a:t> </a:t>
            </a:r>
            <a:r>
              <a:rPr lang="en-US" dirty="0" err="1" smtClean="0"/>
              <a:t>efoe</a:t>
            </a:r>
            <a:r>
              <a:rPr lang="en-US" dirty="0" smtClean="0"/>
              <a:t> </a:t>
            </a:r>
            <a:r>
              <a:rPr lang="en-US" dirty="0" err="1" smtClean="0"/>
              <a:t>wi</a:t>
            </a:r>
            <a:r>
              <a:rPr lang="en-US" dirty="0" smtClean="0"/>
              <a:t> no </a:t>
            </a:r>
            <a:r>
              <a:rPr lang="en-US" dirty="0" err="1" smtClean="0"/>
              <a:t>soekoe</a:t>
            </a:r>
            <a:r>
              <a:rPr lang="en-US" dirty="0" smtClean="0"/>
              <a:t> </a:t>
            </a:r>
            <a:r>
              <a:rPr lang="en-US" dirty="0" err="1" smtClean="0"/>
              <a:t>dei</a:t>
            </a:r>
            <a:r>
              <a:rPr lang="en-US" dirty="0" smtClean="0"/>
              <a:t> foe </a:t>
            </a:r>
            <a:r>
              <a:rPr lang="en-US" dirty="0" err="1" smtClean="0"/>
              <a:t>dei</a:t>
            </a:r>
            <a:r>
              <a:rPr lang="en-US" dirty="0" smtClean="0"/>
              <a:t> </a:t>
            </a:r>
            <a:r>
              <a:rPr lang="en-US" dirty="0" err="1" smtClean="0"/>
              <a:t>da</a:t>
            </a:r>
            <a:r>
              <a:rPr lang="en-US" dirty="0" smtClean="0"/>
              <a:t> </a:t>
            </a:r>
            <a:r>
              <a:rPr lang="en-US" dirty="0" err="1" smtClean="0"/>
              <a:t>blesi</a:t>
            </a:r>
            <a:r>
              <a:rPr lang="en-US" dirty="0" smtClean="0"/>
              <a:t> foe </a:t>
            </a:r>
            <a:r>
              <a:rPr lang="en-US" dirty="0" err="1" smtClean="0"/>
              <a:t>Masra</a:t>
            </a:r>
            <a:r>
              <a:rPr lang="en-US" dirty="0" smtClean="0"/>
              <a:t> </a:t>
            </a:r>
            <a:r>
              <a:rPr lang="en-US" dirty="0" err="1" smtClean="0"/>
              <a:t>Jezus</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11</a:t>
            </a:fld>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Date Placeholder 3"/>
          <p:cNvSpPr>
            <a:spLocks noGrp="1"/>
          </p:cNvSpPr>
          <p:nvPr>
            <p:ph type="dt" sz="quarter" idx="10"/>
          </p:nvPr>
        </p:nvSpPr>
        <p:spPr>
          <a:noFill/>
        </p:spPr>
        <p:txBody>
          <a:bodyPr/>
          <a:lstStyle/>
          <a:p>
            <a:fld id="{3EEC00F6-ADA3-48FC-AD5E-725308A9EE76}" type="datetime1">
              <a:rPr lang="en-US"/>
              <a:pPr/>
              <a:t>12/3/2010</a:t>
            </a:fld>
            <a:endParaRPr lang="en-US"/>
          </a:p>
        </p:txBody>
      </p:sp>
      <p:sp>
        <p:nvSpPr>
          <p:cNvPr id="59395" name="Footer Placeholder 4"/>
          <p:cNvSpPr>
            <a:spLocks noGrp="1"/>
          </p:cNvSpPr>
          <p:nvPr>
            <p:ph type="ftr" sz="quarter" idx="11"/>
          </p:nvPr>
        </p:nvSpPr>
        <p:spPr>
          <a:noFill/>
        </p:spPr>
        <p:txBody>
          <a:bodyPr/>
          <a:lstStyle/>
          <a:p>
            <a:r>
              <a:rPr lang="en-US"/>
              <a:t>Da Bijbel nanga Pokoe</a:t>
            </a:r>
          </a:p>
        </p:txBody>
      </p:sp>
      <p:sp>
        <p:nvSpPr>
          <p:cNvPr id="59396" name="Slide Number Placeholder 5"/>
          <p:cNvSpPr>
            <a:spLocks noGrp="1"/>
          </p:cNvSpPr>
          <p:nvPr>
            <p:ph type="sldNum" sz="quarter" idx="12"/>
          </p:nvPr>
        </p:nvSpPr>
        <p:spPr>
          <a:noFill/>
        </p:spPr>
        <p:txBody>
          <a:bodyPr/>
          <a:lstStyle/>
          <a:p>
            <a:fld id="{C8CC9438-4BA3-4440-8EF5-F8B716F2E243}" type="slidenum">
              <a:rPr lang="en-US"/>
              <a:pPr/>
              <a:t>110</a:t>
            </a:fld>
            <a:endParaRPr lang="en-US"/>
          </a:p>
        </p:txBody>
      </p:sp>
      <p:sp>
        <p:nvSpPr>
          <p:cNvPr id="59397" name="Rectangle 2"/>
          <p:cNvSpPr>
            <a:spLocks noGrp="1" noChangeArrowheads="1"/>
          </p:cNvSpPr>
          <p:nvPr>
            <p:ph type="title"/>
          </p:nvPr>
        </p:nvSpPr>
        <p:spPr/>
        <p:txBody>
          <a:bodyPr/>
          <a:lstStyle/>
          <a:p>
            <a:pPr eaLnBrk="1" hangingPunct="1"/>
            <a:r>
              <a:rPr lang="en-US" smtClean="0"/>
              <a:t>Geschiedenis taigi wi</a:t>
            </a:r>
          </a:p>
        </p:txBody>
      </p:sp>
      <p:sp>
        <p:nvSpPr>
          <p:cNvPr id="59398" name="Rectangle 3"/>
          <p:cNvSpPr>
            <a:spLocks noGrp="1" noChangeArrowheads="1"/>
          </p:cNvSpPr>
          <p:nvPr>
            <p:ph type="body" idx="1"/>
          </p:nvPr>
        </p:nvSpPr>
        <p:spPr/>
        <p:txBody>
          <a:bodyPr/>
          <a:lstStyle/>
          <a:p>
            <a:pPr eaLnBrk="1" hangingPunct="1"/>
            <a:r>
              <a:rPr lang="en-US" smtClean="0"/>
              <a:t>Dem bigi opwekking ben kom doro begi</a:t>
            </a:r>
          </a:p>
          <a:p>
            <a:pPr lvl="1" eaLnBrk="1" hangingPunct="1"/>
            <a:r>
              <a:rPr lang="en-US" smtClean="0"/>
              <a:t>Wales</a:t>
            </a:r>
          </a:p>
          <a:p>
            <a:pPr lvl="1" eaLnBrk="1" hangingPunct="1"/>
            <a:r>
              <a:rPr lang="en-US" smtClean="0"/>
              <a:t>Torrey evangelistic crusade</a:t>
            </a:r>
          </a:p>
          <a:p>
            <a:pPr lvl="1" eaLnBrk="1" hangingPunct="1"/>
            <a:r>
              <a:rPr lang="en-US" smtClean="0"/>
              <a:t>Telegus Lone Star Mission  - bijna sroto, dan 2222 dopoe wan dei, 8000 na ini 6 wiki</a:t>
            </a:r>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Date Placeholder 3"/>
          <p:cNvSpPr>
            <a:spLocks noGrp="1"/>
          </p:cNvSpPr>
          <p:nvPr>
            <p:ph type="dt" sz="quarter" idx="10"/>
          </p:nvPr>
        </p:nvSpPr>
        <p:spPr>
          <a:noFill/>
        </p:spPr>
        <p:txBody>
          <a:bodyPr/>
          <a:lstStyle/>
          <a:p>
            <a:fld id="{38E7DC01-B6F1-4170-A251-CE82C9DFCE5A}" type="datetime1">
              <a:rPr lang="en-US"/>
              <a:pPr/>
              <a:t>12/3/2010</a:t>
            </a:fld>
            <a:endParaRPr lang="en-US"/>
          </a:p>
        </p:txBody>
      </p:sp>
      <p:sp>
        <p:nvSpPr>
          <p:cNvPr id="60419" name="Footer Placeholder 4"/>
          <p:cNvSpPr>
            <a:spLocks noGrp="1"/>
          </p:cNvSpPr>
          <p:nvPr>
            <p:ph type="ftr" sz="quarter" idx="11"/>
          </p:nvPr>
        </p:nvSpPr>
        <p:spPr>
          <a:noFill/>
        </p:spPr>
        <p:txBody>
          <a:bodyPr/>
          <a:lstStyle/>
          <a:p>
            <a:r>
              <a:rPr lang="en-US"/>
              <a:t>Da Bijbel nanga Pokoe</a:t>
            </a:r>
          </a:p>
        </p:txBody>
      </p:sp>
      <p:sp>
        <p:nvSpPr>
          <p:cNvPr id="60420" name="Slide Number Placeholder 5"/>
          <p:cNvSpPr>
            <a:spLocks noGrp="1"/>
          </p:cNvSpPr>
          <p:nvPr>
            <p:ph type="sldNum" sz="quarter" idx="12"/>
          </p:nvPr>
        </p:nvSpPr>
        <p:spPr>
          <a:noFill/>
        </p:spPr>
        <p:txBody>
          <a:bodyPr/>
          <a:lstStyle/>
          <a:p>
            <a:fld id="{32111393-2D15-4875-A505-2C674FAC748E}" type="slidenum">
              <a:rPr lang="en-US"/>
              <a:pPr/>
              <a:t>111</a:t>
            </a:fld>
            <a:endParaRPr lang="en-US"/>
          </a:p>
        </p:txBody>
      </p:sp>
      <p:sp>
        <p:nvSpPr>
          <p:cNvPr id="60421" name="Rectangle 2"/>
          <p:cNvSpPr>
            <a:spLocks noGrp="1" noChangeArrowheads="1"/>
          </p:cNvSpPr>
          <p:nvPr>
            <p:ph type="title"/>
          </p:nvPr>
        </p:nvSpPr>
        <p:spPr/>
        <p:txBody>
          <a:bodyPr/>
          <a:lstStyle/>
          <a:p>
            <a:pPr eaLnBrk="1" hangingPunct="1"/>
            <a:r>
              <a:rPr lang="en-US" smtClean="0"/>
              <a:t>Grontapoe situatie eis disi</a:t>
            </a:r>
          </a:p>
        </p:txBody>
      </p:sp>
      <p:sp>
        <p:nvSpPr>
          <p:cNvPr id="60422" name="Rectangle 3"/>
          <p:cNvSpPr>
            <a:spLocks noGrp="1" noChangeArrowheads="1"/>
          </p:cNvSpPr>
          <p:nvPr>
            <p:ph type="body" idx="1"/>
          </p:nvPr>
        </p:nvSpPr>
        <p:spPr/>
        <p:txBody>
          <a:bodyPr/>
          <a:lstStyle/>
          <a:p>
            <a:pPr eaLnBrk="1" hangingPunct="1"/>
            <a:r>
              <a:rPr lang="en-US" smtClean="0"/>
              <a:t>Dem bigi nowtoe disi de na heri grontapoe</a:t>
            </a:r>
          </a:p>
          <a:p>
            <a:pPr eaLnBrk="1" hangingPunct="1"/>
            <a:r>
              <a:rPr lang="en-US" smtClean="0"/>
              <a:t>Da sabi disi wi abi abra da wroko</a:t>
            </a:r>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Date Placeholder 3"/>
          <p:cNvSpPr>
            <a:spLocks noGrp="1"/>
          </p:cNvSpPr>
          <p:nvPr>
            <p:ph type="dt" sz="quarter" idx="10"/>
          </p:nvPr>
        </p:nvSpPr>
        <p:spPr>
          <a:noFill/>
        </p:spPr>
        <p:txBody>
          <a:bodyPr/>
          <a:lstStyle/>
          <a:p>
            <a:fld id="{DF8B6602-C5FE-44FB-95D2-E37DE8ADFB1B}" type="datetime1">
              <a:rPr lang="en-US"/>
              <a:pPr/>
              <a:t>12/3/2010</a:t>
            </a:fld>
            <a:endParaRPr lang="en-US"/>
          </a:p>
        </p:txBody>
      </p:sp>
      <p:sp>
        <p:nvSpPr>
          <p:cNvPr id="61443" name="Footer Placeholder 4"/>
          <p:cNvSpPr>
            <a:spLocks noGrp="1"/>
          </p:cNvSpPr>
          <p:nvPr>
            <p:ph type="ftr" sz="quarter" idx="11"/>
          </p:nvPr>
        </p:nvSpPr>
        <p:spPr>
          <a:noFill/>
        </p:spPr>
        <p:txBody>
          <a:bodyPr/>
          <a:lstStyle/>
          <a:p>
            <a:r>
              <a:rPr lang="en-US"/>
              <a:t>Da Bijbel nanga Pokoe</a:t>
            </a:r>
          </a:p>
        </p:txBody>
      </p:sp>
      <p:sp>
        <p:nvSpPr>
          <p:cNvPr id="61444" name="Slide Number Placeholder 5"/>
          <p:cNvSpPr>
            <a:spLocks noGrp="1"/>
          </p:cNvSpPr>
          <p:nvPr>
            <p:ph type="sldNum" sz="quarter" idx="12"/>
          </p:nvPr>
        </p:nvSpPr>
        <p:spPr>
          <a:noFill/>
        </p:spPr>
        <p:txBody>
          <a:bodyPr/>
          <a:lstStyle/>
          <a:p>
            <a:fld id="{33A55F82-8018-497F-BE68-75E185931AC1}" type="slidenum">
              <a:rPr lang="en-US"/>
              <a:pPr/>
              <a:t>112</a:t>
            </a:fld>
            <a:endParaRPr lang="en-US"/>
          </a:p>
        </p:txBody>
      </p:sp>
      <p:sp>
        <p:nvSpPr>
          <p:cNvPr id="61445" name="Rectangle 2"/>
          <p:cNvSpPr>
            <a:spLocks noGrp="1" noChangeArrowheads="1"/>
          </p:cNvSpPr>
          <p:nvPr>
            <p:ph type="title"/>
          </p:nvPr>
        </p:nvSpPr>
        <p:spPr/>
        <p:txBody>
          <a:bodyPr/>
          <a:lstStyle/>
          <a:p>
            <a:pPr eaLnBrk="1" hangingPunct="1"/>
            <a:r>
              <a:rPr lang="en-US" smtClean="0"/>
              <a:t>Ezekiel:Gado soekoe wan man</a:t>
            </a:r>
          </a:p>
        </p:txBody>
      </p:sp>
      <p:sp>
        <p:nvSpPr>
          <p:cNvPr id="61446" name="Rectangle 3"/>
          <p:cNvSpPr>
            <a:spLocks noGrp="1" noChangeArrowheads="1"/>
          </p:cNvSpPr>
          <p:nvPr>
            <p:ph type="body" idx="1"/>
          </p:nvPr>
        </p:nvSpPr>
        <p:spPr/>
        <p:txBody>
          <a:bodyPr/>
          <a:lstStyle/>
          <a:p>
            <a:pPr eaLnBrk="1" hangingPunct="1">
              <a:lnSpc>
                <a:spcPct val="80000"/>
              </a:lnSpc>
            </a:pPr>
            <a:r>
              <a:rPr lang="en-US" sz="2800" b="1" smtClean="0"/>
              <a:t>Ezek. 22:30. </a:t>
            </a:r>
            <a:r>
              <a:rPr lang="en-US" sz="2800" b="1" smtClean="0">
                <a:solidFill>
                  <a:schemeClr val="accent2"/>
                </a:solidFill>
              </a:rPr>
              <a:t>En Mi ben soekoe wan man na dem mindri disi Mi ben sa teki na da skotoe foe tanapoe na mindri foe da presi disi broko opo gi da kondre, so dati Mi no sa figi da kondre poeroe, ma Mi no ben feni no wan soema</a:t>
            </a:r>
            <a:r>
              <a:rPr lang="en-US" sz="2800" b="1" smtClean="0"/>
              <a:t>.  31. Foe dat'ede Mi ben kanti Mi hatibron na dem tapoe; Mi ben njan dem nanga da faja foe Mi faja hatibron; Mi ben pai dem baka nanga dem egi pasi na tapoe dem hede: so Masra Gado de taki.</a:t>
            </a:r>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Date Placeholder 3"/>
          <p:cNvSpPr>
            <a:spLocks noGrp="1"/>
          </p:cNvSpPr>
          <p:nvPr>
            <p:ph type="dt" sz="quarter" idx="10"/>
          </p:nvPr>
        </p:nvSpPr>
        <p:spPr>
          <a:noFill/>
        </p:spPr>
        <p:txBody>
          <a:bodyPr/>
          <a:lstStyle/>
          <a:p>
            <a:fld id="{FD8DF4D0-4750-49FB-8B52-5C25C77FC09D}" type="datetime1">
              <a:rPr lang="en-US"/>
              <a:pPr/>
              <a:t>12/3/2010</a:t>
            </a:fld>
            <a:endParaRPr lang="en-US"/>
          </a:p>
        </p:txBody>
      </p:sp>
      <p:sp>
        <p:nvSpPr>
          <p:cNvPr id="62467" name="Footer Placeholder 4"/>
          <p:cNvSpPr>
            <a:spLocks noGrp="1"/>
          </p:cNvSpPr>
          <p:nvPr>
            <p:ph type="ftr" sz="quarter" idx="11"/>
          </p:nvPr>
        </p:nvSpPr>
        <p:spPr>
          <a:noFill/>
        </p:spPr>
        <p:txBody>
          <a:bodyPr/>
          <a:lstStyle/>
          <a:p>
            <a:r>
              <a:rPr lang="en-US"/>
              <a:t>Da Bijbel nanga Pokoe</a:t>
            </a:r>
          </a:p>
        </p:txBody>
      </p:sp>
      <p:sp>
        <p:nvSpPr>
          <p:cNvPr id="62468" name="Slide Number Placeholder 5"/>
          <p:cNvSpPr>
            <a:spLocks noGrp="1"/>
          </p:cNvSpPr>
          <p:nvPr>
            <p:ph type="sldNum" sz="quarter" idx="12"/>
          </p:nvPr>
        </p:nvSpPr>
        <p:spPr>
          <a:noFill/>
        </p:spPr>
        <p:txBody>
          <a:bodyPr/>
          <a:lstStyle/>
          <a:p>
            <a:fld id="{05346CB9-895C-4D87-AE0E-2E06ACED8A68}" type="slidenum">
              <a:rPr lang="en-US"/>
              <a:pPr/>
              <a:t>113</a:t>
            </a:fld>
            <a:endParaRPr lang="en-US"/>
          </a:p>
        </p:txBody>
      </p:sp>
      <p:sp>
        <p:nvSpPr>
          <p:cNvPr id="62469" name="Rectangle 2"/>
          <p:cNvSpPr>
            <a:spLocks noGrp="1" noChangeArrowheads="1"/>
          </p:cNvSpPr>
          <p:nvPr>
            <p:ph type="title"/>
          </p:nvPr>
        </p:nvSpPr>
        <p:spPr/>
        <p:txBody>
          <a:bodyPr/>
          <a:lstStyle/>
          <a:p>
            <a:pPr eaLnBrk="1" hangingPunct="1"/>
            <a:r>
              <a:rPr lang="en-US" smtClean="0"/>
              <a:t>Gado soekoe</a:t>
            </a:r>
          </a:p>
        </p:txBody>
      </p:sp>
      <p:sp>
        <p:nvSpPr>
          <p:cNvPr id="62470" name="Rectangle 3"/>
          <p:cNvSpPr>
            <a:spLocks noGrp="1" noChangeArrowheads="1"/>
          </p:cNvSpPr>
          <p:nvPr>
            <p:ph type="body" idx="1"/>
          </p:nvPr>
        </p:nvSpPr>
        <p:spPr>
          <a:xfrm>
            <a:off x="468313" y="2017713"/>
            <a:ext cx="8486775" cy="4114800"/>
          </a:xfrm>
        </p:spPr>
        <p:txBody>
          <a:bodyPr/>
          <a:lstStyle/>
          <a:p>
            <a:pPr eaLnBrk="1" hangingPunct="1">
              <a:lnSpc>
                <a:spcPct val="90000"/>
              </a:lnSpc>
            </a:pPr>
            <a:r>
              <a:rPr lang="en-US" smtClean="0"/>
              <a:t>A no de dati wan man soekoe Gado, ma dati Gado soekoe foe wan man.</a:t>
            </a:r>
          </a:p>
          <a:p>
            <a:pPr eaLnBrk="1" hangingPunct="1">
              <a:lnSpc>
                <a:spcPct val="90000"/>
              </a:lnSpc>
            </a:pPr>
            <a:r>
              <a:rPr lang="en-US" smtClean="0"/>
              <a:t>Sondoe man lowe foe Gado</a:t>
            </a:r>
          </a:p>
          <a:p>
            <a:pPr eaLnBrk="1" hangingPunct="1">
              <a:lnSpc>
                <a:spcPct val="90000"/>
              </a:lnSpc>
            </a:pPr>
            <a:r>
              <a:rPr lang="en-US" smtClean="0"/>
              <a:t>Ma wan man kan begi gi da kondre</a:t>
            </a:r>
          </a:p>
          <a:p>
            <a:pPr lvl="1" eaLnBrk="1" hangingPunct="1">
              <a:lnSpc>
                <a:spcPct val="90000"/>
              </a:lnSpc>
            </a:pPr>
            <a:r>
              <a:rPr lang="en-US" smtClean="0"/>
              <a:t>Abraham foe Sodom</a:t>
            </a:r>
          </a:p>
          <a:p>
            <a:pPr lvl="1" eaLnBrk="1" hangingPunct="1">
              <a:lnSpc>
                <a:spcPct val="90000"/>
              </a:lnSpc>
            </a:pPr>
            <a:r>
              <a:rPr lang="en-US" smtClean="0"/>
              <a:t>Mozes baka da gowtoe kaw, </a:t>
            </a:r>
          </a:p>
          <a:p>
            <a:pPr lvl="1" eaLnBrk="1" hangingPunct="1">
              <a:lnSpc>
                <a:spcPct val="90000"/>
              </a:lnSpc>
            </a:pPr>
            <a:r>
              <a:rPr lang="en-US" smtClean="0"/>
              <a:t>Samuel, Daniel, enz</a:t>
            </a:r>
          </a:p>
          <a:p>
            <a:pPr eaLnBrk="1" hangingPunct="1">
              <a:lnSpc>
                <a:spcPct val="90000"/>
              </a:lnSpc>
            </a:pPr>
            <a:r>
              <a:rPr lang="en-US" smtClean="0"/>
              <a:t>Wan man foe wroko makandra nanga Gado</a:t>
            </a:r>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Date Placeholder 3"/>
          <p:cNvSpPr>
            <a:spLocks noGrp="1"/>
          </p:cNvSpPr>
          <p:nvPr>
            <p:ph type="dt" sz="quarter" idx="10"/>
          </p:nvPr>
        </p:nvSpPr>
        <p:spPr>
          <a:noFill/>
        </p:spPr>
        <p:txBody>
          <a:bodyPr/>
          <a:lstStyle/>
          <a:p>
            <a:fld id="{59401AED-D6DE-4E3D-A15F-EA540112EAE5}" type="datetime1">
              <a:rPr lang="en-US"/>
              <a:pPr/>
              <a:t>12/3/2010</a:t>
            </a:fld>
            <a:endParaRPr lang="en-US"/>
          </a:p>
        </p:txBody>
      </p:sp>
      <p:sp>
        <p:nvSpPr>
          <p:cNvPr id="63491" name="Footer Placeholder 4"/>
          <p:cNvSpPr>
            <a:spLocks noGrp="1"/>
          </p:cNvSpPr>
          <p:nvPr>
            <p:ph type="ftr" sz="quarter" idx="11"/>
          </p:nvPr>
        </p:nvSpPr>
        <p:spPr>
          <a:noFill/>
        </p:spPr>
        <p:txBody>
          <a:bodyPr/>
          <a:lstStyle/>
          <a:p>
            <a:r>
              <a:rPr lang="en-US"/>
              <a:t>Da Bijbel nanga Pokoe</a:t>
            </a:r>
          </a:p>
        </p:txBody>
      </p:sp>
      <p:sp>
        <p:nvSpPr>
          <p:cNvPr id="63492" name="Slide Number Placeholder 5"/>
          <p:cNvSpPr>
            <a:spLocks noGrp="1"/>
          </p:cNvSpPr>
          <p:nvPr>
            <p:ph type="sldNum" sz="quarter" idx="12"/>
          </p:nvPr>
        </p:nvSpPr>
        <p:spPr>
          <a:noFill/>
        </p:spPr>
        <p:txBody>
          <a:bodyPr/>
          <a:lstStyle/>
          <a:p>
            <a:fld id="{DBC3A7EB-EACD-4154-9651-1BB4451610FD}" type="slidenum">
              <a:rPr lang="en-US"/>
              <a:pPr/>
              <a:t>114</a:t>
            </a:fld>
            <a:endParaRPr lang="en-US"/>
          </a:p>
        </p:txBody>
      </p:sp>
      <p:sp>
        <p:nvSpPr>
          <p:cNvPr id="63493" name="Rectangle 2"/>
          <p:cNvSpPr>
            <a:spLocks noGrp="1" noChangeArrowheads="1"/>
          </p:cNvSpPr>
          <p:nvPr>
            <p:ph type="title"/>
          </p:nvPr>
        </p:nvSpPr>
        <p:spPr/>
        <p:txBody>
          <a:bodyPr/>
          <a:lstStyle/>
          <a:p>
            <a:pPr eaLnBrk="1" hangingPunct="1"/>
            <a:r>
              <a:rPr lang="en-US" smtClean="0"/>
              <a:t>Daniel</a:t>
            </a:r>
          </a:p>
        </p:txBody>
      </p:sp>
      <p:sp>
        <p:nvSpPr>
          <p:cNvPr id="63494" name="Rectangle 3"/>
          <p:cNvSpPr>
            <a:spLocks noGrp="1" noChangeArrowheads="1"/>
          </p:cNvSpPr>
          <p:nvPr>
            <p:ph type="body" idx="1"/>
          </p:nvPr>
        </p:nvSpPr>
        <p:spPr/>
        <p:txBody>
          <a:bodyPr/>
          <a:lstStyle/>
          <a:p>
            <a:pPr eaLnBrk="1" hangingPunct="1"/>
            <a:r>
              <a:rPr lang="en-US" sz="2800" b="1" smtClean="0"/>
              <a:t>Dan. 9:3. En mi ben seti mi fesi na Masra Gado, foe soekoe nanga begi nanga djeme nanga faste nanga low-krosi nanga asisi;  4. En mi ben begi na MASRA mi Gado, en mi ben bekenti taki: O Masra, da bigi en skreki Gado, disi hori dem akkorderi nanga sari-hati nanga dem soema disi lobi Hem, en nanga dem disi hori Hem komanderi;</a:t>
            </a:r>
          </a:p>
        </p:txBody>
      </p:sp>
    </p:spTree>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Date Placeholder 3"/>
          <p:cNvSpPr>
            <a:spLocks noGrp="1"/>
          </p:cNvSpPr>
          <p:nvPr>
            <p:ph type="dt" sz="quarter" idx="10"/>
          </p:nvPr>
        </p:nvSpPr>
        <p:spPr>
          <a:noFill/>
        </p:spPr>
        <p:txBody>
          <a:bodyPr/>
          <a:lstStyle/>
          <a:p>
            <a:fld id="{1A79A7F9-E811-457D-9AA0-1130345CC07D}" type="datetime1">
              <a:rPr lang="en-US"/>
              <a:pPr/>
              <a:t>12/3/2010</a:t>
            </a:fld>
            <a:endParaRPr lang="en-US"/>
          </a:p>
        </p:txBody>
      </p:sp>
      <p:sp>
        <p:nvSpPr>
          <p:cNvPr id="64515" name="Footer Placeholder 4"/>
          <p:cNvSpPr>
            <a:spLocks noGrp="1"/>
          </p:cNvSpPr>
          <p:nvPr>
            <p:ph type="ftr" sz="quarter" idx="11"/>
          </p:nvPr>
        </p:nvSpPr>
        <p:spPr>
          <a:noFill/>
        </p:spPr>
        <p:txBody>
          <a:bodyPr/>
          <a:lstStyle/>
          <a:p>
            <a:r>
              <a:rPr lang="en-US"/>
              <a:t>Da Bijbel nanga Pokoe</a:t>
            </a:r>
          </a:p>
        </p:txBody>
      </p:sp>
      <p:sp>
        <p:nvSpPr>
          <p:cNvPr id="64516" name="Slide Number Placeholder 5"/>
          <p:cNvSpPr>
            <a:spLocks noGrp="1"/>
          </p:cNvSpPr>
          <p:nvPr>
            <p:ph type="sldNum" sz="quarter" idx="12"/>
          </p:nvPr>
        </p:nvSpPr>
        <p:spPr>
          <a:noFill/>
        </p:spPr>
        <p:txBody>
          <a:bodyPr/>
          <a:lstStyle/>
          <a:p>
            <a:fld id="{7DA49062-B665-4723-9EAE-0040CCED568E}" type="slidenum">
              <a:rPr lang="en-US"/>
              <a:pPr/>
              <a:t>115</a:t>
            </a:fld>
            <a:endParaRPr lang="en-US"/>
          </a:p>
        </p:txBody>
      </p:sp>
      <p:sp>
        <p:nvSpPr>
          <p:cNvPr id="64517" name="Rectangle 2"/>
          <p:cNvSpPr>
            <a:spLocks noGrp="1" noChangeArrowheads="1"/>
          </p:cNvSpPr>
          <p:nvPr>
            <p:ph type="title"/>
          </p:nvPr>
        </p:nvSpPr>
        <p:spPr/>
        <p:txBody>
          <a:bodyPr/>
          <a:lstStyle/>
          <a:p>
            <a:pPr eaLnBrk="1" hangingPunct="1"/>
            <a:r>
              <a:rPr lang="en-US" smtClean="0"/>
              <a:t>Daniel ben begi regelmachtig</a:t>
            </a:r>
          </a:p>
        </p:txBody>
      </p:sp>
      <p:sp>
        <p:nvSpPr>
          <p:cNvPr id="64518" name="Rectangle 3"/>
          <p:cNvSpPr>
            <a:spLocks noGrp="1" noChangeArrowheads="1"/>
          </p:cNvSpPr>
          <p:nvPr>
            <p:ph type="body" idx="1"/>
          </p:nvPr>
        </p:nvSpPr>
        <p:spPr/>
        <p:txBody>
          <a:bodyPr/>
          <a:lstStyle/>
          <a:p>
            <a:pPr eaLnBrk="1" hangingPunct="1">
              <a:lnSpc>
                <a:spcPct val="90000"/>
              </a:lnSpc>
            </a:pPr>
            <a:r>
              <a:rPr lang="en-US" smtClean="0"/>
              <a:t>A ben begi drie leisi per dag</a:t>
            </a:r>
          </a:p>
          <a:p>
            <a:pPr eaLnBrk="1" hangingPunct="1">
              <a:lnSpc>
                <a:spcPct val="90000"/>
              </a:lnSpc>
            </a:pPr>
            <a:r>
              <a:rPr lang="en-US" smtClean="0"/>
              <a:t>A ben abi wan presi foe begi</a:t>
            </a:r>
          </a:p>
          <a:p>
            <a:pPr eaLnBrk="1" hangingPunct="1">
              <a:lnSpc>
                <a:spcPct val="90000"/>
              </a:lnSpc>
            </a:pPr>
            <a:r>
              <a:rPr lang="en-US" smtClean="0"/>
              <a:t>A ben boigi kindi – a ben abi respeki, saka-fasi, totaal afhangelijk na Gado</a:t>
            </a:r>
          </a:p>
          <a:p>
            <a:pPr eaLnBrk="1" hangingPunct="1">
              <a:lnSpc>
                <a:spcPct val="90000"/>
              </a:lnSpc>
            </a:pPr>
            <a:r>
              <a:rPr lang="en-US" smtClean="0"/>
              <a:t>A ben begi dorodoro, nanga faste, broko krosi (sackcloth) &amp; asisi</a:t>
            </a:r>
          </a:p>
          <a:p>
            <a:pPr eaLnBrk="1" hangingPunct="1">
              <a:lnSpc>
                <a:spcPct val="90000"/>
              </a:lnSpc>
            </a:pPr>
            <a:r>
              <a:rPr lang="en-US" smtClean="0"/>
              <a:t>A ben gi grantangi</a:t>
            </a:r>
          </a:p>
          <a:p>
            <a:pPr eaLnBrk="1" hangingPunct="1">
              <a:lnSpc>
                <a:spcPct val="90000"/>
              </a:lnSpc>
            </a:pPr>
            <a:r>
              <a:rPr lang="en-US" smtClean="0"/>
              <a:t>A ben bekenti hem sondoe</a:t>
            </a:r>
          </a:p>
        </p:txBody>
      </p:sp>
    </p:spTree>
  </p:cSld>
  <p:clrMapOvr>
    <a:masterClrMapping/>
  </p:clrMapOvr>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Date Placeholder 3"/>
          <p:cNvSpPr>
            <a:spLocks noGrp="1"/>
          </p:cNvSpPr>
          <p:nvPr>
            <p:ph type="dt" sz="quarter" idx="10"/>
          </p:nvPr>
        </p:nvSpPr>
        <p:spPr>
          <a:noFill/>
        </p:spPr>
        <p:txBody>
          <a:bodyPr/>
          <a:lstStyle/>
          <a:p>
            <a:fld id="{F4E074DC-05C1-4AF8-B3D5-4F1E43789C01}" type="datetime1">
              <a:rPr lang="en-US"/>
              <a:pPr/>
              <a:t>12/3/2010</a:t>
            </a:fld>
            <a:endParaRPr lang="en-US"/>
          </a:p>
        </p:txBody>
      </p:sp>
      <p:sp>
        <p:nvSpPr>
          <p:cNvPr id="65539" name="Footer Placeholder 4"/>
          <p:cNvSpPr>
            <a:spLocks noGrp="1"/>
          </p:cNvSpPr>
          <p:nvPr>
            <p:ph type="ftr" sz="quarter" idx="11"/>
          </p:nvPr>
        </p:nvSpPr>
        <p:spPr>
          <a:noFill/>
        </p:spPr>
        <p:txBody>
          <a:bodyPr/>
          <a:lstStyle/>
          <a:p>
            <a:r>
              <a:rPr lang="en-US"/>
              <a:t>Da Bijbel nanga Pokoe</a:t>
            </a:r>
          </a:p>
        </p:txBody>
      </p:sp>
      <p:sp>
        <p:nvSpPr>
          <p:cNvPr id="65540" name="Slide Number Placeholder 5"/>
          <p:cNvSpPr>
            <a:spLocks noGrp="1"/>
          </p:cNvSpPr>
          <p:nvPr>
            <p:ph type="sldNum" sz="quarter" idx="12"/>
          </p:nvPr>
        </p:nvSpPr>
        <p:spPr>
          <a:noFill/>
        </p:spPr>
        <p:txBody>
          <a:bodyPr/>
          <a:lstStyle/>
          <a:p>
            <a:fld id="{F8F2394B-D43B-44E6-904C-2030B8DB7040}" type="slidenum">
              <a:rPr lang="en-US"/>
              <a:pPr/>
              <a:t>116</a:t>
            </a:fld>
            <a:endParaRPr lang="en-US"/>
          </a:p>
        </p:txBody>
      </p:sp>
      <p:sp>
        <p:nvSpPr>
          <p:cNvPr id="65541" name="Rectangle 2"/>
          <p:cNvSpPr>
            <a:spLocks noGrp="1" noChangeArrowheads="1"/>
          </p:cNvSpPr>
          <p:nvPr>
            <p:ph type="title"/>
          </p:nvPr>
        </p:nvSpPr>
        <p:spPr/>
        <p:txBody>
          <a:bodyPr/>
          <a:lstStyle/>
          <a:p>
            <a:pPr eaLnBrk="1" hangingPunct="1"/>
            <a:r>
              <a:rPr lang="en-US" smtClean="0"/>
              <a:t>Te wi begi foe trawan</a:t>
            </a:r>
          </a:p>
        </p:txBody>
      </p:sp>
      <p:sp>
        <p:nvSpPr>
          <p:cNvPr id="65542" name="Rectangle 3"/>
          <p:cNvSpPr>
            <a:spLocks noGrp="1" noChangeArrowheads="1"/>
          </p:cNvSpPr>
          <p:nvPr>
            <p:ph type="body" idx="1"/>
          </p:nvPr>
        </p:nvSpPr>
        <p:spPr/>
        <p:txBody>
          <a:bodyPr/>
          <a:lstStyle/>
          <a:p>
            <a:pPr eaLnBrk="1" hangingPunct="1"/>
            <a:r>
              <a:rPr lang="en-US" smtClean="0"/>
              <a:t>Wi moesoe poti wisrefi na ini dem situatie – disi taki dati wi moesoe saka wisrefi, leki Daniel ben doe</a:t>
            </a:r>
          </a:p>
          <a:p>
            <a:pPr eaLnBrk="1" hangingPunct="1"/>
            <a:r>
              <a:rPr lang="en-US" smtClean="0"/>
              <a:t>Daniel ben verwakti dati Gado sa jere da begi foe hem</a:t>
            </a:r>
          </a:p>
        </p:txBody>
      </p:sp>
    </p:spTree>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Date Placeholder 3"/>
          <p:cNvSpPr>
            <a:spLocks noGrp="1"/>
          </p:cNvSpPr>
          <p:nvPr>
            <p:ph type="dt" sz="quarter" idx="10"/>
          </p:nvPr>
        </p:nvSpPr>
        <p:spPr>
          <a:noFill/>
        </p:spPr>
        <p:txBody>
          <a:bodyPr/>
          <a:lstStyle/>
          <a:p>
            <a:fld id="{D93E76AB-F416-4250-96C2-F8CCA882AB7D}" type="datetime1">
              <a:rPr lang="en-US"/>
              <a:pPr/>
              <a:t>12/3/2010</a:t>
            </a:fld>
            <a:endParaRPr lang="en-US"/>
          </a:p>
        </p:txBody>
      </p:sp>
      <p:sp>
        <p:nvSpPr>
          <p:cNvPr id="66563" name="Footer Placeholder 4"/>
          <p:cNvSpPr>
            <a:spLocks noGrp="1"/>
          </p:cNvSpPr>
          <p:nvPr>
            <p:ph type="ftr" sz="quarter" idx="11"/>
          </p:nvPr>
        </p:nvSpPr>
        <p:spPr>
          <a:noFill/>
        </p:spPr>
        <p:txBody>
          <a:bodyPr/>
          <a:lstStyle/>
          <a:p>
            <a:r>
              <a:rPr lang="en-US"/>
              <a:t>Da Bijbel nanga Pokoe</a:t>
            </a:r>
          </a:p>
        </p:txBody>
      </p:sp>
      <p:sp>
        <p:nvSpPr>
          <p:cNvPr id="66564" name="Slide Number Placeholder 5"/>
          <p:cNvSpPr>
            <a:spLocks noGrp="1"/>
          </p:cNvSpPr>
          <p:nvPr>
            <p:ph type="sldNum" sz="quarter" idx="12"/>
          </p:nvPr>
        </p:nvSpPr>
        <p:spPr>
          <a:noFill/>
        </p:spPr>
        <p:txBody>
          <a:bodyPr/>
          <a:lstStyle/>
          <a:p>
            <a:fld id="{188C6680-6CE7-4B0B-A989-E30D5B33E107}" type="slidenum">
              <a:rPr lang="en-US"/>
              <a:pPr/>
              <a:t>117</a:t>
            </a:fld>
            <a:endParaRPr lang="en-US"/>
          </a:p>
        </p:txBody>
      </p:sp>
      <p:sp>
        <p:nvSpPr>
          <p:cNvPr id="66565" name="Rectangle 2"/>
          <p:cNvSpPr>
            <a:spLocks noGrp="1" noChangeArrowheads="1"/>
          </p:cNvSpPr>
          <p:nvPr>
            <p:ph type="title"/>
          </p:nvPr>
        </p:nvSpPr>
        <p:spPr/>
        <p:txBody>
          <a:bodyPr/>
          <a:lstStyle/>
          <a:p>
            <a:pPr eaLnBrk="1" hangingPunct="1"/>
            <a:r>
              <a:rPr lang="en-US" smtClean="0"/>
              <a:t>Daniel ben begi Bijbel-fasi</a:t>
            </a:r>
          </a:p>
        </p:txBody>
      </p:sp>
      <p:sp>
        <p:nvSpPr>
          <p:cNvPr id="66566" name="Rectangle 3"/>
          <p:cNvSpPr>
            <a:spLocks noGrp="1" noChangeArrowheads="1"/>
          </p:cNvSpPr>
          <p:nvPr>
            <p:ph type="body" idx="1"/>
          </p:nvPr>
        </p:nvSpPr>
        <p:spPr/>
        <p:txBody>
          <a:bodyPr/>
          <a:lstStyle/>
          <a:p>
            <a:pPr eaLnBrk="1" hangingPunct="1">
              <a:lnSpc>
                <a:spcPct val="80000"/>
              </a:lnSpc>
            </a:pPr>
            <a:r>
              <a:rPr lang="en-US" sz="2400" b="1" smtClean="0"/>
              <a:t>I Koningen 8:46. Efoe dem doe sondoe agensi Joe, (bikasi no wan soema de disi no doe sondoe), en Joe kisi hatibron na dem tapoe, en Joe gi dem abra na dem feanti so dati dem sa tjari dem gowe leki slafoe na da kondre foe dem feanti, efoe a de farawe efoe a de krosibei; 47. </a:t>
            </a:r>
            <a:r>
              <a:rPr lang="en-US" sz="2400" b="1" i="1" smtClean="0"/>
              <a:t>Tokoe </a:t>
            </a:r>
            <a:r>
              <a:rPr lang="en-US" sz="2400" b="1" smtClean="0"/>
              <a:t>efoe dem prakseri na ini da kondre pe dem ben go leki slafoe, en dem kenki dem prakseri, en dem begi na Joe na ini da kondre foe dem soema disi ben tjari dem gowe leki slafoe, en dem sa taki: Wi ben doe sondoe, en wi ben doe ogri, en wi ben doe takroedoe; </a:t>
            </a:r>
          </a:p>
        </p:txBody>
      </p:sp>
    </p:spTree>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Date Placeholder 3"/>
          <p:cNvSpPr>
            <a:spLocks noGrp="1"/>
          </p:cNvSpPr>
          <p:nvPr>
            <p:ph type="dt" sz="quarter" idx="10"/>
          </p:nvPr>
        </p:nvSpPr>
        <p:spPr>
          <a:noFill/>
        </p:spPr>
        <p:txBody>
          <a:bodyPr/>
          <a:lstStyle/>
          <a:p>
            <a:fld id="{2B5AF2FE-45C7-4238-A293-5E3A459C57D1}" type="datetime1">
              <a:rPr lang="en-US"/>
              <a:pPr/>
              <a:t>12/3/2010</a:t>
            </a:fld>
            <a:endParaRPr lang="en-US"/>
          </a:p>
        </p:txBody>
      </p:sp>
      <p:sp>
        <p:nvSpPr>
          <p:cNvPr id="67587" name="Footer Placeholder 4"/>
          <p:cNvSpPr>
            <a:spLocks noGrp="1"/>
          </p:cNvSpPr>
          <p:nvPr>
            <p:ph type="ftr" sz="quarter" idx="11"/>
          </p:nvPr>
        </p:nvSpPr>
        <p:spPr>
          <a:noFill/>
        </p:spPr>
        <p:txBody>
          <a:bodyPr/>
          <a:lstStyle/>
          <a:p>
            <a:r>
              <a:rPr lang="en-US"/>
              <a:t>Da Bijbel nanga Pokoe</a:t>
            </a:r>
          </a:p>
        </p:txBody>
      </p:sp>
      <p:sp>
        <p:nvSpPr>
          <p:cNvPr id="67588" name="Slide Number Placeholder 5"/>
          <p:cNvSpPr>
            <a:spLocks noGrp="1"/>
          </p:cNvSpPr>
          <p:nvPr>
            <p:ph type="sldNum" sz="quarter" idx="12"/>
          </p:nvPr>
        </p:nvSpPr>
        <p:spPr>
          <a:noFill/>
        </p:spPr>
        <p:txBody>
          <a:bodyPr/>
          <a:lstStyle/>
          <a:p>
            <a:fld id="{5F17B135-E573-4A8A-BB54-7B077EB235DB}" type="slidenum">
              <a:rPr lang="en-US"/>
              <a:pPr/>
              <a:t>118</a:t>
            </a:fld>
            <a:endParaRPr lang="en-US"/>
          </a:p>
        </p:txBody>
      </p:sp>
      <p:sp>
        <p:nvSpPr>
          <p:cNvPr id="67589" name="Rectangle 2"/>
          <p:cNvSpPr>
            <a:spLocks noGrp="1" noChangeArrowheads="1"/>
          </p:cNvSpPr>
          <p:nvPr>
            <p:ph type="title"/>
          </p:nvPr>
        </p:nvSpPr>
        <p:spPr/>
        <p:txBody>
          <a:bodyPr/>
          <a:lstStyle/>
          <a:p>
            <a:pPr eaLnBrk="1" hangingPunct="1"/>
            <a:r>
              <a:rPr lang="en-US" smtClean="0"/>
              <a:t>Daniel ben begi Bijbel-fasi</a:t>
            </a:r>
          </a:p>
        </p:txBody>
      </p:sp>
      <p:sp>
        <p:nvSpPr>
          <p:cNvPr id="67590" name="Rectangle 3"/>
          <p:cNvSpPr>
            <a:spLocks noGrp="1" noChangeArrowheads="1"/>
          </p:cNvSpPr>
          <p:nvPr>
            <p:ph type="body" idx="1"/>
          </p:nvPr>
        </p:nvSpPr>
        <p:spPr>
          <a:xfrm>
            <a:off x="1182688" y="2017713"/>
            <a:ext cx="7772400" cy="4364037"/>
          </a:xfrm>
        </p:spPr>
        <p:txBody>
          <a:bodyPr/>
          <a:lstStyle/>
          <a:p>
            <a:pPr eaLnBrk="1" hangingPunct="1">
              <a:lnSpc>
                <a:spcPct val="80000"/>
              </a:lnSpc>
            </a:pPr>
            <a:r>
              <a:rPr lang="en-US" sz="2400" b="1" smtClean="0"/>
              <a:t>I Koningen 8:48. En so dem drai kom baka na Joe nanga dem heri hati nanga dem heri sieli na ini da kondre foe dem feanti disi ben tjari dem gowe leki slafoe, en dem sa begi na Joe nanga dem fesi na da kondre disi Joe ben gi na dem tata foe dem, na da foto disi Joe ben verkisi, en na da oso disi mi ben bouw gi Joe nem, 49. Dan jere dem begi nanga dem djeme na ini hemel, da presi pe Joe de tan, en doe leti nanga dem, 50. En gi Joe pipel pardon disi ben doe sondoe agensi Joe, en foe ala ogri disi dem ben doe agensi Joe, en sori sari-hati gi dem na fesi foe dem soema disi ben tjari dem gowe na katibo, foe dem sa sori sari-hati gi dem;</a:t>
            </a:r>
          </a:p>
        </p:txBody>
      </p:sp>
    </p:spTree>
  </p:cSld>
  <p:clrMapOvr>
    <a:masterClrMapping/>
  </p:clrMapOvr>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Date Placeholder 3"/>
          <p:cNvSpPr>
            <a:spLocks noGrp="1"/>
          </p:cNvSpPr>
          <p:nvPr>
            <p:ph type="dt" sz="quarter" idx="10"/>
          </p:nvPr>
        </p:nvSpPr>
        <p:spPr>
          <a:noFill/>
        </p:spPr>
        <p:txBody>
          <a:bodyPr/>
          <a:lstStyle/>
          <a:p>
            <a:fld id="{7CFDA745-905A-459A-82AC-3A04A6DA9CA8}" type="datetime1">
              <a:rPr lang="en-US"/>
              <a:pPr/>
              <a:t>12/3/2010</a:t>
            </a:fld>
            <a:endParaRPr lang="en-US"/>
          </a:p>
        </p:txBody>
      </p:sp>
      <p:sp>
        <p:nvSpPr>
          <p:cNvPr id="68611" name="Footer Placeholder 4"/>
          <p:cNvSpPr>
            <a:spLocks noGrp="1"/>
          </p:cNvSpPr>
          <p:nvPr>
            <p:ph type="ftr" sz="quarter" idx="11"/>
          </p:nvPr>
        </p:nvSpPr>
        <p:spPr>
          <a:noFill/>
        </p:spPr>
        <p:txBody>
          <a:bodyPr/>
          <a:lstStyle/>
          <a:p>
            <a:r>
              <a:rPr lang="en-US"/>
              <a:t>Da Bijbel nanga Pokoe</a:t>
            </a:r>
          </a:p>
        </p:txBody>
      </p:sp>
      <p:sp>
        <p:nvSpPr>
          <p:cNvPr id="68612" name="Slide Number Placeholder 5"/>
          <p:cNvSpPr>
            <a:spLocks noGrp="1"/>
          </p:cNvSpPr>
          <p:nvPr>
            <p:ph type="sldNum" sz="quarter" idx="12"/>
          </p:nvPr>
        </p:nvSpPr>
        <p:spPr>
          <a:noFill/>
        </p:spPr>
        <p:txBody>
          <a:bodyPr/>
          <a:lstStyle/>
          <a:p>
            <a:fld id="{21A18CD3-C4E6-42F4-BE5D-F43651667E46}" type="slidenum">
              <a:rPr lang="en-US"/>
              <a:pPr/>
              <a:t>119</a:t>
            </a:fld>
            <a:endParaRPr lang="en-US"/>
          </a:p>
        </p:txBody>
      </p:sp>
      <p:sp>
        <p:nvSpPr>
          <p:cNvPr id="68613" name="Rectangle 2"/>
          <p:cNvSpPr>
            <a:spLocks noGrp="1" noChangeArrowheads="1"/>
          </p:cNvSpPr>
          <p:nvPr>
            <p:ph type="title"/>
          </p:nvPr>
        </p:nvSpPr>
        <p:spPr/>
        <p:txBody>
          <a:bodyPr/>
          <a:lstStyle/>
          <a:p>
            <a:pPr eaLnBrk="1" hangingPunct="1"/>
            <a:r>
              <a:rPr lang="en-US" smtClean="0"/>
              <a:t>Gado ben jere Salomo begi</a:t>
            </a:r>
          </a:p>
        </p:txBody>
      </p:sp>
      <p:sp>
        <p:nvSpPr>
          <p:cNvPr id="68614" name="Rectangle 3"/>
          <p:cNvSpPr>
            <a:spLocks noGrp="1" noChangeArrowheads="1"/>
          </p:cNvSpPr>
          <p:nvPr>
            <p:ph type="body" idx="1"/>
          </p:nvPr>
        </p:nvSpPr>
        <p:spPr/>
        <p:txBody>
          <a:bodyPr/>
          <a:lstStyle/>
          <a:p>
            <a:pPr eaLnBrk="1" hangingPunct="1">
              <a:lnSpc>
                <a:spcPct val="90000"/>
              </a:lnSpc>
            </a:pPr>
            <a:r>
              <a:rPr lang="en-US" smtClean="0"/>
              <a:t>So Daniel ben</a:t>
            </a:r>
          </a:p>
          <a:p>
            <a:pPr lvl="1" eaLnBrk="1" hangingPunct="1">
              <a:lnSpc>
                <a:spcPct val="90000"/>
              </a:lnSpc>
            </a:pPr>
            <a:r>
              <a:rPr lang="en-US" smtClean="0"/>
              <a:t>Bekenti hem sondoe</a:t>
            </a:r>
          </a:p>
          <a:p>
            <a:pPr lvl="1" eaLnBrk="1" hangingPunct="1">
              <a:lnSpc>
                <a:spcPct val="90000"/>
              </a:lnSpc>
            </a:pPr>
            <a:r>
              <a:rPr lang="en-US" smtClean="0"/>
              <a:t>Bekenti dem sondoe foe da folkoe</a:t>
            </a:r>
          </a:p>
          <a:p>
            <a:pPr lvl="1" eaLnBrk="1" hangingPunct="1">
              <a:lnSpc>
                <a:spcPct val="90000"/>
              </a:lnSpc>
            </a:pPr>
            <a:r>
              <a:rPr lang="en-US" smtClean="0"/>
              <a:t>Begi na da richting foe Jerusalem</a:t>
            </a:r>
          </a:p>
          <a:p>
            <a:pPr eaLnBrk="1" hangingPunct="1">
              <a:lnSpc>
                <a:spcPct val="90000"/>
              </a:lnSpc>
            </a:pPr>
            <a:r>
              <a:rPr lang="en-US" smtClean="0"/>
              <a:t>Moro fara, Daniel ben si da profeti-taki foe Jeremia dati da ballingschap sa tan 70 jari nomo, en a ben sabi dati da tem ben de krosibei</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preiki</a:t>
            </a:r>
            <a:r>
              <a:rPr lang="en-US" dirty="0" smtClean="0"/>
              <a:t> </a:t>
            </a:r>
            <a:r>
              <a:rPr lang="en-US" dirty="0" err="1" smtClean="0"/>
              <a:t>da</a:t>
            </a:r>
            <a:r>
              <a:rPr lang="en-US" dirty="0" smtClean="0"/>
              <a:t> </a:t>
            </a:r>
            <a:r>
              <a:rPr lang="en-US" dirty="0" err="1" smtClean="0"/>
              <a:t>heri</a:t>
            </a:r>
            <a:r>
              <a:rPr lang="en-US" dirty="0" smtClean="0"/>
              <a:t> </a:t>
            </a:r>
            <a:r>
              <a:rPr lang="en-US" dirty="0" err="1" smtClean="0"/>
              <a:t>evangelium</a:t>
            </a:r>
            <a:endParaRPr lang="en-US" dirty="0"/>
          </a:p>
        </p:txBody>
      </p:sp>
      <p:sp>
        <p:nvSpPr>
          <p:cNvPr id="3" name="Content Placeholder 2"/>
          <p:cNvSpPr>
            <a:spLocks noGrp="1"/>
          </p:cNvSpPr>
          <p:nvPr>
            <p:ph idx="1"/>
          </p:nvPr>
        </p:nvSpPr>
        <p:spPr>
          <a:xfrm>
            <a:off x="457200" y="2017713"/>
            <a:ext cx="8497888" cy="4114800"/>
          </a:xfrm>
        </p:spPr>
        <p:txBody>
          <a:bodyPr/>
          <a:lstStyle/>
          <a:p>
            <a:r>
              <a:rPr lang="en-US" dirty="0" err="1" smtClean="0"/>
              <a:t>Jezus</a:t>
            </a:r>
            <a:r>
              <a:rPr lang="en-US" dirty="0" smtClean="0"/>
              <a:t> </a:t>
            </a:r>
            <a:r>
              <a:rPr lang="en-US" dirty="0" err="1" smtClean="0"/>
              <a:t>ben</a:t>
            </a:r>
            <a:r>
              <a:rPr lang="en-US" dirty="0" smtClean="0"/>
              <a:t> </a:t>
            </a:r>
            <a:r>
              <a:rPr lang="en-US" dirty="0" err="1" smtClean="0"/>
              <a:t>kom</a:t>
            </a:r>
            <a:r>
              <a:rPr lang="en-US" dirty="0" smtClean="0"/>
              <a:t> foe </a:t>
            </a:r>
            <a:r>
              <a:rPr lang="en-US" dirty="0" err="1" smtClean="0"/>
              <a:t>verloesoe</a:t>
            </a:r>
            <a:r>
              <a:rPr lang="en-US" dirty="0" smtClean="0"/>
              <a:t> foe </a:t>
            </a:r>
            <a:r>
              <a:rPr lang="en-US" dirty="0" err="1" smtClean="0"/>
              <a:t>sondoe</a:t>
            </a:r>
            <a:endParaRPr lang="en-US" dirty="0" smtClean="0"/>
          </a:p>
          <a:p>
            <a:r>
              <a:rPr lang="en-US" dirty="0" smtClean="0"/>
              <a:t>Ma </a:t>
            </a:r>
            <a:r>
              <a:rPr lang="en-US" dirty="0" err="1" smtClean="0"/>
              <a:t>Jezus</a:t>
            </a:r>
            <a:r>
              <a:rPr lang="en-US" dirty="0" smtClean="0"/>
              <a:t> </a:t>
            </a:r>
            <a:r>
              <a:rPr lang="en-US" dirty="0" err="1" smtClean="0"/>
              <a:t>ben</a:t>
            </a:r>
            <a:r>
              <a:rPr lang="en-US" dirty="0" smtClean="0"/>
              <a:t> </a:t>
            </a:r>
            <a:r>
              <a:rPr lang="en-US" dirty="0" err="1" smtClean="0"/>
              <a:t>kom</a:t>
            </a:r>
            <a:r>
              <a:rPr lang="en-US" dirty="0" smtClean="0"/>
              <a:t> </a:t>
            </a:r>
            <a:r>
              <a:rPr lang="en-US" dirty="0" err="1" smtClean="0"/>
              <a:t>leki</a:t>
            </a:r>
            <a:r>
              <a:rPr lang="en-US" dirty="0" smtClean="0"/>
              <a:t> </a:t>
            </a:r>
            <a:r>
              <a:rPr lang="en-US" dirty="0" err="1" smtClean="0"/>
              <a:t>kownoe</a:t>
            </a:r>
            <a:r>
              <a:rPr lang="en-US" dirty="0" smtClean="0"/>
              <a:t> foe </a:t>
            </a:r>
            <a:r>
              <a:rPr lang="en-US" dirty="0" err="1" smtClean="0"/>
              <a:t>wi</a:t>
            </a:r>
            <a:r>
              <a:rPr lang="en-US" dirty="0" smtClean="0"/>
              <a:t> </a:t>
            </a:r>
            <a:r>
              <a:rPr lang="en-US" dirty="0" err="1" smtClean="0"/>
              <a:t>hati</a:t>
            </a:r>
            <a:r>
              <a:rPr lang="en-US" dirty="0" smtClean="0"/>
              <a:t> toe – en wan </a:t>
            </a:r>
            <a:r>
              <a:rPr lang="en-US" dirty="0" err="1" smtClean="0"/>
              <a:t>troe</a:t>
            </a:r>
            <a:r>
              <a:rPr lang="en-US" dirty="0" smtClean="0"/>
              <a:t> </a:t>
            </a:r>
            <a:r>
              <a:rPr lang="en-US" dirty="0" err="1" smtClean="0"/>
              <a:t>bribiwan</a:t>
            </a:r>
            <a:r>
              <a:rPr lang="en-US" dirty="0" smtClean="0"/>
              <a:t> no </a:t>
            </a:r>
            <a:r>
              <a:rPr lang="en-US" dirty="0" err="1" smtClean="0"/>
              <a:t>kan</a:t>
            </a:r>
            <a:r>
              <a:rPr lang="en-US" dirty="0" smtClean="0"/>
              <a:t> tan so en </a:t>
            </a:r>
            <a:r>
              <a:rPr lang="en-US" dirty="0" err="1" smtClean="0"/>
              <a:t>lobi</a:t>
            </a:r>
            <a:r>
              <a:rPr lang="en-US" dirty="0" smtClean="0"/>
              <a:t> hem </a:t>
            </a:r>
            <a:r>
              <a:rPr lang="en-US" dirty="0" err="1" smtClean="0"/>
              <a:t>sondoe</a:t>
            </a:r>
            <a:endParaRPr lang="en-US" dirty="0" smtClean="0"/>
          </a:p>
          <a:p>
            <a:r>
              <a:rPr lang="en-US" dirty="0" err="1" smtClean="0"/>
              <a:t>Wi</a:t>
            </a:r>
            <a:r>
              <a:rPr lang="en-US" dirty="0" smtClean="0"/>
              <a:t> no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 foe </a:t>
            </a:r>
            <a:r>
              <a:rPr lang="en-US" dirty="0" err="1" smtClean="0"/>
              <a:t>verdini</a:t>
            </a:r>
            <a:r>
              <a:rPr lang="en-US" dirty="0" smtClean="0"/>
              <a:t> </a:t>
            </a:r>
            <a:r>
              <a:rPr lang="en-US" dirty="0" err="1" smtClean="0"/>
              <a:t>gerechtigheid</a:t>
            </a:r>
            <a:r>
              <a:rPr lang="en-US" dirty="0" smtClean="0"/>
              <a:t>, ma </a:t>
            </a:r>
            <a:r>
              <a:rPr lang="en-US" dirty="0" err="1" smtClean="0"/>
              <a:t>wi</a:t>
            </a:r>
            <a:r>
              <a:rPr lang="en-US" dirty="0" smtClean="0"/>
              <a:t> </a:t>
            </a:r>
            <a:r>
              <a:rPr lang="en-US" dirty="0" err="1" smtClean="0"/>
              <a:t>kom</a:t>
            </a:r>
            <a:r>
              <a:rPr lang="en-US" dirty="0" smtClean="0"/>
              <a:t> </a:t>
            </a:r>
            <a:r>
              <a:rPr lang="en-US" dirty="0" err="1" smtClean="0"/>
              <a:t>regtvaardiki</a:t>
            </a:r>
            <a:r>
              <a:rPr lang="en-US" dirty="0" smtClean="0"/>
              <a:t> foe </a:t>
            </a:r>
            <a:r>
              <a:rPr lang="en-US" dirty="0" err="1" smtClean="0"/>
              <a:t>wi</a:t>
            </a:r>
            <a:r>
              <a:rPr lang="en-US" dirty="0" smtClean="0"/>
              <a:t> </a:t>
            </a:r>
            <a:r>
              <a:rPr lang="en-US" dirty="0" err="1" smtClean="0"/>
              <a:t>kan</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12</a:t>
            </a:fld>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Date Placeholder 3"/>
          <p:cNvSpPr>
            <a:spLocks noGrp="1"/>
          </p:cNvSpPr>
          <p:nvPr>
            <p:ph type="dt" sz="quarter" idx="10"/>
          </p:nvPr>
        </p:nvSpPr>
        <p:spPr>
          <a:noFill/>
        </p:spPr>
        <p:txBody>
          <a:bodyPr/>
          <a:lstStyle/>
          <a:p>
            <a:fld id="{527D69D1-4D6C-4FD4-9D06-36D32BC45421}" type="datetime1">
              <a:rPr lang="en-US"/>
              <a:pPr/>
              <a:t>12/3/2010</a:t>
            </a:fld>
            <a:endParaRPr lang="en-US"/>
          </a:p>
        </p:txBody>
      </p:sp>
      <p:sp>
        <p:nvSpPr>
          <p:cNvPr id="69635" name="Footer Placeholder 4"/>
          <p:cNvSpPr>
            <a:spLocks noGrp="1"/>
          </p:cNvSpPr>
          <p:nvPr>
            <p:ph type="ftr" sz="quarter" idx="11"/>
          </p:nvPr>
        </p:nvSpPr>
        <p:spPr>
          <a:noFill/>
        </p:spPr>
        <p:txBody>
          <a:bodyPr/>
          <a:lstStyle/>
          <a:p>
            <a:r>
              <a:rPr lang="en-US"/>
              <a:t>Da Bijbel nanga Pokoe</a:t>
            </a:r>
          </a:p>
        </p:txBody>
      </p:sp>
      <p:sp>
        <p:nvSpPr>
          <p:cNvPr id="69636" name="Slide Number Placeholder 5"/>
          <p:cNvSpPr>
            <a:spLocks noGrp="1"/>
          </p:cNvSpPr>
          <p:nvPr>
            <p:ph type="sldNum" sz="quarter" idx="12"/>
          </p:nvPr>
        </p:nvSpPr>
        <p:spPr>
          <a:noFill/>
        </p:spPr>
        <p:txBody>
          <a:bodyPr/>
          <a:lstStyle/>
          <a:p>
            <a:fld id="{3C8D9B2D-2ED5-4274-AFFE-E5F0B7BA52D6}" type="slidenum">
              <a:rPr lang="en-US"/>
              <a:pPr/>
              <a:t>120</a:t>
            </a:fld>
            <a:endParaRPr lang="en-US"/>
          </a:p>
        </p:txBody>
      </p:sp>
      <p:sp>
        <p:nvSpPr>
          <p:cNvPr id="69637" name="Rectangle 2"/>
          <p:cNvSpPr>
            <a:spLocks noGrp="1" noChangeArrowheads="1"/>
          </p:cNvSpPr>
          <p:nvPr>
            <p:ph type="title"/>
          </p:nvPr>
        </p:nvSpPr>
        <p:spPr/>
        <p:txBody>
          <a:bodyPr/>
          <a:lstStyle/>
          <a:p>
            <a:pPr eaLnBrk="1" hangingPunct="1"/>
            <a:r>
              <a:rPr lang="en-US" smtClean="0"/>
              <a:t>Daniel – da kostoe foe begi</a:t>
            </a:r>
          </a:p>
        </p:txBody>
      </p:sp>
      <p:sp>
        <p:nvSpPr>
          <p:cNvPr id="69638" name="Rectangle 3"/>
          <p:cNvSpPr>
            <a:spLocks noGrp="1" noChangeArrowheads="1"/>
          </p:cNvSpPr>
          <p:nvPr>
            <p:ph type="body" idx="1"/>
          </p:nvPr>
        </p:nvSpPr>
        <p:spPr/>
        <p:txBody>
          <a:bodyPr/>
          <a:lstStyle/>
          <a:p>
            <a:pPr eaLnBrk="1" hangingPunct="1"/>
            <a:r>
              <a:rPr lang="en-US" smtClean="0"/>
              <a:t>Krin libi – wi abi fanowdoe foe poeroe ibri sani disi wi sabi de buiten da wani foe Gado</a:t>
            </a:r>
          </a:p>
          <a:p>
            <a:pPr eaLnBrk="1" hangingPunct="1"/>
            <a:r>
              <a:rPr lang="en-US" smtClean="0"/>
              <a:t>A ben de krin na relatie na trawan, en a no ben soekoe moni na ondro tafra</a:t>
            </a:r>
          </a:p>
          <a:p>
            <a:pPr eaLnBrk="1" hangingPunct="1"/>
            <a:r>
              <a:rPr lang="en-US" smtClean="0"/>
              <a:t>Loyalteit na Gado na fosi presi</a:t>
            </a: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Date Placeholder 3"/>
          <p:cNvSpPr>
            <a:spLocks noGrp="1"/>
          </p:cNvSpPr>
          <p:nvPr>
            <p:ph type="dt" sz="quarter" idx="10"/>
          </p:nvPr>
        </p:nvSpPr>
        <p:spPr>
          <a:noFill/>
        </p:spPr>
        <p:txBody>
          <a:bodyPr/>
          <a:lstStyle/>
          <a:p>
            <a:fld id="{C42B8F6B-C377-4EDF-8A77-3A5553F16103}" type="datetime1">
              <a:rPr lang="en-US"/>
              <a:pPr/>
              <a:t>12/3/2010</a:t>
            </a:fld>
            <a:endParaRPr lang="en-US"/>
          </a:p>
        </p:txBody>
      </p:sp>
      <p:sp>
        <p:nvSpPr>
          <p:cNvPr id="70659" name="Footer Placeholder 4"/>
          <p:cNvSpPr>
            <a:spLocks noGrp="1"/>
          </p:cNvSpPr>
          <p:nvPr>
            <p:ph type="ftr" sz="quarter" idx="11"/>
          </p:nvPr>
        </p:nvSpPr>
        <p:spPr>
          <a:noFill/>
        </p:spPr>
        <p:txBody>
          <a:bodyPr/>
          <a:lstStyle/>
          <a:p>
            <a:r>
              <a:rPr lang="en-US"/>
              <a:t>Da Bijbel nanga Pokoe</a:t>
            </a:r>
          </a:p>
        </p:txBody>
      </p:sp>
      <p:sp>
        <p:nvSpPr>
          <p:cNvPr id="70660" name="Slide Number Placeholder 5"/>
          <p:cNvSpPr>
            <a:spLocks noGrp="1"/>
          </p:cNvSpPr>
          <p:nvPr>
            <p:ph type="sldNum" sz="quarter" idx="12"/>
          </p:nvPr>
        </p:nvSpPr>
        <p:spPr>
          <a:noFill/>
        </p:spPr>
        <p:txBody>
          <a:bodyPr/>
          <a:lstStyle/>
          <a:p>
            <a:fld id="{F966AC51-F470-4A58-A05B-2E9438E2B94F}" type="slidenum">
              <a:rPr lang="en-US"/>
              <a:pPr/>
              <a:t>121</a:t>
            </a:fld>
            <a:endParaRPr lang="en-US"/>
          </a:p>
        </p:txBody>
      </p:sp>
      <p:sp>
        <p:nvSpPr>
          <p:cNvPr id="70661" name="Rectangle 2"/>
          <p:cNvSpPr>
            <a:spLocks noGrp="1" noChangeArrowheads="1"/>
          </p:cNvSpPr>
          <p:nvPr>
            <p:ph type="title"/>
          </p:nvPr>
        </p:nvSpPr>
        <p:spPr/>
        <p:txBody>
          <a:bodyPr/>
          <a:lstStyle/>
          <a:p>
            <a:pPr eaLnBrk="1" hangingPunct="1"/>
            <a:r>
              <a:rPr lang="en-US" smtClean="0"/>
              <a:t>Daniel – resultaat foe begi</a:t>
            </a:r>
          </a:p>
        </p:txBody>
      </p:sp>
      <p:sp>
        <p:nvSpPr>
          <p:cNvPr id="70662" name="Rectangle 3"/>
          <p:cNvSpPr>
            <a:spLocks noGrp="1" noChangeArrowheads="1"/>
          </p:cNvSpPr>
          <p:nvPr>
            <p:ph type="body" idx="1"/>
          </p:nvPr>
        </p:nvSpPr>
        <p:spPr/>
        <p:txBody>
          <a:bodyPr/>
          <a:lstStyle/>
          <a:p>
            <a:pPr eaLnBrk="1" hangingPunct="1">
              <a:lnSpc>
                <a:spcPct val="90000"/>
              </a:lnSpc>
            </a:pPr>
            <a:r>
              <a:rPr lang="en-US" dirty="0" err="1" smtClean="0"/>
              <a:t>Gado</a:t>
            </a:r>
            <a:r>
              <a:rPr lang="en-US" dirty="0" smtClean="0"/>
              <a:t> </a:t>
            </a:r>
            <a:r>
              <a:rPr lang="en-US" dirty="0" err="1" smtClean="0"/>
              <a:t>ben</a:t>
            </a:r>
            <a:r>
              <a:rPr lang="en-US" dirty="0" smtClean="0"/>
              <a:t> </a:t>
            </a:r>
            <a:r>
              <a:rPr lang="en-US" dirty="0" err="1" smtClean="0"/>
              <a:t>kibri</a:t>
            </a:r>
            <a:r>
              <a:rPr lang="en-US" dirty="0" smtClean="0"/>
              <a:t> hem</a:t>
            </a:r>
          </a:p>
          <a:p>
            <a:pPr lvl="1" eaLnBrk="1" hangingPunct="1">
              <a:lnSpc>
                <a:spcPct val="90000"/>
              </a:lnSpc>
            </a:pPr>
            <a:r>
              <a:rPr lang="en-US" dirty="0" err="1" smtClean="0"/>
              <a:t>Da</a:t>
            </a:r>
            <a:r>
              <a:rPr lang="en-US" dirty="0" smtClean="0"/>
              <a:t> </a:t>
            </a:r>
            <a:r>
              <a:rPr lang="en-US" dirty="0" err="1" smtClean="0"/>
              <a:t>dren</a:t>
            </a:r>
            <a:r>
              <a:rPr lang="en-US" dirty="0" smtClean="0"/>
              <a:t> foe </a:t>
            </a:r>
            <a:r>
              <a:rPr lang="en-US" dirty="0" err="1" smtClean="0"/>
              <a:t>Nebuchadnessar</a:t>
            </a:r>
            <a:endParaRPr lang="en-US" dirty="0" smtClean="0"/>
          </a:p>
          <a:p>
            <a:pPr lvl="1" eaLnBrk="1" hangingPunct="1">
              <a:lnSpc>
                <a:spcPct val="90000"/>
              </a:lnSpc>
            </a:pPr>
            <a:r>
              <a:rPr lang="en-US" dirty="0" err="1" smtClean="0"/>
              <a:t>Da</a:t>
            </a:r>
            <a:r>
              <a:rPr lang="en-US" dirty="0" smtClean="0"/>
              <a:t> </a:t>
            </a:r>
            <a:r>
              <a:rPr lang="en-US" dirty="0" err="1" smtClean="0"/>
              <a:t>leeuw</a:t>
            </a:r>
            <a:r>
              <a:rPr lang="en-US" dirty="0" smtClean="0"/>
              <a:t> </a:t>
            </a:r>
            <a:r>
              <a:rPr lang="en-US" dirty="0" err="1" smtClean="0"/>
              <a:t>olo</a:t>
            </a:r>
            <a:endParaRPr lang="en-US" dirty="0" smtClean="0"/>
          </a:p>
          <a:p>
            <a:pPr eaLnBrk="1" hangingPunct="1">
              <a:lnSpc>
                <a:spcPct val="90000"/>
              </a:lnSpc>
            </a:pPr>
            <a:r>
              <a:rPr lang="en-US" dirty="0" err="1" smtClean="0"/>
              <a:t>Gado</a:t>
            </a:r>
            <a:r>
              <a:rPr lang="en-US" dirty="0" smtClean="0"/>
              <a:t> </a:t>
            </a:r>
            <a:r>
              <a:rPr lang="en-US" dirty="0" err="1" smtClean="0"/>
              <a:t>ben</a:t>
            </a:r>
            <a:r>
              <a:rPr lang="en-US" dirty="0" smtClean="0"/>
              <a:t> </a:t>
            </a:r>
            <a:r>
              <a:rPr lang="en-US" dirty="0" err="1" smtClean="0"/>
              <a:t>sori</a:t>
            </a:r>
            <a:r>
              <a:rPr lang="en-US" dirty="0" smtClean="0"/>
              <a:t> </a:t>
            </a:r>
            <a:r>
              <a:rPr lang="en-US" dirty="0" err="1" smtClean="0"/>
              <a:t>Hemsrefi</a:t>
            </a:r>
            <a:r>
              <a:rPr lang="en-US" dirty="0" smtClean="0"/>
              <a:t> </a:t>
            </a:r>
            <a:r>
              <a:rPr lang="en-US" dirty="0" err="1" smtClean="0"/>
              <a:t>na</a:t>
            </a:r>
            <a:r>
              <a:rPr lang="en-US" dirty="0" smtClean="0"/>
              <a:t> </a:t>
            </a:r>
            <a:r>
              <a:rPr lang="en-US" dirty="0" err="1" smtClean="0"/>
              <a:t>ini</a:t>
            </a:r>
            <a:r>
              <a:rPr lang="en-US" dirty="0" smtClean="0"/>
              <a:t> </a:t>
            </a:r>
            <a:r>
              <a:rPr lang="en-US" dirty="0" err="1" smtClean="0"/>
              <a:t>openbaring</a:t>
            </a:r>
            <a:endParaRPr lang="en-US" dirty="0" smtClean="0"/>
          </a:p>
          <a:p>
            <a:pPr eaLnBrk="1" hangingPunct="1">
              <a:lnSpc>
                <a:spcPct val="90000"/>
              </a:lnSpc>
            </a:pPr>
            <a:r>
              <a:rPr lang="en-US" dirty="0" smtClean="0"/>
              <a:t>Engel </a:t>
            </a:r>
            <a:r>
              <a:rPr lang="en-US" dirty="0" err="1" smtClean="0"/>
              <a:t>srefi</a:t>
            </a:r>
            <a:r>
              <a:rPr lang="en-US" dirty="0" smtClean="0"/>
              <a:t> </a:t>
            </a:r>
            <a:r>
              <a:rPr lang="en-US" dirty="0" err="1" smtClean="0"/>
              <a:t>ben</a:t>
            </a:r>
            <a:r>
              <a:rPr lang="en-US" dirty="0" smtClean="0"/>
              <a:t> </a:t>
            </a:r>
            <a:r>
              <a:rPr lang="en-US" dirty="0" err="1" smtClean="0"/>
              <a:t>kom</a:t>
            </a:r>
            <a:r>
              <a:rPr lang="en-US" dirty="0" smtClean="0"/>
              <a:t> </a:t>
            </a:r>
            <a:r>
              <a:rPr lang="en-US" dirty="0" err="1" smtClean="0"/>
              <a:t>na</a:t>
            </a:r>
            <a:r>
              <a:rPr lang="en-US" dirty="0" smtClean="0"/>
              <a:t> Daniel </a:t>
            </a:r>
            <a:r>
              <a:rPr lang="en-US" dirty="0" err="1" smtClean="0"/>
              <a:t>ondanks</a:t>
            </a:r>
            <a:r>
              <a:rPr lang="en-US" dirty="0" smtClean="0"/>
              <a:t> </a:t>
            </a:r>
            <a:r>
              <a:rPr lang="en-US" dirty="0" err="1" smtClean="0"/>
              <a:t>da</a:t>
            </a:r>
            <a:r>
              <a:rPr lang="en-US" dirty="0" smtClean="0"/>
              <a:t> </a:t>
            </a:r>
            <a:r>
              <a:rPr lang="en-US" dirty="0" err="1" smtClean="0"/>
              <a:t>feit</a:t>
            </a:r>
            <a:r>
              <a:rPr lang="en-US" dirty="0" smtClean="0"/>
              <a:t> </a:t>
            </a:r>
            <a:r>
              <a:rPr lang="en-US" dirty="0" err="1" smtClean="0"/>
              <a:t>dati</a:t>
            </a:r>
            <a:r>
              <a:rPr lang="en-US" dirty="0" smtClean="0"/>
              <a:t> </a:t>
            </a:r>
            <a:r>
              <a:rPr lang="en-US" dirty="0" err="1" smtClean="0"/>
              <a:t>didibri</a:t>
            </a:r>
            <a:r>
              <a:rPr lang="en-US" dirty="0" smtClean="0"/>
              <a:t> </a:t>
            </a:r>
            <a:r>
              <a:rPr lang="en-US" dirty="0" err="1" smtClean="0"/>
              <a:t>nanga</a:t>
            </a:r>
            <a:r>
              <a:rPr lang="en-US" dirty="0" smtClean="0"/>
              <a:t> </a:t>
            </a:r>
            <a:r>
              <a:rPr lang="en-US" dirty="0" err="1" smtClean="0"/>
              <a:t>dem</a:t>
            </a:r>
            <a:r>
              <a:rPr lang="en-US" dirty="0" smtClean="0"/>
              <a:t> </a:t>
            </a:r>
            <a:r>
              <a:rPr lang="en-US" dirty="0" err="1" smtClean="0"/>
              <a:t>takroe</a:t>
            </a:r>
            <a:r>
              <a:rPr lang="en-US" dirty="0" smtClean="0"/>
              <a:t> </a:t>
            </a:r>
            <a:r>
              <a:rPr lang="en-US" dirty="0" err="1" smtClean="0"/>
              <a:t>jeje</a:t>
            </a:r>
            <a:r>
              <a:rPr lang="en-US" dirty="0" smtClean="0"/>
              <a:t> foe </a:t>
            </a:r>
            <a:r>
              <a:rPr lang="en-US" dirty="0" smtClean="0"/>
              <a:t>hem </a:t>
            </a:r>
            <a:r>
              <a:rPr lang="en-US" dirty="0" err="1" smtClean="0"/>
              <a:t>ben</a:t>
            </a:r>
            <a:r>
              <a:rPr lang="en-US" dirty="0" smtClean="0"/>
              <a:t> </a:t>
            </a:r>
            <a:r>
              <a:rPr lang="en-US" dirty="0" err="1" smtClean="0"/>
              <a:t>feti</a:t>
            </a:r>
            <a:r>
              <a:rPr lang="en-US" dirty="0" smtClean="0"/>
              <a:t> </a:t>
            </a:r>
            <a:r>
              <a:rPr lang="en-US" dirty="0" err="1" smtClean="0"/>
              <a:t>agensi</a:t>
            </a:r>
            <a:r>
              <a:rPr lang="en-US" dirty="0" smtClean="0"/>
              <a:t> Daniel </a:t>
            </a:r>
            <a:r>
              <a:rPr lang="en-US" smtClean="0"/>
              <a:t>begi</a:t>
            </a:r>
            <a:endParaRPr lang="en-US" dirty="0" smtClean="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a:t>
            </a:r>
            <a:endParaRPr lang="en-US" dirty="0"/>
          </a:p>
        </p:txBody>
      </p:sp>
      <p:sp>
        <p:nvSpPr>
          <p:cNvPr id="3" name="Content Placeholder 2"/>
          <p:cNvSpPr>
            <a:spLocks noGrp="1"/>
          </p:cNvSpPr>
          <p:nvPr>
            <p:ph idx="1"/>
          </p:nvPr>
        </p:nvSpPr>
        <p:spPr/>
        <p:txBody>
          <a:bodyPr/>
          <a:lstStyle/>
          <a:p>
            <a:r>
              <a:rPr lang="en-US" b="1" dirty="0" smtClean="0"/>
              <a:t>Rom 14:9</a:t>
            </a:r>
            <a:r>
              <a:rPr lang="en-US" b="1" baseline="0" dirty="0" smtClean="0"/>
              <a:t> </a:t>
            </a:r>
            <a:r>
              <a:rPr lang="en-US" b="1" baseline="0" dirty="0" err="1" smtClean="0"/>
              <a:t>Bikasi</a:t>
            </a:r>
            <a:r>
              <a:rPr lang="en-US" b="1" baseline="0" dirty="0" smtClean="0"/>
              <a:t> foe </a:t>
            </a:r>
            <a:r>
              <a:rPr lang="en-US" b="1" baseline="0" dirty="0" err="1" smtClean="0"/>
              <a:t>disi</a:t>
            </a:r>
            <a:r>
              <a:rPr lang="en-US" b="1" baseline="0" dirty="0" smtClean="0"/>
              <a:t> </a:t>
            </a:r>
            <a:r>
              <a:rPr lang="en-US" b="1" baseline="0" dirty="0" err="1" smtClean="0"/>
              <a:t>Kristus</a:t>
            </a:r>
            <a:r>
              <a:rPr lang="en-US" b="1" baseline="0" dirty="0" smtClean="0"/>
              <a:t> </a:t>
            </a:r>
            <a:r>
              <a:rPr lang="en-US" b="1" baseline="0" dirty="0" err="1" smtClean="0"/>
              <a:t>ben</a:t>
            </a:r>
            <a:r>
              <a:rPr lang="en-US" b="1" baseline="0" dirty="0" smtClean="0"/>
              <a:t> </a:t>
            </a:r>
            <a:r>
              <a:rPr lang="en-US" b="1" baseline="0" dirty="0" err="1" smtClean="0"/>
              <a:t>dede</a:t>
            </a:r>
            <a:r>
              <a:rPr lang="en-US" b="1" baseline="0" dirty="0" smtClean="0"/>
              <a:t>, en A </a:t>
            </a:r>
            <a:r>
              <a:rPr lang="en-US" b="1" baseline="0" dirty="0" err="1" smtClean="0"/>
              <a:t>ben</a:t>
            </a:r>
            <a:r>
              <a:rPr lang="en-US" b="1" baseline="0" dirty="0" smtClean="0"/>
              <a:t> </a:t>
            </a:r>
            <a:r>
              <a:rPr lang="en-US" b="1" baseline="0" dirty="0" err="1" smtClean="0"/>
              <a:t>opo</a:t>
            </a:r>
            <a:r>
              <a:rPr lang="en-US" b="1" baseline="0" dirty="0" smtClean="0"/>
              <a:t> </a:t>
            </a:r>
            <a:r>
              <a:rPr lang="en-US" b="1" baseline="0" dirty="0" err="1" smtClean="0"/>
              <a:t>baka</a:t>
            </a:r>
            <a:r>
              <a:rPr lang="en-US" b="1" baseline="0" dirty="0" smtClean="0"/>
              <a:t>, en A </a:t>
            </a:r>
            <a:r>
              <a:rPr lang="en-US" b="1" baseline="0" dirty="0" err="1" smtClean="0"/>
              <a:t>ben</a:t>
            </a:r>
            <a:r>
              <a:rPr lang="en-US" b="1" baseline="0" dirty="0" smtClean="0"/>
              <a:t> </a:t>
            </a:r>
            <a:r>
              <a:rPr lang="en-US" b="1" baseline="0" dirty="0" err="1" smtClean="0"/>
              <a:t>libi</a:t>
            </a:r>
            <a:r>
              <a:rPr lang="en-US" b="1" baseline="0" dirty="0" smtClean="0"/>
              <a:t> so </a:t>
            </a:r>
            <a:r>
              <a:rPr lang="en-US" b="1" baseline="0" dirty="0" err="1" smtClean="0"/>
              <a:t>dati</a:t>
            </a:r>
            <a:r>
              <a:rPr lang="en-US" b="1" baseline="0" dirty="0" smtClean="0"/>
              <a:t> </a:t>
            </a:r>
            <a:r>
              <a:rPr lang="en-US" b="1" baseline="0" dirty="0" smtClean="0">
                <a:solidFill>
                  <a:schemeClr val="accent2"/>
                </a:solidFill>
              </a:rPr>
              <a:t>A </a:t>
            </a:r>
            <a:r>
              <a:rPr lang="en-US" b="1" baseline="0" dirty="0" err="1" smtClean="0">
                <a:solidFill>
                  <a:schemeClr val="accent2"/>
                </a:solidFill>
              </a:rPr>
              <a:t>sa</a:t>
            </a:r>
            <a:r>
              <a:rPr lang="en-US" b="1" baseline="0" dirty="0" smtClean="0">
                <a:solidFill>
                  <a:schemeClr val="accent2"/>
                </a:solidFill>
              </a:rPr>
              <a:t> de </a:t>
            </a:r>
            <a:r>
              <a:rPr lang="en-US" b="1" baseline="0" dirty="0" err="1" smtClean="0">
                <a:solidFill>
                  <a:schemeClr val="accent2"/>
                </a:solidFill>
              </a:rPr>
              <a:t>Masra</a:t>
            </a:r>
            <a:r>
              <a:rPr lang="en-US" b="1" baseline="0" dirty="0" smtClean="0">
                <a:solidFill>
                  <a:schemeClr val="accent2"/>
                </a:solidFill>
              </a:rPr>
              <a:t> </a:t>
            </a:r>
            <a:r>
              <a:rPr lang="en-US" b="1" baseline="0" dirty="0" smtClean="0"/>
              <a:t>foe </a:t>
            </a:r>
            <a:r>
              <a:rPr lang="en-US" b="1" baseline="0" dirty="0" err="1" smtClean="0"/>
              <a:t>dem</a:t>
            </a:r>
            <a:r>
              <a:rPr lang="en-US" b="1" baseline="0" dirty="0" smtClean="0"/>
              <a:t> </a:t>
            </a:r>
            <a:r>
              <a:rPr lang="en-US" b="1" baseline="0" dirty="0" err="1" smtClean="0"/>
              <a:t>dede</a:t>
            </a:r>
            <a:r>
              <a:rPr lang="en-US" b="1" baseline="0" dirty="0" smtClean="0"/>
              <a:t> </a:t>
            </a:r>
            <a:r>
              <a:rPr lang="en-US" b="1" baseline="0" dirty="0" err="1" smtClean="0"/>
              <a:t>soema</a:t>
            </a:r>
            <a:r>
              <a:rPr lang="en-US" b="1" baseline="0" dirty="0" smtClean="0"/>
              <a:t> </a:t>
            </a:r>
            <a:r>
              <a:rPr lang="en-US" b="1" baseline="0" dirty="0" err="1" smtClean="0"/>
              <a:t>nanga</a:t>
            </a:r>
            <a:r>
              <a:rPr lang="en-US" b="1" baseline="0" dirty="0" smtClean="0"/>
              <a:t> </a:t>
            </a:r>
            <a:r>
              <a:rPr lang="en-US" b="1" baseline="0" dirty="0" err="1" smtClean="0"/>
              <a:t>dem</a:t>
            </a:r>
            <a:r>
              <a:rPr lang="en-US" b="1" baseline="0" dirty="0" smtClean="0"/>
              <a:t> </a:t>
            </a:r>
            <a:r>
              <a:rPr lang="en-US" b="1" baseline="0" dirty="0" err="1" smtClean="0"/>
              <a:t>libi</a:t>
            </a:r>
            <a:r>
              <a:rPr lang="en-US" b="1" baseline="0" dirty="0" smtClean="0"/>
              <a:t> </a:t>
            </a:r>
            <a:r>
              <a:rPr lang="en-US" b="1" baseline="0" dirty="0" err="1" smtClean="0"/>
              <a:t>soema</a:t>
            </a:r>
            <a:r>
              <a:rPr lang="en-US" b="1" baseline="0" dirty="0" smtClean="0"/>
              <a:t> toe.</a:t>
            </a:r>
          </a:p>
          <a:p>
            <a:r>
              <a:rPr lang="en-US" b="1" dirty="0" smtClean="0"/>
              <a:t>Rom. 8:29b </a:t>
            </a:r>
            <a:r>
              <a:rPr lang="en-US" b="1" baseline="0" dirty="0" smtClean="0"/>
              <a:t>A </a:t>
            </a:r>
            <a:r>
              <a:rPr lang="en-US" b="1" baseline="0" dirty="0" err="1" smtClean="0"/>
              <a:t>ben</a:t>
            </a:r>
            <a:r>
              <a:rPr lang="en-US" b="1" baseline="0" dirty="0" smtClean="0"/>
              <a:t> </a:t>
            </a:r>
            <a:r>
              <a:rPr lang="en-US" b="1" baseline="0" dirty="0" err="1" smtClean="0"/>
              <a:t>meki</a:t>
            </a:r>
            <a:r>
              <a:rPr lang="en-US" b="1" baseline="0" dirty="0" smtClean="0"/>
              <a:t> </a:t>
            </a:r>
            <a:r>
              <a:rPr lang="en-US" b="1" baseline="0" dirty="0" err="1" smtClean="0"/>
              <a:t>besroiti</a:t>
            </a:r>
            <a:r>
              <a:rPr lang="en-US" b="1" baseline="0" dirty="0" smtClean="0"/>
              <a:t> </a:t>
            </a:r>
            <a:r>
              <a:rPr lang="en-US" b="1" baseline="0" dirty="0" err="1" smtClean="0"/>
              <a:t>kaba</a:t>
            </a:r>
            <a:r>
              <a:rPr lang="en-US" b="1" baseline="0" dirty="0" smtClean="0"/>
              <a:t> foe </a:t>
            </a:r>
            <a:r>
              <a:rPr lang="en-US" b="1" baseline="0" dirty="0" err="1" smtClean="0"/>
              <a:t>meki</a:t>
            </a:r>
            <a:r>
              <a:rPr lang="en-US" b="1" baseline="0" dirty="0" smtClean="0"/>
              <a:t> </a:t>
            </a:r>
            <a:r>
              <a:rPr lang="en-US" b="1" baseline="0" dirty="0" err="1" smtClean="0"/>
              <a:t>dem</a:t>
            </a:r>
            <a:r>
              <a:rPr lang="en-US" b="1" baseline="0" dirty="0" smtClean="0"/>
              <a:t> </a:t>
            </a:r>
            <a:r>
              <a:rPr lang="en-US" b="1" baseline="0" dirty="0" err="1" smtClean="0">
                <a:solidFill>
                  <a:schemeClr val="accent2"/>
                </a:solidFill>
              </a:rPr>
              <a:t>kom</a:t>
            </a:r>
            <a:r>
              <a:rPr lang="en-US" b="1" baseline="0" dirty="0" smtClean="0">
                <a:solidFill>
                  <a:schemeClr val="accent2"/>
                </a:solidFill>
              </a:rPr>
              <a:t> </a:t>
            </a:r>
            <a:r>
              <a:rPr lang="en-US" b="1" baseline="0" dirty="0" err="1" smtClean="0">
                <a:solidFill>
                  <a:schemeClr val="accent2"/>
                </a:solidFill>
              </a:rPr>
              <a:t>gersi</a:t>
            </a:r>
            <a:r>
              <a:rPr lang="en-US" b="1" baseline="0" dirty="0" smtClean="0">
                <a:solidFill>
                  <a:schemeClr val="accent2"/>
                </a:solidFill>
              </a:rPr>
              <a:t> </a:t>
            </a:r>
            <a:r>
              <a:rPr lang="en-US" b="1" baseline="0" dirty="0" err="1" smtClean="0">
                <a:solidFill>
                  <a:schemeClr val="accent2"/>
                </a:solidFill>
              </a:rPr>
              <a:t>da</a:t>
            </a:r>
            <a:r>
              <a:rPr lang="en-US" b="1" baseline="0" dirty="0" smtClean="0">
                <a:solidFill>
                  <a:schemeClr val="accent2"/>
                </a:solidFill>
              </a:rPr>
              <a:t> </a:t>
            </a:r>
            <a:r>
              <a:rPr lang="en-US" b="1" baseline="0" dirty="0" err="1" smtClean="0">
                <a:solidFill>
                  <a:schemeClr val="accent2"/>
                </a:solidFill>
              </a:rPr>
              <a:t>fasi</a:t>
            </a:r>
            <a:r>
              <a:rPr lang="en-US" b="1" baseline="0" dirty="0" smtClean="0">
                <a:solidFill>
                  <a:schemeClr val="accent2"/>
                </a:solidFill>
              </a:rPr>
              <a:t> foe Hem </a:t>
            </a:r>
            <a:r>
              <a:rPr lang="en-US" b="1" baseline="0" dirty="0" err="1" smtClean="0">
                <a:solidFill>
                  <a:schemeClr val="accent2"/>
                </a:solidFill>
              </a:rPr>
              <a:t>Manpikin</a:t>
            </a:r>
            <a:r>
              <a:rPr lang="en-US" b="1" baseline="0" dirty="0" smtClean="0">
                <a:solidFill>
                  <a:schemeClr val="accent2"/>
                </a:solidFill>
              </a:rPr>
              <a:t> toe</a:t>
            </a:r>
            <a:endParaRPr lang="en-US" dirty="0">
              <a:solidFill>
                <a:schemeClr val="accent2"/>
              </a:solidFill>
            </a:endParaRPr>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a:t>
            </a:r>
            <a:endParaRPr lang="en-US" dirty="0"/>
          </a:p>
        </p:txBody>
      </p:sp>
      <p:sp>
        <p:nvSpPr>
          <p:cNvPr id="3" name="Content Placeholder 2"/>
          <p:cNvSpPr>
            <a:spLocks noGrp="1"/>
          </p:cNvSpPr>
          <p:nvPr>
            <p:ph idx="1"/>
          </p:nvPr>
        </p:nvSpPr>
        <p:spPr>
          <a:xfrm>
            <a:off x="228600" y="2017713"/>
            <a:ext cx="8726488" cy="4114800"/>
          </a:xfrm>
        </p:spPr>
        <p:txBody>
          <a:bodyPr/>
          <a:lstStyle/>
          <a:p>
            <a:r>
              <a:rPr lang="en-US" b="1" baseline="0" dirty="0" err="1" smtClean="0"/>
              <a:t>Efesi</a:t>
            </a:r>
            <a:r>
              <a:rPr lang="en-US" b="1" baseline="0" dirty="0" smtClean="0"/>
              <a:t> 1:4. So </a:t>
            </a:r>
            <a:r>
              <a:rPr lang="en-US" b="1" baseline="0" dirty="0" err="1" smtClean="0"/>
              <a:t>leki</a:t>
            </a:r>
            <a:r>
              <a:rPr lang="en-US" b="1" baseline="0" dirty="0" smtClean="0"/>
              <a:t> A </a:t>
            </a:r>
            <a:r>
              <a:rPr lang="en-US" b="1" baseline="0" dirty="0" err="1" smtClean="0"/>
              <a:t>ben</a:t>
            </a:r>
            <a:r>
              <a:rPr lang="en-US" b="1" baseline="0" dirty="0" smtClean="0"/>
              <a:t> </a:t>
            </a:r>
            <a:r>
              <a:rPr lang="en-US" b="1" baseline="0" dirty="0" err="1" smtClean="0"/>
              <a:t>verkisi</a:t>
            </a:r>
            <a:r>
              <a:rPr lang="en-US" b="1" baseline="0" dirty="0" smtClean="0"/>
              <a:t> </a:t>
            </a:r>
            <a:r>
              <a:rPr lang="en-US" b="1" baseline="0" dirty="0" err="1" smtClean="0"/>
              <a:t>wi</a:t>
            </a:r>
            <a:r>
              <a:rPr lang="en-US" b="1" baseline="0" dirty="0" smtClean="0"/>
              <a:t> </a:t>
            </a:r>
            <a:r>
              <a:rPr lang="en-US" b="1" baseline="0" dirty="0" err="1" smtClean="0"/>
              <a:t>na</a:t>
            </a:r>
            <a:r>
              <a:rPr lang="en-US" b="1" baseline="0" dirty="0" smtClean="0"/>
              <a:t> Hem </a:t>
            </a:r>
            <a:r>
              <a:rPr lang="en-US" b="1" baseline="0" dirty="0" err="1" smtClean="0"/>
              <a:t>ini</a:t>
            </a:r>
            <a:r>
              <a:rPr lang="en-US" b="1" baseline="0" dirty="0" smtClean="0"/>
              <a:t> </a:t>
            </a:r>
            <a:r>
              <a:rPr lang="en-US" b="1" baseline="0" dirty="0" err="1" smtClean="0"/>
              <a:t>fosi</a:t>
            </a:r>
            <a:r>
              <a:rPr lang="en-US" b="1" baseline="0" dirty="0" smtClean="0"/>
              <a:t> </a:t>
            </a:r>
            <a:r>
              <a:rPr lang="en-US" b="1" baseline="0" dirty="0" err="1" smtClean="0"/>
              <a:t>da</a:t>
            </a:r>
            <a:r>
              <a:rPr lang="en-US" b="1" baseline="0" dirty="0" smtClean="0"/>
              <a:t> </a:t>
            </a:r>
            <a:r>
              <a:rPr lang="en-US" b="1" baseline="0" dirty="0" err="1" smtClean="0"/>
              <a:t>fondamenti</a:t>
            </a:r>
            <a:r>
              <a:rPr lang="en-US" b="1" baseline="0" dirty="0" smtClean="0"/>
              <a:t> foe </a:t>
            </a:r>
            <a:r>
              <a:rPr lang="en-US" b="1" baseline="0" dirty="0" err="1" smtClean="0"/>
              <a:t>grontapoe</a:t>
            </a:r>
            <a:r>
              <a:rPr lang="en-US" b="1" baseline="0" dirty="0" smtClean="0"/>
              <a:t> </a:t>
            </a:r>
            <a:r>
              <a:rPr lang="en-US" b="1" baseline="0" dirty="0" err="1" smtClean="0"/>
              <a:t>ben</a:t>
            </a:r>
            <a:r>
              <a:rPr lang="en-US" b="1" baseline="0" dirty="0" smtClean="0"/>
              <a:t> </a:t>
            </a:r>
            <a:r>
              <a:rPr lang="en-US" b="1" baseline="0" dirty="0" err="1" smtClean="0"/>
              <a:t>seti</a:t>
            </a:r>
            <a:r>
              <a:rPr lang="en-US" b="1" baseline="0" dirty="0" smtClean="0"/>
              <a:t>, foe </a:t>
            </a:r>
            <a:r>
              <a:rPr lang="en-US" b="1" baseline="0" dirty="0" err="1" smtClean="0">
                <a:solidFill>
                  <a:schemeClr val="accent2"/>
                </a:solidFill>
              </a:rPr>
              <a:t>wi</a:t>
            </a:r>
            <a:r>
              <a:rPr lang="en-US" b="1" baseline="0" dirty="0" smtClean="0">
                <a:solidFill>
                  <a:schemeClr val="accent2"/>
                </a:solidFill>
              </a:rPr>
              <a:t> </a:t>
            </a:r>
            <a:r>
              <a:rPr lang="en-US" b="1" baseline="0" dirty="0" err="1" smtClean="0">
                <a:solidFill>
                  <a:schemeClr val="accent2"/>
                </a:solidFill>
              </a:rPr>
              <a:t>sa</a:t>
            </a:r>
            <a:r>
              <a:rPr lang="en-US" b="1" baseline="0" dirty="0" smtClean="0">
                <a:solidFill>
                  <a:schemeClr val="accent2"/>
                </a:solidFill>
              </a:rPr>
              <a:t> de </a:t>
            </a:r>
            <a:r>
              <a:rPr lang="en-US" b="1" baseline="0" dirty="0" err="1" smtClean="0">
                <a:solidFill>
                  <a:schemeClr val="accent2"/>
                </a:solidFill>
              </a:rPr>
              <a:t>santa</a:t>
            </a:r>
            <a:r>
              <a:rPr lang="en-US" b="1" baseline="0" dirty="0" smtClean="0">
                <a:solidFill>
                  <a:schemeClr val="accent2"/>
                </a:solidFill>
              </a:rPr>
              <a:t> en </a:t>
            </a:r>
            <a:r>
              <a:rPr lang="en-US" b="1" baseline="0" dirty="0" err="1" smtClean="0">
                <a:solidFill>
                  <a:schemeClr val="accent2"/>
                </a:solidFill>
              </a:rPr>
              <a:t>sondro</a:t>
            </a:r>
            <a:r>
              <a:rPr lang="en-US" b="1" baseline="0" dirty="0" smtClean="0">
                <a:solidFill>
                  <a:schemeClr val="accent2"/>
                </a:solidFill>
              </a:rPr>
              <a:t> </a:t>
            </a:r>
            <a:r>
              <a:rPr lang="en-US" b="1" baseline="0" dirty="0" err="1" smtClean="0">
                <a:solidFill>
                  <a:schemeClr val="accent2"/>
                </a:solidFill>
              </a:rPr>
              <a:t>foutoe</a:t>
            </a:r>
            <a:r>
              <a:rPr lang="en-US" b="1" baseline="0" dirty="0" smtClean="0">
                <a:solidFill>
                  <a:schemeClr val="accent2"/>
                </a:solidFill>
              </a:rPr>
              <a:t> </a:t>
            </a:r>
            <a:r>
              <a:rPr lang="en-US" b="1" baseline="0" dirty="0" err="1" smtClean="0">
                <a:solidFill>
                  <a:schemeClr val="accent2"/>
                </a:solidFill>
              </a:rPr>
              <a:t>na</a:t>
            </a:r>
            <a:r>
              <a:rPr lang="en-US" b="1" baseline="0" dirty="0" smtClean="0">
                <a:solidFill>
                  <a:schemeClr val="accent2"/>
                </a:solidFill>
              </a:rPr>
              <a:t> Hem </a:t>
            </a:r>
            <a:r>
              <a:rPr lang="en-US" b="1" baseline="0" dirty="0" err="1" smtClean="0">
                <a:solidFill>
                  <a:schemeClr val="accent2"/>
                </a:solidFill>
              </a:rPr>
              <a:t>fesi</a:t>
            </a:r>
            <a:r>
              <a:rPr lang="en-US" b="1" baseline="0" dirty="0" smtClean="0"/>
              <a:t>.</a:t>
            </a:r>
            <a:endParaRPr lang="en-US" dirty="0" smtClean="0">
              <a:solidFill>
                <a:schemeClr val="accent2"/>
              </a:solidFill>
            </a:endParaRPr>
          </a:p>
          <a:p>
            <a:r>
              <a:rPr lang="en-US" b="1" baseline="0" dirty="0" smtClean="0"/>
              <a:t>Gal. 1:4 </a:t>
            </a:r>
            <a:r>
              <a:rPr lang="en-US" b="1" baseline="0" dirty="0" err="1" smtClean="0"/>
              <a:t>Disi</a:t>
            </a:r>
            <a:r>
              <a:rPr lang="en-US" b="1" baseline="0" dirty="0" smtClean="0"/>
              <a:t> </a:t>
            </a:r>
            <a:r>
              <a:rPr lang="en-US" b="1" baseline="0" dirty="0" err="1" smtClean="0"/>
              <a:t>ben</a:t>
            </a:r>
            <a:r>
              <a:rPr lang="en-US" b="1" baseline="0" dirty="0" smtClean="0"/>
              <a:t> </a:t>
            </a:r>
            <a:r>
              <a:rPr lang="en-US" b="1" baseline="0" dirty="0" err="1" smtClean="0"/>
              <a:t>gi</a:t>
            </a:r>
            <a:r>
              <a:rPr lang="en-US" b="1" baseline="0" dirty="0" smtClean="0"/>
              <a:t> </a:t>
            </a:r>
            <a:r>
              <a:rPr lang="en-US" b="1" baseline="0" dirty="0" err="1" smtClean="0"/>
              <a:t>Hemsrefi</a:t>
            </a:r>
            <a:r>
              <a:rPr lang="en-US" b="1" baseline="0" dirty="0" smtClean="0"/>
              <a:t> </a:t>
            </a:r>
            <a:r>
              <a:rPr lang="en-US" b="1" baseline="0" dirty="0" err="1" smtClean="0"/>
              <a:t>abra</a:t>
            </a:r>
            <a:r>
              <a:rPr lang="en-US" b="1" baseline="0" dirty="0" smtClean="0"/>
              <a:t> foe </a:t>
            </a:r>
            <a:r>
              <a:rPr lang="en-US" b="1" baseline="0" dirty="0" err="1" smtClean="0"/>
              <a:t>wi</a:t>
            </a:r>
            <a:r>
              <a:rPr lang="en-US" b="1" baseline="0" dirty="0" smtClean="0"/>
              <a:t> </a:t>
            </a:r>
            <a:r>
              <a:rPr lang="en-US" b="1" baseline="0" dirty="0" err="1" smtClean="0"/>
              <a:t>sondoe</a:t>
            </a:r>
            <a:r>
              <a:rPr lang="en-US" b="1" baseline="0" dirty="0" smtClean="0"/>
              <a:t> </a:t>
            </a:r>
            <a:r>
              <a:rPr lang="en-US" b="1" baseline="0" dirty="0" err="1" smtClean="0"/>
              <a:t>ede</a:t>
            </a:r>
            <a:r>
              <a:rPr lang="en-US" b="1" baseline="0" dirty="0" smtClean="0"/>
              <a:t>, so </a:t>
            </a:r>
            <a:r>
              <a:rPr lang="en-US" b="1" baseline="0" dirty="0" err="1" smtClean="0"/>
              <a:t>dati</a:t>
            </a:r>
            <a:r>
              <a:rPr lang="en-US" b="1" baseline="0" dirty="0" smtClean="0"/>
              <a:t> </a:t>
            </a:r>
            <a:r>
              <a:rPr lang="en-US" b="1" baseline="0" dirty="0" smtClean="0">
                <a:solidFill>
                  <a:schemeClr val="accent2"/>
                </a:solidFill>
              </a:rPr>
              <a:t>A man </a:t>
            </a:r>
            <a:r>
              <a:rPr lang="en-US" b="1" baseline="0" dirty="0" err="1" smtClean="0">
                <a:solidFill>
                  <a:schemeClr val="accent2"/>
                </a:solidFill>
              </a:rPr>
              <a:t>verloesoe</a:t>
            </a:r>
            <a:r>
              <a:rPr lang="en-US" b="1" baseline="0" dirty="0" smtClean="0">
                <a:solidFill>
                  <a:schemeClr val="accent2"/>
                </a:solidFill>
              </a:rPr>
              <a:t> </a:t>
            </a:r>
            <a:r>
              <a:rPr lang="en-US" b="1" baseline="0" dirty="0" err="1" smtClean="0">
                <a:solidFill>
                  <a:schemeClr val="accent2"/>
                </a:solidFill>
              </a:rPr>
              <a:t>wi</a:t>
            </a:r>
            <a:r>
              <a:rPr lang="en-US" b="1" baseline="0" dirty="0" smtClean="0">
                <a:solidFill>
                  <a:schemeClr val="accent2"/>
                </a:solidFill>
              </a:rPr>
              <a:t> foe </a:t>
            </a:r>
            <a:r>
              <a:rPr lang="en-US" b="1" baseline="0" dirty="0" err="1" smtClean="0">
                <a:solidFill>
                  <a:schemeClr val="accent2"/>
                </a:solidFill>
              </a:rPr>
              <a:t>da</a:t>
            </a:r>
            <a:r>
              <a:rPr lang="en-US" b="1" baseline="0" dirty="0" smtClean="0">
                <a:solidFill>
                  <a:schemeClr val="accent2"/>
                </a:solidFill>
              </a:rPr>
              <a:t> </a:t>
            </a:r>
            <a:r>
              <a:rPr lang="en-US" b="1" baseline="0" dirty="0" err="1" smtClean="0">
                <a:solidFill>
                  <a:schemeClr val="accent2"/>
                </a:solidFill>
              </a:rPr>
              <a:t>takroe</a:t>
            </a:r>
            <a:r>
              <a:rPr lang="en-US" b="1" baseline="0" dirty="0" smtClean="0">
                <a:solidFill>
                  <a:schemeClr val="accent2"/>
                </a:solidFill>
              </a:rPr>
              <a:t> </a:t>
            </a:r>
            <a:r>
              <a:rPr lang="en-US" b="1" baseline="0" dirty="0" err="1" smtClean="0">
                <a:solidFill>
                  <a:schemeClr val="accent2"/>
                </a:solidFill>
              </a:rPr>
              <a:t>grontapoe</a:t>
            </a:r>
            <a:r>
              <a:rPr lang="en-US" b="1" baseline="0" dirty="0" smtClean="0">
                <a:solidFill>
                  <a:schemeClr val="accent2"/>
                </a:solidFill>
              </a:rPr>
              <a:t> </a:t>
            </a:r>
            <a:r>
              <a:rPr lang="en-US" b="1" baseline="0" dirty="0" err="1" smtClean="0">
                <a:solidFill>
                  <a:schemeClr val="accent2"/>
                </a:solidFill>
              </a:rPr>
              <a:t>disi</a:t>
            </a:r>
            <a:r>
              <a:rPr lang="en-US" b="1" baseline="0" dirty="0" smtClean="0"/>
              <a:t>, </a:t>
            </a:r>
            <a:r>
              <a:rPr lang="en-US" b="1" baseline="0" dirty="0" err="1" smtClean="0"/>
              <a:t>nanga</a:t>
            </a:r>
            <a:r>
              <a:rPr lang="en-US" b="1" baseline="0" dirty="0" smtClean="0"/>
              <a:t> </a:t>
            </a:r>
            <a:r>
              <a:rPr lang="en-US" b="1" baseline="0" dirty="0" err="1" smtClean="0"/>
              <a:t>da</a:t>
            </a:r>
            <a:r>
              <a:rPr lang="en-US" b="1" baseline="0" dirty="0" smtClean="0"/>
              <a:t> </a:t>
            </a:r>
            <a:r>
              <a:rPr lang="en-US" b="1" baseline="0" dirty="0" err="1" smtClean="0"/>
              <a:t>wani</a:t>
            </a:r>
            <a:r>
              <a:rPr lang="en-US" b="1" baseline="0" dirty="0" smtClean="0"/>
              <a:t> foe </a:t>
            </a:r>
            <a:r>
              <a:rPr lang="en-US" b="1" baseline="0" dirty="0" err="1" smtClean="0"/>
              <a:t>Gado</a:t>
            </a:r>
            <a:r>
              <a:rPr lang="en-US" b="1" baseline="0" dirty="0" smtClean="0"/>
              <a:t> </a:t>
            </a:r>
            <a:r>
              <a:rPr lang="en-US" b="1" baseline="0" dirty="0" err="1" smtClean="0"/>
              <a:t>nanga</a:t>
            </a:r>
            <a:r>
              <a:rPr lang="en-US" b="1" baseline="0" dirty="0" smtClean="0"/>
              <a:t> </a:t>
            </a:r>
            <a:r>
              <a:rPr lang="en-US" b="1" baseline="0" dirty="0" err="1" smtClean="0"/>
              <a:t>wi</a:t>
            </a:r>
            <a:r>
              <a:rPr lang="en-US" b="1" baseline="0" dirty="0" smtClean="0"/>
              <a:t> Tata;</a:t>
            </a:r>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a:t>
            </a:r>
            <a:endParaRPr lang="en-US" dirty="0"/>
          </a:p>
        </p:txBody>
      </p:sp>
      <p:sp>
        <p:nvSpPr>
          <p:cNvPr id="3" name="Content Placeholder 2"/>
          <p:cNvSpPr>
            <a:spLocks noGrp="1"/>
          </p:cNvSpPr>
          <p:nvPr>
            <p:ph idx="1"/>
          </p:nvPr>
        </p:nvSpPr>
        <p:spPr/>
        <p:txBody>
          <a:bodyPr/>
          <a:lstStyle/>
          <a:p>
            <a:r>
              <a:rPr lang="en-US" b="1" dirty="0" smtClean="0"/>
              <a:t>Titus 2:14</a:t>
            </a:r>
            <a:r>
              <a:rPr lang="en-US" b="1" baseline="0" dirty="0" smtClean="0"/>
              <a:t> </a:t>
            </a:r>
            <a:r>
              <a:rPr lang="en-US" b="1" baseline="0" dirty="0" err="1" smtClean="0"/>
              <a:t>Disi</a:t>
            </a:r>
            <a:r>
              <a:rPr lang="en-US" b="1" baseline="0" dirty="0" smtClean="0"/>
              <a:t> </a:t>
            </a:r>
            <a:r>
              <a:rPr lang="en-US" b="1" baseline="0" dirty="0" err="1" smtClean="0"/>
              <a:t>ben</a:t>
            </a:r>
            <a:r>
              <a:rPr lang="en-US" b="1" baseline="0" dirty="0" smtClean="0"/>
              <a:t> </a:t>
            </a:r>
            <a:r>
              <a:rPr lang="en-US" b="1" baseline="0" dirty="0" err="1" smtClean="0"/>
              <a:t>gi</a:t>
            </a:r>
            <a:r>
              <a:rPr lang="en-US" b="1" baseline="0" dirty="0" smtClean="0"/>
              <a:t> </a:t>
            </a:r>
            <a:r>
              <a:rPr lang="en-US" b="1" baseline="0" dirty="0" err="1" smtClean="0"/>
              <a:t>Hemsrefi</a:t>
            </a:r>
            <a:r>
              <a:rPr lang="en-US" b="1" baseline="0" dirty="0" smtClean="0"/>
              <a:t> </a:t>
            </a:r>
            <a:r>
              <a:rPr lang="en-US" b="1" baseline="0" dirty="0" err="1" smtClean="0"/>
              <a:t>abra</a:t>
            </a:r>
            <a:r>
              <a:rPr lang="en-US" b="1" baseline="0" dirty="0" smtClean="0"/>
              <a:t> foe </a:t>
            </a:r>
            <a:r>
              <a:rPr lang="en-US" b="1" baseline="0" dirty="0" err="1" smtClean="0"/>
              <a:t>wi</a:t>
            </a:r>
            <a:r>
              <a:rPr lang="en-US" b="1" baseline="0" dirty="0" smtClean="0"/>
              <a:t> </a:t>
            </a:r>
            <a:r>
              <a:rPr lang="en-US" b="1" baseline="0" dirty="0" err="1" smtClean="0"/>
              <a:t>ede</a:t>
            </a:r>
            <a:r>
              <a:rPr lang="en-US" b="1" baseline="0" dirty="0" smtClean="0"/>
              <a:t>, foe A </a:t>
            </a:r>
            <a:r>
              <a:rPr lang="en-US" b="1" baseline="0" dirty="0" err="1" smtClean="0"/>
              <a:t>ben</a:t>
            </a:r>
            <a:r>
              <a:rPr lang="en-US" b="1" baseline="0" dirty="0" smtClean="0"/>
              <a:t> </a:t>
            </a:r>
            <a:r>
              <a:rPr lang="en-US" b="1" baseline="0" dirty="0" err="1" smtClean="0"/>
              <a:t>sa</a:t>
            </a:r>
            <a:r>
              <a:rPr lang="en-US" b="1" baseline="0" dirty="0" smtClean="0"/>
              <a:t> </a:t>
            </a:r>
            <a:r>
              <a:rPr lang="en-US" b="1" baseline="0" dirty="0" err="1" smtClean="0"/>
              <a:t>bai</a:t>
            </a:r>
            <a:r>
              <a:rPr lang="en-US" b="1" baseline="0" dirty="0" smtClean="0"/>
              <a:t> </a:t>
            </a:r>
            <a:r>
              <a:rPr lang="en-US" b="1" baseline="0" dirty="0" err="1" smtClean="0"/>
              <a:t>wi</a:t>
            </a:r>
            <a:r>
              <a:rPr lang="en-US" b="1" baseline="0" dirty="0" smtClean="0"/>
              <a:t> </a:t>
            </a:r>
            <a:r>
              <a:rPr lang="en-US" b="1" baseline="0" dirty="0" err="1" smtClean="0"/>
              <a:t>baka</a:t>
            </a:r>
            <a:r>
              <a:rPr lang="en-US" b="1" baseline="0" dirty="0" smtClean="0"/>
              <a:t> foe </a:t>
            </a:r>
            <a:r>
              <a:rPr lang="en-US" b="1" baseline="0" dirty="0" err="1" smtClean="0"/>
              <a:t>wi</a:t>
            </a:r>
            <a:r>
              <a:rPr lang="en-US" b="1" baseline="0" dirty="0" smtClean="0"/>
              <a:t> </a:t>
            </a:r>
            <a:r>
              <a:rPr lang="en-US" b="1" baseline="0" dirty="0" err="1" smtClean="0"/>
              <a:t>sondoe</a:t>
            </a:r>
            <a:r>
              <a:rPr lang="en-US" b="1" baseline="0" dirty="0" smtClean="0"/>
              <a:t>, </a:t>
            </a:r>
            <a:r>
              <a:rPr lang="en-US" b="1" baseline="0" dirty="0" smtClean="0">
                <a:solidFill>
                  <a:schemeClr val="accent2"/>
                </a:solidFill>
              </a:rPr>
              <a:t>en foe </a:t>
            </a:r>
            <a:r>
              <a:rPr lang="en-US" b="1" baseline="0" dirty="0" err="1" smtClean="0">
                <a:solidFill>
                  <a:schemeClr val="accent2"/>
                </a:solidFill>
              </a:rPr>
              <a:t>krin</a:t>
            </a:r>
            <a:r>
              <a:rPr lang="en-US" b="1" baseline="0" dirty="0" smtClean="0">
                <a:solidFill>
                  <a:schemeClr val="accent2"/>
                </a:solidFill>
              </a:rPr>
              <a:t> wan </a:t>
            </a:r>
            <a:r>
              <a:rPr lang="en-US" b="1" baseline="0" dirty="0" err="1" smtClean="0">
                <a:solidFill>
                  <a:schemeClr val="accent2"/>
                </a:solidFill>
              </a:rPr>
              <a:t>spesroetoe</a:t>
            </a:r>
            <a:r>
              <a:rPr lang="en-US" b="1" baseline="0" dirty="0" smtClean="0">
                <a:solidFill>
                  <a:schemeClr val="accent2"/>
                </a:solidFill>
              </a:rPr>
              <a:t> </a:t>
            </a:r>
            <a:r>
              <a:rPr lang="en-US" b="1" baseline="0" dirty="0" err="1" smtClean="0">
                <a:solidFill>
                  <a:schemeClr val="accent2"/>
                </a:solidFill>
              </a:rPr>
              <a:t>pipel</a:t>
            </a:r>
            <a:r>
              <a:rPr lang="en-US" b="1" baseline="0" dirty="0" smtClean="0">
                <a:solidFill>
                  <a:schemeClr val="accent2"/>
                </a:solidFill>
              </a:rPr>
              <a:t> </a:t>
            </a:r>
            <a:r>
              <a:rPr lang="en-US" b="1" baseline="0" dirty="0" err="1" smtClean="0">
                <a:solidFill>
                  <a:schemeClr val="accent2"/>
                </a:solidFill>
              </a:rPr>
              <a:t>gi</a:t>
            </a:r>
            <a:r>
              <a:rPr lang="en-US" b="1" baseline="0" dirty="0" smtClean="0">
                <a:solidFill>
                  <a:schemeClr val="accent2"/>
                </a:solidFill>
              </a:rPr>
              <a:t> </a:t>
            </a:r>
            <a:r>
              <a:rPr lang="en-US" b="1" baseline="0" dirty="0" err="1" smtClean="0">
                <a:solidFill>
                  <a:schemeClr val="accent2"/>
                </a:solidFill>
              </a:rPr>
              <a:t>Hemsrefi</a:t>
            </a:r>
            <a:r>
              <a:rPr lang="en-US" b="1" baseline="0" dirty="0" smtClean="0">
                <a:solidFill>
                  <a:schemeClr val="accent2"/>
                </a:solidFill>
              </a:rPr>
              <a:t>, </a:t>
            </a:r>
            <a:r>
              <a:rPr lang="en-US" b="1" baseline="0" dirty="0" err="1" smtClean="0">
                <a:solidFill>
                  <a:schemeClr val="accent2"/>
                </a:solidFill>
              </a:rPr>
              <a:t>disi</a:t>
            </a:r>
            <a:r>
              <a:rPr lang="en-US" b="1" baseline="0" dirty="0" smtClean="0">
                <a:solidFill>
                  <a:schemeClr val="accent2"/>
                </a:solidFill>
              </a:rPr>
              <a:t> de </a:t>
            </a:r>
            <a:r>
              <a:rPr lang="en-US" b="1" baseline="0" dirty="0" err="1" smtClean="0">
                <a:solidFill>
                  <a:schemeClr val="accent2"/>
                </a:solidFill>
              </a:rPr>
              <a:t>angri</a:t>
            </a:r>
            <a:r>
              <a:rPr lang="en-US" b="1" baseline="0" dirty="0" smtClean="0">
                <a:solidFill>
                  <a:schemeClr val="accent2"/>
                </a:solidFill>
              </a:rPr>
              <a:t> foe doe </a:t>
            </a:r>
            <a:r>
              <a:rPr lang="en-US" b="1" baseline="0" dirty="0" err="1" smtClean="0">
                <a:solidFill>
                  <a:schemeClr val="accent2"/>
                </a:solidFill>
              </a:rPr>
              <a:t>boen</a:t>
            </a:r>
            <a:r>
              <a:rPr lang="en-US" b="1" baseline="0" dirty="0" smtClean="0">
                <a:solidFill>
                  <a:schemeClr val="accent2"/>
                </a:solidFill>
              </a:rPr>
              <a:t> </a:t>
            </a:r>
            <a:r>
              <a:rPr lang="en-US" b="1" baseline="0" dirty="0" err="1" smtClean="0">
                <a:solidFill>
                  <a:schemeClr val="accent2"/>
                </a:solidFill>
              </a:rPr>
              <a:t>wroko</a:t>
            </a:r>
            <a:r>
              <a:rPr lang="en-US" b="1" baseline="0" dirty="0" smtClean="0"/>
              <a:t>.</a:t>
            </a:r>
          </a:p>
          <a:p>
            <a:r>
              <a:rPr lang="en-US" b="1" dirty="0" err="1" smtClean="0"/>
              <a:t>Efesi</a:t>
            </a:r>
            <a:r>
              <a:rPr lang="en-US" b="1" dirty="0" smtClean="0"/>
              <a:t> 5 </a:t>
            </a:r>
            <a:r>
              <a:rPr lang="en-US" b="1" dirty="0" err="1" smtClean="0"/>
              <a:t>sori</a:t>
            </a:r>
            <a:r>
              <a:rPr lang="en-US" b="1" dirty="0" smtClean="0"/>
              <a:t> </a:t>
            </a:r>
            <a:r>
              <a:rPr lang="en-US" b="1" dirty="0" err="1" smtClean="0"/>
              <a:t>wi</a:t>
            </a:r>
            <a:r>
              <a:rPr lang="en-US" b="1" dirty="0" smtClean="0"/>
              <a:t> </a:t>
            </a:r>
            <a:r>
              <a:rPr lang="en-US" b="1" dirty="0" err="1" smtClean="0"/>
              <a:t>da</a:t>
            </a:r>
            <a:r>
              <a:rPr lang="en-US" b="1" dirty="0" smtClean="0"/>
              <a:t> </a:t>
            </a:r>
            <a:r>
              <a:rPr lang="en-US" b="1" dirty="0" err="1" smtClean="0"/>
              <a:t>doel</a:t>
            </a:r>
            <a:r>
              <a:rPr lang="en-US" b="1" dirty="0" smtClean="0"/>
              <a:t> foe </a:t>
            </a:r>
            <a:r>
              <a:rPr lang="en-US" b="1" dirty="0" err="1" smtClean="0"/>
              <a:t>da</a:t>
            </a:r>
            <a:r>
              <a:rPr lang="en-US" b="1" dirty="0" smtClean="0"/>
              <a:t> </a:t>
            </a:r>
            <a:r>
              <a:rPr lang="en-US" b="1" dirty="0" err="1" smtClean="0"/>
              <a:t>kerki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Kristus</a:t>
            </a:r>
            <a:r>
              <a:rPr lang="en-US" dirty="0" smtClean="0"/>
              <a:t> </a:t>
            </a:r>
            <a:r>
              <a:rPr lang="en-US" dirty="0" err="1" smtClean="0"/>
              <a:t>nanga</a:t>
            </a:r>
            <a:r>
              <a:rPr lang="en-US" dirty="0" smtClean="0"/>
              <a:t> </a:t>
            </a:r>
            <a:r>
              <a:rPr lang="en-US" dirty="0" err="1" smtClean="0"/>
              <a:t>da</a:t>
            </a:r>
            <a:r>
              <a:rPr lang="en-US" dirty="0" smtClean="0"/>
              <a:t> </a:t>
            </a:r>
            <a:r>
              <a:rPr lang="en-US" dirty="0" err="1" smtClean="0"/>
              <a:t>kerki</a:t>
            </a:r>
            <a:endParaRPr lang="en-US" dirty="0"/>
          </a:p>
        </p:txBody>
      </p:sp>
      <p:sp>
        <p:nvSpPr>
          <p:cNvPr id="3" name="Content Placeholder 2"/>
          <p:cNvSpPr>
            <a:spLocks noGrp="1"/>
          </p:cNvSpPr>
          <p:nvPr>
            <p:ph idx="1"/>
          </p:nvPr>
        </p:nvSpPr>
        <p:spPr>
          <a:xfrm>
            <a:off x="417512" y="1828800"/>
            <a:ext cx="8726488" cy="4114800"/>
          </a:xfrm>
        </p:spPr>
        <p:txBody>
          <a:bodyPr/>
          <a:lstStyle/>
          <a:p>
            <a:r>
              <a:rPr lang="sv-SE" sz="2800" b="1" baseline="0" dirty="0" smtClean="0"/>
              <a:t>Efesi 5:25. Oen masra, lobi oen wefi so leki Kristus ben lobi da kerki toe, en A ben gi Hemsrefi abra foe hem ede;</a:t>
            </a:r>
            <a:r>
              <a:rPr lang="en-US" sz="2800" b="1" baseline="0" dirty="0" smtClean="0"/>
              <a:t>  26. So </a:t>
            </a:r>
            <a:r>
              <a:rPr lang="en-US" sz="2800" b="1" baseline="0" dirty="0" err="1" smtClean="0"/>
              <a:t>dati</a:t>
            </a:r>
            <a:r>
              <a:rPr lang="en-US" sz="2800" b="1" baseline="0" dirty="0" smtClean="0"/>
              <a:t> A </a:t>
            </a:r>
            <a:r>
              <a:rPr lang="en-US" sz="2800" b="1" baseline="0" dirty="0" err="1" smtClean="0"/>
              <a:t>kan</a:t>
            </a:r>
            <a:r>
              <a:rPr lang="en-US" sz="2800" b="1" baseline="0" dirty="0" smtClean="0"/>
              <a:t> </a:t>
            </a:r>
            <a:r>
              <a:rPr lang="en-US" sz="2800" b="1" baseline="0" dirty="0" err="1" smtClean="0"/>
              <a:t>meki</a:t>
            </a:r>
            <a:r>
              <a:rPr lang="en-US" sz="2800" b="1" baseline="0" dirty="0" smtClean="0"/>
              <a:t> hem </a:t>
            </a:r>
            <a:r>
              <a:rPr lang="en-US" sz="2800" b="1" baseline="0" dirty="0" err="1" smtClean="0"/>
              <a:t>kom</a:t>
            </a:r>
            <a:r>
              <a:rPr lang="en-US" sz="2800" b="1" baseline="0" dirty="0" smtClean="0"/>
              <a:t> </a:t>
            </a:r>
            <a:r>
              <a:rPr lang="en-US" sz="2800" b="1" baseline="0" dirty="0" err="1" smtClean="0"/>
              <a:t>santa</a:t>
            </a:r>
            <a:r>
              <a:rPr lang="en-US" sz="2800" b="1" baseline="0" dirty="0" smtClean="0"/>
              <a:t>, en A </a:t>
            </a:r>
            <a:r>
              <a:rPr lang="en-US" sz="2800" b="1" baseline="0" dirty="0" err="1" smtClean="0"/>
              <a:t>kan</a:t>
            </a:r>
            <a:r>
              <a:rPr lang="en-US" sz="2800" b="1" baseline="0" dirty="0" smtClean="0"/>
              <a:t> </a:t>
            </a:r>
            <a:r>
              <a:rPr lang="en-US" sz="2800" b="1" baseline="0" dirty="0" err="1" smtClean="0"/>
              <a:t>krini</a:t>
            </a:r>
            <a:r>
              <a:rPr lang="en-US" sz="2800" b="1" baseline="0" dirty="0" smtClean="0"/>
              <a:t> hem </a:t>
            </a:r>
            <a:r>
              <a:rPr lang="en-US" sz="2800" b="1" baseline="0" dirty="0" err="1" smtClean="0"/>
              <a:t>nanga</a:t>
            </a:r>
            <a:r>
              <a:rPr lang="en-US" sz="2800" b="1" baseline="0" dirty="0" smtClean="0"/>
              <a:t> </a:t>
            </a:r>
            <a:r>
              <a:rPr lang="en-US" sz="2800" b="1" baseline="0" dirty="0" err="1" smtClean="0"/>
              <a:t>da</a:t>
            </a:r>
            <a:r>
              <a:rPr lang="en-US" sz="2800" b="1" baseline="0" dirty="0" smtClean="0"/>
              <a:t> </a:t>
            </a:r>
            <a:r>
              <a:rPr lang="en-US" sz="2800" b="1" baseline="0" dirty="0" err="1" smtClean="0"/>
              <a:t>wasi</a:t>
            </a:r>
            <a:r>
              <a:rPr lang="en-US" sz="2800" b="1" baseline="0" dirty="0" smtClean="0"/>
              <a:t> foe </a:t>
            </a:r>
            <a:r>
              <a:rPr lang="en-US" sz="2800" b="1" baseline="0" dirty="0" err="1" smtClean="0"/>
              <a:t>watra</a:t>
            </a:r>
            <a:r>
              <a:rPr lang="en-US" sz="2800" b="1" baseline="0" dirty="0" smtClean="0"/>
              <a:t> </a:t>
            </a:r>
            <a:r>
              <a:rPr lang="en-US" sz="2800" b="1" baseline="0" dirty="0" err="1" smtClean="0"/>
              <a:t>doro</a:t>
            </a:r>
            <a:r>
              <a:rPr lang="en-US" sz="2800" b="1" baseline="0" dirty="0" smtClean="0"/>
              <a:t> </a:t>
            </a:r>
            <a:r>
              <a:rPr lang="en-US" sz="2800" b="1" baseline="0" dirty="0" err="1" smtClean="0"/>
              <a:t>da</a:t>
            </a:r>
            <a:r>
              <a:rPr lang="en-US" sz="2800" b="1" baseline="0" dirty="0" smtClean="0"/>
              <a:t> </a:t>
            </a:r>
            <a:r>
              <a:rPr lang="en-US" sz="2800" b="1" baseline="0" dirty="0" err="1" smtClean="0"/>
              <a:t>woortoe</a:t>
            </a:r>
            <a:r>
              <a:rPr lang="en-US" sz="2800" b="1" baseline="0" dirty="0" smtClean="0"/>
              <a:t>;  27. </a:t>
            </a:r>
            <a:r>
              <a:rPr lang="en-US" sz="2800" b="1" baseline="0" dirty="0" smtClean="0">
                <a:solidFill>
                  <a:schemeClr val="accent2"/>
                </a:solidFill>
              </a:rPr>
              <a:t>So </a:t>
            </a:r>
            <a:r>
              <a:rPr lang="en-US" sz="2800" b="1" baseline="0" dirty="0" err="1" smtClean="0">
                <a:solidFill>
                  <a:schemeClr val="accent2"/>
                </a:solidFill>
              </a:rPr>
              <a:t>dati</a:t>
            </a:r>
            <a:r>
              <a:rPr lang="en-US" sz="2800" b="1" baseline="0" dirty="0" smtClean="0">
                <a:solidFill>
                  <a:schemeClr val="accent2"/>
                </a:solidFill>
              </a:rPr>
              <a:t> A </a:t>
            </a:r>
            <a:r>
              <a:rPr lang="en-US" sz="2800" b="1" baseline="0" dirty="0" err="1" smtClean="0">
                <a:solidFill>
                  <a:schemeClr val="accent2"/>
                </a:solidFill>
              </a:rPr>
              <a:t>kan</a:t>
            </a:r>
            <a:r>
              <a:rPr lang="en-US" sz="2800" b="1" baseline="0" dirty="0" smtClean="0">
                <a:solidFill>
                  <a:schemeClr val="accent2"/>
                </a:solidFill>
              </a:rPr>
              <a:t> </a:t>
            </a:r>
            <a:r>
              <a:rPr lang="en-US" sz="2800" b="1" baseline="0" dirty="0" err="1" smtClean="0">
                <a:solidFill>
                  <a:schemeClr val="accent2"/>
                </a:solidFill>
              </a:rPr>
              <a:t>gi</a:t>
            </a:r>
            <a:r>
              <a:rPr lang="en-US" sz="2800" b="1" baseline="0" dirty="0" smtClean="0">
                <a:solidFill>
                  <a:schemeClr val="accent2"/>
                </a:solidFill>
              </a:rPr>
              <a:t> </a:t>
            </a:r>
            <a:r>
              <a:rPr lang="en-US" sz="2800" b="1" baseline="0" dirty="0" err="1" smtClean="0">
                <a:solidFill>
                  <a:schemeClr val="accent2"/>
                </a:solidFill>
              </a:rPr>
              <a:t>Hemsrefi</a:t>
            </a:r>
            <a:r>
              <a:rPr lang="en-US" sz="2800" b="1" baseline="0" dirty="0" smtClean="0">
                <a:solidFill>
                  <a:schemeClr val="accent2"/>
                </a:solidFill>
              </a:rPr>
              <a:t> wan </a:t>
            </a:r>
            <a:r>
              <a:rPr lang="en-US" sz="2800" b="1" baseline="0" dirty="0" err="1" smtClean="0">
                <a:solidFill>
                  <a:schemeClr val="accent2"/>
                </a:solidFill>
              </a:rPr>
              <a:t>glori</a:t>
            </a:r>
            <a:r>
              <a:rPr lang="en-US" sz="2800" b="1" baseline="0" dirty="0" smtClean="0">
                <a:solidFill>
                  <a:schemeClr val="accent2"/>
                </a:solidFill>
              </a:rPr>
              <a:t> </a:t>
            </a:r>
            <a:r>
              <a:rPr lang="en-US" sz="2800" b="1" baseline="0" dirty="0" err="1" smtClean="0">
                <a:solidFill>
                  <a:schemeClr val="accent2"/>
                </a:solidFill>
              </a:rPr>
              <a:t>kerki</a:t>
            </a:r>
            <a:r>
              <a:rPr lang="en-US" sz="2800" b="1" baseline="0" dirty="0" smtClean="0">
                <a:solidFill>
                  <a:schemeClr val="accent2"/>
                </a:solidFill>
              </a:rPr>
              <a:t>, </a:t>
            </a:r>
            <a:r>
              <a:rPr lang="en-US" sz="2800" b="1" baseline="0" dirty="0" err="1" smtClean="0">
                <a:solidFill>
                  <a:schemeClr val="accent2"/>
                </a:solidFill>
              </a:rPr>
              <a:t>disi</a:t>
            </a:r>
            <a:r>
              <a:rPr lang="en-US" sz="2800" b="1" baseline="0" dirty="0" smtClean="0">
                <a:solidFill>
                  <a:schemeClr val="accent2"/>
                </a:solidFill>
              </a:rPr>
              <a:t> no </a:t>
            </a:r>
            <a:r>
              <a:rPr lang="en-US" sz="2800" b="1" baseline="0" dirty="0" err="1" smtClean="0">
                <a:solidFill>
                  <a:schemeClr val="accent2"/>
                </a:solidFill>
              </a:rPr>
              <a:t>abi</a:t>
            </a:r>
            <a:r>
              <a:rPr lang="en-US" sz="2800" b="1" baseline="0" dirty="0" smtClean="0">
                <a:solidFill>
                  <a:schemeClr val="accent2"/>
                </a:solidFill>
              </a:rPr>
              <a:t> wan </a:t>
            </a:r>
            <a:r>
              <a:rPr lang="en-US" sz="2800" b="1" baseline="0" dirty="0" err="1" smtClean="0">
                <a:solidFill>
                  <a:schemeClr val="accent2"/>
                </a:solidFill>
              </a:rPr>
              <a:t>flaka</a:t>
            </a:r>
            <a:r>
              <a:rPr lang="en-US" sz="2800" b="1" baseline="0" dirty="0" smtClean="0">
                <a:solidFill>
                  <a:schemeClr val="accent2"/>
                </a:solidFill>
              </a:rPr>
              <a:t> </a:t>
            </a:r>
            <a:r>
              <a:rPr lang="en-US" sz="2800" b="1" baseline="0" dirty="0" err="1" smtClean="0">
                <a:solidFill>
                  <a:schemeClr val="accent2"/>
                </a:solidFill>
              </a:rPr>
              <a:t>efoe</a:t>
            </a:r>
            <a:r>
              <a:rPr lang="en-US" sz="2800" b="1" baseline="0" dirty="0" smtClean="0">
                <a:solidFill>
                  <a:schemeClr val="accent2"/>
                </a:solidFill>
              </a:rPr>
              <a:t> </a:t>
            </a:r>
            <a:r>
              <a:rPr lang="en-US" sz="2800" b="1" baseline="0" dirty="0" err="1" smtClean="0">
                <a:solidFill>
                  <a:schemeClr val="accent2"/>
                </a:solidFill>
              </a:rPr>
              <a:t>ploi</a:t>
            </a:r>
            <a:r>
              <a:rPr lang="en-US" sz="2800" b="1" baseline="0" dirty="0" smtClean="0">
                <a:solidFill>
                  <a:schemeClr val="accent2"/>
                </a:solidFill>
              </a:rPr>
              <a:t> </a:t>
            </a:r>
            <a:r>
              <a:rPr lang="en-US" sz="2800" b="1" baseline="0" dirty="0" err="1" smtClean="0">
                <a:solidFill>
                  <a:schemeClr val="accent2"/>
                </a:solidFill>
              </a:rPr>
              <a:t>efoe</a:t>
            </a:r>
            <a:r>
              <a:rPr lang="en-US" sz="2800" b="1" baseline="0" dirty="0" smtClean="0">
                <a:solidFill>
                  <a:schemeClr val="accent2"/>
                </a:solidFill>
              </a:rPr>
              <a:t> </a:t>
            </a:r>
            <a:r>
              <a:rPr lang="en-US" sz="2800" b="1" baseline="0" dirty="0" err="1" smtClean="0">
                <a:solidFill>
                  <a:schemeClr val="accent2"/>
                </a:solidFill>
              </a:rPr>
              <a:t>iniwan</a:t>
            </a:r>
            <a:r>
              <a:rPr lang="en-US" sz="2800" b="1" baseline="0" dirty="0" smtClean="0">
                <a:solidFill>
                  <a:schemeClr val="accent2"/>
                </a:solidFill>
              </a:rPr>
              <a:t> </a:t>
            </a:r>
            <a:r>
              <a:rPr lang="en-US" sz="2800" b="1" baseline="0" dirty="0" err="1" smtClean="0">
                <a:solidFill>
                  <a:schemeClr val="accent2"/>
                </a:solidFill>
              </a:rPr>
              <a:t>sani</a:t>
            </a:r>
            <a:r>
              <a:rPr lang="en-US" sz="2800" b="1" baseline="0" dirty="0" smtClean="0">
                <a:solidFill>
                  <a:schemeClr val="accent2"/>
                </a:solidFill>
              </a:rPr>
              <a:t> </a:t>
            </a:r>
            <a:r>
              <a:rPr lang="en-US" sz="2800" b="1" baseline="0" dirty="0" err="1" smtClean="0">
                <a:solidFill>
                  <a:schemeClr val="accent2"/>
                </a:solidFill>
              </a:rPr>
              <a:t>leki</a:t>
            </a:r>
            <a:r>
              <a:rPr lang="en-US" sz="2800" b="1" baseline="0" dirty="0" smtClean="0">
                <a:solidFill>
                  <a:schemeClr val="accent2"/>
                </a:solidFill>
              </a:rPr>
              <a:t> </a:t>
            </a:r>
            <a:r>
              <a:rPr lang="en-US" sz="2800" b="1" baseline="0" dirty="0" err="1" smtClean="0">
                <a:solidFill>
                  <a:schemeClr val="accent2"/>
                </a:solidFill>
              </a:rPr>
              <a:t>dati</a:t>
            </a:r>
            <a:r>
              <a:rPr lang="en-US" sz="2800" b="1" baseline="0" dirty="0" smtClean="0">
                <a:solidFill>
                  <a:schemeClr val="accent2"/>
                </a:solidFill>
              </a:rPr>
              <a:t>, ma </a:t>
            </a:r>
            <a:r>
              <a:rPr lang="en-US" sz="2800" b="1" baseline="0" dirty="0" err="1" smtClean="0">
                <a:solidFill>
                  <a:schemeClr val="accent2"/>
                </a:solidFill>
              </a:rPr>
              <a:t>dati</a:t>
            </a:r>
            <a:r>
              <a:rPr lang="en-US" sz="2800" b="1" baseline="0" dirty="0" smtClean="0">
                <a:solidFill>
                  <a:schemeClr val="accent2"/>
                </a:solidFill>
              </a:rPr>
              <a:t> a </a:t>
            </a:r>
            <a:r>
              <a:rPr lang="en-US" sz="2800" b="1" baseline="0" dirty="0" err="1" smtClean="0">
                <a:solidFill>
                  <a:schemeClr val="accent2"/>
                </a:solidFill>
              </a:rPr>
              <a:t>sa</a:t>
            </a:r>
            <a:r>
              <a:rPr lang="en-US" sz="2800" b="1" baseline="0" dirty="0" smtClean="0">
                <a:solidFill>
                  <a:schemeClr val="accent2"/>
                </a:solidFill>
              </a:rPr>
              <a:t> de </a:t>
            </a:r>
            <a:r>
              <a:rPr lang="en-US" sz="2800" b="1" baseline="0" dirty="0" err="1" smtClean="0">
                <a:solidFill>
                  <a:schemeClr val="accent2"/>
                </a:solidFill>
              </a:rPr>
              <a:t>santa</a:t>
            </a:r>
            <a:r>
              <a:rPr lang="en-US" sz="2800" b="1" baseline="0" dirty="0" smtClean="0">
                <a:solidFill>
                  <a:schemeClr val="accent2"/>
                </a:solidFill>
              </a:rPr>
              <a:t> en </a:t>
            </a:r>
            <a:r>
              <a:rPr lang="en-US" sz="2800" b="1" baseline="0" dirty="0" err="1" smtClean="0">
                <a:solidFill>
                  <a:schemeClr val="accent2"/>
                </a:solidFill>
              </a:rPr>
              <a:t>sondro</a:t>
            </a:r>
            <a:r>
              <a:rPr lang="en-US" sz="2800" b="1" baseline="0" dirty="0" smtClean="0">
                <a:solidFill>
                  <a:schemeClr val="accent2"/>
                </a:solidFill>
              </a:rPr>
              <a:t> </a:t>
            </a:r>
            <a:r>
              <a:rPr lang="en-US" sz="2800" b="1" baseline="0" dirty="0" err="1" smtClean="0">
                <a:solidFill>
                  <a:schemeClr val="accent2"/>
                </a:solidFill>
              </a:rPr>
              <a:t>foutoe</a:t>
            </a:r>
            <a:r>
              <a:rPr lang="en-US" sz="2800" b="1" baseline="0" dirty="0" smtClean="0"/>
              <a:t>.</a:t>
            </a:r>
            <a:endParaRPr lang="en-US" sz="2800"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geniet</a:t>
            </a:r>
            <a:r>
              <a:rPr lang="en-US" dirty="0" smtClean="0"/>
              <a:t> </a:t>
            </a:r>
            <a:r>
              <a:rPr lang="en-US" dirty="0" err="1" smtClean="0"/>
              <a:t>Kristus</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loekoe</a:t>
            </a:r>
            <a:r>
              <a:rPr lang="en-US" dirty="0" smtClean="0"/>
              <a:t> </a:t>
            </a:r>
            <a:r>
              <a:rPr lang="en-US" dirty="0" err="1" smtClean="0"/>
              <a:t>boen</a:t>
            </a:r>
            <a:r>
              <a:rPr lang="en-US" dirty="0" smtClean="0"/>
              <a:t> </a:t>
            </a:r>
            <a:r>
              <a:rPr lang="en-US" dirty="0" err="1" smtClean="0"/>
              <a:t>dati</a:t>
            </a:r>
            <a:r>
              <a:rPr lang="en-US" dirty="0" smtClean="0"/>
              <a:t> </a:t>
            </a:r>
            <a:r>
              <a:rPr lang="en-US" dirty="0" err="1" smtClean="0"/>
              <a:t>wi</a:t>
            </a:r>
            <a:r>
              <a:rPr lang="en-US" dirty="0" smtClean="0"/>
              <a:t> no </a:t>
            </a:r>
            <a:r>
              <a:rPr lang="en-US" dirty="0" err="1" smtClean="0"/>
              <a:t>teki</a:t>
            </a:r>
            <a:r>
              <a:rPr lang="en-US" dirty="0" smtClean="0"/>
              <a:t> so </a:t>
            </a:r>
            <a:r>
              <a:rPr lang="en-US" dirty="0" err="1" smtClean="0"/>
              <a:t>foeroe</a:t>
            </a:r>
            <a:r>
              <a:rPr lang="en-US" dirty="0" smtClean="0"/>
              <a:t> tem foe </a:t>
            </a:r>
            <a:r>
              <a:rPr lang="en-US" dirty="0" err="1" smtClean="0"/>
              <a:t>wroko</a:t>
            </a:r>
            <a:r>
              <a:rPr lang="en-US" dirty="0" smtClean="0"/>
              <a:t> </a:t>
            </a:r>
            <a:r>
              <a:rPr lang="en-US" dirty="0" err="1" smtClean="0"/>
              <a:t>gi</a:t>
            </a:r>
            <a:r>
              <a:rPr lang="en-US" dirty="0" smtClean="0"/>
              <a:t> Hem </a:t>
            </a:r>
            <a:r>
              <a:rPr lang="en-US" dirty="0" err="1" smtClean="0"/>
              <a:t>dati</a:t>
            </a:r>
            <a:r>
              <a:rPr lang="en-US" dirty="0" smtClean="0"/>
              <a:t> </a:t>
            </a:r>
            <a:r>
              <a:rPr lang="en-US" dirty="0" err="1" smtClean="0"/>
              <a:t>wi</a:t>
            </a:r>
            <a:r>
              <a:rPr lang="en-US" dirty="0" smtClean="0"/>
              <a:t> no </a:t>
            </a:r>
            <a:r>
              <a:rPr lang="en-US" dirty="0" err="1" smtClean="0"/>
              <a:t>kom</a:t>
            </a:r>
            <a:r>
              <a:rPr lang="en-US" dirty="0" smtClean="0"/>
              <a:t> </a:t>
            </a:r>
            <a:r>
              <a:rPr lang="en-US" dirty="0" err="1" smtClean="0"/>
              <a:t>sabi</a:t>
            </a:r>
            <a:r>
              <a:rPr lang="en-US" dirty="0" smtClean="0"/>
              <a:t> Hem.  </a:t>
            </a:r>
            <a:r>
              <a:rPr lang="en-US" dirty="0" err="1" smtClean="0"/>
              <a:t>Membre</a:t>
            </a:r>
            <a:r>
              <a:rPr lang="en-US" dirty="0" smtClean="0"/>
              <a:t> Maria &amp; Martha – </a:t>
            </a:r>
            <a:r>
              <a:rPr lang="en-US" dirty="0" err="1" smtClean="0"/>
              <a:t>pe</a:t>
            </a:r>
            <a:r>
              <a:rPr lang="en-US" dirty="0" smtClean="0"/>
              <a:t> Martha </a:t>
            </a:r>
            <a:r>
              <a:rPr lang="en-US" dirty="0" err="1" smtClean="0"/>
              <a:t>ben</a:t>
            </a:r>
            <a:r>
              <a:rPr lang="en-US" dirty="0" smtClean="0"/>
              <a:t> </a:t>
            </a:r>
            <a:r>
              <a:rPr lang="en-US" dirty="0" err="1" smtClean="0"/>
              <a:t>broko</a:t>
            </a:r>
            <a:r>
              <a:rPr lang="en-US" dirty="0" smtClean="0"/>
              <a:t> </a:t>
            </a:r>
            <a:r>
              <a:rPr lang="en-US" dirty="0" err="1" smtClean="0"/>
              <a:t>hede</a:t>
            </a:r>
            <a:r>
              <a:rPr lang="en-US" dirty="0" smtClean="0"/>
              <a:t> foe </a:t>
            </a:r>
            <a:r>
              <a:rPr lang="en-US" dirty="0" err="1" smtClean="0"/>
              <a:t>fa</a:t>
            </a:r>
            <a:r>
              <a:rPr lang="en-US" dirty="0" smtClean="0"/>
              <a:t> foe </a:t>
            </a:r>
            <a:r>
              <a:rPr lang="en-US" dirty="0" err="1" smtClean="0"/>
              <a:t>dini</a:t>
            </a:r>
            <a:r>
              <a:rPr lang="en-US" dirty="0" smtClean="0"/>
              <a:t>, ma no </a:t>
            </a:r>
            <a:r>
              <a:rPr lang="en-US" dirty="0" err="1" smtClean="0"/>
              <a:t>ben</a:t>
            </a:r>
            <a:r>
              <a:rPr lang="en-US" dirty="0" smtClean="0"/>
              <a:t> </a:t>
            </a:r>
            <a:r>
              <a:rPr lang="en-US" dirty="0" err="1" smtClean="0"/>
              <a:t>teki</a:t>
            </a:r>
            <a:r>
              <a:rPr lang="en-US" dirty="0" smtClean="0"/>
              <a:t> tem foe </a:t>
            </a:r>
            <a:r>
              <a:rPr lang="en-US" dirty="0" err="1" smtClean="0"/>
              <a:t>kom</a:t>
            </a:r>
            <a:r>
              <a:rPr lang="en-US" dirty="0" smtClean="0"/>
              <a:t> </a:t>
            </a:r>
            <a:r>
              <a:rPr lang="en-US" dirty="0" err="1" smtClean="0"/>
              <a:t>sabi</a:t>
            </a:r>
            <a:r>
              <a:rPr lang="en-US" dirty="0" smtClean="0"/>
              <a:t> Hem </a:t>
            </a:r>
            <a:r>
              <a:rPr lang="en-US" dirty="0" err="1" smtClean="0"/>
              <a:t>moro</a:t>
            </a:r>
            <a:r>
              <a:rPr lang="en-US" dirty="0" smtClean="0"/>
              <a:t> </a:t>
            </a:r>
            <a:r>
              <a:rPr lang="en-US" dirty="0" err="1" smtClean="0"/>
              <a:t>boen</a:t>
            </a:r>
            <a:r>
              <a:rPr lang="en-US" dirty="0" smtClean="0"/>
              <a:t>.  </a:t>
            </a:r>
          </a:p>
          <a:p>
            <a:r>
              <a:rPr lang="en-US" dirty="0" err="1" smtClean="0"/>
              <a:t>Wi</a:t>
            </a:r>
            <a:r>
              <a:rPr lang="en-US" dirty="0" smtClean="0"/>
              <a:t> </a:t>
            </a:r>
            <a:r>
              <a:rPr lang="en-US" dirty="0" err="1" smtClean="0"/>
              <a:t>abi</a:t>
            </a:r>
            <a:r>
              <a:rPr lang="en-US" dirty="0" smtClean="0"/>
              <a:t> </a:t>
            </a:r>
            <a:r>
              <a:rPr lang="en-US" dirty="0" err="1" smtClean="0"/>
              <a:t>fanowdoe</a:t>
            </a:r>
            <a:r>
              <a:rPr lang="en-US" dirty="0" smtClean="0"/>
              <a:t> foe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a:t>
            </a:r>
            <a:r>
              <a:rPr lang="en-US" dirty="0" err="1" smtClean="0"/>
              <a:t>Gado</a:t>
            </a:r>
            <a:r>
              <a:rPr lang="en-US" dirty="0" smtClean="0"/>
              <a:t> foe  </a:t>
            </a:r>
            <a:r>
              <a:rPr lang="en-US" dirty="0" err="1" smtClean="0"/>
              <a:t>bouw</a:t>
            </a:r>
            <a:r>
              <a:rPr lang="en-US" dirty="0" smtClean="0"/>
              <a:t> </a:t>
            </a:r>
            <a:r>
              <a:rPr lang="en-US" dirty="0" err="1" smtClean="0"/>
              <a:t>wi</a:t>
            </a:r>
            <a:r>
              <a:rPr lang="en-US" dirty="0" smtClean="0"/>
              <a:t> op </a:t>
            </a:r>
            <a:r>
              <a:rPr lang="en-US" dirty="0" err="1" smtClean="0"/>
              <a:t>dei</a:t>
            </a:r>
            <a:r>
              <a:rPr lang="en-US" dirty="0" smtClean="0"/>
              <a:t> foe </a:t>
            </a:r>
            <a:r>
              <a:rPr lang="en-US" dirty="0" err="1" smtClean="0"/>
              <a:t>dei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Efoe</a:t>
            </a:r>
            <a:r>
              <a:rPr lang="en-US" dirty="0" smtClean="0"/>
              <a:t> </a:t>
            </a:r>
            <a:r>
              <a:rPr lang="en-US" dirty="0" err="1" smtClean="0"/>
              <a:t>wi</a:t>
            </a:r>
            <a:r>
              <a:rPr lang="en-US" dirty="0" smtClean="0"/>
              <a:t> no </a:t>
            </a:r>
            <a:r>
              <a:rPr lang="en-US" dirty="0" err="1" smtClean="0"/>
              <a:t>loekoe</a:t>
            </a:r>
            <a:r>
              <a:rPr lang="en-US" dirty="0" smtClean="0"/>
              <a:t> </a:t>
            </a:r>
            <a:r>
              <a:rPr lang="en-US" dirty="0" err="1" smtClean="0"/>
              <a:t>boen</a:t>
            </a:r>
            <a:r>
              <a:rPr lang="en-US" dirty="0" smtClean="0"/>
              <a:t>…</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sa</a:t>
            </a:r>
            <a:r>
              <a:rPr lang="en-US" dirty="0" smtClean="0"/>
              <a:t> </a:t>
            </a:r>
            <a:r>
              <a:rPr lang="en-US" dirty="0" err="1" smtClean="0"/>
              <a:t>lasi</a:t>
            </a:r>
            <a:r>
              <a:rPr lang="en-US" dirty="0" smtClean="0"/>
              <a:t> </a:t>
            </a:r>
            <a:r>
              <a:rPr lang="en-US" dirty="0" err="1" smtClean="0"/>
              <a:t>wi</a:t>
            </a:r>
            <a:r>
              <a:rPr lang="en-US" dirty="0" smtClean="0"/>
              <a:t> </a:t>
            </a:r>
            <a:r>
              <a:rPr lang="en-US" dirty="0" err="1" smtClean="0"/>
              <a:t>fosi</a:t>
            </a:r>
            <a:r>
              <a:rPr lang="en-US" dirty="0" smtClean="0"/>
              <a:t> </a:t>
            </a:r>
            <a:r>
              <a:rPr lang="en-US" dirty="0" err="1" smtClean="0"/>
              <a:t>lobi</a:t>
            </a:r>
            <a:r>
              <a:rPr lang="en-US" dirty="0" smtClean="0"/>
              <a:t>, en </a:t>
            </a:r>
            <a:r>
              <a:rPr lang="en-US" dirty="0" err="1" smtClean="0"/>
              <a:t>dus</a:t>
            </a:r>
            <a:r>
              <a:rPr lang="en-US" dirty="0" smtClean="0"/>
              <a:t> </a:t>
            </a:r>
            <a:r>
              <a:rPr lang="en-US" dirty="0" err="1" smtClean="0"/>
              <a:t>wi</a:t>
            </a:r>
            <a:r>
              <a:rPr lang="en-US" dirty="0" smtClean="0"/>
              <a:t> </a:t>
            </a:r>
            <a:r>
              <a:rPr lang="en-US" dirty="0" err="1" smtClean="0"/>
              <a:t>moesoe</a:t>
            </a:r>
            <a:r>
              <a:rPr lang="en-US" dirty="0" smtClean="0"/>
              <a:t> go </a:t>
            </a:r>
            <a:r>
              <a:rPr lang="en-US" dirty="0" err="1" smtClean="0"/>
              <a:t>baka</a:t>
            </a:r>
            <a:r>
              <a:rPr lang="en-US" dirty="0" smtClean="0"/>
              <a:t> en doe </a:t>
            </a:r>
            <a:r>
              <a:rPr lang="en-US" dirty="0" err="1" smtClean="0"/>
              <a:t>dem</a:t>
            </a:r>
            <a:r>
              <a:rPr lang="en-US" dirty="0" smtClean="0"/>
              <a:t> </a:t>
            </a:r>
            <a:r>
              <a:rPr lang="en-US" dirty="0" err="1" smtClean="0"/>
              <a:t>fosi</a:t>
            </a:r>
            <a:r>
              <a:rPr lang="en-US" dirty="0" smtClean="0"/>
              <a:t> </a:t>
            </a:r>
            <a:r>
              <a:rPr lang="en-US" dirty="0" err="1" smtClean="0"/>
              <a:t>wroko</a:t>
            </a:r>
            <a:r>
              <a:rPr lang="en-US" dirty="0" smtClean="0"/>
              <a:t> </a:t>
            </a:r>
            <a:r>
              <a:rPr lang="en-US" dirty="0" err="1" smtClean="0"/>
              <a:t>baka</a:t>
            </a:r>
            <a:endParaRPr lang="en-US" dirty="0" smtClean="0"/>
          </a:p>
          <a:p>
            <a:r>
              <a:rPr lang="en-US" dirty="0" err="1" smtClean="0"/>
              <a:t>Wi</a:t>
            </a:r>
            <a:r>
              <a:rPr lang="en-US" dirty="0" smtClean="0"/>
              <a:t> </a:t>
            </a:r>
            <a:r>
              <a:rPr lang="en-US" dirty="0" err="1" smtClean="0"/>
              <a:t>moesoe</a:t>
            </a:r>
            <a:r>
              <a:rPr lang="en-US" dirty="0" smtClean="0"/>
              <a:t> </a:t>
            </a:r>
            <a:r>
              <a:rPr lang="en-US" dirty="0" err="1" smtClean="0"/>
              <a:t>teki</a:t>
            </a:r>
            <a:r>
              <a:rPr lang="en-US" dirty="0" smtClean="0"/>
              <a:t> </a:t>
            </a:r>
            <a:r>
              <a:rPr lang="en-US" dirty="0" err="1" smtClean="0"/>
              <a:t>persoonlijk</a:t>
            </a:r>
            <a:r>
              <a:rPr lang="en-US" dirty="0" smtClean="0"/>
              <a:t> </a:t>
            </a:r>
            <a:r>
              <a:rPr lang="en-US" dirty="0" err="1" smtClean="0"/>
              <a:t>tijd</a:t>
            </a:r>
            <a:r>
              <a:rPr lang="en-US" dirty="0" smtClean="0"/>
              <a:t> foe </a:t>
            </a:r>
            <a:r>
              <a:rPr lang="en-US" dirty="0" err="1" smtClean="0"/>
              <a:t>begi</a:t>
            </a:r>
            <a:r>
              <a:rPr lang="en-US" dirty="0" smtClean="0"/>
              <a:t> en tem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Woortoe</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troe</a:t>
            </a:r>
            <a:r>
              <a:rPr lang="en-US" dirty="0" smtClean="0"/>
              <a:t> </a:t>
            </a:r>
            <a:r>
              <a:rPr lang="en-US" dirty="0" err="1" smtClean="0"/>
              <a:t>verloesoe</a:t>
            </a:r>
            <a:r>
              <a:rPr lang="en-US" dirty="0" smtClean="0"/>
              <a:t>…</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sa</a:t>
            </a:r>
            <a:r>
              <a:rPr lang="en-US" dirty="0" smtClean="0"/>
              <a:t> </a:t>
            </a:r>
            <a:r>
              <a:rPr lang="en-US" dirty="0" err="1" smtClean="0"/>
              <a:t>wani</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r>
              <a:rPr lang="en-US" dirty="0" smtClean="0"/>
              <a:t> toe – </a:t>
            </a:r>
            <a:r>
              <a:rPr lang="en-US" dirty="0" err="1" smtClean="0"/>
              <a:t>da</a:t>
            </a:r>
            <a:r>
              <a:rPr lang="en-US" dirty="0" smtClean="0"/>
              <a:t> </a:t>
            </a:r>
            <a:r>
              <a:rPr lang="en-US" dirty="0" err="1" smtClean="0"/>
              <a:t>gwasiman</a:t>
            </a:r>
            <a:r>
              <a:rPr lang="en-US" dirty="0" smtClean="0"/>
              <a:t> no </a:t>
            </a:r>
            <a:r>
              <a:rPr lang="en-US" dirty="0" err="1" smtClean="0"/>
              <a:t>wani</a:t>
            </a:r>
            <a:r>
              <a:rPr lang="en-US" dirty="0" smtClean="0"/>
              <a:t> </a:t>
            </a:r>
            <a:r>
              <a:rPr lang="en-US" dirty="0" err="1" smtClean="0"/>
              <a:t>da</a:t>
            </a:r>
            <a:r>
              <a:rPr lang="en-US" dirty="0" smtClean="0"/>
              <a:t> </a:t>
            </a:r>
            <a:r>
              <a:rPr lang="en-US" dirty="0" err="1" smtClean="0"/>
              <a:t>priester</a:t>
            </a:r>
            <a:r>
              <a:rPr lang="en-US" dirty="0" smtClean="0"/>
              <a:t> foe </a:t>
            </a:r>
            <a:r>
              <a:rPr lang="en-US" dirty="0" err="1" smtClean="0"/>
              <a:t>kari</a:t>
            </a:r>
            <a:r>
              <a:rPr lang="en-US" dirty="0" smtClean="0"/>
              <a:t> hem </a:t>
            </a:r>
            <a:r>
              <a:rPr lang="en-US" dirty="0" err="1" smtClean="0"/>
              <a:t>krin</a:t>
            </a:r>
            <a:r>
              <a:rPr lang="en-US" dirty="0" smtClean="0"/>
              <a:t> en a </a:t>
            </a:r>
            <a:r>
              <a:rPr lang="en-US" dirty="0" err="1" smtClean="0"/>
              <a:t>dede</a:t>
            </a:r>
            <a:r>
              <a:rPr lang="en-US" dirty="0" smtClean="0"/>
              <a:t> </a:t>
            </a:r>
            <a:r>
              <a:rPr lang="en-US" dirty="0" err="1" smtClean="0"/>
              <a:t>ete</a:t>
            </a:r>
            <a:r>
              <a:rPr lang="en-US" dirty="0" smtClean="0"/>
              <a:t> foe hem </a:t>
            </a:r>
            <a:r>
              <a:rPr lang="en-US" dirty="0" err="1" smtClean="0"/>
              <a:t>siki</a:t>
            </a:r>
            <a:endParaRPr lang="en-US" dirty="0" smtClean="0"/>
          </a:p>
          <a:p>
            <a:r>
              <a:rPr lang="en-US" dirty="0" err="1" smtClean="0"/>
              <a:t>Da</a:t>
            </a:r>
            <a:r>
              <a:rPr lang="en-US" dirty="0" smtClean="0"/>
              <a:t> </a:t>
            </a:r>
            <a:r>
              <a:rPr lang="en-US" dirty="0" err="1" smtClean="0"/>
              <a:t>soema</a:t>
            </a:r>
            <a:r>
              <a:rPr lang="en-US" dirty="0" smtClean="0"/>
              <a:t> </a:t>
            </a:r>
            <a:r>
              <a:rPr lang="en-US" dirty="0" err="1" smtClean="0"/>
              <a:t>na</a:t>
            </a:r>
            <a:r>
              <a:rPr lang="en-US" dirty="0" smtClean="0"/>
              <a:t> </a:t>
            </a:r>
            <a:r>
              <a:rPr lang="en-US" dirty="0" err="1" smtClean="0"/>
              <a:t>ini</a:t>
            </a:r>
            <a:r>
              <a:rPr lang="en-US" dirty="0" smtClean="0"/>
              <a:t> </a:t>
            </a:r>
            <a:r>
              <a:rPr lang="en-US" dirty="0" err="1" smtClean="0"/>
              <a:t>opstand</a:t>
            </a:r>
            <a:r>
              <a:rPr lang="en-US" dirty="0" smtClean="0"/>
              <a:t> </a:t>
            </a:r>
            <a:r>
              <a:rPr lang="en-US" dirty="0" err="1" smtClean="0"/>
              <a:t>tegen</a:t>
            </a:r>
            <a:r>
              <a:rPr lang="en-US" dirty="0" smtClean="0"/>
              <a:t> wan </a:t>
            </a:r>
            <a:r>
              <a:rPr lang="en-US" dirty="0" err="1" smtClean="0"/>
              <a:t>kownoe</a:t>
            </a:r>
            <a:r>
              <a:rPr lang="en-US" dirty="0" smtClean="0"/>
              <a:t> no </a:t>
            </a:r>
            <a:r>
              <a:rPr lang="en-US" dirty="0" err="1" smtClean="0"/>
              <a:t>moesoe</a:t>
            </a:r>
            <a:r>
              <a:rPr lang="en-US" dirty="0" smtClean="0"/>
              <a:t> go </a:t>
            </a:r>
            <a:r>
              <a:rPr lang="en-US" dirty="0" err="1" smtClean="0"/>
              <a:t>doro</a:t>
            </a:r>
            <a:r>
              <a:rPr lang="en-US" dirty="0" smtClean="0"/>
              <a:t> </a:t>
            </a:r>
            <a:r>
              <a:rPr lang="en-US" dirty="0" err="1" smtClean="0"/>
              <a:t>na</a:t>
            </a:r>
            <a:r>
              <a:rPr lang="en-US" dirty="0" smtClean="0"/>
              <a:t> </a:t>
            </a:r>
            <a:r>
              <a:rPr lang="en-US" dirty="0" err="1" smtClean="0"/>
              <a:t>ini</a:t>
            </a:r>
            <a:r>
              <a:rPr lang="en-US" dirty="0" smtClean="0"/>
              <a:t> hem </a:t>
            </a:r>
            <a:r>
              <a:rPr lang="en-US" dirty="0" err="1" smtClean="0"/>
              <a:t>opstand</a:t>
            </a:r>
            <a:r>
              <a:rPr lang="en-US" dirty="0" smtClean="0"/>
              <a:t> </a:t>
            </a:r>
            <a:r>
              <a:rPr lang="en-US" dirty="0" err="1" smtClean="0"/>
              <a:t>baka</a:t>
            </a:r>
            <a:r>
              <a:rPr lang="en-US" dirty="0" smtClean="0"/>
              <a:t> </a:t>
            </a:r>
            <a:r>
              <a:rPr lang="en-US" dirty="0" err="1" smtClean="0"/>
              <a:t>da</a:t>
            </a:r>
            <a:r>
              <a:rPr lang="en-US" dirty="0" smtClean="0"/>
              <a:t> tem a </a:t>
            </a:r>
            <a:r>
              <a:rPr lang="en-US" dirty="0" err="1" smtClean="0"/>
              <a:t>kisi</a:t>
            </a:r>
            <a:r>
              <a:rPr lang="en-US" dirty="0" smtClean="0"/>
              <a:t> pardon foe hem </a:t>
            </a:r>
            <a:r>
              <a:rPr lang="en-US" dirty="0" err="1" smtClean="0"/>
              <a:t>kownoe</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Evangelisme</a:t>
            </a:r>
            <a:r>
              <a:rPr lang="en-US" dirty="0" smtClean="0"/>
              <a:t> &amp; </a:t>
            </a:r>
            <a:r>
              <a:rPr lang="en-US" dirty="0" err="1" smtClean="0"/>
              <a:t>opwekking</a:t>
            </a:r>
            <a:endParaRPr lang="en-US" dirty="0"/>
          </a:p>
        </p:txBody>
      </p:sp>
      <p:sp>
        <p:nvSpPr>
          <p:cNvPr id="3" name="Content Placeholder 2"/>
          <p:cNvSpPr>
            <a:spLocks noGrp="1"/>
          </p:cNvSpPr>
          <p:nvPr>
            <p:ph idx="1"/>
          </p:nvPr>
        </p:nvSpPr>
        <p:spPr/>
        <p:txBody>
          <a:bodyPr/>
          <a:lstStyle/>
          <a:p>
            <a:r>
              <a:rPr lang="en-US" dirty="0" smtClean="0"/>
              <a:t>Evangelism – </a:t>
            </a:r>
            <a:r>
              <a:rPr lang="en-US" dirty="0" err="1" smtClean="0"/>
              <a:t>libi</a:t>
            </a:r>
            <a:r>
              <a:rPr lang="en-US" dirty="0" smtClean="0"/>
              <a:t> </a:t>
            </a:r>
            <a:r>
              <a:rPr lang="en-US" dirty="0" err="1" smtClean="0"/>
              <a:t>na</a:t>
            </a:r>
            <a:r>
              <a:rPr lang="en-US" dirty="0" smtClean="0"/>
              <a:t> </a:t>
            </a:r>
            <a:r>
              <a:rPr lang="en-US" dirty="0" err="1" smtClean="0"/>
              <a:t>lasiwan</a:t>
            </a:r>
            <a:r>
              <a:rPr lang="en-US" dirty="0" smtClean="0"/>
              <a:t> </a:t>
            </a:r>
            <a:r>
              <a:rPr lang="en-US" dirty="0" err="1" smtClean="0"/>
              <a:t>disi</a:t>
            </a:r>
            <a:r>
              <a:rPr lang="en-US" dirty="0" smtClean="0"/>
              <a:t> de </a:t>
            </a:r>
            <a:r>
              <a:rPr lang="en-US" dirty="0" err="1" smtClean="0"/>
              <a:t>dede</a:t>
            </a:r>
            <a:r>
              <a:rPr lang="en-US" dirty="0" smtClean="0"/>
              <a:t> </a:t>
            </a:r>
            <a:r>
              <a:rPr lang="en-US" dirty="0" err="1" smtClean="0"/>
              <a:t>na</a:t>
            </a:r>
            <a:r>
              <a:rPr lang="en-US" dirty="0" smtClean="0"/>
              <a:t> </a:t>
            </a:r>
            <a:r>
              <a:rPr lang="en-US" dirty="0" err="1" smtClean="0"/>
              <a:t>ini</a:t>
            </a:r>
            <a:r>
              <a:rPr lang="en-US" dirty="0" smtClean="0"/>
              <a:t> </a:t>
            </a:r>
            <a:r>
              <a:rPr lang="en-US" dirty="0" err="1" smtClean="0"/>
              <a:t>sondoe</a:t>
            </a:r>
            <a:endParaRPr lang="en-US" dirty="0" smtClean="0"/>
          </a:p>
          <a:p>
            <a:r>
              <a:rPr lang="en-US" dirty="0" err="1" smtClean="0"/>
              <a:t>Opwekking</a:t>
            </a:r>
            <a:r>
              <a:rPr lang="en-US" dirty="0" smtClean="0"/>
              <a:t> – </a:t>
            </a:r>
            <a:r>
              <a:rPr lang="en-US" dirty="0" err="1" smtClean="0"/>
              <a:t>njoen</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siki</a:t>
            </a:r>
            <a:r>
              <a:rPr lang="en-US" dirty="0" smtClean="0"/>
              <a:t> </a:t>
            </a:r>
            <a:r>
              <a:rPr lang="en-US" dirty="0" err="1" smtClean="0"/>
              <a:t>bribiwan</a:t>
            </a:r>
            <a:r>
              <a:rPr lang="en-US" dirty="0" smtClean="0"/>
              <a:t> </a:t>
            </a:r>
            <a:r>
              <a:rPr lang="en-US" dirty="0" err="1" smtClean="0"/>
              <a:t>doro</a:t>
            </a:r>
            <a:r>
              <a:rPr lang="en-US" dirty="0" smtClean="0"/>
              <a:t> </a:t>
            </a:r>
            <a:r>
              <a:rPr lang="en-US" dirty="0" err="1" smtClean="0"/>
              <a:t>da</a:t>
            </a:r>
            <a:r>
              <a:rPr lang="en-US" dirty="0" smtClean="0"/>
              <a:t> Santa </a:t>
            </a:r>
            <a:r>
              <a:rPr lang="en-US" dirty="0" err="1" smtClean="0"/>
              <a:t>Jeje</a:t>
            </a:r>
            <a:endParaRPr lang="en-US" dirty="0" smtClean="0"/>
          </a:p>
          <a:p>
            <a:r>
              <a:rPr lang="en-US" dirty="0" smtClean="0"/>
              <a:t>Evangelism campaign – focus </a:t>
            </a:r>
            <a:r>
              <a:rPr lang="en-US" dirty="0" err="1" smtClean="0"/>
              <a:t>tapoe</a:t>
            </a:r>
            <a:r>
              <a:rPr lang="en-US" dirty="0" smtClean="0"/>
              <a:t> </a:t>
            </a:r>
            <a:r>
              <a:rPr lang="en-US" dirty="0" err="1" smtClean="0"/>
              <a:t>da</a:t>
            </a:r>
            <a:r>
              <a:rPr lang="en-US" dirty="0" smtClean="0"/>
              <a:t> evangelist; </a:t>
            </a:r>
            <a:r>
              <a:rPr lang="en-US" dirty="0" err="1" smtClean="0"/>
              <a:t>vaak</a:t>
            </a:r>
            <a:r>
              <a:rPr lang="en-US" dirty="0" smtClean="0"/>
              <a:t> </a:t>
            </a:r>
            <a:r>
              <a:rPr lang="en-US" dirty="0" err="1" smtClean="0"/>
              <a:t>te</a:t>
            </a:r>
            <a:r>
              <a:rPr lang="en-US" dirty="0" smtClean="0"/>
              <a:t> a </a:t>
            </a:r>
            <a:r>
              <a:rPr lang="en-US" dirty="0" err="1" smtClean="0"/>
              <a:t>gowe</a:t>
            </a:r>
            <a:r>
              <a:rPr lang="en-US" dirty="0" smtClean="0"/>
              <a:t>, </a:t>
            </a:r>
            <a:r>
              <a:rPr lang="en-US" dirty="0" err="1" smtClean="0"/>
              <a:t>da</a:t>
            </a:r>
            <a:r>
              <a:rPr lang="en-US" dirty="0" smtClean="0"/>
              <a:t> interest </a:t>
            </a:r>
            <a:r>
              <a:rPr lang="en-US" dirty="0" err="1" smtClean="0"/>
              <a:t>saka</a:t>
            </a:r>
            <a:r>
              <a:rPr lang="en-US" dirty="0" smtClean="0"/>
              <a:t> </a:t>
            </a:r>
            <a:r>
              <a:rPr lang="en-US" dirty="0" err="1" smtClean="0"/>
              <a:t>gowe</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Leki</a:t>
            </a:r>
            <a:r>
              <a:rPr lang="en-US" dirty="0" smtClean="0"/>
              <a:t> wan </a:t>
            </a:r>
            <a:r>
              <a:rPr lang="en-US" dirty="0" err="1" smtClean="0"/>
              <a:t>njoen</a:t>
            </a:r>
            <a:r>
              <a:rPr lang="en-US" dirty="0" smtClean="0"/>
              <a:t> </a:t>
            </a:r>
            <a:r>
              <a:rPr lang="en-US" dirty="0" err="1" smtClean="0"/>
              <a:t>schepping</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wani</a:t>
            </a:r>
            <a:r>
              <a:rPr lang="en-US" dirty="0" smtClean="0"/>
              <a:t> </a:t>
            </a:r>
            <a:r>
              <a:rPr lang="en-US" dirty="0" err="1" smtClean="0"/>
              <a:t>libi</a:t>
            </a:r>
            <a:r>
              <a:rPr lang="en-US" dirty="0" smtClean="0"/>
              <a:t> wan </a:t>
            </a:r>
            <a:r>
              <a:rPr lang="en-US" dirty="0" err="1" smtClean="0"/>
              <a:t>santa</a:t>
            </a:r>
            <a:r>
              <a:rPr lang="en-US" dirty="0" smtClean="0"/>
              <a:t> </a:t>
            </a:r>
            <a:r>
              <a:rPr lang="en-US" dirty="0" err="1" smtClean="0"/>
              <a:t>libi</a:t>
            </a:r>
            <a:endParaRPr lang="en-US" dirty="0" smtClean="0"/>
          </a:p>
          <a:p>
            <a:r>
              <a:rPr lang="en-US" dirty="0" err="1" smtClean="0"/>
              <a:t>Wi</a:t>
            </a:r>
            <a:r>
              <a:rPr lang="en-US" dirty="0" smtClean="0"/>
              <a:t> de </a:t>
            </a:r>
            <a:r>
              <a:rPr lang="en-US" dirty="0" err="1" smtClean="0"/>
              <a:t>fiti</a:t>
            </a:r>
            <a:r>
              <a:rPr lang="en-US" dirty="0" smtClean="0"/>
              <a:t> </a:t>
            </a:r>
            <a:r>
              <a:rPr lang="en-US" dirty="0" err="1" smtClean="0"/>
              <a:t>leki</a:t>
            </a:r>
            <a:r>
              <a:rPr lang="en-US" dirty="0" smtClean="0"/>
              <a:t> wan </a:t>
            </a:r>
            <a:r>
              <a:rPr lang="en-US" dirty="0" err="1" smtClean="0"/>
              <a:t>erfenaam</a:t>
            </a:r>
            <a:r>
              <a:rPr lang="en-US" dirty="0" smtClean="0"/>
              <a:t> foe </a:t>
            </a:r>
            <a:r>
              <a:rPr lang="en-US" dirty="0" err="1" smtClean="0"/>
              <a:t>da</a:t>
            </a:r>
            <a:r>
              <a:rPr lang="en-US" dirty="0" smtClean="0"/>
              <a:t> </a:t>
            </a:r>
            <a:r>
              <a:rPr lang="en-US" dirty="0" err="1" smtClean="0"/>
              <a:t>kownoekondre</a:t>
            </a:r>
            <a:r>
              <a:rPr lang="en-US" dirty="0" smtClean="0"/>
              <a:t> foe </a:t>
            </a:r>
            <a:r>
              <a:rPr lang="en-US" dirty="0" err="1" smtClean="0"/>
              <a:t>leti</a:t>
            </a:r>
            <a:endParaRPr lang="en-US" dirty="0" smtClean="0"/>
          </a:p>
          <a:p>
            <a:r>
              <a:rPr lang="en-US" dirty="0" smtClean="0"/>
              <a:t>A </a:t>
            </a:r>
            <a:r>
              <a:rPr lang="en-US" dirty="0" err="1" smtClean="0"/>
              <a:t>abi</a:t>
            </a:r>
            <a:r>
              <a:rPr lang="en-US" dirty="0" smtClean="0"/>
              <a:t> wan </a:t>
            </a:r>
            <a:r>
              <a:rPr lang="en-US" dirty="0" err="1" smtClean="0"/>
              <a:t>njoen</a:t>
            </a:r>
            <a:r>
              <a:rPr lang="en-US" dirty="0" smtClean="0"/>
              <a:t> </a:t>
            </a:r>
            <a:r>
              <a:rPr lang="en-US" dirty="0" err="1" smtClean="0"/>
              <a:t>nem</a:t>
            </a:r>
            <a:r>
              <a:rPr lang="en-US" dirty="0" smtClean="0"/>
              <a:t>, wan </a:t>
            </a:r>
            <a:r>
              <a:rPr lang="en-US" dirty="0" err="1" smtClean="0"/>
              <a:t>njoen</a:t>
            </a:r>
            <a:r>
              <a:rPr lang="en-US" dirty="0" smtClean="0"/>
              <a:t> Tata, wan </a:t>
            </a:r>
            <a:r>
              <a:rPr lang="en-US" dirty="0" err="1" smtClean="0"/>
              <a:t>njoen</a:t>
            </a:r>
            <a:r>
              <a:rPr lang="en-US" dirty="0" smtClean="0"/>
              <a:t> </a:t>
            </a:r>
            <a:r>
              <a:rPr lang="en-US" dirty="0" err="1" smtClean="0"/>
              <a:t>singi</a:t>
            </a:r>
            <a:r>
              <a:rPr lang="en-US" dirty="0" smtClean="0"/>
              <a:t>, wan </a:t>
            </a:r>
            <a:r>
              <a:rPr lang="en-US" dirty="0" err="1" smtClean="0"/>
              <a:t>njoen</a:t>
            </a:r>
            <a:r>
              <a:rPr lang="en-US" dirty="0" smtClean="0"/>
              <a:t> </a:t>
            </a:r>
            <a:r>
              <a:rPr lang="en-US" dirty="0" err="1" smtClean="0"/>
              <a:t>kownoe</a:t>
            </a:r>
            <a:r>
              <a:rPr lang="en-US" dirty="0" smtClean="0"/>
              <a:t>, en a </a:t>
            </a:r>
            <a:r>
              <a:rPr lang="en-US" dirty="0" err="1" smtClean="0"/>
              <a:t>waka</a:t>
            </a:r>
            <a:r>
              <a:rPr lang="en-US" dirty="0" smtClean="0"/>
              <a:t> wan </a:t>
            </a:r>
            <a:r>
              <a:rPr lang="en-US" dirty="0" err="1" smtClean="0"/>
              <a:t>njoen</a:t>
            </a:r>
            <a:r>
              <a:rPr lang="en-US" dirty="0" smtClean="0"/>
              <a:t> </a:t>
            </a:r>
            <a:r>
              <a:rPr lang="en-US" dirty="0" err="1" smtClean="0"/>
              <a:t>pasi</a:t>
            </a:r>
            <a:endParaRPr lang="en-US" dirty="0" smtClean="0"/>
          </a:p>
          <a:p>
            <a:r>
              <a:rPr lang="en-US" dirty="0" smtClean="0"/>
              <a:t>Nanga </a:t>
            </a:r>
            <a:r>
              <a:rPr lang="en-US" dirty="0" err="1" smtClean="0"/>
              <a:t>dem</a:t>
            </a:r>
            <a:r>
              <a:rPr lang="en-US" dirty="0" smtClean="0"/>
              <a:t> </a:t>
            </a:r>
            <a:r>
              <a:rPr lang="en-US" dirty="0" err="1" smtClean="0"/>
              <a:t>froktoe</a:t>
            </a:r>
            <a:r>
              <a:rPr lang="en-US" dirty="0" smtClean="0"/>
              <a:t> </a:t>
            </a:r>
            <a:r>
              <a:rPr lang="en-US" dirty="0" err="1" smtClean="0"/>
              <a:t>joe</a:t>
            </a:r>
            <a:r>
              <a:rPr lang="en-US" dirty="0" smtClean="0"/>
              <a:t> </a:t>
            </a:r>
            <a:r>
              <a:rPr lang="en-US" dirty="0" err="1" smtClean="0"/>
              <a:t>sa</a:t>
            </a:r>
            <a:r>
              <a:rPr lang="en-US" dirty="0" smtClean="0"/>
              <a:t> </a:t>
            </a:r>
            <a:r>
              <a:rPr lang="en-US" dirty="0" err="1" smtClean="0"/>
              <a:t>sabi</a:t>
            </a:r>
            <a:r>
              <a:rPr lang="en-US" dirty="0" smtClean="0"/>
              <a:t> </a:t>
            </a:r>
            <a:r>
              <a:rPr lang="en-US" dirty="0" err="1" smtClean="0"/>
              <a:t>dem</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Redemption</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woortoe</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OT </a:t>
            </a:r>
            <a:r>
              <a:rPr lang="en-US" dirty="0" err="1" smtClean="0"/>
              <a:t>ben</a:t>
            </a:r>
            <a:r>
              <a:rPr lang="en-US" dirty="0" smtClean="0"/>
              <a:t> </a:t>
            </a:r>
            <a:r>
              <a:rPr lang="en-US" dirty="0" err="1" smtClean="0"/>
              <a:t>abi</a:t>
            </a:r>
            <a:r>
              <a:rPr lang="en-US" dirty="0" smtClean="0"/>
              <a:t> toe </a:t>
            </a:r>
            <a:r>
              <a:rPr lang="en-US" dirty="0" err="1" smtClean="0"/>
              <a:t>betekenis</a:t>
            </a:r>
            <a:endParaRPr lang="en-US" dirty="0" smtClean="0"/>
          </a:p>
          <a:p>
            <a:pPr lvl="1"/>
            <a:r>
              <a:rPr lang="en-US" dirty="0" smtClean="0"/>
              <a:t>Foe </a:t>
            </a:r>
            <a:r>
              <a:rPr lang="en-US" dirty="0" err="1" smtClean="0"/>
              <a:t>bai</a:t>
            </a:r>
            <a:r>
              <a:rPr lang="en-US" dirty="0" smtClean="0"/>
              <a:t> </a:t>
            </a:r>
            <a:r>
              <a:rPr lang="en-US" dirty="0" err="1" smtClean="0"/>
              <a:t>baka</a:t>
            </a:r>
            <a:endParaRPr lang="en-US" dirty="0" smtClean="0"/>
          </a:p>
          <a:p>
            <a:pPr lvl="1"/>
            <a:r>
              <a:rPr lang="en-US" dirty="0" smtClean="0"/>
              <a:t>Foe </a:t>
            </a:r>
            <a:r>
              <a:rPr lang="en-US" dirty="0" err="1" smtClean="0"/>
              <a:t>loesoe</a:t>
            </a:r>
            <a:endParaRPr lang="en-US" dirty="0" smtClean="0"/>
          </a:p>
          <a:p>
            <a:r>
              <a:rPr lang="en-US" dirty="0" smtClean="0"/>
              <a:t>Na </a:t>
            </a:r>
            <a:r>
              <a:rPr lang="en-US" dirty="0" err="1" smtClean="0"/>
              <a:t>ini</a:t>
            </a:r>
            <a:r>
              <a:rPr lang="en-US" dirty="0" smtClean="0"/>
              <a:t> </a:t>
            </a:r>
            <a:r>
              <a:rPr lang="en-US" dirty="0" err="1" smtClean="0"/>
              <a:t>da</a:t>
            </a:r>
            <a:r>
              <a:rPr lang="en-US" dirty="0" smtClean="0"/>
              <a:t> NT, a </a:t>
            </a:r>
            <a:r>
              <a:rPr lang="en-US" dirty="0" err="1" smtClean="0"/>
              <a:t>bedoel</a:t>
            </a:r>
            <a:r>
              <a:rPr lang="en-US" dirty="0" smtClean="0"/>
              <a:t> ala toe – a </a:t>
            </a:r>
            <a:r>
              <a:rPr lang="en-US" dirty="0" err="1" smtClean="0"/>
              <a:t>bai</a:t>
            </a:r>
            <a:r>
              <a:rPr lang="en-US" dirty="0" smtClean="0"/>
              <a:t> </a:t>
            </a:r>
            <a:r>
              <a:rPr lang="en-US" dirty="0" err="1" smtClean="0"/>
              <a:t>baka</a:t>
            </a:r>
            <a:r>
              <a:rPr lang="en-US" dirty="0" smtClean="0"/>
              <a:t> en </a:t>
            </a:r>
            <a:r>
              <a:rPr lang="en-US" dirty="0" err="1" smtClean="0"/>
              <a:t>da</a:t>
            </a:r>
            <a:r>
              <a:rPr lang="en-US" dirty="0" smtClean="0"/>
              <a:t> </a:t>
            </a:r>
            <a:r>
              <a:rPr lang="en-US" dirty="0" err="1" smtClean="0"/>
              <a:t>soema</a:t>
            </a:r>
            <a:r>
              <a:rPr lang="en-US" dirty="0" smtClean="0"/>
              <a:t> </a:t>
            </a:r>
            <a:r>
              <a:rPr lang="en-US" dirty="0" err="1" smtClean="0"/>
              <a:t>loesoe</a:t>
            </a:r>
            <a:r>
              <a:rPr lang="en-US" dirty="0" smtClean="0"/>
              <a:t>.</a:t>
            </a:r>
          </a:p>
          <a:p>
            <a:r>
              <a:rPr lang="en-US" dirty="0" smtClean="0"/>
              <a:t>Na </a:t>
            </a:r>
            <a:r>
              <a:rPr lang="en-US" dirty="0" err="1" smtClean="0"/>
              <a:t>ini</a:t>
            </a:r>
            <a:r>
              <a:rPr lang="en-US" dirty="0" smtClean="0"/>
              <a:t> </a:t>
            </a:r>
            <a:r>
              <a:rPr lang="en-US" dirty="0" err="1" smtClean="0"/>
              <a:t>Egypti</a:t>
            </a:r>
            <a:r>
              <a:rPr lang="en-US" dirty="0" smtClean="0"/>
              <a:t>, </a:t>
            </a:r>
            <a:r>
              <a:rPr lang="en-US" dirty="0" err="1" smtClean="0"/>
              <a:t>da</a:t>
            </a:r>
            <a:r>
              <a:rPr lang="en-US" dirty="0" smtClean="0"/>
              <a:t> lam </a:t>
            </a:r>
            <a:r>
              <a:rPr lang="en-US" dirty="0" err="1" smtClean="0"/>
              <a:t>bai</a:t>
            </a:r>
            <a:r>
              <a:rPr lang="en-US" dirty="0" smtClean="0"/>
              <a:t> </a:t>
            </a:r>
            <a:r>
              <a:rPr lang="en-US" dirty="0" err="1" smtClean="0"/>
              <a:t>dem</a:t>
            </a:r>
            <a:r>
              <a:rPr lang="en-US" dirty="0" smtClean="0"/>
              <a:t> </a:t>
            </a:r>
            <a:r>
              <a:rPr lang="en-US" dirty="0" err="1" smtClean="0"/>
              <a:t>baka</a:t>
            </a:r>
            <a:r>
              <a:rPr lang="en-US" dirty="0" smtClean="0"/>
              <a:t>, ma </a:t>
            </a:r>
            <a:r>
              <a:rPr lang="en-US" dirty="0" err="1" smtClean="0"/>
              <a:t>na</a:t>
            </a:r>
            <a:r>
              <a:rPr lang="en-US" dirty="0" smtClean="0"/>
              <a:t> </a:t>
            </a:r>
            <a:r>
              <a:rPr lang="en-US" dirty="0" err="1" smtClean="0"/>
              <a:t>da</a:t>
            </a:r>
            <a:r>
              <a:rPr lang="en-US" dirty="0" smtClean="0"/>
              <a:t> </a:t>
            </a:r>
            <a:r>
              <a:rPr lang="en-US" dirty="0" err="1" smtClean="0"/>
              <a:t>Redi</a:t>
            </a:r>
            <a:r>
              <a:rPr lang="en-US" dirty="0" smtClean="0"/>
              <a:t> Zee, </a:t>
            </a:r>
            <a:r>
              <a:rPr lang="en-US" dirty="0" err="1" smtClean="0"/>
              <a:t>dem</a:t>
            </a:r>
            <a:r>
              <a:rPr lang="en-US" dirty="0" smtClean="0"/>
              <a:t> </a:t>
            </a:r>
            <a:r>
              <a:rPr lang="en-US" dirty="0" err="1" smtClean="0"/>
              <a:t>kom</a:t>
            </a:r>
            <a:r>
              <a:rPr lang="en-US" dirty="0" smtClean="0"/>
              <a:t> </a:t>
            </a:r>
            <a:r>
              <a:rPr lang="en-US" dirty="0" err="1" smtClean="0"/>
              <a:t>loesoe</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a:t>
            </a:r>
            <a:r>
              <a:rPr lang="en-US" dirty="0" err="1" smtClean="0"/>
              <a:t>srefi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NT</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ben</a:t>
            </a:r>
            <a:r>
              <a:rPr lang="en-US" dirty="0" smtClean="0"/>
              <a:t> </a:t>
            </a:r>
            <a:r>
              <a:rPr lang="en-US" dirty="0" err="1" smtClean="0"/>
              <a:t>bai</a:t>
            </a:r>
            <a:r>
              <a:rPr lang="en-US" dirty="0" smtClean="0"/>
              <a:t> </a:t>
            </a:r>
            <a:r>
              <a:rPr lang="en-US" dirty="0" err="1" smtClean="0"/>
              <a:t>fri</a:t>
            </a:r>
            <a:r>
              <a:rPr lang="en-US" dirty="0" smtClean="0"/>
              <a:t> </a:t>
            </a:r>
            <a:r>
              <a:rPr lang="en-US" dirty="0" err="1" smtClean="0"/>
              <a:t>nanga</a:t>
            </a:r>
            <a:r>
              <a:rPr lang="en-US" dirty="0" smtClean="0"/>
              <a:t> </a:t>
            </a:r>
            <a:r>
              <a:rPr lang="en-US" dirty="0" err="1" smtClean="0"/>
              <a:t>da</a:t>
            </a:r>
            <a:r>
              <a:rPr lang="en-US" dirty="0" smtClean="0"/>
              <a:t> </a:t>
            </a:r>
            <a:r>
              <a:rPr lang="en-US" dirty="0" err="1" smtClean="0"/>
              <a:t>broedoe</a:t>
            </a:r>
            <a:r>
              <a:rPr lang="en-US" dirty="0" smtClean="0"/>
              <a:t> foe </a:t>
            </a:r>
            <a:r>
              <a:rPr lang="en-US" dirty="0" err="1" smtClean="0"/>
              <a:t>da</a:t>
            </a:r>
            <a:r>
              <a:rPr lang="en-US" dirty="0" smtClean="0"/>
              <a:t> Lam, </a:t>
            </a:r>
            <a:r>
              <a:rPr lang="en-US" dirty="0" err="1" smtClean="0"/>
              <a:t>Jezus</a:t>
            </a:r>
            <a:r>
              <a:rPr lang="en-US" dirty="0" smtClean="0"/>
              <a:t> </a:t>
            </a:r>
            <a:r>
              <a:rPr lang="en-US" dirty="0" err="1" smtClean="0"/>
              <a:t>Kristus</a:t>
            </a:r>
            <a:endParaRPr lang="en-US" dirty="0" smtClean="0"/>
          </a:p>
          <a:p>
            <a:r>
              <a:rPr lang="en-US" dirty="0" smtClean="0"/>
              <a:t>Ma </a:t>
            </a:r>
            <a:r>
              <a:rPr lang="en-US" dirty="0" err="1" smtClean="0"/>
              <a:t>wi</a:t>
            </a:r>
            <a:r>
              <a:rPr lang="en-US" dirty="0" smtClean="0"/>
              <a:t> </a:t>
            </a:r>
            <a:r>
              <a:rPr lang="en-US" dirty="0" err="1" smtClean="0"/>
              <a:t>kom</a:t>
            </a:r>
            <a:r>
              <a:rPr lang="en-US" dirty="0" smtClean="0"/>
              <a:t> </a:t>
            </a:r>
            <a:r>
              <a:rPr lang="en-US" dirty="0" err="1" smtClean="0"/>
              <a:t>fri</a:t>
            </a:r>
            <a:r>
              <a:rPr lang="en-US" dirty="0" smtClean="0"/>
              <a:t> en </a:t>
            </a:r>
            <a:r>
              <a:rPr lang="en-US" dirty="0" err="1" smtClean="0"/>
              <a:t>komopo</a:t>
            </a:r>
            <a:r>
              <a:rPr lang="en-US" dirty="0" smtClean="0"/>
              <a:t> foe </a:t>
            </a:r>
            <a:r>
              <a:rPr lang="en-US" dirty="0" err="1" smtClean="0"/>
              <a:t>wi</a:t>
            </a:r>
            <a:r>
              <a:rPr lang="en-US" dirty="0" smtClean="0"/>
              <a:t> </a:t>
            </a:r>
            <a:r>
              <a:rPr lang="en-US" dirty="0" err="1" smtClean="0"/>
              <a:t>owroe</a:t>
            </a:r>
            <a:r>
              <a:rPr lang="en-US" dirty="0" smtClean="0"/>
              <a:t> </a:t>
            </a:r>
            <a:r>
              <a:rPr lang="en-US" dirty="0" err="1" smtClean="0"/>
              <a:t>kownoekondre</a:t>
            </a:r>
            <a:r>
              <a:rPr lang="en-US" dirty="0" smtClean="0"/>
              <a:t> </a:t>
            </a:r>
            <a:r>
              <a:rPr lang="en-US" dirty="0" err="1" smtClean="0"/>
              <a:t>doro</a:t>
            </a:r>
            <a:r>
              <a:rPr lang="en-US" dirty="0" smtClean="0"/>
              <a:t> </a:t>
            </a:r>
            <a:r>
              <a:rPr lang="en-US" dirty="0" err="1" smtClean="0"/>
              <a:t>da</a:t>
            </a:r>
            <a:r>
              <a:rPr lang="en-US" dirty="0" smtClean="0"/>
              <a:t> </a:t>
            </a:r>
            <a:r>
              <a:rPr lang="en-US" dirty="0" err="1" smtClean="0"/>
              <a:t>dede</a:t>
            </a:r>
            <a:r>
              <a:rPr lang="en-US" dirty="0" smtClean="0"/>
              <a:t> foe </a:t>
            </a:r>
            <a:r>
              <a:rPr lang="en-US" dirty="0" err="1" smtClean="0"/>
              <a:t>Jezus</a:t>
            </a:r>
            <a:r>
              <a:rPr lang="en-US" dirty="0" smtClean="0"/>
              <a:t> – redemption </a:t>
            </a:r>
            <a:r>
              <a:rPr lang="en-US" dirty="0" err="1" smtClean="0"/>
              <a:t>doro</a:t>
            </a:r>
            <a:r>
              <a:rPr lang="en-US" dirty="0" smtClean="0"/>
              <a:t> </a:t>
            </a:r>
            <a:r>
              <a:rPr lang="en-US" dirty="0" err="1" smtClean="0"/>
              <a:t>broedoe</a:t>
            </a:r>
            <a:r>
              <a:rPr lang="en-US" dirty="0" smtClean="0"/>
              <a:t>, en </a:t>
            </a:r>
            <a:r>
              <a:rPr lang="en-US" dirty="0" err="1" smtClean="0"/>
              <a:t>nanga</a:t>
            </a:r>
            <a:r>
              <a:rPr lang="en-US" dirty="0" smtClean="0"/>
              <a:t> </a:t>
            </a:r>
            <a:r>
              <a:rPr lang="en-US" dirty="0" err="1" smtClean="0"/>
              <a:t>Krakti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Troe</a:t>
            </a:r>
            <a:r>
              <a:rPr lang="en-US" dirty="0" smtClean="0"/>
              <a:t> </a:t>
            </a:r>
            <a:r>
              <a:rPr lang="en-US" dirty="0" err="1" smtClean="0"/>
              <a:t>opwekking</a:t>
            </a:r>
            <a:r>
              <a:rPr lang="en-US" dirty="0" smtClean="0"/>
              <a:t> </a:t>
            </a:r>
            <a:r>
              <a:rPr lang="en-US" dirty="0" err="1" smtClean="0"/>
              <a:t>pasa</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kerki</a:t>
            </a:r>
            <a:endParaRPr lang="en-US" dirty="0"/>
          </a:p>
        </p:txBody>
      </p:sp>
      <p:sp>
        <p:nvSpPr>
          <p:cNvPr id="3" name="Content Placeholder 2"/>
          <p:cNvSpPr>
            <a:spLocks noGrp="1"/>
          </p:cNvSpPr>
          <p:nvPr>
            <p:ph idx="1"/>
          </p:nvPr>
        </p:nvSpPr>
        <p:spPr/>
        <p:txBody>
          <a:bodyPr/>
          <a:lstStyle/>
          <a:p>
            <a:r>
              <a:rPr lang="en-US" dirty="0" smtClean="0"/>
              <a:t>A no de </a:t>
            </a:r>
            <a:r>
              <a:rPr lang="en-US" dirty="0" err="1" smtClean="0"/>
              <a:t>soso</a:t>
            </a:r>
            <a:r>
              <a:rPr lang="en-US" dirty="0" smtClean="0"/>
              <a:t> </a:t>
            </a:r>
            <a:r>
              <a:rPr lang="en-US" dirty="0" err="1" smtClean="0"/>
              <a:t>na</a:t>
            </a:r>
            <a:r>
              <a:rPr lang="en-US" dirty="0" smtClean="0"/>
              <a:t> </a:t>
            </a:r>
            <a:r>
              <a:rPr lang="en-US" dirty="0" err="1" smtClean="0"/>
              <a:t>ini</a:t>
            </a:r>
            <a:r>
              <a:rPr lang="en-US" dirty="0" smtClean="0"/>
              <a:t> wan </a:t>
            </a:r>
            <a:r>
              <a:rPr lang="en-US" dirty="0" err="1" smtClean="0"/>
              <a:t>bigi</a:t>
            </a:r>
            <a:r>
              <a:rPr lang="en-US" dirty="0" smtClean="0"/>
              <a:t> </a:t>
            </a:r>
            <a:r>
              <a:rPr lang="en-US" dirty="0" err="1" smtClean="0"/>
              <a:t>vergadering</a:t>
            </a:r>
            <a:r>
              <a:rPr lang="en-US" dirty="0" smtClean="0"/>
              <a:t>, ma </a:t>
            </a:r>
            <a:r>
              <a:rPr lang="en-US" dirty="0" err="1" smtClean="0"/>
              <a:t>da</a:t>
            </a:r>
            <a:r>
              <a:rPr lang="en-US" dirty="0" smtClean="0"/>
              <a:t> </a:t>
            </a:r>
            <a:r>
              <a:rPr lang="en-US" dirty="0" err="1" smtClean="0"/>
              <a:t>locaal</a:t>
            </a:r>
            <a:r>
              <a:rPr lang="en-US" dirty="0" smtClean="0"/>
              <a:t> </a:t>
            </a:r>
            <a:r>
              <a:rPr lang="en-US" dirty="0" err="1" smtClean="0"/>
              <a:t>kerki</a:t>
            </a:r>
            <a:r>
              <a:rPr lang="en-US" dirty="0" smtClean="0"/>
              <a:t> </a:t>
            </a:r>
            <a:r>
              <a:rPr lang="en-US" dirty="0" err="1" smtClean="0"/>
              <a:t>kenki</a:t>
            </a:r>
            <a:endParaRPr lang="en-US" dirty="0" smtClean="0"/>
          </a:p>
          <a:p>
            <a:r>
              <a:rPr lang="en-US" dirty="0" err="1" smtClean="0"/>
              <a:t>Da</a:t>
            </a:r>
            <a:r>
              <a:rPr lang="en-US" dirty="0" smtClean="0"/>
              <a:t> </a:t>
            </a:r>
            <a:r>
              <a:rPr lang="en-US" dirty="0" err="1" smtClean="0"/>
              <a:t>kerki</a:t>
            </a:r>
            <a:r>
              <a:rPr lang="en-US" dirty="0" smtClean="0"/>
              <a:t> de </a:t>
            </a:r>
            <a:r>
              <a:rPr lang="en-US" dirty="0" err="1" smtClean="0"/>
              <a:t>da</a:t>
            </a:r>
            <a:r>
              <a:rPr lang="en-US" dirty="0" smtClean="0"/>
              <a:t> skin foe </a:t>
            </a:r>
            <a:r>
              <a:rPr lang="en-US" dirty="0" err="1" smtClean="0"/>
              <a:t>Kristus</a:t>
            </a:r>
            <a:r>
              <a:rPr lang="en-US" dirty="0" smtClean="0"/>
              <a:t>, en </a:t>
            </a:r>
            <a:r>
              <a:rPr lang="en-US" dirty="0" err="1" smtClean="0"/>
              <a:t>wi</a:t>
            </a:r>
            <a:r>
              <a:rPr lang="en-US" dirty="0" smtClean="0"/>
              <a:t> </a:t>
            </a:r>
            <a:r>
              <a:rPr lang="en-US" dirty="0" err="1" smtClean="0"/>
              <a:t>moesoe</a:t>
            </a:r>
            <a:r>
              <a:rPr lang="en-US" dirty="0" smtClean="0"/>
              <a:t> </a:t>
            </a:r>
            <a:r>
              <a:rPr lang="en-US" dirty="0" err="1" smtClean="0"/>
              <a:t>sori</a:t>
            </a:r>
            <a:r>
              <a:rPr lang="en-US" dirty="0" smtClean="0"/>
              <a:t> </a:t>
            </a:r>
            <a:r>
              <a:rPr lang="en-US" dirty="0" err="1" smtClean="0"/>
              <a:t>da</a:t>
            </a:r>
            <a:r>
              <a:rPr lang="en-US" dirty="0" smtClean="0"/>
              <a:t> </a:t>
            </a:r>
            <a:r>
              <a:rPr lang="en-US" dirty="0" err="1" smtClean="0"/>
              <a:t>leti</a:t>
            </a:r>
            <a:r>
              <a:rPr lang="en-US" dirty="0" smtClean="0"/>
              <a:t> foe </a:t>
            </a:r>
            <a:r>
              <a:rPr lang="en-US" dirty="0" err="1" smtClean="0"/>
              <a:t>da</a:t>
            </a:r>
            <a:r>
              <a:rPr lang="en-US" dirty="0" smtClean="0"/>
              <a:t> </a:t>
            </a:r>
            <a:r>
              <a:rPr lang="en-US" dirty="0" err="1" smtClean="0"/>
              <a:t>libi</a:t>
            </a:r>
            <a:r>
              <a:rPr lang="en-US" dirty="0" smtClean="0"/>
              <a:t> foe </a:t>
            </a:r>
            <a:r>
              <a:rPr lang="en-US" dirty="0" err="1" smtClean="0"/>
              <a:t>Kristus</a:t>
            </a:r>
            <a:r>
              <a:rPr lang="en-US" dirty="0" smtClean="0"/>
              <a:t> </a:t>
            </a:r>
            <a:r>
              <a:rPr lang="en-US" dirty="0" err="1" smtClean="0"/>
              <a:t>lontoe</a:t>
            </a:r>
            <a:r>
              <a:rPr lang="en-US" dirty="0" smtClean="0"/>
              <a:t> </a:t>
            </a:r>
            <a:r>
              <a:rPr lang="en-US" dirty="0" err="1" smtClean="0"/>
              <a:t>wi</a:t>
            </a:r>
            <a:r>
              <a:rPr lang="en-US" dirty="0" smtClean="0"/>
              <a:t>.  </a:t>
            </a:r>
          </a:p>
          <a:p>
            <a:r>
              <a:rPr lang="en-US" dirty="0" err="1" smtClean="0"/>
              <a:t>Da</a:t>
            </a:r>
            <a:r>
              <a:rPr lang="en-US" dirty="0" smtClean="0"/>
              <a:t> </a:t>
            </a:r>
            <a:r>
              <a:rPr lang="en-US" dirty="0" err="1" smtClean="0"/>
              <a:t>kerki</a:t>
            </a:r>
            <a:r>
              <a:rPr lang="en-US" dirty="0" smtClean="0"/>
              <a:t> </a:t>
            </a:r>
            <a:r>
              <a:rPr lang="en-US" dirty="0" err="1" smtClean="0"/>
              <a:t>kom</a:t>
            </a:r>
            <a:r>
              <a:rPr lang="en-US" dirty="0" smtClean="0"/>
              <a:t> </a:t>
            </a:r>
            <a:r>
              <a:rPr lang="en-US" dirty="0" err="1" smtClean="0"/>
              <a:t>fri</a:t>
            </a:r>
            <a:r>
              <a:rPr lang="en-US" dirty="0" smtClean="0"/>
              <a:t> foe </a:t>
            </a:r>
            <a:r>
              <a:rPr lang="en-US" dirty="0" err="1" smtClean="0"/>
              <a:t>da</a:t>
            </a:r>
            <a:r>
              <a:rPr lang="en-US" dirty="0" smtClean="0"/>
              <a:t> </a:t>
            </a:r>
            <a:r>
              <a:rPr lang="en-US" dirty="0" err="1" smtClean="0"/>
              <a:t>lobi</a:t>
            </a:r>
            <a:r>
              <a:rPr lang="en-US" dirty="0" smtClean="0"/>
              <a:t> foe </a:t>
            </a:r>
            <a:r>
              <a:rPr lang="en-US" dirty="0" err="1" smtClean="0"/>
              <a:t>sondoe</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sondoe</a:t>
            </a:r>
            <a:r>
              <a:rPr lang="en-US" dirty="0" smtClean="0"/>
              <a:t>, </a:t>
            </a:r>
            <a:r>
              <a:rPr lang="en-US" dirty="0" err="1" smtClean="0"/>
              <a:t>da</a:t>
            </a:r>
            <a:r>
              <a:rPr lang="en-US" dirty="0" smtClean="0"/>
              <a:t>  </a:t>
            </a:r>
            <a:r>
              <a:rPr lang="en-US" dirty="0" err="1" smtClean="0"/>
              <a:t>paiman</a:t>
            </a:r>
            <a:r>
              <a:rPr lang="en-US" dirty="0" smtClean="0"/>
              <a:t> foe </a:t>
            </a:r>
            <a:r>
              <a:rPr lang="en-US" dirty="0" err="1" smtClean="0"/>
              <a:t>sondoe</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disi</a:t>
            </a:r>
            <a:r>
              <a:rPr lang="en-US" dirty="0" smtClean="0"/>
              <a:t> de alert</a:t>
            </a:r>
            <a:endParaRPr lang="en-US" dirty="0"/>
          </a:p>
        </p:txBody>
      </p:sp>
      <p:sp>
        <p:nvSpPr>
          <p:cNvPr id="3" name="Content Placeholder 2"/>
          <p:cNvSpPr>
            <a:spLocks noGrp="1"/>
          </p:cNvSpPr>
          <p:nvPr>
            <p:ph idx="1"/>
          </p:nvPr>
        </p:nvSpPr>
        <p:spPr>
          <a:xfrm>
            <a:off x="457200" y="2017713"/>
            <a:ext cx="8686800" cy="4114800"/>
          </a:xfrm>
        </p:spPr>
        <p:txBody>
          <a:bodyPr/>
          <a:lstStyle/>
          <a:p>
            <a:r>
              <a:rPr lang="en-US" dirty="0" smtClean="0"/>
              <a:t>Dem </a:t>
            </a:r>
            <a:r>
              <a:rPr lang="en-US" dirty="0" err="1" smtClean="0"/>
              <a:t>marki</a:t>
            </a:r>
            <a:r>
              <a:rPr lang="en-US" dirty="0" smtClean="0"/>
              <a:t> foe </a:t>
            </a:r>
            <a:r>
              <a:rPr lang="en-US" dirty="0" err="1" smtClean="0"/>
              <a:t>da</a:t>
            </a:r>
            <a:r>
              <a:rPr lang="en-US" dirty="0" smtClean="0"/>
              <a:t> </a:t>
            </a:r>
            <a:r>
              <a:rPr lang="en-US" dirty="0" err="1" smtClean="0"/>
              <a:t>kerki</a:t>
            </a:r>
            <a:r>
              <a:rPr lang="en-US" dirty="0" smtClean="0"/>
              <a:t> go </a:t>
            </a:r>
            <a:r>
              <a:rPr lang="en-US" dirty="0" err="1" smtClean="0"/>
              <a:t>dorodoro</a:t>
            </a:r>
            <a:r>
              <a:rPr lang="en-US" dirty="0" smtClean="0"/>
              <a:t>; </a:t>
            </a:r>
            <a:r>
              <a:rPr lang="en-US" dirty="0" err="1" smtClean="0"/>
              <a:t>dem</a:t>
            </a:r>
            <a:r>
              <a:rPr lang="en-US" dirty="0" smtClean="0"/>
              <a:t> no stop </a:t>
            </a:r>
            <a:r>
              <a:rPr lang="en-US" dirty="0" err="1" smtClean="0"/>
              <a:t>baka</a:t>
            </a:r>
            <a:r>
              <a:rPr lang="en-US" dirty="0" smtClean="0"/>
              <a:t> wan </a:t>
            </a:r>
            <a:r>
              <a:rPr lang="en-US" dirty="0" err="1" smtClean="0"/>
              <a:t>sjatoe</a:t>
            </a:r>
            <a:r>
              <a:rPr lang="en-US" dirty="0" smtClean="0"/>
              <a:t> tem</a:t>
            </a:r>
          </a:p>
          <a:p>
            <a:r>
              <a:rPr lang="en-US" dirty="0" smtClean="0"/>
              <a:t>A no </a:t>
            </a:r>
            <a:r>
              <a:rPr lang="en-US" dirty="0" err="1" smtClean="0"/>
              <a:t>moesoe</a:t>
            </a:r>
            <a:r>
              <a:rPr lang="en-US" dirty="0" smtClean="0"/>
              <a:t> de </a:t>
            </a:r>
            <a:r>
              <a:rPr lang="en-US" dirty="0" err="1" smtClean="0"/>
              <a:t>dati</a:t>
            </a:r>
            <a:r>
              <a:rPr lang="en-US" dirty="0" smtClean="0"/>
              <a:t> </a:t>
            </a:r>
            <a:r>
              <a:rPr lang="en-US" dirty="0" err="1" smtClean="0"/>
              <a:t>es’esi</a:t>
            </a:r>
            <a:r>
              <a:rPr lang="en-US" dirty="0" smtClean="0"/>
              <a:t> </a:t>
            </a:r>
            <a:r>
              <a:rPr lang="en-US" dirty="0" err="1" smtClean="0"/>
              <a:t>dem</a:t>
            </a:r>
            <a:r>
              <a:rPr lang="en-US" dirty="0" smtClean="0"/>
              <a:t> </a:t>
            </a:r>
            <a:r>
              <a:rPr lang="en-US" dirty="0" err="1" smtClean="0"/>
              <a:t>dribi</a:t>
            </a:r>
            <a:r>
              <a:rPr lang="en-US" dirty="0" smtClean="0"/>
              <a:t> go </a:t>
            </a:r>
            <a:r>
              <a:rPr lang="en-US" dirty="0" err="1" smtClean="0"/>
              <a:t>baka</a:t>
            </a:r>
            <a:endParaRPr lang="en-US" dirty="0" smtClean="0"/>
          </a:p>
          <a:p>
            <a:r>
              <a:rPr lang="en-US" dirty="0" err="1" smtClean="0"/>
              <a:t>Emotie</a:t>
            </a:r>
            <a:r>
              <a:rPr lang="en-US" dirty="0" smtClean="0"/>
              <a:t> </a:t>
            </a:r>
            <a:r>
              <a:rPr lang="en-US" dirty="0" err="1" smtClean="0"/>
              <a:t>sa</a:t>
            </a:r>
            <a:r>
              <a:rPr lang="en-US" dirty="0" smtClean="0"/>
              <a:t> de </a:t>
            </a:r>
            <a:r>
              <a:rPr lang="en-US" dirty="0" err="1" smtClean="0"/>
              <a:t>na</a:t>
            </a:r>
            <a:r>
              <a:rPr lang="en-US" dirty="0" smtClean="0"/>
              <a:t> </a:t>
            </a:r>
            <a:r>
              <a:rPr lang="en-US" dirty="0" err="1" smtClean="0"/>
              <a:t>ini</a:t>
            </a:r>
            <a:r>
              <a:rPr lang="en-US" dirty="0" smtClean="0"/>
              <a:t> wan </a:t>
            </a:r>
            <a:r>
              <a:rPr lang="en-US" dirty="0" err="1" smtClean="0"/>
              <a:t>opwekking</a:t>
            </a:r>
            <a:r>
              <a:rPr lang="en-US" dirty="0" smtClean="0"/>
              <a:t>, ma </a:t>
            </a:r>
            <a:r>
              <a:rPr lang="en-US" dirty="0" err="1" smtClean="0"/>
              <a:t>dem</a:t>
            </a:r>
            <a:r>
              <a:rPr lang="en-US" dirty="0" smtClean="0"/>
              <a:t> </a:t>
            </a:r>
            <a:r>
              <a:rPr lang="en-US" dirty="0" err="1" smtClean="0"/>
              <a:t>moesoe</a:t>
            </a:r>
            <a:r>
              <a:rPr lang="en-US" dirty="0" smtClean="0"/>
              <a:t> de </a:t>
            </a:r>
            <a:r>
              <a:rPr lang="en-US" dirty="0" err="1" smtClean="0"/>
              <a:t>na</a:t>
            </a:r>
            <a:r>
              <a:rPr lang="en-US" dirty="0" smtClean="0"/>
              <a:t> </a:t>
            </a:r>
            <a:r>
              <a:rPr lang="en-US" dirty="0" err="1" smtClean="0"/>
              <a:t>ondro</a:t>
            </a:r>
            <a:r>
              <a:rPr lang="en-US" dirty="0" smtClean="0"/>
              <a:t> </a:t>
            </a:r>
            <a:r>
              <a:rPr lang="en-US" dirty="0" err="1" smtClean="0"/>
              <a:t>da</a:t>
            </a:r>
            <a:r>
              <a:rPr lang="en-US" dirty="0" smtClean="0"/>
              <a:t> control foe </a:t>
            </a:r>
            <a:r>
              <a:rPr lang="en-US" dirty="0" err="1" smtClean="0"/>
              <a:t>da</a:t>
            </a:r>
            <a:r>
              <a:rPr lang="en-US" dirty="0" smtClean="0"/>
              <a:t> Santa </a:t>
            </a:r>
            <a:r>
              <a:rPr lang="en-US" dirty="0" err="1" smtClean="0"/>
              <a:t>Jeje</a:t>
            </a:r>
            <a:r>
              <a:rPr lang="en-US" dirty="0" smtClean="0"/>
              <a:t>.  No </a:t>
            </a:r>
            <a:r>
              <a:rPr lang="en-US" dirty="0" err="1" smtClean="0"/>
              <a:t>soekoe</a:t>
            </a:r>
            <a:r>
              <a:rPr lang="en-US" dirty="0" smtClean="0"/>
              <a:t> </a:t>
            </a:r>
            <a:r>
              <a:rPr lang="en-US" dirty="0" err="1" smtClean="0"/>
              <a:t>emotie</a:t>
            </a:r>
            <a:r>
              <a:rPr lang="en-US" dirty="0" smtClean="0"/>
              <a:t> </a:t>
            </a:r>
            <a:r>
              <a:rPr lang="en-US" dirty="0" err="1" smtClean="0"/>
              <a:t>soso</a:t>
            </a:r>
            <a:r>
              <a:rPr lang="en-US" dirty="0" smtClean="0"/>
              <a:t> </a:t>
            </a:r>
            <a:r>
              <a:rPr lang="en-US" dirty="0" err="1" smtClean="0"/>
              <a:t>demsrefi</a:t>
            </a:r>
            <a:endParaRPr lang="en-US" dirty="0"/>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disi</a:t>
            </a:r>
            <a:r>
              <a:rPr lang="en-US" smtClean="0"/>
              <a:t> de alert</a:t>
            </a:r>
            <a:endParaRPr lang="en-US"/>
          </a:p>
        </p:txBody>
      </p:sp>
      <p:sp>
        <p:nvSpPr>
          <p:cNvPr id="3" name="Content Placeholder 2"/>
          <p:cNvSpPr>
            <a:spLocks noGrp="1"/>
          </p:cNvSpPr>
          <p:nvPr>
            <p:ph idx="1"/>
          </p:nvPr>
        </p:nvSpPr>
        <p:spPr/>
        <p:txBody>
          <a:bodyPr/>
          <a:lstStyle/>
          <a:p>
            <a:r>
              <a:rPr lang="en-US" dirty="0" err="1" smtClean="0"/>
              <a:t>Troe</a:t>
            </a:r>
            <a:r>
              <a:rPr lang="en-US" dirty="0" smtClean="0"/>
              <a:t> </a:t>
            </a:r>
            <a:r>
              <a:rPr lang="en-US" dirty="0" err="1" smtClean="0"/>
              <a:t>opwekking</a:t>
            </a:r>
            <a:r>
              <a:rPr lang="en-US" dirty="0" smtClean="0"/>
              <a:t> </a:t>
            </a:r>
            <a:r>
              <a:rPr lang="en-US" dirty="0" err="1" smtClean="0"/>
              <a:t>alatem</a:t>
            </a:r>
            <a:r>
              <a:rPr lang="en-US" dirty="0" smtClean="0"/>
              <a:t> </a:t>
            </a:r>
            <a:r>
              <a:rPr lang="en-US" dirty="0" err="1" smtClean="0"/>
              <a:t>pasa</a:t>
            </a:r>
            <a:r>
              <a:rPr lang="en-US" dirty="0" smtClean="0"/>
              <a:t> </a:t>
            </a:r>
            <a:r>
              <a:rPr lang="en-US" dirty="0" err="1" smtClean="0"/>
              <a:t>nanga</a:t>
            </a:r>
            <a:r>
              <a:rPr lang="en-US" dirty="0" smtClean="0"/>
              <a:t> </a:t>
            </a:r>
            <a:r>
              <a:rPr lang="en-US" dirty="0" err="1" smtClean="0"/>
              <a:t>dem</a:t>
            </a:r>
            <a:r>
              <a:rPr lang="en-US" dirty="0" smtClean="0"/>
              <a:t> basis </a:t>
            </a:r>
            <a:r>
              <a:rPr lang="en-US" dirty="0" err="1" smtClean="0"/>
              <a:t>troe</a:t>
            </a:r>
            <a:r>
              <a:rPr lang="en-US" dirty="0" smtClean="0"/>
              <a:t> </a:t>
            </a:r>
            <a:r>
              <a:rPr lang="en-US" dirty="0" err="1" smtClean="0"/>
              <a:t>leri</a:t>
            </a:r>
            <a:r>
              <a:rPr lang="en-US" dirty="0" smtClean="0"/>
              <a:t> foe </a:t>
            </a:r>
            <a:r>
              <a:rPr lang="en-US" dirty="0" err="1" smtClean="0"/>
              <a:t>da</a:t>
            </a:r>
            <a:r>
              <a:rPr lang="en-US" dirty="0" smtClean="0"/>
              <a:t> </a:t>
            </a:r>
            <a:r>
              <a:rPr lang="en-US" dirty="0" err="1" smtClean="0"/>
              <a:t>Bijbel</a:t>
            </a:r>
            <a:endParaRPr lang="en-US" dirty="0" smtClean="0"/>
          </a:p>
          <a:p>
            <a:r>
              <a:rPr lang="en-US" dirty="0" smtClean="0"/>
              <a:t>Joe </a:t>
            </a:r>
            <a:r>
              <a:rPr lang="en-US" dirty="0" err="1" smtClean="0"/>
              <a:t>moesoe</a:t>
            </a:r>
            <a:r>
              <a:rPr lang="en-US" dirty="0" smtClean="0"/>
              <a:t> </a:t>
            </a:r>
            <a:r>
              <a:rPr lang="en-US" dirty="0" err="1" smtClean="0"/>
              <a:t>gebore</a:t>
            </a:r>
            <a:r>
              <a:rPr lang="en-US" dirty="0" smtClean="0"/>
              <a:t> </a:t>
            </a:r>
            <a:r>
              <a:rPr lang="en-US" dirty="0" err="1" smtClean="0"/>
              <a:t>njoen</a:t>
            </a:r>
            <a:r>
              <a:rPr lang="en-US" dirty="0" smtClean="0"/>
              <a:t> </a:t>
            </a:r>
            <a:r>
              <a:rPr lang="en-US" dirty="0" err="1" smtClean="0"/>
              <a:t>baka</a:t>
            </a:r>
            <a:endParaRPr lang="en-US" dirty="0" smtClean="0"/>
          </a:p>
          <a:p>
            <a:r>
              <a:rPr lang="en-US" dirty="0" err="1" smtClean="0"/>
              <a:t>Da</a:t>
            </a:r>
            <a:r>
              <a:rPr lang="en-US" dirty="0" smtClean="0"/>
              <a:t> </a:t>
            </a:r>
            <a:r>
              <a:rPr lang="en-US" dirty="0" err="1" smtClean="0"/>
              <a:t>wroko</a:t>
            </a:r>
            <a:r>
              <a:rPr lang="en-US" dirty="0" smtClean="0"/>
              <a:t> de foe </a:t>
            </a:r>
            <a:r>
              <a:rPr lang="en-US" dirty="0" err="1" smtClean="0"/>
              <a:t>Gado</a:t>
            </a:r>
            <a:r>
              <a:rPr lang="en-US" dirty="0" smtClean="0"/>
              <a:t> en no foe </a:t>
            </a:r>
            <a:r>
              <a:rPr lang="en-US" dirty="0" err="1" smtClean="0"/>
              <a:t>libisoema</a:t>
            </a:r>
            <a:endParaRPr lang="en-US" dirty="0" smtClean="0"/>
          </a:p>
          <a:p>
            <a:r>
              <a:rPr lang="en-US" dirty="0" err="1" smtClean="0"/>
              <a:t>Jezus</a:t>
            </a:r>
            <a:r>
              <a:rPr lang="en-US" dirty="0" smtClean="0"/>
              <a:t> de </a:t>
            </a:r>
            <a:r>
              <a:rPr lang="en-US" dirty="0" err="1" smtClean="0"/>
              <a:t>Gado</a:t>
            </a:r>
            <a:r>
              <a:rPr lang="en-US" dirty="0" smtClean="0"/>
              <a:t> </a:t>
            </a:r>
            <a:r>
              <a:rPr lang="en-US" dirty="0" err="1" smtClean="0"/>
              <a:t>da</a:t>
            </a:r>
            <a:r>
              <a:rPr lang="en-US" dirty="0" smtClean="0"/>
              <a:t> </a:t>
            </a:r>
            <a:r>
              <a:rPr lang="en-US" dirty="0" err="1" smtClean="0"/>
              <a:t>pikin</a:t>
            </a:r>
            <a:r>
              <a:rPr lang="en-US" dirty="0" smtClean="0"/>
              <a:t>, </a:t>
            </a:r>
            <a:r>
              <a:rPr lang="en-US" dirty="0" err="1" smtClean="0"/>
              <a:t>enz</a:t>
            </a:r>
            <a:r>
              <a:rPr lang="en-US" dirty="0" smtClean="0"/>
              <a:t>. </a:t>
            </a:r>
          </a:p>
          <a:p>
            <a:r>
              <a:rPr lang="en-US" dirty="0" err="1" smtClean="0"/>
              <a:t>Da</a:t>
            </a:r>
            <a:r>
              <a:rPr lang="en-US" dirty="0" smtClean="0"/>
              <a:t> </a:t>
            </a:r>
            <a:r>
              <a:rPr lang="en-US" dirty="0" err="1" smtClean="0"/>
              <a:t>kerki</a:t>
            </a:r>
            <a:r>
              <a:rPr lang="en-US" dirty="0" smtClean="0"/>
              <a:t> </a:t>
            </a:r>
            <a:r>
              <a:rPr lang="en-US" dirty="0" err="1" smtClean="0"/>
              <a:t>sa</a:t>
            </a:r>
            <a:r>
              <a:rPr lang="en-US" dirty="0" smtClean="0"/>
              <a:t> </a:t>
            </a:r>
            <a:r>
              <a:rPr lang="en-US" dirty="0" err="1" smtClean="0"/>
              <a:t>lobi</a:t>
            </a:r>
            <a:r>
              <a:rPr lang="en-US" dirty="0" smtClean="0"/>
              <a:t> en </a:t>
            </a:r>
            <a:r>
              <a:rPr lang="en-US" dirty="0" err="1" smtClean="0"/>
              <a:t>bribi</a:t>
            </a:r>
            <a:r>
              <a:rPr lang="en-US" dirty="0" smtClean="0"/>
              <a:t> </a:t>
            </a:r>
            <a:r>
              <a:rPr lang="en-US" dirty="0" err="1" smtClean="0"/>
              <a:t>da</a:t>
            </a:r>
            <a:r>
              <a:rPr lang="en-US" dirty="0" smtClean="0"/>
              <a:t> </a:t>
            </a:r>
            <a:r>
              <a:rPr lang="en-US" dirty="0" err="1" smtClean="0"/>
              <a:t>Bijbel</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disi</a:t>
            </a:r>
            <a:r>
              <a:rPr lang="en-US" smtClean="0"/>
              <a:t> de alert</a:t>
            </a:r>
            <a:endParaRPr lang="en-US"/>
          </a:p>
        </p:txBody>
      </p:sp>
      <p:sp>
        <p:nvSpPr>
          <p:cNvPr id="3" name="Content Placeholder 2"/>
          <p:cNvSpPr>
            <a:spLocks noGrp="1"/>
          </p:cNvSpPr>
          <p:nvPr>
            <p:ph idx="1"/>
          </p:nvPr>
        </p:nvSpPr>
        <p:spPr/>
        <p:txBody>
          <a:bodyPr/>
          <a:lstStyle/>
          <a:p>
            <a:r>
              <a:rPr lang="en-US" dirty="0" err="1" smtClean="0"/>
              <a:t>Begi</a:t>
            </a:r>
            <a:r>
              <a:rPr lang="en-US" dirty="0" smtClean="0"/>
              <a:t> de </a:t>
            </a:r>
            <a:r>
              <a:rPr lang="en-US" dirty="0" err="1" smtClean="0"/>
              <a:t>belangrijk</a:t>
            </a:r>
            <a:r>
              <a:rPr lang="en-US" dirty="0" smtClean="0"/>
              <a:t> – foe </a:t>
            </a:r>
            <a:r>
              <a:rPr lang="en-US" dirty="0" err="1" smtClean="0"/>
              <a:t>Gado</a:t>
            </a:r>
            <a:r>
              <a:rPr lang="en-US" dirty="0" smtClean="0"/>
              <a:t> </a:t>
            </a:r>
            <a:r>
              <a:rPr lang="en-US" dirty="0" err="1" smtClean="0"/>
              <a:t>opo</a:t>
            </a:r>
            <a:r>
              <a:rPr lang="en-US" dirty="0" smtClean="0"/>
              <a:t> </a:t>
            </a:r>
            <a:r>
              <a:rPr lang="en-US" dirty="0" err="1" smtClean="0"/>
              <a:t>doro</a:t>
            </a:r>
            <a:r>
              <a:rPr lang="en-US" dirty="0" smtClean="0"/>
              <a:t>, foe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libi</a:t>
            </a:r>
            <a:r>
              <a:rPr lang="en-US" dirty="0" smtClean="0"/>
              <a:t> foe </a:t>
            </a:r>
            <a:r>
              <a:rPr lang="en-US" dirty="0" err="1" smtClean="0"/>
              <a:t>soema</a:t>
            </a:r>
            <a:r>
              <a:rPr lang="en-US" dirty="0" smtClean="0"/>
              <a:t>, foe </a:t>
            </a:r>
            <a:r>
              <a:rPr lang="en-US" dirty="0" err="1" smtClean="0"/>
              <a:t>da</a:t>
            </a:r>
            <a:r>
              <a:rPr lang="en-US" dirty="0" smtClean="0"/>
              <a:t> plan foe </a:t>
            </a:r>
            <a:r>
              <a:rPr lang="en-US" dirty="0" err="1" smtClean="0"/>
              <a:t>Gado</a:t>
            </a:r>
            <a:r>
              <a:rPr lang="en-US" dirty="0" smtClean="0"/>
              <a:t>, foe </a:t>
            </a:r>
            <a:r>
              <a:rPr lang="en-US" dirty="0" err="1" smtClean="0"/>
              <a:t>tapoe</a:t>
            </a:r>
            <a:r>
              <a:rPr lang="en-US" dirty="0" smtClean="0"/>
              <a:t> </a:t>
            </a:r>
            <a:r>
              <a:rPr lang="en-US" dirty="0" err="1" smtClean="0"/>
              <a:t>da</a:t>
            </a:r>
            <a:r>
              <a:rPr lang="en-US" dirty="0" smtClean="0"/>
              <a:t> plan foe </a:t>
            </a:r>
            <a:r>
              <a:rPr lang="en-US" dirty="0" err="1" smtClean="0"/>
              <a:t>didibri</a:t>
            </a:r>
            <a:r>
              <a:rPr lang="en-US" dirty="0" smtClean="0"/>
              <a:t>, </a:t>
            </a:r>
            <a:r>
              <a:rPr lang="en-US" dirty="0" err="1" smtClean="0"/>
              <a:t>enz</a:t>
            </a:r>
            <a:r>
              <a:rPr lang="en-US" dirty="0" smtClean="0"/>
              <a:t>.</a:t>
            </a:r>
          </a:p>
          <a:p>
            <a:r>
              <a:rPr lang="en-US" dirty="0" err="1" smtClean="0"/>
              <a:t>Foeroe</a:t>
            </a:r>
            <a:r>
              <a:rPr lang="en-US" dirty="0" smtClean="0"/>
              <a:t> </a:t>
            </a:r>
            <a:r>
              <a:rPr lang="en-US" dirty="0" err="1" smtClean="0"/>
              <a:t>soema</a:t>
            </a:r>
            <a:r>
              <a:rPr lang="en-US" dirty="0" smtClean="0"/>
              <a:t> </a:t>
            </a:r>
            <a:r>
              <a:rPr lang="en-US" dirty="0" err="1" smtClean="0"/>
              <a:t>kom</a:t>
            </a:r>
            <a:r>
              <a:rPr lang="en-US" dirty="0" smtClean="0"/>
              <a:t> </a:t>
            </a:r>
            <a:r>
              <a:rPr lang="en-US" dirty="0" err="1" smtClean="0"/>
              <a:t>na</a:t>
            </a:r>
            <a:r>
              <a:rPr lang="en-US" dirty="0" smtClean="0"/>
              <a:t> </a:t>
            </a:r>
            <a:r>
              <a:rPr lang="en-US" dirty="0" err="1" smtClean="0"/>
              <a:t>begi</a:t>
            </a:r>
            <a:r>
              <a:rPr lang="en-US" dirty="0" smtClean="0"/>
              <a:t> </a:t>
            </a:r>
            <a:r>
              <a:rPr lang="en-US" dirty="0" err="1" smtClean="0"/>
              <a:t>dienst</a:t>
            </a:r>
            <a:endParaRPr lang="en-US" dirty="0"/>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Marki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disi</a:t>
            </a:r>
            <a:r>
              <a:rPr lang="en-US" smtClean="0"/>
              <a:t> de alert</a:t>
            </a:r>
            <a:endParaRPr lang="en-US"/>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gi</a:t>
            </a:r>
            <a:endParaRPr lang="en-US" dirty="0" smtClean="0"/>
          </a:p>
          <a:p>
            <a:pPr lvl="1"/>
            <a:r>
              <a:rPr lang="en-US" dirty="0" smtClean="0"/>
              <a:t>Dem tem</a:t>
            </a:r>
          </a:p>
          <a:p>
            <a:pPr lvl="1"/>
            <a:r>
              <a:rPr lang="en-US" dirty="0" smtClean="0"/>
              <a:t>Dem </a:t>
            </a:r>
            <a:r>
              <a:rPr lang="en-US" dirty="0" err="1" smtClean="0"/>
              <a:t>moni</a:t>
            </a:r>
            <a:endParaRPr lang="en-US" dirty="0" smtClean="0"/>
          </a:p>
          <a:p>
            <a:pPr lvl="1"/>
            <a:r>
              <a:rPr lang="en-US" dirty="0" smtClean="0"/>
              <a:t>Dem </a:t>
            </a:r>
            <a:r>
              <a:rPr lang="en-US" dirty="0" err="1" smtClean="0"/>
              <a:t>prijse</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t>
            </a:r>
            <a:r>
              <a:rPr lang="en-US" dirty="0" err="1" smtClean="0"/>
              <a:t>disi</a:t>
            </a:r>
            <a:r>
              <a:rPr lang="en-US" dirty="0" smtClean="0"/>
              <a:t> de alert</a:t>
            </a:r>
            <a:endParaRPr lang="en-US" dirty="0"/>
          </a:p>
        </p:txBody>
      </p:sp>
      <p:sp>
        <p:nvSpPr>
          <p:cNvPr id="3" name="Content Placeholder 2"/>
          <p:cNvSpPr>
            <a:spLocks noGrp="1"/>
          </p:cNvSpPr>
          <p:nvPr>
            <p:ph idx="1"/>
          </p:nvPr>
        </p:nvSpPr>
        <p:spPr/>
        <p:txBody>
          <a:bodyPr/>
          <a:lstStyle/>
          <a:p>
            <a:r>
              <a:rPr lang="en-US" dirty="0" smtClean="0"/>
              <a:t>Abi </a:t>
            </a:r>
            <a:r>
              <a:rPr lang="en-US" dirty="0" err="1" smtClean="0"/>
              <a:t>krakti</a:t>
            </a:r>
            <a:r>
              <a:rPr lang="en-US" dirty="0" smtClean="0"/>
              <a:t> foe </a:t>
            </a:r>
            <a:r>
              <a:rPr lang="en-US" dirty="0" err="1" smtClean="0"/>
              <a:t>si</a:t>
            </a:r>
            <a:r>
              <a:rPr lang="en-US" dirty="0" smtClean="0"/>
              <a:t> </a:t>
            </a:r>
            <a:r>
              <a:rPr lang="en-US" dirty="0" err="1" smtClean="0"/>
              <a:t>sieli</a:t>
            </a:r>
            <a:r>
              <a:rPr lang="en-US" dirty="0" smtClean="0"/>
              <a:t> </a:t>
            </a:r>
            <a:r>
              <a:rPr lang="en-US" dirty="0" err="1" smtClean="0"/>
              <a:t>drai</a:t>
            </a:r>
            <a:r>
              <a:rPr lang="en-US" dirty="0" smtClean="0"/>
              <a:t> </a:t>
            </a:r>
            <a:r>
              <a:rPr lang="en-US" dirty="0" err="1" smtClean="0"/>
              <a:t>libi</a:t>
            </a:r>
            <a:endParaRPr lang="en-US" dirty="0" smtClean="0"/>
          </a:p>
          <a:p>
            <a:r>
              <a:rPr lang="en-US" dirty="0" smtClean="0"/>
              <a:t>Abi wan </a:t>
            </a:r>
            <a:r>
              <a:rPr lang="en-US" dirty="0" err="1" smtClean="0"/>
              <a:t>santa</a:t>
            </a:r>
            <a:r>
              <a:rPr lang="en-US" dirty="0" smtClean="0"/>
              <a:t> </a:t>
            </a:r>
            <a:r>
              <a:rPr lang="en-US" dirty="0" err="1" smtClean="0"/>
              <a:t>libi</a:t>
            </a:r>
            <a:r>
              <a:rPr lang="en-US" dirty="0" smtClean="0"/>
              <a:t> </a:t>
            </a:r>
            <a:r>
              <a:rPr lang="en-US" dirty="0" err="1" smtClean="0"/>
              <a:t>na</a:t>
            </a:r>
            <a:r>
              <a:rPr lang="en-US" dirty="0" smtClean="0"/>
              <a:t> </a:t>
            </a:r>
            <a:r>
              <a:rPr lang="en-US" dirty="0" err="1" smtClean="0"/>
              <a:t>ini</a:t>
            </a:r>
            <a:r>
              <a:rPr lang="en-US" dirty="0" smtClean="0"/>
              <a:t> </a:t>
            </a:r>
            <a:r>
              <a:rPr lang="en-US" dirty="0" err="1" smtClean="0"/>
              <a:t>dem</a:t>
            </a:r>
            <a:r>
              <a:rPr lang="en-US" dirty="0" smtClean="0"/>
              <a:t> </a:t>
            </a:r>
            <a:r>
              <a:rPr lang="en-US" dirty="0" err="1" smtClean="0"/>
              <a:t>leden</a:t>
            </a:r>
            <a:endParaRPr lang="en-US" dirty="0" smtClean="0"/>
          </a:p>
          <a:p>
            <a:r>
              <a:rPr lang="en-US" dirty="0" err="1" smtClean="0"/>
              <a:t>Wi</a:t>
            </a:r>
            <a:r>
              <a:rPr lang="en-US" dirty="0" smtClean="0"/>
              <a:t> no </a:t>
            </a:r>
            <a:r>
              <a:rPr lang="en-US" dirty="0" err="1" smtClean="0"/>
              <a:t>moesoe</a:t>
            </a:r>
            <a:r>
              <a:rPr lang="en-US" dirty="0" smtClean="0"/>
              <a:t> </a:t>
            </a:r>
            <a:r>
              <a:rPr lang="en-US" dirty="0" err="1" smtClean="0"/>
              <a:t>soekoe</a:t>
            </a:r>
            <a:r>
              <a:rPr lang="en-US" dirty="0" smtClean="0"/>
              <a:t> </a:t>
            </a:r>
            <a:r>
              <a:rPr lang="en-US" dirty="0" err="1" smtClean="0"/>
              <a:t>soema</a:t>
            </a:r>
            <a:r>
              <a:rPr lang="en-US" dirty="0" smtClean="0"/>
              <a:t> foe </a:t>
            </a:r>
            <a:r>
              <a:rPr lang="en-US" dirty="0" err="1" smtClean="0"/>
              <a:t>kom</a:t>
            </a:r>
            <a:r>
              <a:rPr lang="en-US" dirty="0" smtClean="0"/>
              <a:t> </a:t>
            </a:r>
            <a:r>
              <a:rPr lang="en-US" dirty="0" err="1" smtClean="0"/>
              <a:t>es’esi</a:t>
            </a:r>
            <a:r>
              <a:rPr lang="en-US" dirty="0" smtClean="0"/>
              <a:t> – </a:t>
            </a:r>
            <a:r>
              <a:rPr lang="en-US" dirty="0" err="1" smtClean="0"/>
              <a:t>dan</a:t>
            </a:r>
            <a:r>
              <a:rPr lang="en-US" dirty="0" smtClean="0"/>
              <a:t> </a:t>
            </a:r>
            <a:r>
              <a:rPr lang="en-US" dirty="0" err="1" smtClean="0"/>
              <a:t>wi</a:t>
            </a:r>
            <a:r>
              <a:rPr lang="en-US" dirty="0" smtClean="0"/>
              <a:t> </a:t>
            </a:r>
            <a:r>
              <a:rPr lang="en-US" dirty="0" err="1" smtClean="0"/>
              <a:t>moksi</a:t>
            </a:r>
            <a:r>
              <a:rPr lang="en-US" dirty="0" smtClean="0"/>
              <a:t> </a:t>
            </a:r>
            <a:r>
              <a:rPr lang="en-US" dirty="0" err="1" smtClean="0"/>
              <a:t>soema</a:t>
            </a:r>
            <a:r>
              <a:rPr lang="en-US" dirty="0" smtClean="0"/>
              <a:t> </a:t>
            </a:r>
            <a:r>
              <a:rPr lang="en-US" dirty="0" err="1" smtClean="0"/>
              <a:t>disi</a:t>
            </a:r>
            <a:r>
              <a:rPr lang="en-US" dirty="0" smtClean="0"/>
              <a:t> no </a:t>
            </a:r>
            <a:r>
              <a:rPr lang="en-US" dirty="0" err="1" smtClean="0"/>
              <a:t>bribi</a:t>
            </a:r>
            <a:r>
              <a:rPr lang="en-US" dirty="0" smtClean="0"/>
              <a:t> </a:t>
            </a:r>
            <a:r>
              <a:rPr lang="en-US" dirty="0" err="1" smtClean="0"/>
              <a:t>nanga</a:t>
            </a:r>
            <a:r>
              <a:rPr lang="en-US" dirty="0" smtClean="0"/>
              <a:t> </a:t>
            </a:r>
            <a:r>
              <a:rPr lang="en-US" dirty="0" err="1" smtClean="0"/>
              <a:t>dem</a:t>
            </a:r>
            <a:r>
              <a:rPr lang="en-US" dirty="0" smtClean="0"/>
              <a:t> </a:t>
            </a:r>
            <a:r>
              <a:rPr lang="en-US" dirty="0" err="1" smtClean="0"/>
              <a:t>bribiwan</a:t>
            </a:r>
            <a:r>
              <a:rPr lang="en-US" dirty="0" smtClean="0"/>
              <a:t>, en </a:t>
            </a:r>
            <a:r>
              <a:rPr lang="en-US" dirty="0" err="1" smtClean="0"/>
              <a:t>wi</a:t>
            </a:r>
            <a:r>
              <a:rPr lang="en-US" dirty="0" smtClean="0"/>
              <a:t> </a:t>
            </a:r>
            <a:r>
              <a:rPr lang="en-US" dirty="0" err="1" smtClean="0"/>
              <a:t>meki</a:t>
            </a:r>
            <a:r>
              <a:rPr lang="en-US" dirty="0" smtClean="0"/>
              <a:t> </a:t>
            </a:r>
            <a:r>
              <a:rPr lang="en-US" dirty="0" err="1" smtClean="0"/>
              <a:t>da</a:t>
            </a:r>
            <a:r>
              <a:rPr lang="en-US" dirty="0" smtClean="0"/>
              <a:t> </a:t>
            </a:r>
            <a:r>
              <a:rPr lang="en-US" dirty="0" err="1" smtClean="0"/>
              <a:t>kerki</a:t>
            </a:r>
            <a:r>
              <a:rPr lang="en-US" dirty="0" smtClean="0"/>
              <a:t> </a:t>
            </a:r>
            <a:r>
              <a:rPr lang="en-US" dirty="0" err="1" smtClean="0"/>
              <a:t>kom</a:t>
            </a:r>
            <a:r>
              <a:rPr lang="en-US" dirty="0" smtClean="0"/>
              <a:t> </a:t>
            </a:r>
            <a:r>
              <a:rPr lang="en-US" dirty="0" err="1" smtClean="0"/>
              <a:t>moro</a:t>
            </a:r>
            <a:r>
              <a:rPr lang="en-US" dirty="0" smtClean="0"/>
              <a:t> </a:t>
            </a:r>
            <a:r>
              <a:rPr lang="en-US" dirty="0" err="1" smtClean="0"/>
              <a:t>swaki</a:t>
            </a:r>
            <a:r>
              <a:rPr lang="en-US" dirty="0" smtClean="0"/>
              <a:t>, en </a:t>
            </a:r>
            <a:r>
              <a:rPr lang="en-US" dirty="0" err="1" smtClean="0"/>
              <a:t>te</a:t>
            </a:r>
            <a:r>
              <a:rPr lang="en-US" dirty="0" smtClean="0"/>
              <a:t> foe </a:t>
            </a:r>
            <a:r>
              <a:rPr lang="en-US" dirty="0" err="1" smtClean="0"/>
              <a:t>kaba</a:t>
            </a:r>
            <a:r>
              <a:rPr lang="en-US" dirty="0" smtClean="0"/>
              <a:t>, </a:t>
            </a:r>
            <a:r>
              <a:rPr lang="en-US" dirty="0" err="1" smtClean="0"/>
              <a:t>moro</a:t>
            </a:r>
            <a:r>
              <a:rPr lang="en-US" dirty="0" smtClean="0"/>
              <a:t> </a:t>
            </a:r>
            <a:r>
              <a:rPr lang="en-US" dirty="0" err="1" smtClean="0"/>
              <a:t>pikin</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kerki</a:t>
            </a:r>
            <a:r>
              <a:rPr lang="en-US" dirty="0" smtClean="0"/>
              <a:t> </a:t>
            </a:r>
            <a:r>
              <a:rPr lang="en-US" dirty="0" err="1" smtClean="0"/>
              <a:t>disi</a:t>
            </a:r>
            <a:r>
              <a:rPr lang="en-US" dirty="0" smtClean="0"/>
              <a:t> de alert de </a:t>
            </a:r>
            <a:r>
              <a:rPr lang="en-US" dirty="0" err="1" smtClean="0"/>
              <a:t>puur</a:t>
            </a:r>
            <a:endParaRPr lang="en-US" dirty="0"/>
          </a:p>
        </p:txBody>
      </p:sp>
      <p:sp>
        <p:nvSpPr>
          <p:cNvPr id="3" name="Content Placeholder 2"/>
          <p:cNvSpPr>
            <a:spLocks noGrp="1"/>
          </p:cNvSpPr>
          <p:nvPr>
            <p:ph idx="1"/>
          </p:nvPr>
        </p:nvSpPr>
        <p:spPr/>
        <p:txBody>
          <a:bodyPr/>
          <a:lstStyle/>
          <a:p>
            <a:r>
              <a:rPr lang="en-US" dirty="0" smtClean="0"/>
              <a:t>A no </a:t>
            </a:r>
            <a:r>
              <a:rPr lang="en-US" dirty="0" err="1" smtClean="0"/>
              <a:t>kompromis</a:t>
            </a:r>
            <a:r>
              <a:rPr lang="en-US" dirty="0" smtClean="0"/>
              <a:t> foe </a:t>
            </a:r>
            <a:r>
              <a:rPr lang="en-US" dirty="0" err="1" smtClean="0"/>
              <a:t>kisi</a:t>
            </a:r>
            <a:r>
              <a:rPr lang="en-US" dirty="0" smtClean="0"/>
              <a:t> </a:t>
            </a:r>
            <a:r>
              <a:rPr lang="en-US" dirty="0" err="1" smtClean="0"/>
              <a:t>moro</a:t>
            </a:r>
            <a:r>
              <a:rPr lang="en-US" dirty="0" smtClean="0"/>
              <a:t> </a:t>
            </a:r>
            <a:r>
              <a:rPr lang="en-US" dirty="0" err="1" smtClean="0"/>
              <a:t>leden</a:t>
            </a:r>
            <a:endParaRPr lang="en-US" dirty="0" smtClean="0"/>
          </a:p>
          <a:p>
            <a:r>
              <a:rPr lang="en-US" dirty="0" err="1" smtClean="0"/>
              <a:t>Soema</a:t>
            </a:r>
            <a:r>
              <a:rPr lang="en-US" dirty="0" smtClean="0"/>
              <a:t> </a:t>
            </a:r>
            <a:r>
              <a:rPr lang="en-US" dirty="0" err="1" smtClean="0"/>
              <a:t>disi</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moesoe</a:t>
            </a:r>
            <a:r>
              <a:rPr lang="en-US" dirty="0" smtClean="0"/>
              <a:t> de </a:t>
            </a:r>
            <a:r>
              <a:rPr lang="en-US" dirty="0" err="1" smtClean="0"/>
              <a:t>njoen</a:t>
            </a:r>
            <a:r>
              <a:rPr lang="en-US" dirty="0" smtClean="0"/>
              <a:t> </a:t>
            </a:r>
            <a:r>
              <a:rPr lang="en-US" dirty="0" err="1" smtClean="0"/>
              <a:t>gebore</a:t>
            </a:r>
            <a:r>
              <a:rPr lang="en-US" dirty="0" smtClean="0"/>
              <a:t> </a:t>
            </a:r>
            <a:r>
              <a:rPr lang="en-US" dirty="0" err="1" smtClean="0"/>
              <a:t>soema</a:t>
            </a:r>
            <a:r>
              <a:rPr lang="en-US" dirty="0" smtClean="0"/>
              <a:t> </a:t>
            </a:r>
            <a:r>
              <a:rPr lang="en-US" dirty="0" err="1" smtClean="0"/>
              <a:t>disi</a:t>
            </a:r>
            <a:r>
              <a:rPr lang="en-US" dirty="0" smtClean="0"/>
              <a:t> </a:t>
            </a:r>
            <a:r>
              <a:rPr lang="en-US" dirty="0" err="1" smtClean="0"/>
              <a:t>Gado</a:t>
            </a:r>
            <a:r>
              <a:rPr lang="en-US" dirty="0" smtClean="0"/>
              <a:t> de </a:t>
            </a:r>
            <a:r>
              <a:rPr lang="en-US" dirty="0" err="1" smtClean="0"/>
              <a:t>bezig</a:t>
            </a:r>
            <a:r>
              <a:rPr lang="en-US" dirty="0" smtClean="0"/>
              <a:t> foe </a:t>
            </a:r>
            <a:r>
              <a:rPr lang="en-US" dirty="0" err="1" smtClean="0"/>
              <a:t>kenki</a:t>
            </a:r>
            <a:r>
              <a:rPr lang="en-US" dirty="0" smtClean="0"/>
              <a:t> foe </a:t>
            </a:r>
            <a:r>
              <a:rPr lang="en-US" dirty="0" err="1" smtClean="0"/>
              <a:t>kom</a:t>
            </a:r>
            <a:r>
              <a:rPr lang="en-US" dirty="0" smtClean="0"/>
              <a:t> </a:t>
            </a:r>
            <a:r>
              <a:rPr lang="en-US" dirty="0" err="1" smtClean="0"/>
              <a:t>gersi</a:t>
            </a:r>
            <a:r>
              <a:rPr lang="en-US" dirty="0" smtClean="0"/>
              <a:t> </a:t>
            </a:r>
            <a:r>
              <a:rPr lang="en-US" dirty="0" err="1" smtClean="0"/>
              <a:t>Hemsrefi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Santa </a:t>
            </a:r>
            <a:r>
              <a:rPr lang="en-US" dirty="0" err="1" smtClean="0"/>
              <a:t>Jeje</a:t>
            </a:r>
            <a:r>
              <a:rPr lang="en-US" dirty="0" smtClean="0"/>
              <a:t> </a:t>
            </a:r>
            <a:r>
              <a:rPr lang="en-US" dirty="0" err="1" smtClean="0"/>
              <a:t>kom</a:t>
            </a:r>
            <a:r>
              <a:rPr lang="en-US" dirty="0" smtClean="0"/>
              <a:t> </a:t>
            </a:r>
            <a:r>
              <a:rPr lang="en-US" dirty="0" err="1" smtClean="0"/>
              <a:t>nanga</a:t>
            </a:r>
            <a:r>
              <a:rPr lang="en-US" dirty="0" smtClean="0"/>
              <a:t> </a:t>
            </a:r>
            <a:r>
              <a:rPr lang="en-US" dirty="0" err="1" smtClean="0"/>
              <a:t>krakti</a:t>
            </a:r>
            <a:r>
              <a:rPr lang="en-US" dirty="0" smtClean="0"/>
              <a:t>, en a </a:t>
            </a:r>
            <a:r>
              <a:rPr lang="en-US" dirty="0" err="1" smtClean="0"/>
              <a:t>kenki</a:t>
            </a:r>
            <a:r>
              <a:rPr lang="en-US" dirty="0" smtClean="0"/>
              <a:t> </a:t>
            </a:r>
            <a:r>
              <a:rPr lang="en-US" dirty="0" err="1" smtClean="0"/>
              <a:t>libisoema</a:t>
            </a:r>
            <a:r>
              <a:rPr lang="en-US" dirty="0" smtClean="0"/>
              <a:t> plan</a:t>
            </a:r>
          </a:p>
          <a:p>
            <a:r>
              <a:rPr lang="en-US" dirty="0" smtClean="0"/>
              <a:t>Nanga </a:t>
            </a:r>
            <a:r>
              <a:rPr lang="en-US" dirty="0" err="1" smtClean="0"/>
              <a:t>troe</a:t>
            </a:r>
            <a:r>
              <a:rPr lang="en-US" dirty="0" smtClean="0"/>
              <a:t> </a:t>
            </a:r>
            <a:r>
              <a:rPr lang="en-US" dirty="0" err="1" smtClean="0"/>
              <a:t>opwekking</a:t>
            </a:r>
            <a:r>
              <a:rPr lang="en-US" dirty="0" smtClean="0"/>
              <a:t>, </a:t>
            </a:r>
            <a:r>
              <a:rPr lang="en-US" dirty="0" err="1" smtClean="0"/>
              <a:t>Jezus</a:t>
            </a:r>
            <a:r>
              <a:rPr lang="en-US" dirty="0" smtClean="0"/>
              <a:t> </a:t>
            </a:r>
            <a:r>
              <a:rPr lang="en-US" dirty="0" err="1" smtClean="0"/>
              <a:t>Kristus</a:t>
            </a:r>
            <a:r>
              <a:rPr lang="en-US" dirty="0" smtClean="0"/>
              <a:t> de </a:t>
            </a:r>
            <a:r>
              <a:rPr lang="en-US" dirty="0" err="1" smtClean="0"/>
              <a:t>da</a:t>
            </a:r>
            <a:r>
              <a:rPr lang="en-US" dirty="0" smtClean="0"/>
              <a:t> focus; </a:t>
            </a:r>
            <a:r>
              <a:rPr lang="en-US" dirty="0" err="1" smtClean="0"/>
              <a:t>da</a:t>
            </a:r>
            <a:r>
              <a:rPr lang="en-US" dirty="0" smtClean="0"/>
              <a:t> Santa </a:t>
            </a:r>
            <a:r>
              <a:rPr lang="en-US" dirty="0" err="1" smtClean="0"/>
              <a:t>Jeje</a:t>
            </a:r>
            <a:r>
              <a:rPr lang="en-US" dirty="0" smtClean="0"/>
              <a:t> </a:t>
            </a:r>
            <a:r>
              <a:rPr lang="en-US" dirty="0" err="1" smtClean="0"/>
              <a:t>gi</a:t>
            </a:r>
            <a:r>
              <a:rPr lang="en-US" dirty="0" smtClean="0"/>
              <a:t> </a:t>
            </a:r>
            <a:r>
              <a:rPr lang="en-US" dirty="0" err="1" smtClean="0"/>
              <a:t>krakti</a:t>
            </a:r>
            <a:endParaRPr lang="en-US" dirty="0" smtClean="0"/>
          </a:p>
          <a:p>
            <a:r>
              <a:rPr lang="en-US" dirty="0" smtClean="0"/>
              <a:t>A no de wan </a:t>
            </a:r>
            <a:r>
              <a:rPr lang="en-US" dirty="0" err="1" smtClean="0"/>
              <a:t>sani</a:t>
            </a:r>
            <a:r>
              <a:rPr lang="en-US" dirty="0" smtClean="0"/>
              <a:t> </a:t>
            </a:r>
            <a:r>
              <a:rPr lang="en-US" dirty="0" err="1" smtClean="0"/>
              <a:t>disi</a:t>
            </a:r>
            <a:r>
              <a:rPr lang="en-US" dirty="0" smtClean="0"/>
              <a:t> </a:t>
            </a:r>
            <a:r>
              <a:rPr lang="en-US" dirty="0" err="1" smtClean="0"/>
              <a:t>kan</a:t>
            </a:r>
            <a:r>
              <a:rPr lang="en-US" dirty="0" smtClean="0"/>
              <a:t> </a:t>
            </a:r>
            <a:r>
              <a:rPr lang="en-US" dirty="0" err="1" smtClean="0"/>
              <a:t>organizeer</a:t>
            </a:r>
            <a:r>
              <a:rPr lang="en-US" dirty="0" smtClean="0"/>
              <a:t> </a:t>
            </a:r>
            <a:r>
              <a:rPr lang="en-US" dirty="0" err="1" smtClean="0"/>
              <a:t>na</a:t>
            </a:r>
            <a:r>
              <a:rPr lang="en-US" dirty="0" smtClean="0"/>
              <a:t> </a:t>
            </a:r>
            <a:r>
              <a:rPr lang="en-US" dirty="0" err="1" smtClean="0"/>
              <a:t>ini</a:t>
            </a:r>
            <a:r>
              <a:rPr lang="en-US" dirty="0" smtClean="0"/>
              <a:t> wan </a:t>
            </a:r>
            <a:r>
              <a:rPr lang="en-US" dirty="0" err="1" smtClean="0"/>
              <a:t>groepoe</a:t>
            </a:r>
            <a:r>
              <a:rPr lang="en-US" dirty="0" smtClean="0"/>
              <a:t> </a:t>
            </a:r>
            <a:r>
              <a:rPr lang="en-US" dirty="0" err="1" smtClean="0"/>
              <a:t>komakandra</a:t>
            </a:r>
            <a:r>
              <a:rPr lang="en-US" dirty="0" smtClean="0"/>
              <a:t> – ma </a:t>
            </a:r>
            <a:r>
              <a:rPr lang="en-US" dirty="0" err="1" smtClean="0"/>
              <a:t>te</a:t>
            </a:r>
            <a:r>
              <a:rPr lang="en-US" dirty="0" smtClean="0"/>
              <a:t> </a:t>
            </a:r>
            <a:r>
              <a:rPr lang="en-US" dirty="0" err="1" smtClean="0"/>
              <a:t>opwekking</a:t>
            </a:r>
            <a:r>
              <a:rPr lang="en-US" dirty="0" smtClean="0"/>
              <a:t> </a:t>
            </a:r>
            <a:r>
              <a:rPr lang="en-US" dirty="0" err="1" smtClean="0"/>
              <a:t>kom</a:t>
            </a:r>
            <a:r>
              <a:rPr lang="en-US" dirty="0" smtClean="0"/>
              <a:t>, evangelism de </a:t>
            </a:r>
            <a:r>
              <a:rPr lang="en-US" dirty="0" err="1" smtClean="0"/>
              <a:t>gemakkelijk</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Disi</a:t>
            </a:r>
            <a:r>
              <a:rPr lang="en-US" dirty="0" smtClean="0"/>
              <a:t> de </a:t>
            </a:r>
            <a:r>
              <a:rPr lang="en-US" dirty="0" err="1" smtClean="0"/>
              <a:t>da</a:t>
            </a:r>
            <a:r>
              <a:rPr lang="en-US" dirty="0" smtClean="0"/>
              <a:t> tem foe </a:t>
            </a:r>
            <a:r>
              <a:rPr lang="en-US" dirty="0" err="1" smtClean="0"/>
              <a:t>da</a:t>
            </a:r>
            <a:r>
              <a:rPr lang="en-US" dirty="0" smtClean="0"/>
              <a:t> Santa </a:t>
            </a:r>
            <a:r>
              <a:rPr lang="en-US" dirty="0" err="1" smtClean="0"/>
              <a:t>Jeje</a:t>
            </a:r>
            <a:endParaRPr lang="en-US" dirty="0"/>
          </a:p>
        </p:txBody>
      </p:sp>
      <p:sp>
        <p:nvSpPr>
          <p:cNvPr id="3" name="Content Placeholder 2"/>
          <p:cNvSpPr>
            <a:spLocks noGrp="1"/>
          </p:cNvSpPr>
          <p:nvPr>
            <p:ph idx="1"/>
          </p:nvPr>
        </p:nvSpPr>
        <p:spPr>
          <a:xfrm>
            <a:off x="457200" y="2017713"/>
            <a:ext cx="8497888" cy="4114800"/>
          </a:xfrm>
        </p:spPr>
        <p:txBody>
          <a:bodyPr/>
          <a:lstStyle/>
          <a:p>
            <a:r>
              <a:rPr lang="en-US" dirty="0" smtClean="0"/>
              <a:t>So </a:t>
            </a:r>
            <a:r>
              <a:rPr lang="en-US" dirty="0" err="1" smtClean="0"/>
              <a:t>langa</a:t>
            </a:r>
            <a:r>
              <a:rPr lang="en-US" dirty="0" smtClean="0"/>
              <a:t> </a:t>
            </a:r>
            <a:r>
              <a:rPr lang="en-US" dirty="0" err="1" smtClean="0"/>
              <a:t>dati</a:t>
            </a:r>
            <a:r>
              <a:rPr lang="en-US" dirty="0" smtClean="0"/>
              <a:t> </a:t>
            </a:r>
            <a:r>
              <a:rPr lang="en-US" dirty="0" err="1" smtClean="0"/>
              <a:t>da</a:t>
            </a:r>
            <a:r>
              <a:rPr lang="en-US" dirty="0" smtClean="0"/>
              <a:t> Santa </a:t>
            </a:r>
            <a:r>
              <a:rPr lang="en-US" dirty="0" err="1" smtClean="0"/>
              <a:t>Jeje</a:t>
            </a:r>
            <a:r>
              <a:rPr lang="en-US" dirty="0" smtClean="0"/>
              <a:t> de </a:t>
            </a:r>
            <a:r>
              <a:rPr lang="en-US" dirty="0" err="1" smtClean="0"/>
              <a:t>aanwezig</a:t>
            </a:r>
            <a:r>
              <a:rPr lang="en-US" dirty="0" smtClean="0"/>
              <a:t> </a:t>
            </a:r>
            <a:r>
              <a:rPr lang="en-US" dirty="0" err="1" smtClean="0"/>
              <a:t>na</a:t>
            </a:r>
            <a:r>
              <a:rPr lang="en-US" dirty="0" smtClean="0"/>
              <a:t> </a:t>
            </a:r>
            <a:r>
              <a:rPr lang="en-US" dirty="0" err="1" smtClean="0"/>
              <a:t>wi</a:t>
            </a:r>
            <a:r>
              <a:rPr lang="en-US" dirty="0" smtClean="0"/>
              <a:t> </a:t>
            </a:r>
            <a:r>
              <a:rPr lang="en-US" dirty="0" err="1" smtClean="0"/>
              <a:t>mindri</a:t>
            </a:r>
            <a:r>
              <a:rPr lang="en-US" dirty="0" smtClean="0"/>
              <a:t>, en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bribiwan</a:t>
            </a:r>
            <a:r>
              <a:rPr lang="en-US" dirty="0" smtClean="0"/>
              <a:t>, </a:t>
            </a:r>
            <a:r>
              <a:rPr lang="en-US" dirty="0" err="1" smtClean="0"/>
              <a:t>wi</a:t>
            </a:r>
            <a:r>
              <a:rPr lang="en-US" dirty="0" smtClean="0"/>
              <a:t> </a:t>
            </a:r>
            <a:r>
              <a:rPr lang="en-US" dirty="0" err="1" smtClean="0"/>
              <a:t>kan</a:t>
            </a:r>
            <a:r>
              <a:rPr lang="en-US" dirty="0" smtClean="0"/>
              <a:t> </a:t>
            </a:r>
            <a:r>
              <a:rPr lang="en-US" dirty="0" err="1" smtClean="0"/>
              <a:t>abi</a:t>
            </a:r>
            <a:r>
              <a:rPr lang="en-US" dirty="0" smtClean="0"/>
              <a:t> </a:t>
            </a:r>
            <a:r>
              <a:rPr lang="en-US" dirty="0" err="1" smtClean="0"/>
              <a:t>dem</a:t>
            </a:r>
            <a:r>
              <a:rPr lang="en-US" dirty="0" smtClean="0"/>
              <a:t> </a:t>
            </a:r>
            <a:r>
              <a:rPr lang="en-US" dirty="0" err="1" smtClean="0"/>
              <a:t>srefi</a:t>
            </a:r>
            <a:r>
              <a:rPr lang="en-US" dirty="0" smtClean="0"/>
              <a:t> </a:t>
            </a:r>
            <a:r>
              <a:rPr lang="en-US" dirty="0" err="1" smtClean="0"/>
              <a:t>sortoe</a:t>
            </a:r>
            <a:r>
              <a:rPr lang="en-US" dirty="0" smtClean="0"/>
              <a:t> </a:t>
            </a:r>
            <a:r>
              <a:rPr lang="en-US" dirty="0" err="1" smtClean="0"/>
              <a:t>opwekking</a:t>
            </a:r>
            <a:r>
              <a:rPr lang="en-US" dirty="0" smtClean="0"/>
              <a:t> </a:t>
            </a:r>
            <a:r>
              <a:rPr lang="en-US" dirty="0" err="1" smtClean="0"/>
              <a:t>dati</a:t>
            </a:r>
            <a:r>
              <a:rPr lang="en-US" dirty="0" smtClean="0"/>
              <a:t> </a:t>
            </a:r>
            <a:r>
              <a:rPr lang="en-US" dirty="0" err="1" smtClean="0"/>
              <a:t>wi</a:t>
            </a:r>
            <a:r>
              <a:rPr lang="en-US" dirty="0" smtClean="0"/>
              <a:t> </a:t>
            </a:r>
            <a:r>
              <a:rPr lang="en-US" dirty="0" err="1" smtClean="0"/>
              <a:t>feni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Bijbel</a:t>
            </a:r>
            <a:endParaRPr lang="en-US" dirty="0" smtClean="0"/>
          </a:p>
          <a:p>
            <a:r>
              <a:rPr lang="en-US" dirty="0" err="1" smtClean="0"/>
              <a:t>Da</a:t>
            </a:r>
            <a:r>
              <a:rPr lang="en-US" dirty="0" smtClean="0"/>
              <a:t> Santa </a:t>
            </a:r>
            <a:r>
              <a:rPr lang="en-US" dirty="0" err="1" smtClean="0"/>
              <a:t>Jeje</a:t>
            </a:r>
            <a:r>
              <a:rPr lang="en-US" dirty="0" smtClean="0"/>
              <a:t> </a:t>
            </a:r>
            <a:r>
              <a:rPr lang="en-US" dirty="0" err="1" smtClean="0"/>
              <a:t>wani</a:t>
            </a:r>
            <a:r>
              <a:rPr lang="en-US" dirty="0" smtClean="0"/>
              <a:t> </a:t>
            </a:r>
            <a:r>
              <a:rPr lang="en-US" dirty="0" err="1" smtClean="0"/>
              <a:t>wi</a:t>
            </a:r>
            <a:r>
              <a:rPr lang="en-US" dirty="0" smtClean="0"/>
              <a:t> </a:t>
            </a:r>
            <a:r>
              <a:rPr lang="en-US" dirty="0" err="1" smtClean="0"/>
              <a:t>si</a:t>
            </a:r>
            <a:r>
              <a:rPr lang="en-US" dirty="0" smtClean="0"/>
              <a:t> </a:t>
            </a:r>
            <a:r>
              <a:rPr lang="en-US" dirty="0" err="1" smtClean="0"/>
              <a:t>opwekking</a:t>
            </a:r>
            <a:endParaRPr lang="en-US" dirty="0" smtClean="0"/>
          </a:p>
          <a:p>
            <a:r>
              <a:rPr lang="en-US" dirty="0" smtClean="0"/>
              <a:t>A </a:t>
            </a:r>
            <a:r>
              <a:rPr lang="en-US" dirty="0" err="1" smtClean="0"/>
              <a:t>seni</a:t>
            </a:r>
            <a:r>
              <a:rPr lang="en-US" dirty="0" smtClean="0"/>
              <a:t> evangelist now, </a:t>
            </a:r>
            <a:r>
              <a:rPr lang="en-US" dirty="0" err="1" smtClean="0"/>
              <a:t>leki</a:t>
            </a:r>
            <a:r>
              <a:rPr lang="en-US" dirty="0" smtClean="0"/>
              <a:t> OT </a:t>
            </a:r>
            <a:r>
              <a:rPr lang="en-US" dirty="0" err="1" smtClean="0"/>
              <a:t>profeti</a:t>
            </a:r>
            <a:r>
              <a:rPr lang="en-US" dirty="0" smtClean="0"/>
              <a:t> </a:t>
            </a:r>
            <a:r>
              <a:rPr lang="en-US" dirty="0" err="1" smtClean="0"/>
              <a:t>ben</a:t>
            </a:r>
            <a:r>
              <a:rPr lang="en-US" dirty="0" smtClean="0"/>
              <a:t> </a:t>
            </a:r>
            <a:r>
              <a:rPr lang="en-US" dirty="0" err="1" smtClean="0"/>
              <a:t>wroko</a:t>
            </a:r>
            <a:r>
              <a:rPr lang="en-US" dirty="0" smtClean="0"/>
              <a:t>, foe </a:t>
            </a:r>
            <a:r>
              <a:rPr lang="en-US" dirty="0" err="1" smtClean="0"/>
              <a:t>kari</a:t>
            </a:r>
            <a:r>
              <a:rPr lang="en-US" dirty="0" smtClean="0"/>
              <a:t> </a:t>
            </a:r>
            <a:r>
              <a:rPr lang="en-US" dirty="0" err="1" smtClean="0"/>
              <a:t>wi</a:t>
            </a:r>
            <a:r>
              <a:rPr lang="en-US" dirty="0" smtClean="0"/>
              <a:t> </a:t>
            </a:r>
            <a:r>
              <a:rPr lang="en-US" dirty="0" err="1" smtClean="0"/>
              <a:t>kom</a:t>
            </a:r>
            <a:r>
              <a:rPr lang="en-US" dirty="0" smtClean="0"/>
              <a:t> </a:t>
            </a:r>
            <a:r>
              <a:rPr lang="en-US" dirty="0" err="1" smtClean="0"/>
              <a:t>baka</a:t>
            </a:r>
            <a:r>
              <a:rPr lang="en-US" dirty="0" smtClean="0"/>
              <a:t> </a:t>
            </a:r>
            <a:r>
              <a:rPr lang="en-US" dirty="0" err="1" smtClean="0"/>
              <a:t>na</a:t>
            </a:r>
            <a:r>
              <a:rPr lang="en-US" dirty="0" smtClean="0"/>
              <a:t> Hem</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 </a:t>
            </a:r>
            <a:r>
              <a:rPr lang="en-US" dirty="0" err="1" smtClean="0"/>
              <a:t>wi</a:t>
            </a:r>
            <a:r>
              <a:rPr lang="en-US" dirty="0" smtClean="0"/>
              <a:t> </a:t>
            </a:r>
            <a:r>
              <a:rPr lang="en-US" dirty="0" err="1" smtClean="0"/>
              <a:t>kom</a:t>
            </a:r>
            <a:r>
              <a:rPr lang="en-US" dirty="0" smtClean="0"/>
              <a:t> </a:t>
            </a:r>
            <a:r>
              <a:rPr lang="en-US" dirty="0" err="1" smtClean="0"/>
              <a:t>na</a:t>
            </a:r>
            <a:r>
              <a:rPr lang="en-US" dirty="0" smtClean="0"/>
              <a:t> </a:t>
            </a:r>
            <a:r>
              <a:rPr lang="en-US" dirty="0" err="1" smtClean="0"/>
              <a:t>da</a:t>
            </a:r>
            <a:r>
              <a:rPr lang="en-US" dirty="0" smtClean="0"/>
              <a:t> </a:t>
            </a:r>
            <a:r>
              <a:rPr lang="en-US" dirty="0" err="1" smtClean="0"/>
              <a:t>kaba</a:t>
            </a:r>
            <a:r>
              <a:rPr lang="en-US" dirty="0" smtClean="0"/>
              <a:t> </a:t>
            </a:r>
            <a:r>
              <a:rPr lang="en-US" dirty="0" err="1" smtClean="0"/>
              <a:t>tijd</a:t>
            </a:r>
            <a:r>
              <a:rPr lang="en-US" dirty="0" smtClean="0"/>
              <a:t> foe </a:t>
            </a:r>
            <a:r>
              <a:rPr lang="en-US" dirty="0" err="1" smtClean="0"/>
              <a:t>da</a:t>
            </a:r>
            <a:r>
              <a:rPr lang="en-US" dirty="0" smtClean="0"/>
              <a:t> tem foe </a:t>
            </a:r>
            <a:r>
              <a:rPr lang="en-US" dirty="0" err="1" smtClean="0"/>
              <a:t>gnade</a:t>
            </a:r>
            <a:endParaRPr lang="en-US" dirty="0"/>
          </a:p>
        </p:txBody>
      </p:sp>
      <p:sp>
        <p:nvSpPr>
          <p:cNvPr id="3" name="Content Placeholder 2"/>
          <p:cNvSpPr>
            <a:spLocks noGrp="1"/>
          </p:cNvSpPr>
          <p:nvPr>
            <p:ph idx="1"/>
          </p:nvPr>
        </p:nvSpPr>
        <p:spPr/>
        <p:txBody>
          <a:bodyPr/>
          <a:lstStyle/>
          <a:p>
            <a:r>
              <a:rPr lang="en-US" dirty="0" err="1" smtClean="0"/>
              <a:t>Da</a:t>
            </a:r>
            <a:r>
              <a:rPr lang="en-US" dirty="0" smtClean="0"/>
              <a:t> </a:t>
            </a:r>
            <a:r>
              <a:rPr lang="en-US" dirty="0" err="1" smtClean="0"/>
              <a:t>bigin</a:t>
            </a:r>
            <a:r>
              <a:rPr lang="en-US" dirty="0" smtClean="0"/>
              <a:t> foe </a:t>
            </a:r>
            <a:r>
              <a:rPr lang="en-US" dirty="0" err="1" smtClean="0"/>
              <a:t>da</a:t>
            </a:r>
            <a:r>
              <a:rPr lang="en-US" dirty="0" smtClean="0"/>
              <a:t> tem foe </a:t>
            </a:r>
            <a:r>
              <a:rPr lang="en-US" dirty="0" err="1" smtClean="0"/>
              <a:t>gnade</a:t>
            </a:r>
            <a:r>
              <a:rPr lang="en-US" dirty="0" smtClean="0"/>
              <a:t> </a:t>
            </a:r>
            <a:r>
              <a:rPr lang="en-US" dirty="0" err="1" smtClean="0"/>
              <a:t>ben</a:t>
            </a:r>
            <a:r>
              <a:rPr lang="en-US" dirty="0" smtClean="0"/>
              <a:t> </a:t>
            </a:r>
            <a:r>
              <a:rPr lang="en-US" dirty="0" err="1" smtClean="0"/>
              <a:t>sori</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da</a:t>
            </a:r>
            <a:r>
              <a:rPr lang="en-US" dirty="0" smtClean="0"/>
              <a:t> Santa </a:t>
            </a:r>
            <a:r>
              <a:rPr lang="en-US" dirty="0" err="1" smtClean="0"/>
              <a:t>Jeje</a:t>
            </a:r>
            <a:endParaRPr lang="en-US" dirty="0" smtClean="0"/>
          </a:p>
          <a:p>
            <a:r>
              <a:rPr lang="en-US" dirty="0" err="1" smtClean="0"/>
              <a:t>Da</a:t>
            </a:r>
            <a:r>
              <a:rPr lang="en-US" dirty="0" smtClean="0"/>
              <a:t> skin foe </a:t>
            </a:r>
            <a:r>
              <a:rPr lang="en-US" dirty="0" err="1" smtClean="0"/>
              <a:t>Kristus</a:t>
            </a:r>
            <a:r>
              <a:rPr lang="en-US" dirty="0" smtClean="0"/>
              <a:t>, </a:t>
            </a:r>
            <a:r>
              <a:rPr lang="en-US" dirty="0" err="1" smtClean="0"/>
              <a:t>da</a:t>
            </a:r>
            <a:r>
              <a:rPr lang="en-US" dirty="0" smtClean="0"/>
              <a:t> </a:t>
            </a:r>
            <a:r>
              <a:rPr lang="en-US" dirty="0" err="1" smtClean="0"/>
              <a:t>kerki</a:t>
            </a:r>
            <a:r>
              <a:rPr lang="en-US" dirty="0" smtClean="0"/>
              <a:t>, </a:t>
            </a:r>
            <a:r>
              <a:rPr lang="en-US" dirty="0" err="1" smtClean="0"/>
              <a:t>moesoe</a:t>
            </a:r>
            <a:r>
              <a:rPr lang="en-US" dirty="0" smtClean="0"/>
              <a:t> </a:t>
            </a:r>
            <a:r>
              <a:rPr lang="en-US" dirty="0" err="1" smtClean="0"/>
              <a:t>abi</a:t>
            </a:r>
            <a:r>
              <a:rPr lang="en-US" dirty="0" smtClean="0"/>
              <a:t> </a:t>
            </a:r>
            <a:r>
              <a:rPr lang="en-US" dirty="0" err="1" smtClean="0"/>
              <a:t>soema</a:t>
            </a:r>
            <a:r>
              <a:rPr lang="en-US" dirty="0" smtClean="0"/>
              <a:t> foe </a:t>
            </a:r>
            <a:r>
              <a:rPr lang="en-US" dirty="0" err="1" smtClean="0"/>
              <a:t>ibri</a:t>
            </a:r>
            <a:r>
              <a:rPr lang="en-US" dirty="0" smtClean="0"/>
              <a:t> </a:t>
            </a:r>
            <a:r>
              <a:rPr lang="en-US" dirty="0" err="1" smtClean="0"/>
              <a:t>natie</a:t>
            </a:r>
            <a:r>
              <a:rPr lang="en-US" dirty="0" smtClean="0"/>
              <a:t>, </a:t>
            </a:r>
            <a:r>
              <a:rPr lang="en-US" dirty="0" err="1" smtClean="0"/>
              <a:t>tongo</a:t>
            </a:r>
            <a:r>
              <a:rPr lang="en-US" dirty="0" smtClean="0"/>
              <a:t> en </a:t>
            </a:r>
            <a:r>
              <a:rPr lang="en-US" dirty="0" err="1" smtClean="0"/>
              <a:t>folkoe</a:t>
            </a:r>
            <a:r>
              <a:rPr lang="en-US" dirty="0" smtClean="0"/>
              <a:t> </a:t>
            </a:r>
            <a:r>
              <a:rPr lang="en-US" dirty="0" err="1" smtClean="0"/>
              <a:t>fosi</a:t>
            </a:r>
            <a:r>
              <a:rPr lang="en-US" dirty="0" smtClean="0"/>
              <a:t> </a:t>
            </a:r>
            <a:r>
              <a:rPr lang="en-US" dirty="0" err="1" smtClean="0"/>
              <a:t>da</a:t>
            </a:r>
            <a:r>
              <a:rPr lang="en-US" dirty="0" smtClean="0"/>
              <a:t> </a:t>
            </a:r>
            <a:r>
              <a:rPr lang="en-US" dirty="0" err="1" smtClean="0"/>
              <a:t>opname</a:t>
            </a:r>
            <a:r>
              <a:rPr lang="en-US" dirty="0" smtClean="0"/>
              <a:t> foe </a:t>
            </a:r>
            <a:r>
              <a:rPr lang="en-US" dirty="0" err="1" smtClean="0"/>
              <a:t>da</a:t>
            </a:r>
            <a:r>
              <a:rPr lang="en-US" dirty="0" smtClean="0"/>
              <a:t> </a:t>
            </a:r>
            <a:r>
              <a:rPr lang="en-US" dirty="0" err="1" smtClean="0"/>
              <a:t>kerki</a:t>
            </a:r>
            <a:endParaRPr lang="en-US" dirty="0" smtClean="0"/>
          </a:p>
          <a:p>
            <a:r>
              <a:rPr lang="en-US" dirty="0" err="1" smtClean="0"/>
              <a:t>Dus</a:t>
            </a:r>
            <a:r>
              <a:rPr lang="en-US" dirty="0" smtClean="0"/>
              <a:t> </a:t>
            </a:r>
            <a:r>
              <a:rPr lang="en-US" dirty="0" err="1" smtClean="0"/>
              <a:t>wi</a:t>
            </a:r>
            <a:r>
              <a:rPr lang="en-US" dirty="0" smtClean="0"/>
              <a:t> </a:t>
            </a:r>
            <a:r>
              <a:rPr lang="en-US" dirty="0" err="1" smtClean="0"/>
              <a:t>abi</a:t>
            </a:r>
            <a:r>
              <a:rPr lang="en-US" dirty="0" smtClean="0"/>
              <a:t> </a:t>
            </a:r>
            <a:r>
              <a:rPr lang="en-US" dirty="0" err="1" smtClean="0"/>
              <a:t>opwekking</a:t>
            </a:r>
            <a:r>
              <a:rPr lang="en-US" dirty="0" smtClean="0"/>
              <a:t> </a:t>
            </a:r>
            <a:r>
              <a:rPr lang="en-US" dirty="0" err="1" smtClean="0"/>
              <a:t>fanowdoe</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no de </a:t>
            </a:r>
            <a:r>
              <a:rPr lang="en-US" dirty="0" err="1" smtClean="0"/>
              <a:t>tevrede</a:t>
            </a:r>
            <a:endParaRPr lang="en-US" dirty="0"/>
          </a:p>
        </p:txBody>
      </p:sp>
      <p:sp>
        <p:nvSpPr>
          <p:cNvPr id="3" name="Content Placeholder 2"/>
          <p:cNvSpPr>
            <a:spLocks noGrp="1"/>
          </p:cNvSpPr>
          <p:nvPr>
            <p:ph idx="1"/>
          </p:nvPr>
        </p:nvSpPr>
        <p:spPr/>
        <p:txBody>
          <a:bodyPr/>
          <a:lstStyle/>
          <a:p>
            <a:r>
              <a:rPr lang="en-US" dirty="0" smtClean="0"/>
              <a:t>Nanga wan skin foe Hem </a:t>
            </a:r>
            <a:r>
              <a:rPr lang="en-US" dirty="0" err="1" smtClean="0"/>
              <a:t>manpikin</a:t>
            </a:r>
            <a:r>
              <a:rPr lang="en-US" dirty="0" smtClean="0"/>
              <a:t> </a:t>
            </a:r>
            <a:r>
              <a:rPr lang="en-US" dirty="0" err="1" smtClean="0"/>
              <a:t>disi</a:t>
            </a:r>
            <a:r>
              <a:rPr lang="en-US" dirty="0" smtClean="0"/>
              <a:t> </a:t>
            </a:r>
            <a:r>
              <a:rPr lang="en-US" dirty="0" err="1" smtClean="0"/>
              <a:t>fadon</a:t>
            </a:r>
            <a:r>
              <a:rPr lang="en-US" dirty="0" smtClean="0"/>
              <a:t> </a:t>
            </a:r>
            <a:r>
              <a:rPr lang="en-US" dirty="0" err="1" smtClean="0"/>
              <a:t>na</a:t>
            </a:r>
            <a:r>
              <a:rPr lang="en-US" dirty="0" smtClean="0"/>
              <a:t> </a:t>
            </a:r>
            <a:r>
              <a:rPr lang="en-US" dirty="0" err="1" smtClean="0"/>
              <a:t>ini</a:t>
            </a:r>
            <a:r>
              <a:rPr lang="en-US" dirty="0" smtClean="0"/>
              <a:t> </a:t>
            </a:r>
            <a:r>
              <a:rPr lang="en-US" dirty="0" err="1" smtClean="0"/>
              <a:t>sribi</a:t>
            </a:r>
            <a:r>
              <a:rPr lang="en-US" dirty="0" smtClean="0"/>
              <a:t> – </a:t>
            </a:r>
            <a:r>
              <a:rPr lang="en-US" dirty="0" err="1" smtClean="0"/>
              <a:t>Openbaring</a:t>
            </a:r>
            <a:r>
              <a:rPr lang="en-US" dirty="0" smtClean="0"/>
              <a:t> 2:5</a:t>
            </a:r>
          </a:p>
          <a:p>
            <a:r>
              <a:rPr lang="en-US" dirty="0" smtClean="0"/>
              <a:t>Wan </a:t>
            </a:r>
            <a:r>
              <a:rPr lang="en-US" dirty="0" err="1" smtClean="0"/>
              <a:t>sribi</a:t>
            </a:r>
            <a:r>
              <a:rPr lang="en-US" dirty="0" smtClean="0"/>
              <a:t> </a:t>
            </a:r>
            <a:r>
              <a:rPr lang="en-US" dirty="0" err="1" smtClean="0"/>
              <a:t>kerki</a:t>
            </a:r>
            <a:r>
              <a:rPr lang="en-US" dirty="0" smtClean="0"/>
              <a:t> de wan </a:t>
            </a:r>
            <a:r>
              <a:rPr lang="en-US" dirty="0" err="1" smtClean="0"/>
              <a:t>sjem</a:t>
            </a:r>
            <a:r>
              <a:rPr lang="en-US" dirty="0" smtClean="0"/>
              <a:t> </a:t>
            </a:r>
            <a:r>
              <a:rPr lang="en-US" dirty="0" err="1" smtClean="0"/>
              <a:t>gi</a:t>
            </a:r>
            <a:r>
              <a:rPr lang="en-US" dirty="0" smtClean="0"/>
              <a:t> wan Santa </a:t>
            </a:r>
            <a:r>
              <a:rPr lang="en-US" dirty="0" err="1" smtClean="0"/>
              <a:t>Gado</a:t>
            </a:r>
            <a:r>
              <a:rPr lang="en-US" dirty="0" smtClean="0"/>
              <a:t> </a:t>
            </a:r>
            <a:r>
              <a:rPr lang="en-US" dirty="0" err="1" smtClean="0"/>
              <a:t>disi</a:t>
            </a:r>
            <a:r>
              <a:rPr lang="en-US" dirty="0" smtClean="0"/>
              <a:t> </a:t>
            </a:r>
            <a:r>
              <a:rPr lang="en-US" dirty="0" err="1" smtClean="0"/>
              <a:t>abi</a:t>
            </a:r>
            <a:r>
              <a:rPr lang="en-US" dirty="0" smtClean="0"/>
              <a:t> ala </a:t>
            </a:r>
            <a:r>
              <a:rPr lang="en-US" dirty="0" err="1" smtClean="0"/>
              <a:t>makti</a:t>
            </a:r>
            <a:endParaRPr lang="en-US" dirty="0" smtClean="0"/>
          </a:p>
          <a:p>
            <a:r>
              <a:rPr lang="en-US" dirty="0" err="1" smtClean="0"/>
              <a:t>Efoe</a:t>
            </a:r>
            <a:r>
              <a:rPr lang="en-US" dirty="0" smtClean="0"/>
              <a:t> </a:t>
            </a:r>
            <a:r>
              <a:rPr lang="en-US" dirty="0" err="1" smtClean="0"/>
              <a:t>wi</a:t>
            </a:r>
            <a:r>
              <a:rPr lang="en-US" dirty="0" smtClean="0"/>
              <a:t> </a:t>
            </a:r>
            <a:r>
              <a:rPr lang="en-US" dirty="0" err="1" smtClean="0"/>
              <a:t>kari</a:t>
            </a:r>
            <a:r>
              <a:rPr lang="en-US" dirty="0" smtClean="0"/>
              <a:t> </a:t>
            </a:r>
            <a:r>
              <a:rPr lang="en-US" dirty="0" err="1" smtClean="0"/>
              <a:t>Gado</a:t>
            </a:r>
            <a:r>
              <a:rPr lang="en-US" dirty="0" smtClean="0"/>
              <a:t>, en </a:t>
            </a:r>
            <a:r>
              <a:rPr lang="en-US" dirty="0" err="1" smtClean="0"/>
              <a:t>drai</a:t>
            </a:r>
            <a:r>
              <a:rPr lang="en-US" dirty="0" smtClean="0"/>
              <a:t> </a:t>
            </a:r>
            <a:r>
              <a:rPr lang="en-US" dirty="0" err="1" smtClean="0"/>
              <a:t>komopo</a:t>
            </a:r>
            <a:r>
              <a:rPr lang="en-US" dirty="0" smtClean="0"/>
              <a:t> foe </a:t>
            </a:r>
            <a:r>
              <a:rPr lang="en-US" dirty="0" err="1" smtClean="0"/>
              <a:t>wi</a:t>
            </a:r>
            <a:r>
              <a:rPr lang="en-US" dirty="0" smtClean="0"/>
              <a:t> </a:t>
            </a:r>
            <a:r>
              <a:rPr lang="en-US" dirty="0" err="1" smtClean="0"/>
              <a:t>sondoe</a:t>
            </a:r>
            <a:r>
              <a:rPr lang="en-US" dirty="0" smtClean="0"/>
              <a:t>, </a:t>
            </a:r>
            <a:r>
              <a:rPr lang="en-US" dirty="0" err="1" smtClean="0"/>
              <a:t>Gado</a:t>
            </a:r>
            <a:r>
              <a:rPr lang="en-US" dirty="0" smtClean="0"/>
              <a:t> </a:t>
            </a:r>
            <a:r>
              <a:rPr lang="en-US" dirty="0" err="1" smtClean="0"/>
              <a:t>sa</a:t>
            </a:r>
            <a:r>
              <a:rPr lang="en-US" dirty="0" smtClean="0"/>
              <a:t> </a:t>
            </a:r>
            <a:r>
              <a:rPr lang="en-US" dirty="0" err="1" smtClean="0"/>
              <a:t>jere</a:t>
            </a:r>
            <a:r>
              <a:rPr lang="en-US" dirty="0" smtClean="0"/>
              <a:t>: Joel 2:15-17 en </a:t>
            </a:r>
            <a:r>
              <a:rPr lang="en-US" dirty="0" err="1" smtClean="0"/>
              <a:t>blesi</a:t>
            </a:r>
            <a:r>
              <a:rPr lang="en-US" dirty="0" smtClean="0"/>
              <a:t> 18-26</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pramisi</a:t>
            </a:r>
            <a:r>
              <a:rPr lang="en-US" dirty="0" smtClean="0"/>
              <a:t>:</a:t>
            </a:r>
            <a:br>
              <a:rPr lang="en-US" dirty="0" smtClean="0"/>
            </a:br>
            <a:endParaRPr lang="en-US" dirty="0"/>
          </a:p>
        </p:txBody>
      </p:sp>
      <p:sp>
        <p:nvSpPr>
          <p:cNvPr id="3" name="Content Placeholder 2"/>
          <p:cNvSpPr>
            <a:spLocks noGrp="1"/>
          </p:cNvSpPr>
          <p:nvPr>
            <p:ph idx="1"/>
          </p:nvPr>
        </p:nvSpPr>
        <p:spPr/>
        <p:txBody>
          <a:bodyPr/>
          <a:lstStyle/>
          <a:p>
            <a:r>
              <a:rPr lang="en-US" b="1" dirty="0" err="1" smtClean="0"/>
              <a:t>Joz</a:t>
            </a:r>
            <a:r>
              <a:rPr lang="en-US" b="1" dirty="0" smtClean="0"/>
              <a:t>. 3:5</a:t>
            </a:r>
            <a:r>
              <a:rPr lang="en-US" b="1" baseline="0" dirty="0" smtClean="0"/>
              <a:t> En </a:t>
            </a:r>
            <a:r>
              <a:rPr lang="en-US" b="1" baseline="0" dirty="0" err="1" smtClean="0"/>
              <a:t>Jozua</a:t>
            </a:r>
            <a:r>
              <a:rPr lang="en-US" b="1" baseline="0" dirty="0" smtClean="0"/>
              <a:t> </a:t>
            </a:r>
            <a:r>
              <a:rPr lang="en-US" b="1" baseline="0" dirty="0" err="1" smtClean="0"/>
              <a:t>ben</a:t>
            </a:r>
            <a:r>
              <a:rPr lang="en-US" b="1" baseline="0" dirty="0" smtClean="0"/>
              <a:t> </a:t>
            </a:r>
            <a:r>
              <a:rPr lang="en-US" b="1" baseline="0" dirty="0" err="1" smtClean="0"/>
              <a:t>taki</a:t>
            </a:r>
            <a:r>
              <a:rPr lang="en-US" b="1" baseline="0" dirty="0" smtClean="0"/>
              <a:t> </a:t>
            </a:r>
            <a:r>
              <a:rPr lang="en-US" b="1" baseline="0" dirty="0" err="1" smtClean="0"/>
              <a:t>gi</a:t>
            </a:r>
            <a:r>
              <a:rPr lang="en-US" b="1" baseline="0" dirty="0" smtClean="0"/>
              <a:t> </a:t>
            </a:r>
            <a:r>
              <a:rPr lang="en-US" b="1" baseline="0" dirty="0" err="1" smtClean="0"/>
              <a:t>da</a:t>
            </a:r>
            <a:r>
              <a:rPr lang="en-US" b="1" baseline="0" dirty="0" smtClean="0"/>
              <a:t> </a:t>
            </a:r>
            <a:r>
              <a:rPr lang="en-US" b="1" baseline="0" dirty="0" err="1" smtClean="0"/>
              <a:t>pipel</a:t>
            </a:r>
            <a:r>
              <a:rPr lang="en-US" b="1" baseline="0" dirty="0" smtClean="0"/>
              <a:t> </a:t>
            </a:r>
            <a:r>
              <a:rPr lang="en-US" b="1" baseline="0" dirty="0" err="1" smtClean="0"/>
              <a:t>taki</a:t>
            </a:r>
            <a:r>
              <a:rPr lang="en-US" b="1" baseline="0" dirty="0" smtClean="0"/>
              <a:t>: </a:t>
            </a:r>
            <a:r>
              <a:rPr lang="en-US" b="1" baseline="0" dirty="0" err="1" smtClean="0"/>
              <a:t>Krini</a:t>
            </a:r>
            <a:r>
              <a:rPr lang="en-US" b="1" baseline="0" dirty="0" smtClean="0"/>
              <a:t> </a:t>
            </a:r>
            <a:r>
              <a:rPr lang="en-US" b="1" baseline="0" dirty="0" err="1" smtClean="0"/>
              <a:t>oensrefi</a:t>
            </a:r>
            <a:r>
              <a:rPr lang="en-US" b="1" baseline="0" dirty="0" smtClean="0"/>
              <a:t>; </a:t>
            </a:r>
            <a:r>
              <a:rPr lang="en-US" b="1" baseline="0" dirty="0" err="1" smtClean="0"/>
              <a:t>bikasi</a:t>
            </a:r>
            <a:r>
              <a:rPr lang="en-US" b="1" baseline="0" dirty="0" smtClean="0"/>
              <a:t> </a:t>
            </a:r>
            <a:r>
              <a:rPr lang="en-US" b="1" baseline="0" dirty="0" err="1" smtClean="0"/>
              <a:t>tamara</a:t>
            </a:r>
            <a:r>
              <a:rPr lang="en-US" b="1" baseline="0" dirty="0" smtClean="0"/>
              <a:t> MASRA </a:t>
            </a:r>
            <a:r>
              <a:rPr lang="en-US" b="1" baseline="0" dirty="0" err="1" smtClean="0"/>
              <a:t>sa</a:t>
            </a:r>
            <a:r>
              <a:rPr lang="en-US" b="1" baseline="0" dirty="0" smtClean="0"/>
              <a:t> doe </a:t>
            </a:r>
            <a:r>
              <a:rPr lang="en-US" b="1" baseline="0" dirty="0" err="1" smtClean="0"/>
              <a:t>wondroewroko</a:t>
            </a:r>
            <a:r>
              <a:rPr lang="en-US" b="1" baseline="0" dirty="0" smtClean="0"/>
              <a:t> </a:t>
            </a:r>
            <a:r>
              <a:rPr lang="en-US" b="1" baseline="0" dirty="0" err="1" smtClean="0"/>
              <a:t>na</a:t>
            </a:r>
            <a:r>
              <a:rPr lang="en-US" b="1" baseline="0" dirty="0" smtClean="0"/>
              <a:t> </a:t>
            </a:r>
            <a:r>
              <a:rPr lang="en-US" b="1" baseline="0" dirty="0" err="1" smtClean="0"/>
              <a:t>oen</a:t>
            </a:r>
            <a:r>
              <a:rPr lang="en-US" b="1" baseline="0" dirty="0" smtClean="0"/>
              <a:t> </a:t>
            </a:r>
            <a:r>
              <a:rPr lang="en-US" b="1" baseline="0" dirty="0" err="1" smtClean="0"/>
              <a:t>mindri</a:t>
            </a:r>
            <a:r>
              <a:rPr lang="en-US" b="1" baseline="0" dirty="0" smtClean="0"/>
              <a:t>.</a:t>
            </a:r>
          </a:p>
          <a:p>
            <a:r>
              <a:rPr lang="en-US" b="1" dirty="0" smtClean="0"/>
              <a:t>Jer. 33:3 </a:t>
            </a:r>
            <a:r>
              <a:rPr lang="it-IT" b="1" baseline="0" dirty="0" smtClean="0"/>
              <a:t>Kari na Mi, en Mi sa piki joe, en Mi sa sori</a:t>
            </a:r>
            <a:r>
              <a:rPr lang="en-US" b="1" baseline="0" dirty="0" smtClean="0"/>
              <a:t> </a:t>
            </a:r>
            <a:r>
              <a:rPr lang="en-US" b="1" baseline="0" dirty="0" err="1" smtClean="0"/>
              <a:t>joe</a:t>
            </a:r>
            <a:r>
              <a:rPr lang="en-US" b="1" baseline="0" dirty="0" smtClean="0"/>
              <a:t> </a:t>
            </a:r>
            <a:r>
              <a:rPr lang="en-US" b="1" baseline="0" dirty="0" err="1" smtClean="0"/>
              <a:t>bigi</a:t>
            </a:r>
            <a:r>
              <a:rPr lang="en-US" b="1" baseline="0" dirty="0" smtClean="0"/>
              <a:t> en </a:t>
            </a:r>
            <a:r>
              <a:rPr lang="en-US" b="1" baseline="0" dirty="0" err="1" smtClean="0"/>
              <a:t>makti</a:t>
            </a:r>
            <a:r>
              <a:rPr lang="en-US" b="1" baseline="0" dirty="0" smtClean="0"/>
              <a:t> </a:t>
            </a:r>
            <a:r>
              <a:rPr lang="en-US" b="1" baseline="0" dirty="0" err="1" smtClean="0"/>
              <a:t>sani</a:t>
            </a:r>
            <a:r>
              <a:rPr lang="en-US" b="1" baseline="0" dirty="0" smtClean="0"/>
              <a:t> </a:t>
            </a:r>
            <a:r>
              <a:rPr lang="en-US" b="1" baseline="0" dirty="0" err="1" smtClean="0"/>
              <a:t>disi</a:t>
            </a:r>
            <a:r>
              <a:rPr lang="en-US" b="1" baseline="0" dirty="0" smtClean="0"/>
              <a:t> </a:t>
            </a:r>
            <a:r>
              <a:rPr lang="en-US" b="1" baseline="0" dirty="0" err="1" smtClean="0"/>
              <a:t>joe</a:t>
            </a:r>
            <a:r>
              <a:rPr lang="en-US" b="1" baseline="0" dirty="0" smtClean="0"/>
              <a:t> no </a:t>
            </a:r>
            <a:r>
              <a:rPr lang="en-US" b="1" baseline="0" dirty="0" err="1" smtClean="0"/>
              <a:t>sabi</a:t>
            </a:r>
            <a:r>
              <a:rPr lang="en-US" b="1" baseline="0"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pramisi</a:t>
            </a:r>
            <a:endParaRPr lang="en-US" dirty="0"/>
          </a:p>
        </p:txBody>
      </p:sp>
      <p:sp>
        <p:nvSpPr>
          <p:cNvPr id="3" name="Content Placeholder 2"/>
          <p:cNvSpPr>
            <a:spLocks noGrp="1"/>
          </p:cNvSpPr>
          <p:nvPr>
            <p:ph idx="1"/>
          </p:nvPr>
        </p:nvSpPr>
        <p:spPr>
          <a:xfrm>
            <a:off x="0" y="1752600"/>
            <a:ext cx="8955088" cy="4114800"/>
          </a:xfrm>
        </p:spPr>
        <p:txBody>
          <a:bodyPr/>
          <a:lstStyle/>
          <a:p>
            <a:r>
              <a:rPr lang="en-US" sz="2800" b="1" dirty="0" smtClean="0"/>
              <a:t>Mal. 3:</a:t>
            </a:r>
            <a:r>
              <a:rPr lang="en-US" sz="2800" b="1" baseline="0" dirty="0" smtClean="0"/>
              <a:t> 10. </a:t>
            </a:r>
            <a:r>
              <a:rPr lang="en-US" sz="2800" b="1" baseline="0" dirty="0" err="1" smtClean="0"/>
              <a:t>Tjari</a:t>
            </a:r>
            <a:r>
              <a:rPr lang="en-US" sz="2800" b="1" baseline="0" dirty="0" smtClean="0"/>
              <a:t> ala </a:t>
            </a:r>
            <a:r>
              <a:rPr lang="en-US" sz="2800" b="1" baseline="0" dirty="0" err="1" smtClean="0"/>
              <a:t>dem</a:t>
            </a:r>
            <a:r>
              <a:rPr lang="en-US" sz="2800" b="1" baseline="0" dirty="0" smtClean="0"/>
              <a:t> </a:t>
            </a:r>
            <a:r>
              <a:rPr lang="en-US" sz="2800" b="1" baseline="0" dirty="0" err="1" smtClean="0"/>
              <a:t>tiende</a:t>
            </a:r>
            <a:r>
              <a:rPr lang="en-US" sz="2800" b="1" baseline="0" dirty="0" smtClean="0"/>
              <a:t> </a:t>
            </a:r>
            <a:r>
              <a:rPr lang="en-US" sz="2800" b="1" baseline="0" dirty="0" err="1" smtClean="0"/>
              <a:t>kom</a:t>
            </a:r>
            <a:r>
              <a:rPr lang="en-US" sz="2800" b="1" baseline="0" dirty="0" smtClean="0"/>
              <a:t> </a:t>
            </a:r>
            <a:r>
              <a:rPr lang="en-US" sz="2800" b="1" baseline="0" dirty="0" err="1" smtClean="0"/>
              <a:t>na</a:t>
            </a:r>
            <a:r>
              <a:rPr lang="en-US" sz="2800" b="1" baseline="0" dirty="0" smtClean="0"/>
              <a:t> </a:t>
            </a:r>
            <a:r>
              <a:rPr lang="en-US" sz="2800" b="1" baseline="0" dirty="0" err="1" smtClean="0"/>
              <a:t>ini</a:t>
            </a:r>
            <a:r>
              <a:rPr lang="en-US" sz="2800" b="1" baseline="0" dirty="0" smtClean="0"/>
              <a:t> </a:t>
            </a:r>
            <a:r>
              <a:rPr lang="en-US" sz="2800" b="1" baseline="0" dirty="0" err="1" smtClean="0"/>
              <a:t>da</a:t>
            </a:r>
            <a:r>
              <a:rPr lang="en-US" sz="2800" b="1" baseline="0" dirty="0" smtClean="0"/>
              <a:t> </a:t>
            </a:r>
            <a:r>
              <a:rPr lang="en-US" sz="2800" b="1" baseline="0" dirty="0" err="1" smtClean="0"/>
              <a:t>makzien</a:t>
            </a:r>
            <a:r>
              <a:rPr lang="en-US" sz="2800" b="1" baseline="0" dirty="0" smtClean="0"/>
              <a:t>, foe </a:t>
            </a:r>
            <a:r>
              <a:rPr lang="en-US" sz="2800" b="1" baseline="0" dirty="0" err="1" smtClean="0"/>
              <a:t>njanjan</a:t>
            </a:r>
            <a:r>
              <a:rPr lang="en-US" sz="2800" b="1" baseline="0" dirty="0" smtClean="0"/>
              <a:t> </a:t>
            </a:r>
            <a:r>
              <a:rPr lang="en-US" sz="2800" b="1" baseline="0" dirty="0" err="1" smtClean="0"/>
              <a:t>sa</a:t>
            </a:r>
            <a:r>
              <a:rPr lang="en-US" sz="2800" b="1" baseline="0" dirty="0" smtClean="0"/>
              <a:t> de </a:t>
            </a:r>
            <a:r>
              <a:rPr lang="en-US" sz="2800" b="1" baseline="0" dirty="0" err="1" smtClean="0"/>
              <a:t>na</a:t>
            </a:r>
            <a:r>
              <a:rPr lang="en-US" sz="2800" b="1" baseline="0" dirty="0" smtClean="0"/>
              <a:t> </a:t>
            </a:r>
            <a:r>
              <a:rPr lang="en-US" sz="2800" b="1" baseline="0" dirty="0" err="1" smtClean="0"/>
              <a:t>ini</a:t>
            </a:r>
            <a:r>
              <a:rPr lang="en-US" sz="2800" b="1" baseline="0" dirty="0" smtClean="0"/>
              <a:t> Mi </a:t>
            </a:r>
            <a:r>
              <a:rPr lang="en-US" sz="2800" b="1" baseline="0" dirty="0" err="1" smtClean="0"/>
              <a:t>oso</a:t>
            </a:r>
            <a:r>
              <a:rPr lang="en-US" sz="2800" b="1" baseline="0" dirty="0" smtClean="0"/>
              <a:t>, en </a:t>
            </a:r>
            <a:r>
              <a:rPr lang="en-US" sz="2800" b="1" baseline="0" dirty="0" err="1" smtClean="0"/>
              <a:t>tesi</a:t>
            </a:r>
            <a:r>
              <a:rPr lang="en-US" sz="2800" b="1" baseline="0" dirty="0" smtClean="0"/>
              <a:t> Mi </a:t>
            </a:r>
            <a:r>
              <a:rPr lang="en-US" sz="2800" b="1" baseline="0" dirty="0" err="1" smtClean="0"/>
              <a:t>nanga</a:t>
            </a:r>
            <a:r>
              <a:rPr lang="en-US" sz="2800" b="1" baseline="0" dirty="0" smtClean="0"/>
              <a:t> </a:t>
            </a:r>
            <a:r>
              <a:rPr lang="en-US" sz="2800" b="1" baseline="0" dirty="0" err="1" smtClean="0"/>
              <a:t>disi</a:t>
            </a:r>
            <a:r>
              <a:rPr lang="en-US" sz="2800" b="1" baseline="0" dirty="0" smtClean="0"/>
              <a:t>: so MASRA foe </a:t>
            </a:r>
            <a:r>
              <a:rPr lang="en-US" sz="2800" b="1" baseline="0" dirty="0" err="1" smtClean="0"/>
              <a:t>dem</a:t>
            </a:r>
            <a:r>
              <a:rPr lang="en-US" sz="2800" b="1" baseline="0" dirty="0" smtClean="0"/>
              <a:t> </a:t>
            </a:r>
            <a:r>
              <a:rPr lang="en-US" sz="2800" b="1" baseline="0" dirty="0" err="1" smtClean="0"/>
              <a:t>legre</a:t>
            </a:r>
            <a:r>
              <a:rPr lang="en-US" sz="2800" b="1" baseline="0" dirty="0" smtClean="0"/>
              <a:t> de </a:t>
            </a:r>
            <a:r>
              <a:rPr lang="en-US" sz="2800" b="1" baseline="0" dirty="0" err="1" smtClean="0"/>
              <a:t>taki</a:t>
            </a:r>
            <a:r>
              <a:rPr lang="en-US" sz="2800" b="1" baseline="0" dirty="0" smtClean="0"/>
              <a:t>: </a:t>
            </a:r>
            <a:r>
              <a:rPr lang="en-US" sz="2800" b="1" baseline="0" dirty="0" err="1" smtClean="0"/>
              <a:t>efoe</a:t>
            </a:r>
            <a:r>
              <a:rPr lang="en-US" sz="2800" b="1" baseline="0" dirty="0" smtClean="0"/>
              <a:t> Mi no </a:t>
            </a:r>
            <a:r>
              <a:rPr lang="en-US" sz="2800" b="1" baseline="0" dirty="0" err="1" smtClean="0"/>
              <a:t>sa</a:t>
            </a:r>
            <a:r>
              <a:rPr lang="en-US" sz="2800" b="1" baseline="0" dirty="0" smtClean="0"/>
              <a:t> </a:t>
            </a:r>
            <a:r>
              <a:rPr lang="en-US" sz="2800" b="1" baseline="0" dirty="0" err="1" smtClean="0"/>
              <a:t>opo</a:t>
            </a:r>
            <a:r>
              <a:rPr lang="en-US" sz="2800" b="1" baseline="0" dirty="0" smtClean="0"/>
              <a:t> </a:t>
            </a:r>
            <a:r>
              <a:rPr lang="en-US" sz="2800" b="1" baseline="0" dirty="0" err="1" smtClean="0"/>
              <a:t>dem</a:t>
            </a:r>
            <a:r>
              <a:rPr lang="en-US" sz="2800" b="1" baseline="0" dirty="0" smtClean="0"/>
              <a:t> </a:t>
            </a:r>
            <a:r>
              <a:rPr lang="en-US" sz="2800" b="1" baseline="0" dirty="0" err="1" smtClean="0"/>
              <a:t>fensre</a:t>
            </a:r>
            <a:r>
              <a:rPr lang="en-US" sz="2800" b="1" baseline="0" dirty="0" smtClean="0"/>
              <a:t> foe </a:t>
            </a:r>
            <a:r>
              <a:rPr lang="en-US" sz="2800" b="1" baseline="0" dirty="0" err="1" smtClean="0"/>
              <a:t>hemel</a:t>
            </a:r>
            <a:r>
              <a:rPr lang="en-US" sz="2800" b="1" baseline="0" dirty="0" smtClean="0"/>
              <a:t>, en </a:t>
            </a:r>
            <a:r>
              <a:rPr lang="en-US" sz="2800" b="1" baseline="0" dirty="0" err="1" smtClean="0"/>
              <a:t>trowe</a:t>
            </a:r>
            <a:r>
              <a:rPr lang="en-US" sz="2800" b="1" baseline="0" dirty="0" smtClean="0"/>
              <a:t> wan </a:t>
            </a:r>
            <a:r>
              <a:rPr lang="en-US" sz="2800" b="1" baseline="0" dirty="0" err="1" smtClean="0"/>
              <a:t>blesi</a:t>
            </a:r>
            <a:r>
              <a:rPr lang="en-US" sz="2800" b="1" baseline="0" dirty="0" smtClean="0"/>
              <a:t> </a:t>
            </a:r>
            <a:r>
              <a:rPr lang="en-US" sz="2800" b="1" baseline="0" dirty="0" err="1" smtClean="0"/>
              <a:t>na</a:t>
            </a:r>
            <a:r>
              <a:rPr lang="en-US" sz="2800" b="1" baseline="0" dirty="0" smtClean="0"/>
              <a:t> </a:t>
            </a:r>
            <a:r>
              <a:rPr lang="en-US" sz="2800" b="1" baseline="0" dirty="0" err="1" smtClean="0"/>
              <a:t>oen</a:t>
            </a:r>
            <a:r>
              <a:rPr lang="en-US" sz="2800" b="1" baseline="0" dirty="0" smtClean="0"/>
              <a:t> </a:t>
            </a:r>
            <a:r>
              <a:rPr lang="en-US" sz="2800" b="1" baseline="0" dirty="0" err="1" smtClean="0"/>
              <a:t>tapoe</a:t>
            </a:r>
            <a:r>
              <a:rPr lang="en-US" sz="2800" b="1" baseline="0" dirty="0" smtClean="0"/>
              <a:t>, so </a:t>
            </a:r>
            <a:r>
              <a:rPr lang="en-US" sz="2800" b="1" baseline="0" dirty="0" err="1" smtClean="0"/>
              <a:t>dati</a:t>
            </a:r>
            <a:r>
              <a:rPr lang="en-US" sz="2800" b="1" baseline="0" dirty="0" smtClean="0"/>
              <a:t> </a:t>
            </a:r>
            <a:r>
              <a:rPr lang="en-US" sz="2800" b="1" baseline="0" dirty="0" err="1" smtClean="0"/>
              <a:t>oen</a:t>
            </a:r>
            <a:r>
              <a:rPr lang="en-US" sz="2800" b="1" baseline="0" dirty="0" smtClean="0"/>
              <a:t> no </a:t>
            </a:r>
            <a:r>
              <a:rPr lang="en-US" sz="2800" b="1" baseline="0" dirty="0" err="1" smtClean="0"/>
              <a:t>sa</a:t>
            </a:r>
            <a:r>
              <a:rPr lang="en-US" sz="2800" b="1" baseline="0" dirty="0" smtClean="0"/>
              <a:t> </a:t>
            </a:r>
            <a:r>
              <a:rPr lang="en-US" sz="2800" b="1" baseline="0" dirty="0" err="1" smtClean="0"/>
              <a:t>abi</a:t>
            </a:r>
            <a:r>
              <a:rPr lang="en-US" sz="2800" b="1" baseline="0" dirty="0" smtClean="0"/>
              <a:t> </a:t>
            </a:r>
            <a:r>
              <a:rPr lang="en-US" sz="2800" b="1" baseline="0" dirty="0" err="1" smtClean="0"/>
              <a:t>presi</a:t>
            </a:r>
            <a:r>
              <a:rPr lang="en-US" sz="2800" b="1" baseline="0" dirty="0" smtClean="0"/>
              <a:t> </a:t>
            </a:r>
            <a:r>
              <a:rPr lang="en-US" sz="2800" b="1" baseline="0" dirty="0" err="1" smtClean="0"/>
              <a:t>nofo</a:t>
            </a:r>
            <a:r>
              <a:rPr lang="en-US" sz="2800" b="1" baseline="0" dirty="0" smtClean="0"/>
              <a:t> foe </a:t>
            </a:r>
            <a:r>
              <a:rPr lang="en-US" sz="2800" b="1" baseline="0" dirty="0" err="1" smtClean="0"/>
              <a:t>kibri</a:t>
            </a:r>
            <a:r>
              <a:rPr lang="en-US" sz="2800" b="1" baseline="0" dirty="0" smtClean="0"/>
              <a:t> hem.  11. En Mi </a:t>
            </a:r>
            <a:r>
              <a:rPr lang="en-US" sz="2800" b="1" baseline="0" dirty="0" err="1" smtClean="0"/>
              <a:t>sa</a:t>
            </a:r>
            <a:r>
              <a:rPr lang="en-US" sz="2800" b="1" baseline="0" dirty="0" smtClean="0"/>
              <a:t> </a:t>
            </a:r>
            <a:r>
              <a:rPr lang="en-US" sz="2800" b="1" baseline="0" dirty="0" err="1" smtClean="0"/>
              <a:t>tapoe</a:t>
            </a:r>
            <a:r>
              <a:rPr lang="en-US" sz="2800" b="1" baseline="0" dirty="0" smtClean="0"/>
              <a:t> </a:t>
            </a:r>
            <a:r>
              <a:rPr lang="en-US" sz="2800" b="1" baseline="0" dirty="0" err="1" smtClean="0"/>
              <a:t>da</a:t>
            </a:r>
            <a:r>
              <a:rPr lang="en-US" sz="2800" b="1" baseline="0" dirty="0" smtClean="0"/>
              <a:t> </a:t>
            </a:r>
            <a:r>
              <a:rPr lang="en-US" sz="2800" b="1" baseline="0" dirty="0" err="1" smtClean="0"/>
              <a:t>verslinder</a:t>
            </a:r>
            <a:r>
              <a:rPr lang="en-US" sz="2800" b="1" baseline="0" dirty="0" smtClean="0"/>
              <a:t> foe </a:t>
            </a:r>
            <a:r>
              <a:rPr lang="en-US" sz="2800" b="1" baseline="0" dirty="0" err="1" smtClean="0"/>
              <a:t>oen</a:t>
            </a:r>
            <a:r>
              <a:rPr lang="en-US" sz="2800" b="1" baseline="0" dirty="0" smtClean="0"/>
              <a:t> </a:t>
            </a:r>
            <a:r>
              <a:rPr lang="en-US" sz="2800" b="1" baseline="0" dirty="0" err="1" smtClean="0"/>
              <a:t>ede</a:t>
            </a:r>
            <a:r>
              <a:rPr lang="en-US" sz="2800" b="1" baseline="0" dirty="0" smtClean="0"/>
              <a:t>, en a no </a:t>
            </a:r>
            <a:r>
              <a:rPr lang="en-US" sz="2800" b="1" baseline="0" dirty="0" err="1" smtClean="0"/>
              <a:t>sa</a:t>
            </a:r>
            <a:r>
              <a:rPr lang="en-US" sz="2800" b="1" baseline="0" dirty="0" smtClean="0"/>
              <a:t> </a:t>
            </a:r>
            <a:r>
              <a:rPr lang="en-US" sz="2800" b="1" baseline="0" dirty="0" err="1" smtClean="0"/>
              <a:t>pori</a:t>
            </a:r>
            <a:r>
              <a:rPr lang="en-US" sz="2800" b="1" baseline="0" dirty="0" smtClean="0"/>
              <a:t> </a:t>
            </a:r>
            <a:r>
              <a:rPr lang="en-US" sz="2800" b="1" baseline="0" dirty="0" err="1" smtClean="0"/>
              <a:t>da</a:t>
            </a:r>
            <a:r>
              <a:rPr lang="en-US" sz="2800" b="1" baseline="0" dirty="0" smtClean="0"/>
              <a:t> </a:t>
            </a:r>
            <a:r>
              <a:rPr lang="en-US" sz="2800" b="1" baseline="0" dirty="0" err="1" smtClean="0"/>
              <a:t>froktoe</a:t>
            </a:r>
            <a:r>
              <a:rPr lang="en-US" sz="2800" b="1" baseline="0" dirty="0" smtClean="0"/>
              <a:t> foe </a:t>
            </a:r>
            <a:r>
              <a:rPr lang="en-US" sz="2800" b="1" baseline="0" dirty="0" err="1" smtClean="0"/>
              <a:t>oen</a:t>
            </a:r>
            <a:r>
              <a:rPr lang="en-US" sz="2800" b="1" baseline="0" dirty="0" smtClean="0"/>
              <a:t> </a:t>
            </a:r>
            <a:r>
              <a:rPr lang="en-US" sz="2800" b="1" baseline="0" dirty="0" err="1" smtClean="0"/>
              <a:t>gron</a:t>
            </a:r>
            <a:r>
              <a:rPr lang="en-US" sz="2800" b="1" baseline="0" dirty="0" smtClean="0"/>
              <a:t>; en </a:t>
            </a:r>
            <a:r>
              <a:rPr lang="en-US" sz="2800" b="1" baseline="0" dirty="0" err="1" smtClean="0"/>
              <a:t>oen</a:t>
            </a:r>
            <a:r>
              <a:rPr lang="en-US" sz="2800" b="1" baseline="0" dirty="0" smtClean="0"/>
              <a:t> </a:t>
            </a:r>
            <a:r>
              <a:rPr lang="en-US" sz="2800" b="1" baseline="0" dirty="0" err="1" smtClean="0"/>
              <a:t>druivitaki</a:t>
            </a:r>
            <a:r>
              <a:rPr lang="en-US" sz="2800" b="1" baseline="0" dirty="0" smtClean="0"/>
              <a:t> </a:t>
            </a:r>
            <a:r>
              <a:rPr lang="en-US" sz="2800" b="1" baseline="0" dirty="0" err="1" smtClean="0"/>
              <a:t>na</a:t>
            </a:r>
            <a:r>
              <a:rPr lang="en-US" sz="2800" b="1" baseline="0" dirty="0" smtClean="0"/>
              <a:t> </a:t>
            </a:r>
            <a:r>
              <a:rPr lang="en-US" sz="2800" b="1" baseline="0" dirty="0" err="1" smtClean="0"/>
              <a:t>ini</a:t>
            </a:r>
            <a:r>
              <a:rPr lang="en-US" sz="2800" b="1" baseline="0" dirty="0" smtClean="0"/>
              <a:t> </a:t>
            </a:r>
            <a:r>
              <a:rPr lang="en-US" sz="2800" b="1" baseline="0" dirty="0" err="1" smtClean="0"/>
              <a:t>da</a:t>
            </a:r>
            <a:r>
              <a:rPr lang="en-US" sz="2800" b="1" baseline="0" dirty="0" smtClean="0"/>
              <a:t> </a:t>
            </a:r>
            <a:r>
              <a:rPr lang="en-US" sz="2800" b="1" baseline="0" dirty="0" err="1" smtClean="0"/>
              <a:t>firi</a:t>
            </a:r>
            <a:r>
              <a:rPr lang="en-US" sz="2800" b="1" baseline="0" dirty="0" smtClean="0"/>
              <a:t> no </a:t>
            </a:r>
            <a:r>
              <a:rPr lang="en-US" sz="2800" b="1" baseline="0" dirty="0" err="1" smtClean="0"/>
              <a:t>sa</a:t>
            </a:r>
            <a:r>
              <a:rPr lang="en-US" sz="2800" b="1" baseline="0" dirty="0" smtClean="0"/>
              <a:t> </a:t>
            </a:r>
            <a:r>
              <a:rPr lang="en-US" sz="2800" b="1" baseline="0" dirty="0" err="1" smtClean="0"/>
              <a:t>trowe</a:t>
            </a:r>
            <a:r>
              <a:rPr lang="en-US" sz="2800" b="1" baseline="0" dirty="0" smtClean="0"/>
              <a:t> hem </a:t>
            </a:r>
            <a:r>
              <a:rPr lang="en-US" sz="2800" b="1" baseline="0" dirty="0" err="1" smtClean="0"/>
              <a:t>froktoe</a:t>
            </a:r>
            <a:r>
              <a:rPr lang="en-US" sz="2800" b="1" baseline="0" dirty="0" smtClean="0"/>
              <a:t> </a:t>
            </a:r>
            <a:r>
              <a:rPr lang="en-US" sz="2800" b="1" baseline="0" dirty="0" err="1" smtClean="0"/>
              <a:t>fosi</a:t>
            </a:r>
            <a:r>
              <a:rPr lang="en-US" sz="2800" b="1" baseline="0" dirty="0" smtClean="0"/>
              <a:t> hem tem </a:t>
            </a:r>
            <a:r>
              <a:rPr lang="en-US" sz="2800" b="1" baseline="0" dirty="0" err="1" smtClean="0"/>
              <a:t>doro</a:t>
            </a:r>
            <a:r>
              <a:rPr lang="en-US" sz="2800" b="1" baseline="0" dirty="0" smtClean="0"/>
              <a:t>: so MASRA foe </a:t>
            </a:r>
            <a:r>
              <a:rPr lang="en-US" sz="2800" b="1" baseline="0" dirty="0" err="1" smtClean="0"/>
              <a:t>dem</a:t>
            </a:r>
            <a:r>
              <a:rPr lang="en-US" sz="2800" b="1" baseline="0" dirty="0" smtClean="0"/>
              <a:t> </a:t>
            </a:r>
            <a:r>
              <a:rPr lang="en-US" sz="2800" b="1" baseline="0" dirty="0" err="1" smtClean="0"/>
              <a:t>legre</a:t>
            </a:r>
            <a:r>
              <a:rPr lang="en-US" sz="2800" b="1" baseline="0" dirty="0" smtClean="0"/>
              <a:t> de </a:t>
            </a:r>
            <a:r>
              <a:rPr lang="en-US" sz="2800" b="1" baseline="0" dirty="0" err="1" smtClean="0"/>
              <a:t>taki</a:t>
            </a:r>
            <a:r>
              <a:rPr lang="en-US" sz="2800" b="1" baseline="0" dirty="0" smtClean="0"/>
              <a:t>.</a:t>
            </a:r>
            <a:endParaRPr lang="en-US" sz="2800" dirty="0"/>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Wan </a:t>
            </a:r>
            <a:r>
              <a:rPr lang="en-US" dirty="0" err="1" smtClean="0"/>
              <a:t>sani</a:t>
            </a:r>
            <a:r>
              <a:rPr lang="en-US" dirty="0" smtClean="0"/>
              <a:t> </a:t>
            </a:r>
            <a:r>
              <a:rPr lang="en-US" dirty="0" err="1" smtClean="0"/>
              <a:t>disi</a:t>
            </a:r>
            <a:r>
              <a:rPr lang="en-US" dirty="0" smtClean="0"/>
              <a:t> </a:t>
            </a:r>
            <a:r>
              <a:rPr lang="en-US" dirty="0" err="1" smtClean="0"/>
              <a:t>tapoe</a:t>
            </a:r>
            <a:r>
              <a:rPr lang="en-US" dirty="0" smtClean="0"/>
              <a:t> </a:t>
            </a:r>
            <a:r>
              <a:rPr lang="en-US" dirty="0" err="1" smtClean="0"/>
              <a:t>opwekking</a:t>
            </a:r>
            <a:endParaRPr lang="en-US" dirty="0"/>
          </a:p>
        </p:txBody>
      </p:sp>
      <p:sp>
        <p:nvSpPr>
          <p:cNvPr id="3" name="Content Placeholder 2"/>
          <p:cNvSpPr>
            <a:spLocks noGrp="1"/>
          </p:cNvSpPr>
          <p:nvPr>
            <p:ph idx="1"/>
          </p:nvPr>
        </p:nvSpPr>
        <p:spPr/>
        <p:txBody>
          <a:bodyPr/>
          <a:lstStyle/>
          <a:p>
            <a:r>
              <a:rPr lang="en-US" dirty="0" smtClean="0"/>
              <a:t>Dem </a:t>
            </a:r>
            <a:r>
              <a:rPr lang="en-US" dirty="0" err="1" smtClean="0"/>
              <a:t>preikiman</a:t>
            </a:r>
            <a:r>
              <a:rPr lang="en-US" dirty="0" smtClean="0"/>
              <a:t> no </a:t>
            </a:r>
            <a:r>
              <a:rPr lang="en-US" dirty="0" err="1" smtClean="0"/>
              <a:t>bribi</a:t>
            </a:r>
            <a:r>
              <a:rPr lang="en-US" dirty="0" smtClean="0"/>
              <a:t> </a:t>
            </a:r>
            <a:r>
              <a:rPr lang="en-US" dirty="0" err="1" smtClean="0"/>
              <a:t>tapoe</a:t>
            </a:r>
            <a:r>
              <a:rPr lang="en-US" dirty="0" smtClean="0"/>
              <a:t> </a:t>
            </a:r>
            <a:r>
              <a:rPr lang="en-US" dirty="0" err="1" smtClean="0"/>
              <a:t>Gado</a:t>
            </a:r>
            <a:r>
              <a:rPr lang="en-US" dirty="0" smtClean="0"/>
              <a:t> </a:t>
            </a:r>
            <a:r>
              <a:rPr lang="en-US" dirty="0" err="1" smtClean="0"/>
              <a:t>krakti</a:t>
            </a:r>
            <a:r>
              <a:rPr lang="en-US" dirty="0" smtClean="0"/>
              <a:t> foe </a:t>
            </a:r>
            <a:r>
              <a:rPr lang="en-US" dirty="0" err="1" smtClean="0"/>
              <a:t>meki</a:t>
            </a:r>
            <a:r>
              <a:rPr lang="en-US" dirty="0" smtClean="0"/>
              <a:t> Hem </a:t>
            </a:r>
            <a:r>
              <a:rPr lang="en-US" dirty="0" err="1" smtClean="0"/>
              <a:t>woortoe</a:t>
            </a:r>
            <a:r>
              <a:rPr lang="en-US" dirty="0" smtClean="0"/>
              <a:t> </a:t>
            </a:r>
            <a:r>
              <a:rPr lang="en-US" dirty="0" err="1" smtClean="0"/>
              <a:t>kom</a:t>
            </a:r>
            <a:r>
              <a:rPr lang="en-US" dirty="0" smtClean="0"/>
              <a:t> </a:t>
            </a:r>
            <a:r>
              <a:rPr lang="en-US" dirty="0" err="1" smtClean="0"/>
              <a:t>troe</a:t>
            </a:r>
            <a:endParaRPr lang="en-US" dirty="0" smtClean="0"/>
          </a:p>
          <a:p>
            <a:r>
              <a:rPr lang="en-US" dirty="0" err="1" smtClean="0"/>
              <a:t>Dus</a:t>
            </a:r>
            <a:r>
              <a:rPr lang="en-US" dirty="0" smtClean="0"/>
              <a:t> </a:t>
            </a:r>
            <a:r>
              <a:rPr lang="en-US" dirty="0" err="1" smtClean="0"/>
              <a:t>dem</a:t>
            </a:r>
            <a:r>
              <a:rPr lang="en-US" dirty="0" smtClean="0"/>
              <a:t> </a:t>
            </a:r>
            <a:r>
              <a:rPr lang="en-US" dirty="0" err="1" smtClean="0"/>
              <a:t>begi</a:t>
            </a:r>
            <a:r>
              <a:rPr lang="en-US" dirty="0" smtClean="0"/>
              <a:t> </a:t>
            </a:r>
            <a:r>
              <a:rPr lang="en-US" dirty="0" err="1" smtClean="0"/>
              <a:t>sondro</a:t>
            </a:r>
            <a:r>
              <a:rPr lang="en-US" dirty="0" smtClean="0"/>
              <a:t> </a:t>
            </a:r>
            <a:r>
              <a:rPr lang="en-US" dirty="0" err="1" smtClean="0"/>
              <a:t>bribi</a:t>
            </a:r>
            <a:r>
              <a:rPr lang="en-US" dirty="0" smtClean="0"/>
              <a:t>, en </a:t>
            </a:r>
            <a:r>
              <a:rPr lang="en-US" dirty="0" err="1" smtClean="0"/>
              <a:t>dem</a:t>
            </a:r>
            <a:r>
              <a:rPr lang="en-US" dirty="0" smtClean="0"/>
              <a:t> no </a:t>
            </a:r>
            <a:r>
              <a:rPr lang="en-US" dirty="0" err="1" smtClean="0"/>
              <a:t>kisi</a:t>
            </a:r>
            <a:r>
              <a:rPr lang="en-US" dirty="0" smtClean="0"/>
              <a:t> </a:t>
            </a:r>
            <a:r>
              <a:rPr lang="en-US" dirty="0" err="1" smtClean="0"/>
              <a:t>antwoord</a:t>
            </a:r>
            <a:r>
              <a:rPr lang="en-US" dirty="0" smtClean="0"/>
              <a:t>.</a:t>
            </a:r>
          </a:p>
          <a:p>
            <a:r>
              <a:rPr lang="en-US" dirty="0" err="1" smtClean="0"/>
              <a:t>Nazaret</a:t>
            </a:r>
            <a:r>
              <a:rPr lang="en-US" dirty="0" smtClean="0"/>
              <a:t> de wan </a:t>
            </a:r>
            <a:r>
              <a:rPr lang="en-US" dirty="0" err="1" smtClean="0"/>
              <a:t>slechte</a:t>
            </a:r>
            <a:r>
              <a:rPr lang="en-US" dirty="0" smtClean="0"/>
              <a:t> </a:t>
            </a:r>
            <a:r>
              <a:rPr lang="en-US" dirty="0" err="1" smtClean="0"/>
              <a:t>voorbeeld</a:t>
            </a:r>
            <a:r>
              <a:rPr lang="en-US" dirty="0" smtClean="0"/>
              <a:t> – </a:t>
            </a:r>
            <a:r>
              <a:rPr lang="en-US" dirty="0" err="1" smtClean="0"/>
              <a:t>bribi</a:t>
            </a:r>
            <a:r>
              <a:rPr lang="en-US" dirty="0" smtClean="0"/>
              <a:t> no de</a:t>
            </a:r>
          </a:p>
          <a:p>
            <a:r>
              <a:rPr lang="en-US" dirty="0" smtClean="0"/>
              <a:t>Abraham de wan </a:t>
            </a:r>
            <a:r>
              <a:rPr lang="en-US" dirty="0" err="1" smtClean="0"/>
              <a:t>boen</a:t>
            </a:r>
            <a:r>
              <a:rPr lang="en-US" dirty="0" smtClean="0"/>
              <a:t> </a:t>
            </a:r>
            <a:r>
              <a:rPr lang="en-US" dirty="0" err="1" smtClean="0"/>
              <a:t>voorbeeld</a:t>
            </a:r>
            <a:r>
              <a:rPr lang="en-US" dirty="0" smtClean="0"/>
              <a:t> foe </a:t>
            </a:r>
            <a:r>
              <a:rPr lang="en-US" dirty="0" err="1" smtClean="0"/>
              <a:t>bribi</a:t>
            </a:r>
            <a:r>
              <a:rPr lang="en-US" dirty="0" smtClean="0"/>
              <a:t> </a:t>
            </a:r>
            <a:r>
              <a:rPr lang="en-US" dirty="0" err="1" smtClean="0"/>
              <a:t>agensi</a:t>
            </a:r>
            <a:r>
              <a:rPr lang="en-US" dirty="0" smtClean="0"/>
              <a:t> </a:t>
            </a:r>
            <a:r>
              <a:rPr lang="en-US" dirty="0" err="1" smtClean="0"/>
              <a:t>hopoe</a:t>
            </a:r>
            <a:r>
              <a:rPr lang="en-US" dirty="0" smtClean="0"/>
              <a:t> </a:t>
            </a:r>
            <a:r>
              <a:rPr lang="en-US" dirty="0" err="1" smtClean="0"/>
              <a:t>srefi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bribi</a:t>
            </a:r>
            <a:r>
              <a:rPr lang="en-US" dirty="0" smtClean="0"/>
              <a:t>, en </a:t>
            </a:r>
            <a:r>
              <a:rPr lang="en-US" dirty="0" err="1" smtClean="0"/>
              <a:t>wroko</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bribi</a:t>
            </a:r>
            <a:endParaRPr lang="en-US" dirty="0"/>
          </a:p>
        </p:txBody>
      </p:sp>
      <p:sp>
        <p:nvSpPr>
          <p:cNvPr id="3" name="Content Placeholder 2"/>
          <p:cNvSpPr>
            <a:spLocks noGrp="1"/>
          </p:cNvSpPr>
          <p:nvPr>
            <p:ph idx="1"/>
          </p:nvPr>
        </p:nvSpPr>
        <p:spPr/>
        <p:txBody>
          <a:bodyPr/>
          <a:lstStyle/>
          <a:p>
            <a:r>
              <a:rPr lang="en-US" dirty="0" err="1" smtClean="0"/>
              <a:t>Interessant</a:t>
            </a:r>
            <a:r>
              <a:rPr lang="en-US" dirty="0" smtClean="0"/>
              <a:t> – </a:t>
            </a:r>
            <a:r>
              <a:rPr lang="en-US" dirty="0" err="1" smtClean="0"/>
              <a:t>Gado</a:t>
            </a:r>
            <a:r>
              <a:rPr lang="en-US" dirty="0" smtClean="0"/>
              <a:t> </a:t>
            </a:r>
            <a:r>
              <a:rPr lang="en-US" dirty="0" err="1" smtClean="0"/>
              <a:t>ben</a:t>
            </a:r>
            <a:r>
              <a:rPr lang="en-US" dirty="0" smtClean="0"/>
              <a:t> </a:t>
            </a:r>
            <a:r>
              <a:rPr lang="en-US" dirty="0" err="1" smtClean="0"/>
              <a:t>pramisi</a:t>
            </a:r>
            <a:r>
              <a:rPr lang="en-US" dirty="0" smtClean="0"/>
              <a:t> </a:t>
            </a:r>
            <a:r>
              <a:rPr lang="en-US" dirty="0" err="1" smtClean="0"/>
              <a:t>Jozua</a:t>
            </a:r>
            <a:r>
              <a:rPr lang="en-US" dirty="0" smtClean="0"/>
              <a:t> wan </a:t>
            </a:r>
            <a:r>
              <a:rPr lang="en-US" dirty="0" err="1" smtClean="0"/>
              <a:t>bigi</a:t>
            </a:r>
            <a:r>
              <a:rPr lang="en-US" dirty="0" smtClean="0"/>
              <a:t> </a:t>
            </a:r>
            <a:r>
              <a:rPr lang="en-US" dirty="0" err="1" smtClean="0"/>
              <a:t>kondre</a:t>
            </a:r>
            <a:r>
              <a:rPr lang="en-US" dirty="0" smtClean="0"/>
              <a:t>, en </a:t>
            </a:r>
            <a:r>
              <a:rPr lang="en-US" dirty="0" err="1" smtClean="0"/>
              <a:t>ibri</a:t>
            </a:r>
            <a:r>
              <a:rPr lang="en-US" dirty="0" smtClean="0"/>
              <a:t> </a:t>
            </a:r>
            <a:r>
              <a:rPr lang="en-US" dirty="0" err="1" smtClean="0"/>
              <a:t>foetoe</a:t>
            </a:r>
            <a:r>
              <a:rPr lang="en-US" dirty="0" smtClean="0"/>
              <a:t> </a:t>
            </a:r>
            <a:r>
              <a:rPr lang="en-US" dirty="0" err="1" smtClean="0"/>
              <a:t>pe</a:t>
            </a:r>
            <a:r>
              <a:rPr lang="en-US" dirty="0" smtClean="0"/>
              <a:t> a </a:t>
            </a:r>
            <a:r>
              <a:rPr lang="en-US" dirty="0" err="1" smtClean="0"/>
              <a:t>waka</a:t>
            </a:r>
            <a:r>
              <a:rPr lang="en-US" dirty="0" smtClean="0"/>
              <a:t>.  Ma a no </a:t>
            </a:r>
            <a:r>
              <a:rPr lang="en-US" dirty="0" err="1" smtClean="0"/>
              <a:t>ben</a:t>
            </a:r>
            <a:r>
              <a:rPr lang="en-US" dirty="0" smtClean="0"/>
              <a:t> </a:t>
            </a:r>
            <a:r>
              <a:rPr lang="en-US" dirty="0" err="1" smtClean="0"/>
              <a:t>waka</a:t>
            </a:r>
            <a:r>
              <a:rPr lang="en-US" dirty="0" smtClean="0"/>
              <a:t> </a:t>
            </a:r>
            <a:r>
              <a:rPr lang="en-US" dirty="0" err="1" smtClean="0"/>
              <a:t>na</a:t>
            </a:r>
            <a:r>
              <a:rPr lang="en-US" dirty="0" smtClean="0"/>
              <a:t> ala </a:t>
            </a:r>
            <a:r>
              <a:rPr lang="en-US" dirty="0" err="1" smtClean="0"/>
              <a:t>presi</a:t>
            </a:r>
            <a:r>
              <a:rPr lang="en-US" dirty="0" smtClean="0"/>
              <a:t> </a:t>
            </a:r>
            <a:r>
              <a:rPr lang="en-US" dirty="0" err="1" smtClean="0"/>
              <a:t>disi</a:t>
            </a:r>
            <a:r>
              <a:rPr lang="en-US" dirty="0" smtClean="0"/>
              <a:t> </a:t>
            </a:r>
            <a:r>
              <a:rPr lang="en-US" dirty="0" err="1" smtClean="0"/>
              <a:t>Gado</a:t>
            </a:r>
            <a:r>
              <a:rPr lang="en-US" dirty="0" smtClean="0"/>
              <a:t> </a:t>
            </a:r>
            <a:r>
              <a:rPr lang="en-US" dirty="0" err="1" smtClean="0"/>
              <a:t>pramisi</a:t>
            </a:r>
            <a:r>
              <a:rPr lang="en-US" dirty="0" smtClean="0"/>
              <a:t> hem, en </a:t>
            </a:r>
            <a:r>
              <a:rPr lang="en-US" dirty="0" err="1" smtClean="0"/>
              <a:t>ook</a:t>
            </a:r>
            <a:r>
              <a:rPr lang="en-US" dirty="0" smtClean="0"/>
              <a:t> toe Israel no </a:t>
            </a:r>
            <a:r>
              <a:rPr lang="en-US" dirty="0" err="1" smtClean="0"/>
              <a:t>kisi</a:t>
            </a:r>
            <a:r>
              <a:rPr lang="en-US" dirty="0" smtClean="0"/>
              <a:t> </a:t>
            </a:r>
            <a:r>
              <a:rPr lang="en-US" dirty="0" err="1" smtClean="0"/>
              <a:t>dem</a:t>
            </a:r>
            <a:r>
              <a:rPr lang="en-US" dirty="0" smtClean="0"/>
              <a:t> </a:t>
            </a:r>
            <a:r>
              <a:rPr lang="en-US" dirty="0" err="1" smtClean="0"/>
              <a:t>pisi</a:t>
            </a:r>
            <a:r>
              <a:rPr lang="en-US" dirty="0" smtClean="0"/>
              <a:t> </a:t>
            </a:r>
            <a:r>
              <a:rPr lang="en-US" dirty="0" err="1" smtClean="0"/>
              <a:t>te</a:t>
            </a:r>
            <a:r>
              <a:rPr lang="en-US" dirty="0" smtClean="0"/>
              <a:t> </a:t>
            </a:r>
            <a:r>
              <a:rPr lang="en-US" dirty="0" err="1" smtClean="0"/>
              <a:t>leki</a:t>
            </a:r>
            <a:r>
              <a:rPr lang="en-US" dirty="0" smtClean="0"/>
              <a:t> tide, en </a:t>
            </a:r>
            <a:r>
              <a:rPr lang="en-US" dirty="0" err="1" smtClean="0"/>
              <a:t>dem</a:t>
            </a:r>
            <a:r>
              <a:rPr lang="en-US" dirty="0" smtClean="0"/>
              <a:t> </a:t>
            </a:r>
            <a:r>
              <a:rPr lang="en-US" dirty="0" err="1" smtClean="0"/>
              <a:t>tjari</a:t>
            </a:r>
            <a:r>
              <a:rPr lang="en-US" dirty="0" smtClean="0"/>
              <a:t> </a:t>
            </a:r>
            <a:r>
              <a:rPr lang="en-US" dirty="0" err="1" smtClean="0"/>
              <a:t>soso</a:t>
            </a:r>
            <a:r>
              <a:rPr lang="en-US" dirty="0" smtClean="0"/>
              <a:t> </a:t>
            </a:r>
            <a:r>
              <a:rPr lang="en-US" dirty="0" err="1" smtClean="0"/>
              <a:t>trobi</a:t>
            </a:r>
            <a:r>
              <a:rPr lang="en-US" dirty="0" smtClean="0"/>
              <a:t> </a:t>
            </a:r>
            <a:r>
              <a:rPr lang="en-US" dirty="0" err="1" smtClean="0"/>
              <a:t>gi</a:t>
            </a:r>
            <a:r>
              <a:rPr lang="en-US" dirty="0" smtClean="0"/>
              <a:t> Israel</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wroko</a:t>
            </a:r>
            <a:r>
              <a:rPr lang="en-US" dirty="0" smtClean="0"/>
              <a:t> </a:t>
            </a:r>
            <a:r>
              <a:rPr lang="en-US" dirty="0" err="1" smtClean="0"/>
              <a:t>te</a:t>
            </a:r>
            <a:r>
              <a:rPr lang="en-US" dirty="0" smtClean="0"/>
              <a:t> </a:t>
            </a:r>
            <a:r>
              <a:rPr lang="en-US" dirty="0" err="1" smtClean="0"/>
              <a:t>soema</a:t>
            </a:r>
            <a:r>
              <a:rPr lang="en-US" dirty="0" smtClean="0"/>
              <a:t> </a:t>
            </a:r>
            <a:r>
              <a:rPr lang="en-US" dirty="0" err="1" smtClean="0"/>
              <a:t>begi</a:t>
            </a:r>
            <a:endParaRPr lang="en-US" dirty="0"/>
          </a:p>
        </p:txBody>
      </p:sp>
      <p:sp>
        <p:nvSpPr>
          <p:cNvPr id="3" name="Content Placeholder 2"/>
          <p:cNvSpPr>
            <a:spLocks noGrp="1"/>
          </p:cNvSpPr>
          <p:nvPr>
            <p:ph idx="1"/>
          </p:nvPr>
        </p:nvSpPr>
        <p:spPr/>
        <p:txBody>
          <a:bodyPr/>
          <a:lstStyle/>
          <a:p>
            <a:r>
              <a:rPr lang="en-US" dirty="0" err="1" smtClean="0"/>
              <a:t>Troe</a:t>
            </a:r>
            <a:r>
              <a:rPr lang="en-US" dirty="0" smtClean="0"/>
              <a:t> </a:t>
            </a:r>
            <a:r>
              <a:rPr lang="en-US" dirty="0" err="1" smtClean="0"/>
              <a:t>bribiwan</a:t>
            </a:r>
            <a:r>
              <a:rPr lang="en-US" dirty="0" smtClean="0"/>
              <a:t> </a:t>
            </a:r>
            <a:r>
              <a:rPr lang="en-US" dirty="0" err="1" smtClean="0"/>
              <a:t>disi</a:t>
            </a:r>
            <a:r>
              <a:rPr lang="en-US" dirty="0" smtClean="0"/>
              <a:t> </a:t>
            </a:r>
            <a:r>
              <a:rPr lang="en-US" dirty="0" err="1" smtClean="0"/>
              <a:t>bribi</a:t>
            </a:r>
            <a:r>
              <a:rPr lang="en-US" dirty="0" smtClean="0"/>
              <a:t> en </a:t>
            </a:r>
            <a:r>
              <a:rPr lang="en-US" dirty="0" err="1" smtClean="0"/>
              <a:t>hori</a:t>
            </a:r>
            <a:r>
              <a:rPr lang="en-US" dirty="0" smtClean="0"/>
              <a:t> </a:t>
            </a:r>
            <a:r>
              <a:rPr lang="en-US" dirty="0" err="1" smtClean="0"/>
              <a:t>da</a:t>
            </a:r>
            <a:r>
              <a:rPr lang="en-US" dirty="0" smtClean="0"/>
              <a:t> </a:t>
            </a:r>
            <a:r>
              <a:rPr lang="en-US" dirty="0" err="1" smtClean="0"/>
              <a:t>woortoe</a:t>
            </a:r>
            <a:r>
              <a:rPr lang="en-US" dirty="0" smtClean="0"/>
              <a:t> foe </a:t>
            </a:r>
            <a:r>
              <a:rPr lang="en-US" dirty="0" err="1" smtClean="0"/>
              <a:t>Gado</a:t>
            </a:r>
            <a:r>
              <a:rPr lang="en-US" dirty="0" smtClean="0"/>
              <a:t> </a:t>
            </a:r>
            <a:r>
              <a:rPr lang="en-US" dirty="0" err="1" smtClean="0"/>
              <a:t>na</a:t>
            </a:r>
            <a:r>
              <a:rPr lang="en-US" dirty="0" smtClean="0"/>
              <a:t> </a:t>
            </a:r>
            <a:r>
              <a:rPr lang="en-US" dirty="0" err="1" smtClean="0"/>
              <a:t>fesi</a:t>
            </a:r>
            <a:r>
              <a:rPr lang="en-US" dirty="0" smtClean="0"/>
              <a:t> foe Hem, en </a:t>
            </a:r>
            <a:r>
              <a:rPr lang="en-US" dirty="0" err="1" smtClean="0"/>
              <a:t>graboe</a:t>
            </a:r>
            <a:r>
              <a:rPr lang="en-US" dirty="0" smtClean="0"/>
              <a:t> Hem </a:t>
            </a:r>
            <a:r>
              <a:rPr lang="en-US" dirty="0" err="1" smtClean="0"/>
              <a:t>pramisi</a:t>
            </a:r>
            <a:r>
              <a:rPr lang="en-US" dirty="0" smtClean="0"/>
              <a:t>, </a:t>
            </a:r>
            <a:r>
              <a:rPr lang="en-US" dirty="0" err="1" smtClean="0"/>
              <a:t>kan</a:t>
            </a:r>
            <a:r>
              <a:rPr lang="en-US" dirty="0" smtClean="0"/>
              <a:t> </a:t>
            </a:r>
            <a:r>
              <a:rPr lang="en-US" dirty="0" err="1" smtClean="0"/>
              <a:t>tjari</a:t>
            </a:r>
            <a:r>
              <a:rPr lang="en-US" dirty="0" smtClean="0"/>
              <a:t> wan </a:t>
            </a:r>
            <a:r>
              <a:rPr lang="en-US" dirty="0" err="1" smtClean="0"/>
              <a:t>opwekking</a:t>
            </a:r>
            <a:r>
              <a:rPr lang="en-US" dirty="0" smtClean="0"/>
              <a:t> </a:t>
            </a:r>
            <a:r>
              <a:rPr lang="en-US" dirty="0" err="1" smtClean="0"/>
              <a:t>kom</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gemeente</a:t>
            </a:r>
            <a:endParaRPr lang="en-US" dirty="0"/>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doe </a:t>
            </a:r>
            <a:r>
              <a:rPr lang="en-US" dirty="0" err="1" smtClean="0"/>
              <a:t>makti</a:t>
            </a:r>
            <a:r>
              <a:rPr lang="en-US" dirty="0" smtClean="0"/>
              <a:t> </a:t>
            </a:r>
            <a:r>
              <a:rPr lang="en-US" dirty="0" err="1" smtClean="0"/>
              <a:t>sani</a:t>
            </a:r>
            <a:r>
              <a:rPr lang="en-US" dirty="0" smtClean="0"/>
              <a:t> </a:t>
            </a:r>
            <a:r>
              <a:rPr lang="en-US" dirty="0" err="1" smtClean="0"/>
              <a:t>te</a:t>
            </a:r>
            <a:r>
              <a:rPr lang="en-US" dirty="0" smtClean="0"/>
              <a:t> </a:t>
            </a:r>
            <a:r>
              <a:rPr lang="en-US" dirty="0" err="1" smtClean="0"/>
              <a:t>wi</a:t>
            </a:r>
            <a:r>
              <a:rPr lang="en-US" dirty="0" smtClean="0"/>
              <a:t> </a:t>
            </a:r>
            <a:r>
              <a:rPr lang="en-US" dirty="0" err="1" smtClean="0"/>
              <a:t>bribi</a:t>
            </a:r>
            <a:r>
              <a:rPr lang="en-US" dirty="0" smtClean="0"/>
              <a:t> </a:t>
            </a:r>
            <a:r>
              <a:rPr lang="en-US" dirty="0" err="1" smtClean="0"/>
              <a:t>tapoe</a:t>
            </a:r>
            <a:r>
              <a:rPr lang="en-US" dirty="0" smtClean="0"/>
              <a:t> Hem </a:t>
            </a:r>
            <a:r>
              <a:rPr lang="en-US" dirty="0" err="1" smtClean="0"/>
              <a:t>pramisi</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kan</a:t>
            </a:r>
            <a:r>
              <a:rPr lang="en-US" dirty="0" smtClean="0"/>
              <a:t> </a:t>
            </a:r>
            <a:r>
              <a:rPr lang="en-US" dirty="0" err="1" smtClean="0"/>
              <a:t>aksi</a:t>
            </a:r>
            <a:r>
              <a:rPr lang="en-US" dirty="0" smtClean="0"/>
              <a:t> </a:t>
            </a:r>
            <a:r>
              <a:rPr lang="en-US" dirty="0" err="1" smtClean="0"/>
              <a:t>Gado</a:t>
            </a:r>
            <a:r>
              <a:rPr lang="en-US" dirty="0" smtClean="0"/>
              <a:t> foe </a:t>
            </a:r>
            <a:r>
              <a:rPr lang="en-US" dirty="0" err="1" smtClean="0"/>
              <a:t>opo</a:t>
            </a:r>
            <a:r>
              <a:rPr lang="en-US" dirty="0" smtClean="0"/>
              <a:t> </a:t>
            </a:r>
            <a:r>
              <a:rPr lang="en-US" dirty="0" err="1" smtClean="0"/>
              <a:t>wi</a:t>
            </a:r>
            <a:r>
              <a:rPr lang="en-US" dirty="0" smtClean="0"/>
              <a:t> </a:t>
            </a:r>
            <a:r>
              <a:rPr lang="en-US" dirty="0" err="1" smtClean="0"/>
              <a:t>hati</a:t>
            </a:r>
            <a:r>
              <a:rPr lang="en-US" dirty="0" smtClean="0"/>
              <a:t> </a:t>
            </a:r>
            <a:r>
              <a:rPr lang="en-US" dirty="0" err="1" smtClean="0"/>
              <a:t>na</a:t>
            </a:r>
            <a:r>
              <a:rPr lang="en-US" dirty="0" smtClean="0"/>
              <a:t> </a:t>
            </a:r>
            <a:r>
              <a:rPr lang="en-US" dirty="0" err="1" smtClean="0"/>
              <a:t>dem</a:t>
            </a:r>
            <a:r>
              <a:rPr lang="en-US" dirty="0" smtClean="0"/>
              <a:t> </a:t>
            </a:r>
            <a:r>
              <a:rPr lang="en-US" dirty="0" err="1" smtClean="0"/>
              <a:t>pramisi</a:t>
            </a:r>
            <a:r>
              <a:rPr lang="en-US" dirty="0" smtClean="0"/>
              <a:t> foe Hem, en foe </a:t>
            </a:r>
            <a:r>
              <a:rPr lang="en-US" dirty="0" err="1" smtClean="0"/>
              <a:t>poti</a:t>
            </a:r>
            <a:r>
              <a:rPr lang="en-US" dirty="0" smtClean="0"/>
              <a:t> </a:t>
            </a:r>
            <a:r>
              <a:rPr lang="en-US" dirty="0" err="1" smtClean="0"/>
              <a:t>dem</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libi</a:t>
            </a:r>
            <a:endParaRPr lang="en-US" dirty="0" smtClean="0"/>
          </a:p>
          <a:p>
            <a:r>
              <a:rPr lang="en-US" dirty="0" err="1" smtClean="0"/>
              <a:t>Foeroe</a:t>
            </a:r>
            <a:r>
              <a:rPr lang="en-US" dirty="0" smtClean="0"/>
              <a:t> </a:t>
            </a:r>
            <a:r>
              <a:rPr lang="en-US" dirty="0" err="1" smtClean="0"/>
              <a:t>voorbeeld</a:t>
            </a:r>
            <a:r>
              <a:rPr lang="en-US" dirty="0" smtClean="0"/>
              <a:t> de:</a:t>
            </a:r>
          </a:p>
          <a:p>
            <a:pPr lvl="1"/>
            <a:r>
              <a:rPr lang="en-US" dirty="0" smtClean="0"/>
              <a:t>Jonathan </a:t>
            </a:r>
            <a:r>
              <a:rPr lang="en-US" dirty="0" err="1" smtClean="0"/>
              <a:t>Goforth</a:t>
            </a:r>
            <a:endParaRPr lang="en-US" dirty="0" smtClean="0"/>
          </a:p>
          <a:p>
            <a:pPr lvl="1"/>
            <a:r>
              <a:rPr lang="en-US" dirty="0" err="1" smtClean="0"/>
              <a:t>Telegu</a:t>
            </a:r>
            <a:r>
              <a:rPr lang="en-US" dirty="0" smtClean="0"/>
              <a:t> mission</a:t>
            </a:r>
          </a:p>
          <a:p>
            <a:pPr lvl="1"/>
            <a:r>
              <a:rPr lang="en-US" dirty="0" smtClean="0"/>
              <a:t>Pastor Harms </a:t>
            </a:r>
            <a:r>
              <a:rPr lang="en-US" dirty="0" err="1" smtClean="0"/>
              <a:t>na</a:t>
            </a:r>
            <a:r>
              <a:rPr lang="en-US" dirty="0" smtClean="0"/>
              <a:t> </a:t>
            </a:r>
            <a:r>
              <a:rPr lang="en-US" dirty="0" err="1" smtClean="0"/>
              <a:t>ini</a:t>
            </a:r>
            <a:r>
              <a:rPr lang="en-US" dirty="0" smtClean="0"/>
              <a:t> </a:t>
            </a:r>
            <a:r>
              <a:rPr lang="en-US" dirty="0" err="1" smtClean="0"/>
              <a:t>Deutsland</a:t>
            </a:r>
            <a:endParaRPr lang="en-US" dirty="0" smtClean="0"/>
          </a:p>
          <a:p>
            <a:pPr>
              <a:buNone/>
            </a:pP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Pramisi</a:t>
            </a:r>
            <a:r>
              <a:rPr lang="en-US" dirty="0" smtClean="0"/>
              <a:t> </a:t>
            </a:r>
            <a:r>
              <a:rPr lang="en-US" dirty="0" err="1" smtClean="0"/>
              <a:t>wi</a:t>
            </a:r>
            <a:r>
              <a:rPr lang="en-US" dirty="0" smtClean="0"/>
              <a:t> </a:t>
            </a:r>
            <a:r>
              <a:rPr lang="en-US" dirty="0" err="1" smtClean="0"/>
              <a:t>kan</a:t>
            </a:r>
            <a:r>
              <a:rPr lang="en-US" dirty="0" smtClean="0"/>
              <a:t> </a:t>
            </a:r>
            <a:r>
              <a:rPr lang="en-US" dirty="0" err="1" smtClean="0"/>
              <a:t>aksi</a:t>
            </a:r>
            <a:r>
              <a:rPr lang="en-US" dirty="0" smtClean="0"/>
              <a:t> </a:t>
            </a:r>
            <a:endParaRPr lang="en-US" dirty="0"/>
          </a:p>
        </p:txBody>
      </p:sp>
      <p:sp>
        <p:nvSpPr>
          <p:cNvPr id="3" name="Content Placeholder 2"/>
          <p:cNvSpPr>
            <a:spLocks noGrp="1"/>
          </p:cNvSpPr>
          <p:nvPr>
            <p:ph idx="1"/>
          </p:nvPr>
        </p:nvSpPr>
        <p:spPr>
          <a:xfrm>
            <a:off x="381000" y="2017713"/>
            <a:ext cx="8574088" cy="4114800"/>
          </a:xfrm>
        </p:spPr>
        <p:txBody>
          <a:bodyPr/>
          <a:lstStyle/>
          <a:p>
            <a:r>
              <a:rPr lang="en-US" b="1" dirty="0" err="1" smtClean="0"/>
              <a:t>Jeremia</a:t>
            </a:r>
            <a:r>
              <a:rPr lang="en-US" b="1" dirty="0" smtClean="0"/>
              <a:t> 32:27 </a:t>
            </a:r>
            <a:r>
              <a:rPr lang="it-IT" b="1" baseline="0" dirty="0" smtClean="0"/>
              <a:t>Loekoe, Mi de MASRA, da Gado foe ala libisani; wan sani de disi de tranga toemoesi gi Mi?</a:t>
            </a:r>
          </a:p>
          <a:p>
            <a:r>
              <a:rPr lang="it-IT" b="1" dirty="0" smtClean="0"/>
              <a:t>Aksi Gado foe krini joe motieven: Daniel 9:17-19</a:t>
            </a:r>
            <a:endParaRPr lang="it-IT" b="1" baseline="0" dirty="0" smtClean="0"/>
          </a:p>
          <a:p>
            <a:r>
              <a:rPr lang="it-IT" b="1" dirty="0" smtClean="0"/>
              <a:t>Aksi Gado foe gi joe wan pramisi, en tan na Hem te da antwoord sa kom!</a:t>
            </a:r>
            <a:endParaRPr lang="en-US" b="1"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Opwekking</a:t>
            </a:r>
            <a:r>
              <a:rPr lang="en-US" dirty="0" smtClean="0"/>
              <a:t> – wan </a:t>
            </a:r>
            <a:r>
              <a:rPr lang="en-US" dirty="0" err="1" smtClean="0"/>
              <a:t>tijd</a:t>
            </a:r>
            <a:r>
              <a:rPr lang="en-US" dirty="0" smtClean="0"/>
              <a:t> foe </a:t>
            </a:r>
            <a:r>
              <a:rPr lang="en-US" dirty="0" err="1" smtClean="0"/>
              <a:t>bouw</a:t>
            </a:r>
            <a:r>
              <a:rPr lang="en-US" dirty="0" smtClean="0"/>
              <a:t> </a:t>
            </a:r>
            <a:r>
              <a:rPr lang="en-US" dirty="0" err="1" smtClean="0"/>
              <a:t>baka</a:t>
            </a:r>
            <a:r>
              <a:rPr lang="en-US" dirty="0" smtClean="0"/>
              <a:t>, foe </a:t>
            </a:r>
            <a:r>
              <a:rPr lang="en-US" dirty="0" err="1" smtClean="0"/>
              <a:t>kom</a:t>
            </a:r>
            <a:r>
              <a:rPr lang="en-US" dirty="0" smtClean="0"/>
              <a:t> </a:t>
            </a:r>
            <a:r>
              <a:rPr lang="en-US" dirty="0" err="1" smtClean="0"/>
              <a:t>boen</a:t>
            </a:r>
            <a:r>
              <a:rPr lang="en-US" dirty="0" smtClean="0"/>
              <a:t> </a:t>
            </a:r>
            <a:r>
              <a:rPr lang="en-US" dirty="0" err="1" smtClean="0"/>
              <a:t>baka</a:t>
            </a:r>
            <a:endParaRPr lang="en-US" dirty="0" smtClean="0"/>
          </a:p>
          <a:p>
            <a:r>
              <a:rPr lang="en-US" i="1" dirty="0" err="1" smtClean="0"/>
              <a:t>Anazopureo</a:t>
            </a:r>
            <a:r>
              <a:rPr lang="en-US" i="1" dirty="0" smtClean="0"/>
              <a:t> – </a:t>
            </a:r>
            <a:r>
              <a:rPr lang="en-US" dirty="0" smtClean="0"/>
              <a:t>foe </a:t>
            </a:r>
            <a:r>
              <a:rPr lang="en-US" dirty="0" err="1" smtClean="0"/>
              <a:t>meki</a:t>
            </a:r>
            <a:r>
              <a:rPr lang="en-US" dirty="0" smtClean="0"/>
              <a:t> wan </a:t>
            </a:r>
            <a:r>
              <a:rPr lang="en-US" dirty="0" err="1" smtClean="0"/>
              <a:t>faja</a:t>
            </a:r>
            <a:r>
              <a:rPr lang="en-US" dirty="0" smtClean="0"/>
              <a:t> </a:t>
            </a:r>
            <a:r>
              <a:rPr lang="en-US" dirty="0" err="1" smtClean="0"/>
              <a:t>disi</a:t>
            </a:r>
            <a:r>
              <a:rPr lang="en-US" dirty="0" smtClean="0"/>
              <a:t> </a:t>
            </a:r>
            <a:r>
              <a:rPr lang="en-US" dirty="0" err="1" smtClean="0"/>
              <a:t>bijna</a:t>
            </a:r>
            <a:r>
              <a:rPr lang="en-US" dirty="0" smtClean="0"/>
              <a:t> </a:t>
            </a:r>
            <a:r>
              <a:rPr lang="en-US" dirty="0" err="1" smtClean="0"/>
              <a:t>dede</a:t>
            </a:r>
            <a:r>
              <a:rPr lang="en-US" dirty="0" smtClean="0"/>
              <a:t> </a:t>
            </a:r>
            <a:r>
              <a:rPr lang="en-US" dirty="0" err="1" smtClean="0"/>
              <a:t>faja</a:t>
            </a:r>
            <a:r>
              <a:rPr lang="en-US" dirty="0" smtClean="0"/>
              <a:t> </a:t>
            </a:r>
            <a:r>
              <a:rPr lang="en-US" dirty="0" err="1" smtClean="0"/>
              <a:t>baka</a:t>
            </a:r>
            <a:endParaRPr lang="en-US" dirty="0" smtClean="0"/>
          </a:p>
          <a:p>
            <a:r>
              <a:rPr lang="en-US" dirty="0" err="1" smtClean="0"/>
              <a:t>Opwekking</a:t>
            </a:r>
            <a:r>
              <a:rPr lang="en-US" dirty="0" smtClean="0"/>
              <a:t> </a:t>
            </a:r>
            <a:r>
              <a:rPr lang="en-US" dirty="0" err="1" smtClean="0"/>
              <a:t>taki</a:t>
            </a:r>
            <a:r>
              <a:rPr lang="en-US" dirty="0" smtClean="0"/>
              <a:t> </a:t>
            </a:r>
            <a:r>
              <a:rPr lang="en-US" dirty="0" err="1" smtClean="0"/>
              <a:t>dati</a:t>
            </a:r>
            <a:r>
              <a:rPr lang="en-US" dirty="0" smtClean="0"/>
              <a:t> </a:t>
            </a:r>
            <a:r>
              <a:rPr lang="en-US" dirty="0" err="1" smtClean="0"/>
              <a:t>da</a:t>
            </a:r>
            <a:r>
              <a:rPr lang="en-US" dirty="0" smtClean="0"/>
              <a:t> </a:t>
            </a:r>
            <a:r>
              <a:rPr lang="en-US" dirty="0" err="1" smtClean="0"/>
              <a:t>kerki</a:t>
            </a:r>
            <a:r>
              <a:rPr lang="en-US" dirty="0" smtClean="0"/>
              <a:t> </a:t>
            </a:r>
            <a:r>
              <a:rPr lang="en-US" dirty="0" err="1" smtClean="0"/>
              <a:t>ben</a:t>
            </a:r>
            <a:r>
              <a:rPr lang="en-US" dirty="0" smtClean="0"/>
              <a:t> </a:t>
            </a:r>
            <a:r>
              <a:rPr lang="en-US" dirty="0" err="1" smtClean="0"/>
              <a:t>fadon</a:t>
            </a:r>
            <a:r>
              <a:rPr lang="en-US" dirty="0" smtClean="0"/>
              <a:t> </a:t>
            </a:r>
            <a:r>
              <a:rPr lang="en-US" dirty="0" err="1" smtClean="0"/>
              <a:t>beneden</a:t>
            </a:r>
            <a:r>
              <a:rPr lang="en-US" dirty="0" smtClean="0"/>
              <a:t> </a:t>
            </a:r>
            <a:r>
              <a:rPr lang="en-US" dirty="0" err="1" smtClean="0"/>
              <a:t>pe</a:t>
            </a:r>
            <a:r>
              <a:rPr lang="en-US" dirty="0" smtClean="0"/>
              <a:t> a </a:t>
            </a:r>
            <a:r>
              <a:rPr lang="en-US" dirty="0" err="1" smtClean="0"/>
              <a:t>moesoe</a:t>
            </a:r>
            <a:r>
              <a:rPr lang="en-US" dirty="0" smtClean="0"/>
              <a:t> de.  </a:t>
            </a:r>
            <a:r>
              <a:rPr lang="en-US" dirty="0" err="1" smtClean="0"/>
              <a:t>Da</a:t>
            </a:r>
            <a:r>
              <a:rPr lang="en-US" dirty="0" smtClean="0"/>
              <a:t> true </a:t>
            </a:r>
            <a:r>
              <a:rPr lang="en-US" dirty="0" err="1" smtClean="0"/>
              <a:t>fasi</a:t>
            </a:r>
            <a:r>
              <a:rPr lang="en-US" dirty="0" smtClean="0"/>
              <a:t> foe </a:t>
            </a:r>
            <a:r>
              <a:rPr lang="en-US" dirty="0" err="1" smtClean="0"/>
              <a:t>da</a:t>
            </a:r>
            <a:r>
              <a:rPr lang="en-US" dirty="0" smtClean="0"/>
              <a:t> </a:t>
            </a:r>
            <a:r>
              <a:rPr lang="en-US" dirty="0" err="1" smtClean="0"/>
              <a:t>kerki</a:t>
            </a:r>
            <a:r>
              <a:rPr lang="en-US" dirty="0" smtClean="0"/>
              <a:t> </a:t>
            </a:r>
            <a:r>
              <a:rPr lang="en-US" dirty="0" err="1" smtClean="0"/>
              <a:t>sori</a:t>
            </a:r>
            <a:r>
              <a:rPr lang="en-US" dirty="0" smtClean="0"/>
              <a:t> </a:t>
            </a:r>
            <a:r>
              <a:rPr lang="en-US" dirty="0" err="1" smtClean="0"/>
              <a:t>hemsrefi</a:t>
            </a:r>
            <a:r>
              <a:rPr lang="en-US" dirty="0" smtClean="0"/>
              <a:t> </a:t>
            </a:r>
            <a:r>
              <a:rPr lang="en-US" dirty="0" err="1" smtClean="0"/>
              <a:t>na</a:t>
            </a:r>
            <a:r>
              <a:rPr lang="en-US" dirty="0" smtClean="0"/>
              <a:t> </a:t>
            </a:r>
            <a:r>
              <a:rPr lang="en-US" dirty="0" err="1" smtClean="0"/>
              <a:t>ini</a:t>
            </a:r>
            <a:r>
              <a:rPr lang="en-US" dirty="0" smtClean="0"/>
              <a:t> wan </a:t>
            </a:r>
            <a:r>
              <a:rPr lang="en-US" dirty="0" err="1" smtClean="0"/>
              <a:t>opwekking</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a:t>
            </a:r>
            <a:r>
              <a:rPr lang="en-US" dirty="0" smtClean="0"/>
              <a:t> foe Daniel</a:t>
            </a:r>
            <a:endParaRPr lang="en-US" dirty="0"/>
          </a:p>
        </p:txBody>
      </p:sp>
      <p:sp>
        <p:nvSpPr>
          <p:cNvPr id="3" name="Content Placeholder 2"/>
          <p:cNvSpPr>
            <a:spLocks noGrp="1"/>
          </p:cNvSpPr>
          <p:nvPr>
            <p:ph idx="1"/>
          </p:nvPr>
        </p:nvSpPr>
        <p:spPr>
          <a:xfrm>
            <a:off x="0" y="1828800"/>
            <a:ext cx="8955088" cy="4114800"/>
          </a:xfrm>
        </p:spPr>
        <p:txBody>
          <a:bodyPr/>
          <a:lstStyle/>
          <a:p>
            <a:r>
              <a:rPr lang="en-US" sz="2800" b="1" baseline="0" dirty="0" smtClean="0"/>
              <a:t>Daniel 9:17. Now foe </a:t>
            </a:r>
            <a:r>
              <a:rPr lang="en-US" sz="2800" b="1" baseline="0" dirty="0" err="1" smtClean="0"/>
              <a:t>dat'ede</a:t>
            </a:r>
            <a:r>
              <a:rPr lang="en-US" sz="2800" b="1" baseline="0" dirty="0" smtClean="0"/>
              <a:t>, O </a:t>
            </a:r>
            <a:r>
              <a:rPr lang="en-US" sz="2800" b="1" baseline="0" dirty="0" err="1" smtClean="0"/>
              <a:t>wi</a:t>
            </a:r>
            <a:r>
              <a:rPr lang="en-US" sz="2800" b="1" baseline="0" dirty="0" smtClean="0"/>
              <a:t> </a:t>
            </a:r>
            <a:r>
              <a:rPr lang="en-US" sz="2800" b="1" baseline="0" dirty="0" err="1" smtClean="0"/>
              <a:t>Gado</a:t>
            </a:r>
            <a:r>
              <a:rPr lang="en-US" sz="2800" b="1" baseline="0" dirty="0" smtClean="0"/>
              <a:t>, </a:t>
            </a:r>
            <a:r>
              <a:rPr lang="en-US" sz="2800" b="1" baseline="0" dirty="0" err="1" smtClean="0"/>
              <a:t>jere</a:t>
            </a:r>
            <a:r>
              <a:rPr lang="en-US" sz="2800" b="1" baseline="0" dirty="0" smtClean="0"/>
              <a:t> </a:t>
            </a:r>
            <a:r>
              <a:rPr lang="en-US" sz="2800" b="1" baseline="0" dirty="0" err="1" smtClean="0"/>
              <a:t>da</a:t>
            </a:r>
            <a:r>
              <a:rPr lang="en-US" sz="2800" b="1" baseline="0" dirty="0" smtClean="0"/>
              <a:t> </a:t>
            </a:r>
            <a:r>
              <a:rPr lang="en-US" sz="2800" b="1" baseline="0" dirty="0" err="1" smtClean="0"/>
              <a:t>begi</a:t>
            </a:r>
            <a:r>
              <a:rPr lang="en-US" sz="2800" b="1" baseline="0" dirty="0" smtClean="0"/>
              <a:t> foe Joe </a:t>
            </a:r>
            <a:r>
              <a:rPr lang="en-US" sz="2800" b="1" baseline="0" dirty="0" err="1" smtClean="0"/>
              <a:t>dinari</a:t>
            </a:r>
            <a:r>
              <a:rPr lang="en-US" sz="2800" b="1" baseline="0" dirty="0" smtClean="0"/>
              <a:t> </a:t>
            </a:r>
            <a:r>
              <a:rPr lang="en-US" sz="2800" b="1" baseline="0" dirty="0" err="1" smtClean="0"/>
              <a:t>nanga</a:t>
            </a:r>
            <a:r>
              <a:rPr lang="en-US" sz="2800" b="1" baseline="0" dirty="0" smtClean="0"/>
              <a:t> hem </a:t>
            </a:r>
            <a:r>
              <a:rPr lang="en-US" sz="2800" b="1" baseline="0" dirty="0" err="1" smtClean="0"/>
              <a:t>djeme</a:t>
            </a:r>
            <a:r>
              <a:rPr lang="en-US" sz="2800" b="1" baseline="0" dirty="0" smtClean="0"/>
              <a:t>, en </a:t>
            </a:r>
            <a:r>
              <a:rPr lang="en-US" sz="2800" b="1" baseline="0" dirty="0" err="1" smtClean="0"/>
              <a:t>meki</a:t>
            </a:r>
            <a:r>
              <a:rPr lang="en-US" sz="2800" b="1" baseline="0" dirty="0" smtClean="0"/>
              <a:t> Joe </a:t>
            </a:r>
            <a:r>
              <a:rPr lang="en-US" sz="2800" b="1" baseline="0" dirty="0" err="1" smtClean="0"/>
              <a:t>fesi</a:t>
            </a:r>
            <a:r>
              <a:rPr lang="en-US" sz="2800" b="1" baseline="0" dirty="0" smtClean="0"/>
              <a:t> </a:t>
            </a:r>
            <a:r>
              <a:rPr lang="en-US" sz="2800" b="1" baseline="0" dirty="0" err="1" smtClean="0"/>
              <a:t>skijn</a:t>
            </a:r>
            <a:r>
              <a:rPr lang="en-US" sz="2800" b="1" baseline="0" dirty="0" smtClean="0"/>
              <a:t> </a:t>
            </a:r>
            <a:r>
              <a:rPr lang="en-US" sz="2800" b="1" baseline="0" dirty="0" err="1" smtClean="0"/>
              <a:t>na</a:t>
            </a:r>
            <a:r>
              <a:rPr lang="en-US" sz="2800" b="1" baseline="0" dirty="0" smtClean="0"/>
              <a:t> </a:t>
            </a:r>
            <a:r>
              <a:rPr lang="en-US" sz="2800" b="1" baseline="0" dirty="0" err="1" smtClean="0"/>
              <a:t>tapoe</a:t>
            </a:r>
            <a:r>
              <a:rPr lang="en-US" sz="2800" b="1" baseline="0" dirty="0" smtClean="0"/>
              <a:t> Joe </a:t>
            </a:r>
            <a:r>
              <a:rPr lang="en-US" sz="2800" b="1" baseline="0" dirty="0" err="1" smtClean="0"/>
              <a:t>santa</a:t>
            </a:r>
            <a:r>
              <a:rPr lang="en-US" sz="2800" b="1" baseline="0" dirty="0" smtClean="0"/>
              <a:t> </a:t>
            </a:r>
            <a:r>
              <a:rPr lang="en-US" sz="2800" b="1" baseline="0" dirty="0" err="1" smtClean="0"/>
              <a:t>presi</a:t>
            </a:r>
            <a:r>
              <a:rPr lang="en-US" sz="2800" b="1" baseline="0" dirty="0" smtClean="0"/>
              <a:t> </a:t>
            </a:r>
            <a:r>
              <a:rPr lang="en-US" sz="2800" b="1" baseline="0" dirty="0" err="1" smtClean="0"/>
              <a:t>disi</a:t>
            </a:r>
            <a:r>
              <a:rPr lang="en-US" sz="2800" b="1" baseline="0" dirty="0" smtClean="0"/>
              <a:t> </a:t>
            </a:r>
            <a:r>
              <a:rPr lang="en-US" sz="2800" b="1" baseline="0" dirty="0" err="1" smtClean="0"/>
              <a:t>ben</a:t>
            </a:r>
            <a:r>
              <a:rPr lang="en-US" sz="2800" b="1" baseline="0" dirty="0" smtClean="0"/>
              <a:t> </a:t>
            </a:r>
            <a:r>
              <a:rPr lang="en-US" sz="2800" b="1" baseline="0" dirty="0" err="1" smtClean="0"/>
              <a:t>kom</a:t>
            </a:r>
            <a:r>
              <a:rPr lang="en-US" sz="2800" b="1" baseline="0" dirty="0" smtClean="0"/>
              <a:t> </a:t>
            </a:r>
            <a:r>
              <a:rPr lang="en-US" sz="2800" b="1" baseline="0" dirty="0" err="1" smtClean="0"/>
              <a:t>pori</a:t>
            </a:r>
            <a:r>
              <a:rPr lang="en-US" sz="2800" b="1" baseline="0" dirty="0" smtClean="0"/>
              <a:t>, foe </a:t>
            </a:r>
            <a:r>
              <a:rPr lang="en-US" sz="2800" b="1" baseline="0" dirty="0" err="1" smtClean="0"/>
              <a:t>Masra</a:t>
            </a:r>
            <a:r>
              <a:rPr lang="en-US" sz="2800" b="1" baseline="0" dirty="0" smtClean="0"/>
              <a:t> </a:t>
            </a:r>
            <a:r>
              <a:rPr lang="en-US" sz="2800" b="1" baseline="0" dirty="0" err="1" smtClean="0"/>
              <a:t>ede</a:t>
            </a:r>
            <a:r>
              <a:rPr lang="en-US" sz="2800" b="1" baseline="0" dirty="0" smtClean="0"/>
              <a:t>.  18. O mi </a:t>
            </a:r>
            <a:r>
              <a:rPr lang="en-US" sz="2800" b="1" baseline="0" dirty="0" err="1" smtClean="0"/>
              <a:t>Gado</a:t>
            </a:r>
            <a:r>
              <a:rPr lang="en-US" sz="2800" b="1" baseline="0" dirty="0" smtClean="0"/>
              <a:t>, </a:t>
            </a:r>
            <a:r>
              <a:rPr lang="en-US" sz="2800" b="1" baseline="0" dirty="0" err="1" smtClean="0"/>
              <a:t>poti</a:t>
            </a:r>
            <a:r>
              <a:rPr lang="en-US" sz="2800" b="1" baseline="0" dirty="0" smtClean="0"/>
              <a:t> Joe </a:t>
            </a:r>
            <a:r>
              <a:rPr lang="en-US" sz="2800" b="1" baseline="0" dirty="0" err="1" smtClean="0"/>
              <a:t>jesi</a:t>
            </a:r>
            <a:r>
              <a:rPr lang="en-US" sz="2800" b="1" baseline="0" dirty="0" smtClean="0"/>
              <a:t> foe </a:t>
            </a:r>
            <a:r>
              <a:rPr lang="en-US" sz="2800" b="1" baseline="0" dirty="0" err="1" smtClean="0"/>
              <a:t>arki</a:t>
            </a:r>
            <a:r>
              <a:rPr lang="en-US" sz="2800" b="1" baseline="0" dirty="0" smtClean="0"/>
              <a:t>, en </a:t>
            </a:r>
            <a:r>
              <a:rPr lang="en-US" sz="2800" b="1" baseline="0" dirty="0" err="1" smtClean="0"/>
              <a:t>jere</a:t>
            </a:r>
            <a:r>
              <a:rPr lang="en-US" sz="2800" b="1" baseline="0" dirty="0" smtClean="0"/>
              <a:t>; </a:t>
            </a:r>
            <a:r>
              <a:rPr lang="en-US" sz="2800" b="1" baseline="0" dirty="0" err="1" smtClean="0"/>
              <a:t>opo</a:t>
            </a:r>
            <a:r>
              <a:rPr lang="en-US" sz="2800" b="1" baseline="0" dirty="0" smtClean="0"/>
              <a:t> Joe </a:t>
            </a:r>
            <a:r>
              <a:rPr lang="en-US" sz="2800" b="1" baseline="0" dirty="0" err="1" smtClean="0"/>
              <a:t>ai</a:t>
            </a:r>
            <a:r>
              <a:rPr lang="en-US" sz="2800" b="1" baseline="0" dirty="0" smtClean="0"/>
              <a:t> en </a:t>
            </a:r>
            <a:r>
              <a:rPr lang="en-US" sz="2800" b="1" baseline="0" dirty="0" err="1" smtClean="0"/>
              <a:t>si</a:t>
            </a:r>
            <a:r>
              <a:rPr lang="en-US" sz="2800" b="1" baseline="0" dirty="0" smtClean="0"/>
              <a:t> </a:t>
            </a:r>
            <a:r>
              <a:rPr lang="en-US" sz="2800" b="1" baseline="0" dirty="0" err="1" smtClean="0"/>
              <a:t>fa</a:t>
            </a:r>
            <a:r>
              <a:rPr lang="en-US" sz="2800" b="1" baseline="0" dirty="0" smtClean="0"/>
              <a:t> </a:t>
            </a:r>
            <a:r>
              <a:rPr lang="en-US" sz="2800" b="1" baseline="0" dirty="0" err="1" smtClean="0"/>
              <a:t>wi</a:t>
            </a:r>
            <a:r>
              <a:rPr lang="en-US" sz="2800" b="1" baseline="0" dirty="0" smtClean="0"/>
              <a:t> de </a:t>
            </a:r>
            <a:r>
              <a:rPr lang="en-US" sz="2800" b="1" baseline="0" dirty="0" err="1" smtClean="0"/>
              <a:t>pori</a:t>
            </a:r>
            <a:r>
              <a:rPr lang="en-US" sz="2800" b="1" baseline="0" dirty="0" smtClean="0"/>
              <a:t> </a:t>
            </a:r>
            <a:r>
              <a:rPr lang="en-US" sz="2800" b="1" baseline="0" dirty="0" err="1" smtClean="0"/>
              <a:t>nanga</a:t>
            </a:r>
            <a:r>
              <a:rPr lang="en-US" sz="2800" b="1" baseline="0" dirty="0" smtClean="0"/>
              <a:t> </a:t>
            </a:r>
            <a:r>
              <a:rPr lang="en-US" sz="2800" b="1" baseline="0" dirty="0" err="1" smtClean="0"/>
              <a:t>da</a:t>
            </a:r>
            <a:r>
              <a:rPr lang="en-US" sz="2800" b="1" baseline="0" dirty="0" smtClean="0"/>
              <a:t> </a:t>
            </a:r>
            <a:r>
              <a:rPr lang="en-US" sz="2800" b="1" baseline="0" dirty="0" err="1" smtClean="0"/>
              <a:t>foto</a:t>
            </a:r>
            <a:r>
              <a:rPr lang="en-US" sz="2800" b="1" baseline="0" dirty="0" smtClean="0"/>
              <a:t> </a:t>
            </a:r>
            <a:r>
              <a:rPr lang="en-US" sz="2800" b="1" baseline="0" dirty="0" err="1" smtClean="0"/>
              <a:t>disi</a:t>
            </a:r>
            <a:r>
              <a:rPr lang="en-US" sz="2800" b="1" baseline="0" dirty="0" smtClean="0"/>
              <a:t> </a:t>
            </a:r>
            <a:r>
              <a:rPr lang="en-US" sz="2800" b="1" baseline="0" dirty="0" err="1" smtClean="0"/>
              <a:t>dem</a:t>
            </a:r>
            <a:r>
              <a:rPr lang="en-US" sz="2800" b="1" baseline="0" dirty="0" smtClean="0"/>
              <a:t> </a:t>
            </a:r>
            <a:r>
              <a:rPr lang="en-US" sz="2800" b="1" baseline="0" dirty="0" err="1" smtClean="0"/>
              <a:t>kari</a:t>
            </a:r>
            <a:r>
              <a:rPr lang="en-US" sz="2800" b="1" baseline="0" dirty="0" smtClean="0"/>
              <a:t> </a:t>
            </a:r>
            <a:r>
              <a:rPr lang="en-US" sz="2800" b="1" baseline="0" dirty="0" err="1" smtClean="0"/>
              <a:t>nanga</a:t>
            </a:r>
            <a:r>
              <a:rPr lang="en-US" sz="2800" b="1" baseline="0" dirty="0" smtClean="0"/>
              <a:t> Joe </a:t>
            </a:r>
            <a:r>
              <a:rPr lang="en-US" sz="2800" b="1" baseline="0" dirty="0" err="1" smtClean="0"/>
              <a:t>nem</a:t>
            </a:r>
            <a:r>
              <a:rPr lang="en-US" sz="2800" b="1" baseline="0" dirty="0" smtClean="0"/>
              <a:t>; </a:t>
            </a:r>
            <a:r>
              <a:rPr lang="en-US" sz="2800" b="1" baseline="0" dirty="0" err="1" smtClean="0">
                <a:solidFill>
                  <a:schemeClr val="accent2"/>
                </a:solidFill>
              </a:rPr>
              <a:t>bikasi</a:t>
            </a:r>
            <a:r>
              <a:rPr lang="en-US" sz="2800" b="1" baseline="0" dirty="0" smtClean="0">
                <a:solidFill>
                  <a:schemeClr val="accent2"/>
                </a:solidFill>
              </a:rPr>
              <a:t> </a:t>
            </a:r>
            <a:r>
              <a:rPr lang="en-US" sz="2800" b="1" baseline="0" dirty="0" err="1" smtClean="0">
                <a:solidFill>
                  <a:schemeClr val="accent2"/>
                </a:solidFill>
              </a:rPr>
              <a:t>wi</a:t>
            </a:r>
            <a:r>
              <a:rPr lang="en-US" sz="2800" b="1" baseline="0" dirty="0" smtClean="0">
                <a:solidFill>
                  <a:schemeClr val="accent2"/>
                </a:solidFill>
              </a:rPr>
              <a:t> no </a:t>
            </a:r>
            <a:r>
              <a:rPr lang="en-US" sz="2800" b="1" baseline="0" dirty="0" err="1" smtClean="0">
                <a:solidFill>
                  <a:schemeClr val="accent2"/>
                </a:solidFill>
              </a:rPr>
              <a:t>tjari</a:t>
            </a:r>
            <a:r>
              <a:rPr lang="en-US" sz="2800" b="1" baseline="0" dirty="0" smtClean="0">
                <a:solidFill>
                  <a:schemeClr val="accent2"/>
                </a:solidFill>
              </a:rPr>
              <a:t> </a:t>
            </a:r>
            <a:r>
              <a:rPr lang="en-US" sz="2800" b="1" baseline="0" dirty="0" err="1" smtClean="0">
                <a:solidFill>
                  <a:schemeClr val="accent2"/>
                </a:solidFill>
              </a:rPr>
              <a:t>wi</a:t>
            </a:r>
            <a:r>
              <a:rPr lang="en-US" sz="2800" b="1" baseline="0" dirty="0" smtClean="0">
                <a:solidFill>
                  <a:schemeClr val="accent2"/>
                </a:solidFill>
              </a:rPr>
              <a:t> </a:t>
            </a:r>
            <a:r>
              <a:rPr lang="en-US" sz="2800" b="1" baseline="0" dirty="0" err="1" smtClean="0">
                <a:solidFill>
                  <a:schemeClr val="accent2"/>
                </a:solidFill>
              </a:rPr>
              <a:t>djeme</a:t>
            </a:r>
            <a:r>
              <a:rPr lang="en-US" sz="2800" b="1" baseline="0" dirty="0" smtClean="0">
                <a:solidFill>
                  <a:schemeClr val="accent2"/>
                </a:solidFill>
              </a:rPr>
              <a:t> </a:t>
            </a:r>
            <a:r>
              <a:rPr lang="en-US" sz="2800" b="1" baseline="0" dirty="0" err="1" smtClean="0">
                <a:solidFill>
                  <a:schemeClr val="accent2"/>
                </a:solidFill>
              </a:rPr>
              <a:t>kom</a:t>
            </a:r>
            <a:r>
              <a:rPr lang="en-US" sz="2800" b="1" baseline="0" dirty="0" smtClean="0">
                <a:solidFill>
                  <a:schemeClr val="accent2"/>
                </a:solidFill>
              </a:rPr>
              <a:t> </a:t>
            </a:r>
            <a:r>
              <a:rPr lang="en-US" sz="2800" b="1" baseline="0" dirty="0" err="1" smtClean="0">
                <a:solidFill>
                  <a:schemeClr val="accent2"/>
                </a:solidFill>
              </a:rPr>
              <a:t>na</a:t>
            </a:r>
            <a:r>
              <a:rPr lang="en-US" sz="2800" b="1" baseline="0" dirty="0" smtClean="0">
                <a:solidFill>
                  <a:schemeClr val="accent2"/>
                </a:solidFill>
              </a:rPr>
              <a:t> Joe </a:t>
            </a:r>
            <a:r>
              <a:rPr lang="en-US" sz="2800" b="1" baseline="0" dirty="0" err="1" smtClean="0">
                <a:solidFill>
                  <a:schemeClr val="accent2"/>
                </a:solidFill>
              </a:rPr>
              <a:t>fesi</a:t>
            </a:r>
            <a:r>
              <a:rPr lang="en-US" sz="2800" b="1" baseline="0" dirty="0" smtClean="0">
                <a:solidFill>
                  <a:schemeClr val="accent2"/>
                </a:solidFill>
              </a:rPr>
              <a:t> </a:t>
            </a:r>
            <a:r>
              <a:rPr lang="en-US" sz="2800" b="1" baseline="0" dirty="0" err="1" smtClean="0">
                <a:solidFill>
                  <a:schemeClr val="accent2"/>
                </a:solidFill>
              </a:rPr>
              <a:t>bikasi</a:t>
            </a:r>
            <a:r>
              <a:rPr lang="en-US" sz="2800" b="1" baseline="0" dirty="0" smtClean="0">
                <a:solidFill>
                  <a:schemeClr val="accent2"/>
                </a:solidFill>
              </a:rPr>
              <a:t> foe </a:t>
            </a:r>
            <a:r>
              <a:rPr lang="en-US" sz="2800" b="1" baseline="0" dirty="0" err="1" smtClean="0">
                <a:solidFill>
                  <a:schemeClr val="accent2"/>
                </a:solidFill>
              </a:rPr>
              <a:t>wi</a:t>
            </a:r>
            <a:r>
              <a:rPr lang="en-US" sz="2800" b="1" baseline="0" dirty="0" smtClean="0">
                <a:solidFill>
                  <a:schemeClr val="accent2"/>
                </a:solidFill>
              </a:rPr>
              <a:t> </a:t>
            </a:r>
            <a:r>
              <a:rPr lang="en-US" sz="2800" b="1" baseline="0" dirty="0" err="1" smtClean="0">
                <a:solidFill>
                  <a:schemeClr val="accent2"/>
                </a:solidFill>
              </a:rPr>
              <a:t>gerechtigheid</a:t>
            </a:r>
            <a:r>
              <a:rPr lang="en-US" sz="2800" b="1" baseline="0" dirty="0" smtClean="0">
                <a:solidFill>
                  <a:schemeClr val="accent2"/>
                </a:solidFill>
              </a:rPr>
              <a:t> </a:t>
            </a:r>
            <a:r>
              <a:rPr lang="en-US" sz="2800" b="1" baseline="0" dirty="0" err="1" smtClean="0">
                <a:solidFill>
                  <a:schemeClr val="accent2"/>
                </a:solidFill>
              </a:rPr>
              <a:t>ede</a:t>
            </a:r>
            <a:r>
              <a:rPr lang="en-US" sz="2800" b="1" baseline="0" dirty="0" smtClean="0">
                <a:solidFill>
                  <a:schemeClr val="accent2"/>
                </a:solidFill>
              </a:rPr>
              <a:t>, ma </a:t>
            </a:r>
            <a:r>
              <a:rPr lang="en-US" sz="2800" b="1" baseline="0" dirty="0" err="1" smtClean="0">
                <a:solidFill>
                  <a:schemeClr val="accent2"/>
                </a:solidFill>
              </a:rPr>
              <a:t>bikasi</a:t>
            </a:r>
            <a:r>
              <a:rPr lang="en-US" sz="2800" b="1" baseline="0" dirty="0" smtClean="0">
                <a:solidFill>
                  <a:schemeClr val="accent2"/>
                </a:solidFill>
              </a:rPr>
              <a:t> foe Joe </a:t>
            </a:r>
            <a:r>
              <a:rPr lang="en-US" sz="2800" b="1" baseline="0" dirty="0" err="1" smtClean="0">
                <a:solidFill>
                  <a:schemeClr val="accent2"/>
                </a:solidFill>
              </a:rPr>
              <a:t>bigi</a:t>
            </a:r>
            <a:r>
              <a:rPr lang="en-US" sz="2800" b="1" baseline="0" dirty="0" smtClean="0">
                <a:solidFill>
                  <a:schemeClr val="accent2"/>
                </a:solidFill>
              </a:rPr>
              <a:t> sari-</a:t>
            </a:r>
            <a:r>
              <a:rPr lang="en-US" sz="2800" b="1" baseline="0" dirty="0" err="1" smtClean="0">
                <a:solidFill>
                  <a:schemeClr val="accent2"/>
                </a:solidFill>
              </a:rPr>
              <a:t>hati</a:t>
            </a:r>
            <a:r>
              <a:rPr lang="en-US" sz="2800" b="1" baseline="0" dirty="0" smtClean="0">
                <a:solidFill>
                  <a:schemeClr val="accent2"/>
                </a:solidFill>
              </a:rPr>
              <a:t> </a:t>
            </a:r>
            <a:r>
              <a:rPr lang="en-US" sz="2800" b="1" baseline="0" dirty="0" err="1" smtClean="0">
                <a:solidFill>
                  <a:schemeClr val="accent2"/>
                </a:solidFill>
              </a:rPr>
              <a:t>ede</a:t>
            </a:r>
            <a:r>
              <a:rPr lang="en-US" sz="2800" b="1" baseline="0" dirty="0" smtClean="0"/>
              <a:t>.</a:t>
            </a:r>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a:t>
            </a:r>
            <a:r>
              <a:rPr lang="en-US" dirty="0" smtClean="0"/>
              <a:t> foe Daniel</a:t>
            </a:r>
            <a:endParaRPr lang="en-US" dirty="0"/>
          </a:p>
        </p:txBody>
      </p:sp>
      <p:sp>
        <p:nvSpPr>
          <p:cNvPr id="3" name="Content Placeholder 2"/>
          <p:cNvSpPr>
            <a:spLocks noGrp="1"/>
          </p:cNvSpPr>
          <p:nvPr>
            <p:ph idx="1"/>
          </p:nvPr>
        </p:nvSpPr>
        <p:spPr/>
        <p:txBody>
          <a:bodyPr/>
          <a:lstStyle/>
          <a:p>
            <a:r>
              <a:rPr lang="en-US" sz="2800" b="1" baseline="0" dirty="0" smtClean="0"/>
              <a:t>Daniel 9:19. O </a:t>
            </a:r>
            <a:r>
              <a:rPr lang="en-US" sz="2800" b="1" baseline="0" dirty="0" err="1" smtClean="0"/>
              <a:t>Masra</a:t>
            </a:r>
            <a:r>
              <a:rPr lang="en-US" sz="2800" b="1" baseline="0" dirty="0" smtClean="0"/>
              <a:t>, </a:t>
            </a:r>
            <a:r>
              <a:rPr lang="en-US" sz="2800" b="1" baseline="0" dirty="0" err="1" smtClean="0"/>
              <a:t>jere</a:t>
            </a:r>
            <a:r>
              <a:rPr lang="en-US" sz="2800" b="1" baseline="0" dirty="0" smtClean="0"/>
              <a:t>; O </a:t>
            </a:r>
            <a:r>
              <a:rPr lang="en-US" sz="2800" b="1" baseline="0" dirty="0" err="1" smtClean="0"/>
              <a:t>Masra</a:t>
            </a:r>
            <a:r>
              <a:rPr lang="en-US" sz="2800" b="1" baseline="0" dirty="0" smtClean="0"/>
              <a:t>, </a:t>
            </a:r>
            <a:r>
              <a:rPr lang="en-US" sz="2800" b="1" baseline="0" dirty="0" err="1" smtClean="0"/>
              <a:t>gi</a:t>
            </a:r>
            <a:r>
              <a:rPr lang="en-US" sz="2800" b="1" baseline="0" dirty="0" smtClean="0"/>
              <a:t> pardon</a:t>
            </a:r>
            <a:r>
              <a:rPr lang="en-US" sz="2800" b="1" baseline="0" dirty="0" smtClean="0">
                <a:solidFill>
                  <a:schemeClr val="accent2"/>
                </a:solidFill>
              </a:rPr>
              <a:t>; O </a:t>
            </a:r>
            <a:r>
              <a:rPr lang="en-US" sz="2800" b="1" baseline="0" dirty="0" err="1" smtClean="0">
                <a:solidFill>
                  <a:schemeClr val="accent2"/>
                </a:solidFill>
              </a:rPr>
              <a:t>Masra</a:t>
            </a:r>
            <a:r>
              <a:rPr lang="en-US" sz="2800" b="1" baseline="0" dirty="0" smtClean="0">
                <a:solidFill>
                  <a:schemeClr val="accent2"/>
                </a:solidFill>
              </a:rPr>
              <a:t>, </a:t>
            </a:r>
            <a:r>
              <a:rPr lang="en-US" sz="2800" b="1" baseline="0" dirty="0" err="1" smtClean="0">
                <a:solidFill>
                  <a:schemeClr val="accent2"/>
                </a:solidFill>
              </a:rPr>
              <a:t>arki</a:t>
            </a:r>
            <a:r>
              <a:rPr lang="en-US" sz="2800" b="1" baseline="0" dirty="0" smtClean="0">
                <a:solidFill>
                  <a:schemeClr val="accent2"/>
                </a:solidFill>
              </a:rPr>
              <a:t> en doe; no </a:t>
            </a:r>
            <a:r>
              <a:rPr lang="en-US" sz="2800" b="1" baseline="0" dirty="0" err="1" smtClean="0">
                <a:solidFill>
                  <a:schemeClr val="accent2"/>
                </a:solidFill>
              </a:rPr>
              <a:t>draidrai</a:t>
            </a:r>
            <a:r>
              <a:rPr lang="en-US" sz="2800" b="1" baseline="0" dirty="0" smtClean="0">
                <a:solidFill>
                  <a:schemeClr val="accent2"/>
                </a:solidFill>
              </a:rPr>
              <a:t> </a:t>
            </a:r>
            <a:r>
              <a:rPr lang="en-US" sz="2800" b="1" baseline="0" dirty="0" err="1" smtClean="0">
                <a:solidFill>
                  <a:schemeClr val="accent2"/>
                </a:solidFill>
              </a:rPr>
              <a:t>bikasi</a:t>
            </a:r>
            <a:r>
              <a:rPr lang="en-US" sz="2800" b="1" baseline="0" dirty="0" smtClean="0">
                <a:solidFill>
                  <a:schemeClr val="accent2"/>
                </a:solidFill>
              </a:rPr>
              <a:t> foe </a:t>
            </a:r>
            <a:r>
              <a:rPr lang="en-US" sz="2800" b="1" baseline="0" dirty="0" err="1" smtClean="0">
                <a:solidFill>
                  <a:schemeClr val="accent2"/>
                </a:solidFill>
              </a:rPr>
              <a:t>Joesrefi</a:t>
            </a:r>
            <a:r>
              <a:rPr lang="en-US" sz="2800" b="1" baseline="0" dirty="0" smtClean="0">
                <a:solidFill>
                  <a:schemeClr val="accent2"/>
                </a:solidFill>
              </a:rPr>
              <a:t> </a:t>
            </a:r>
            <a:r>
              <a:rPr lang="en-US" sz="2800" b="1" baseline="0" dirty="0" err="1" smtClean="0">
                <a:solidFill>
                  <a:schemeClr val="accent2"/>
                </a:solidFill>
              </a:rPr>
              <a:t>ede</a:t>
            </a:r>
            <a:r>
              <a:rPr lang="en-US" sz="2800" b="1" baseline="0" dirty="0" smtClean="0">
                <a:solidFill>
                  <a:schemeClr val="accent2"/>
                </a:solidFill>
              </a:rPr>
              <a:t>, O mi </a:t>
            </a:r>
            <a:r>
              <a:rPr lang="en-US" sz="2800" b="1" baseline="0" dirty="0" err="1" smtClean="0">
                <a:solidFill>
                  <a:schemeClr val="accent2"/>
                </a:solidFill>
              </a:rPr>
              <a:t>Gado</a:t>
            </a:r>
            <a:r>
              <a:rPr lang="en-US" sz="2800" b="1" baseline="0" dirty="0" smtClean="0"/>
              <a:t>; </a:t>
            </a:r>
            <a:r>
              <a:rPr lang="en-US" sz="2800" b="1" baseline="0" dirty="0" err="1" smtClean="0"/>
              <a:t>bikasi</a:t>
            </a:r>
            <a:r>
              <a:rPr lang="en-US" sz="2800" b="1" baseline="0" dirty="0" smtClean="0"/>
              <a:t> </a:t>
            </a:r>
            <a:r>
              <a:rPr lang="en-US" sz="2800" b="1" baseline="0" dirty="0" err="1" smtClean="0"/>
              <a:t>dem</a:t>
            </a:r>
            <a:r>
              <a:rPr lang="en-US" sz="2800" b="1" baseline="0" dirty="0" smtClean="0"/>
              <a:t> </a:t>
            </a:r>
            <a:r>
              <a:rPr lang="en-US" sz="2800" b="1" baseline="0" dirty="0" err="1" smtClean="0"/>
              <a:t>kari</a:t>
            </a:r>
            <a:r>
              <a:rPr lang="en-US" sz="2800" b="1" baseline="0" dirty="0" smtClean="0"/>
              <a:t> Joe </a:t>
            </a:r>
            <a:r>
              <a:rPr lang="en-US" sz="2800" b="1" baseline="0" dirty="0" err="1" smtClean="0"/>
              <a:t>foto</a:t>
            </a:r>
            <a:r>
              <a:rPr lang="en-US" sz="2800" b="1" baseline="0" dirty="0" smtClean="0"/>
              <a:t> </a:t>
            </a:r>
            <a:r>
              <a:rPr lang="en-US" sz="2800" b="1" baseline="0" dirty="0" err="1" smtClean="0"/>
              <a:t>nanga</a:t>
            </a:r>
            <a:r>
              <a:rPr lang="en-US" sz="2800" b="1" baseline="0" dirty="0" smtClean="0"/>
              <a:t> Joe </a:t>
            </a:r>
            <a:r>
              <a:rPr lang="en-US" sz="2800" b="1" baseline="0" dirty="0" err="1" smtClean="0"/>
              <a:t>pipel</a:t>
            </a:r>
            <a:r>
              <a:rPr lang="en-US" sz="2800" b="1" baseline="0" dirty="0" smtClean="0"/>
              <a:t> </a:t>
            </a:r>
            <a:r>
              <a:rPr lang="en-US" b="1" baseline="0" dirty="0" err="1" smtClean="0"/>
              <a:t>nanga</a:t>
            </a:r>
            <a:r>
              <a:rPr lang="en-US" b="1" baseline="0" dirty="0" smtClean="0"/>
              <a:t> Joe </a:t>
            </a:r>
            <a:r>
              <a:rPr lang="en-US" b="1" baseline="0" dirty="0" err="1" smtClean="0"/>
              <a:t>nem</a:t>
            </a:r>
            <a:r>
              <a:rPr lang="en-US" b="1" baseline="0"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Toe </a:t>
            </a:r>
            <a:r>
              <a:rPr lang="en-US" dirty="0" err="1" smtClean="0"/>
              <a:t>fout</a:t>
            </a:r>
            <a:r>
              <a:rPr lang="en-US" dirty="0" smtClean="0"/>
              <a:t> re </a:t>
            </a:r>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de sovereign en A </a:t>
            </a:r>
            <a:r>
              <a:rPr lang="en-US" dirty="0" err="1" smtClean="0"/>
              <a:t>sa</a:t>
            </a:r>
            <a:r>
              <a:rPr lang="en-US" dirty="0" smtClean="0"/>
              <a:t> </a:t>
            </a:r>
            <a:r>
              <a:rPr lang="en-US" dirty="0" err="1" smtClean="0"/>
              <a:t>seni</a:t>
            </a:r>
            <a:r>
              <a:rPr lang="en-US" dirty="0" smtClean="0"/>
              <a:t> wan </a:t>
            </a:r>
            <a:r>
              <a:rPr lang="en-US" dirty="0" err="1" smtClean="0"/>
              <a:t>opwekking</a:t>
            </a:r>
            <a:r>
              <a:rPr lang="en-US" dirty="0" smtClean="0"/>
              <a:t> </a:t>
            </a:r>
            <a:r>
              <a:rPr lang="en-US" dirty="0" err="1" smtClean="0"/>
              <a:t>te</a:t>
            </a:r>
            <a:r>
              <a:rPr lang="en-US" dirty="0" smtClean="0"/>
              <a:t> A </a:t>
            </a:r>
            <a:r>
              <a:rPr lang="en-US" dirty="0" err="1" smtClean="0"/>
              <a:t>abi</a:t>
            </a:r>
            <a:r>
              <a:rPr lang="en-US" dirty="0" smtClean="0"/>
              <a:t> </a:t>
            </a:r>
            <a:r>
              <a:rPr lang="en-US" dirty="0" err="1" smtClean="0"/>
              <a:t>da</a:t>
            </a:r>
            <a:r>
              <a:rPr lang="en-US" dirty="0" smtClean="0"/>
              <a:t> </a:t>
            </a:r>
            <a:r>
              <a:rPr lang="en-US" dirty="0" err="1" smtClean="0"/>
              <a:t>firi</a:t>
            </a:r>
            <a:r>
              <a:rPr lang="en-US" dirty="0" smtClean="0"/>
              <a:t> </a:t>
            </a:r>
            <a:r>
              <a:rPr lang="en-US" dirty="0" err="1" smtClean="0"/>
              <a:t>ondanks</a:t>
            </a:r>
            <a:r>
              <a:rPr lang="en-US" dirty="0" smtClean="0"/>
              <a:t> san </a:t>
            </a:r>
            <a:r>
              <a:rPr lang="en-US" dirty="0" err="1" smtClean="0"/>
              <a:t>libisoema</a:t>
            </a:r>
            <a:r>
              <a:rPr lang="en-US" dirty="0" smtClean="0"/>
              <a:t> doe</a:t>
            </a:r>
          </a:p>
          <a:p>
            <a:r>
              <a:rPr lang="en-US" dirty="0" err="1" smtClean="0"/>
              <a:t>Wi</a:t>
            </a:r>
            <a:r>
              <a:rPr lang="en-US" dirty="0" smtClean="0"/>
              <a:t> </a:t>
            </a:r>
            <a:r>
              <a:rPr lang="en-US" dirty="0" err="1" smtClean="0"/>
              <a:t>kan</a:t>
            </a:r>
            <a:r>
              <a:rPr lang="en-US" dirty="0" smtClean="0"/>
              <a:t> </a:t>
            </a:r>
            <a:r>
              <a:rPr lang="en-US" dirty="0" err="1" smtClean="0"/>
              <a:t>organizeer</a:t>
            </a:r>
            <a:r>
              <a:rPr lang="en-US" dirty="0" smtClean="0"/>
              <a:t> wan </a:t>
            </a:r>
            <a:r>
              <a:rPr lang="en-US" dirty="0" err="1" smtClean="0"/>
              <a:t>opwekking</a:t>
            </a:r>
            <a:r>
              <a:rPr lang="en-US" dirty="0" smtClean="0"/>
              <a:t> </a:t>
            </a:r>
            <a:r>
              <a:rPr lang="en-US" dirty="0" err="1" smtClean="0"/>
              <a:t>nanga</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libisoema</a:t>
            </a:r>
            <a:r>
              <a:rPr lang="en-US" dirty="0" smtClean="0"/>
              <a:t> – </a:t>
            </a:r>
            <a:r>
              <a:rPr lang="en-US" dirty="0" err="1" smtClean="0"/>
              <a:t>da</a:t>
            </a:r>
            <a:r>
              <a:rPr lang="en-US" dirty="0" smtClean="0"/>
              <a:t> </a:t>
            </a:r>
            <a:r>
              <a:rPr lang="en-US" dirty="0" err="1" smtClean="0"/>
              <a:t>preikiman</a:t>
            </a:r>
            <a:r>
              <a:rPr lang="en-US" dirty="0" smtClean="0"/>
              <a:t>, </a:t>
            </a:r>
            <a:r>
              <a:rPr lang="en-US" dirty="0" err="1" smtClean="0"/>
              <a:t>da</a:t>
            </a:r>
            <a:r>
              <a:rPr lang="en-US" dirty="0" smtClean="0"/>
              <a:t> </a:t>
            </a:r>
            <a:r>
              <a:rPr lang="en-US" dirty="0" err="1" smtClean="0"/>
              <a:t>organizatie</a:t>
            </a:r>
            <a:r>
              <a:rPr lang="en-US" dirty="0" smtClean="0"/>
              <a:t>, </a:t>
            </a:r>
            <a:r>
              <a:rPr lang="en-US" dirty="0" err="1" smtClean="0"/>
              <a:t>enz</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42</a:t>
            </a:fld>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Gado</a:t>
            </a:r>
            <a:r>
              <a:rPr lang="en-US" dirty="0" smtClean="0"/>
              <a:t> </a:t>
            </a:r>
            <a:r>
              <a:rPr lang="en-US" dirty="0" err="1" smtClean="0"/>
              <a:t>gi</a:t>
            </a:r>
            <a:r>
              <a:rPr lang="en-US" dirty="0" smtClean="0"/>
              <a:t> </a:t>
            </a:r>
            <a:r>
              <a:rPr lang="en-US" dirty="0" err="1" smtClean="0"/>
              <a:t>wi</a:t>
            </a:r>
            <a:r>
              <a:rPr lang="en-US" dirty="0" smtClean="0"/>
              <a:t> </a:t>
            </a:r>
            <a:r>
              <a:rPr lang="en-US" dirty="0" err="1" smtClean="0"/>
              <a:t>da</a:t>
            </a:r>
            <a:r>
              <a:rPr lang="en-US" dirty="0" smtClean="0"/>
              <a:t> </a:t>
            </a:r>
            <a:r>
              <a:rPr lang="en-US" dirty="0" err="1" smtClean="0"/>
              <a:t>fasi</a:t>
            </a:r>
            <a:r>
              <a:rPr lang="en-US" dirty="0" smtClean="0"/>
              <a:t> foe </a:t>
            </a:r>
            <a:r>
              <a:rPr lang="en-US" dirty="0" err="1" smtClean="0"/>
              <a:t>abi</a:t>
            </a:r>
            <a:r>
              <a:rPr lang="en-US" dirty="0" smtClean="0"/>
              <a:t> wan </a:t>
            </a:r>
            <a:r>
              <a:rPr lang="en-US" dirty="0" err="1" smtClean="0"/>
              <a:t>opwekking</a:t>
            </a:r>
            <a:r>
              <a:rPr lang="en-US" dirty="0" smtClean="0"/>
              <a:t> </a:t>
            </a:r>
            <a:r>
              <a:rPr lang="en-US" dirty="0" err="1" smtClean="0"/>
              <a:t>doro</a:t>
            </a:r>
            <a:r>
              <a:rPr lang="en-US" dirty="0" smtClean="0"/>
              <a:t> Hem </a:t>
            </a:r>
            <a:r>
              <a:rPr lang="en-US" dirty="0" err="1" smtClean="0"/>
              <a:t>woortoe</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si</a:t>
            </a:r>
            <a:r>
              <a:rPr lang="en-US" dirty="0" smtClean="0"/>
              <a:t> </a:t>
            </a:r>
            <a:r>
              <a:rPr lang="en-US" dirty="0" err="1" smtClean="0"/>
              <a:t>dem</a:t>
            </a:r>
            <a:r>
              <a:rPr lang="en-US" dirty="0" smtClean="0"/>
              <a:t> </a:t>
            </a:r>
            <a:r>
              <a:rPr lang="en-US" dirty="0" err="1" smtClean="0"/>
              <a:t>santawan</a:t>
            </a:r>
            <a:r>
              <a:rPr lang="en-US" dirty="0" smtClean="0"/>
              <a:t> </a:t>
            </a:r>
            <a:r>
              <a:rPr lang="en-US" dirty="0" err="1" smtClean="0"/>
              <a:t>tapoe</a:t>
            </a:r>
            <a:r>
              <a:rPr lang="en-US" dirty="0" smtClean="0"/>
              <a:t> </a:t>
            </a:r>
            <a:r>
              <a:rPr lang="en-US" dirty="0" err="1" smtClean="0"/>
              <a:t>kindi</a:t>
            </a:r>
            <a:r>
              <a:rPr lang="en-US" dirty="0" smtClean="0"/>
              <a:t> en </a:t>
            </a:r>
            <a:r>
              <a:rPr lang="en-US" dirty="0" err="1" smtClean="0"/>
              <a:t>begi</a:t>
            </a:r>
            <a:r>
              <a:rPr lang="en-US" dirty="0" smtClean="0"/>
              <a:t> </a:t>
            </a:r>
            <a:r>
              <a:rPr lang="en-US" dirty="0" err="1" smtClean="0"/>
              <a:t>Gado</a:t>
            </a:r>
            <a:r>
              <a:rPr lang="en-US" dirty="0" smtClean="0"/>
              <a:t> foe </a:t>
            </a:r>
            <a:r>
              <a:rPr lang="en-US" dirty="0" err="1" smtClean="0"/>
              <a:t>seni</a:t>
            </a:r>
            <a:r>
              <a:rPr lang="en-US" dirty="0" smtClean="0"/>
              <a:t> wan </a:t>
            </a:r>
            <a:r>
              <a:rPr lang="en-US" dirty="0" err="1" smtClean="0"/>
              <a:t>opwekking</a:t>
            </a:r>
            <a:endParaRPr lang="en-US" dirty="0" smtClean="0"/>
          </a:p>
          <a:p>
            <a:r>
              <a:rPr lang="en-US" b="1" dirty="0" err="1" smtClean="0">
                <a:solidFill>
                  <a:schemeClr val="accent2"/>
                </a:solidFill>
              </a:rPr>
              <a:t>Begi</a:t>
            </a:r>
            <a:r>
              <a:rPr lang="en-US" b="1" dirty="0" smtClean="0">
                <a:solidFill>
                  <a:schemeClr val="accent2"/>
                </a:solidFill>
              </a:rPr>
              <a:t> </a:t>
            </a:r>
            <a:r>
              <a:rPr lang="en-US" b="1" dirty="0" err="1" smtClean="0">
                <a:solidFill>
                  <a:schemeClr val="accent2"/>
                </a:solidFill>
              </a:rPr>
              <a:t>moesoe</a:t>
            </a:r>
            <a:r>
              <a:rPr lang="en-US" b="1" dirty="0" smtClean="0">
                <a:solidFill>
                  <a:schemeClr val="accent2"/>
                </a:solidFill>
              </a:rPr>
              <a:t> </a:t>
            </a:r>
            <a:r>
              <a:rPr lang="en-US" b="1" dirty="0" err="1" smtClean="0">
                <a:solidFill>
                  <a:schemeClr val="accent2"/>
                </a:solidFill>
              </a:rPr>
              <a:t>abi</a:t>
            </a:r>
            <a:r>
              <a:rPr lang="en-US" b="1" dirty="0" smtClean="0">
                <a:solidFill>
                  <a:schemeClr val="accent2"/>
                </a:solidFill>
              </a:rPr>
              <a:t> </a:t>
            </a:r>
            <a:r>
              <a:rPr lang="en-US" b="1" dirty="0" err="1" smtClean="0">
                <a:solidFill>
                  <a:schemeClr val="accent2"/>
                </a:solidFill>
              </a:rPr>
              <a:t>realiteit</a:t>
            </a:r>
            <a:r>
              <a:rPr lang="en-US" b="1" dirty="0" smtClean="0">
                <a:solidFill>
                  <a:schemeClr val="accent2"/>
                </a:solidFill>
              </a:rPr>
              <a:t> </a:t>
            </a:r>
            <a:r>
              <a:rPr lang="en-US" b="1" dirty="0" err="1" smtClean="0">
                <a:solidFill>
                  <a:schemeClr val="accent2"/>
                </a:solidFill>
              </a:rPr>
              <a:t>nanga</a:t>
            </a:r>
            <a:r>
              <a:rPr lang="en-US" b="1" dirty="0" smtClean="0">
                <a:solidFill>
                  <a:schemeClr val="accent2"/>
                </a:solidFill>
              </a:rPr>
              <a:t> wan </a:t>
            </a:r>
            <a:r>
              <a:rPr lang="en-US" b="1" dirty="0" err="1" smtClean="0">
                <a:solidFill>
                  <a:schemeClr val="accent2"/>
                </a:solidFill>
              </a:rPr>
              <a:t>puur</a:t>
            </a:r>
            <a:r>
              <a:rPr lang="en-US" b="1" dirty="0" smtClean="0">
                <a:solidFill>
                  <a:schemeClr val="accent2"/>
                </a:solidFill>
              </a:rPr>
              <a:t> </a:t>
            </a:r>
            <a:r>
              <a:rPr lang="en-US" b="1" dirty="0" err="1" smtClean="0">
                <a:solidFill>
                  <a:schemeClr val="accent2"/>
                </a:solidFill>
              </a:rPr>
              <a:t>motief</a:t>
            </a:r>
            <a:r>
              <a:rPr lang="en-US" b="1" dirty="0" smtClean="0">
                <a:solidFill>
                  <a:schemeClr val="accent2"/>
                </a:solidFill>
              </a:rPr>
              <a:t> – </a:t>
            </a:r>
            <a:r>
              <a:rPr lang="en-US" b="1" dirty="0" err="1" smtClean="0">
                <a:solidFill>
                  <a:schemeClr val="accent2"/>
                </a:solidFill>
              </a:rPr>
              <a:t>da</a:t>
            </a:r>
            <a:r>
              <a:rPr lang="en-US" b="1" dirty="0" smtClean="0">
                <a:solidFill>
                  <a:schemeClr val="accent2"/>
                </a:solidFill>
              </a:rPr>
              <a:t> </a:t>
            </a:r>
            <a:r>
              <a:rPr lang="en-US" b="1" dirty="0" err="1" smtClean="0">
                <a:solidFill>
                  <a:schemeClr val="accent2"/>
                </a:solidFill>
              </a:rPr>
              <a:t>glori</a:t>
            </a:r>
            <a:r>
              <a:rPr lang="en-US" b="1" dirty="0" smtClean="0">
                <a:solidFill>
                  <a:schemeClr val="accent2"/>
                </a:solidFill>
              </a:rPr>
              <a:t> foe </a:t>
            </a:r>
            <a:r>
              <a:rPr lang="en-US" b="1" dirty="0" err="1" smtClean="0">
                <a:solidFill>
                  <a:schemeClr val="accent2"/>
                </a:solidFill>
              </a:rPr>
              <a:t>Gado</a:t>
            </a:r>
            <a:r>
              <a:rPr lang="en-US" b="1" dirty="0" smtClean="0">
                <a:solidFill>
                  <a:schemeClr val="accent2"/>
                </a:solidFill>
              </a:rPr>
              <a:t>!</a:t>
            </a:r>
          </a:p>
          <a:p>
            <a:r>
              <a:rPr lang="en-US" dirty="0" err="1" smtClean="0"/>
              <a:t>Wi</a:t>
            </a:r>
            <a:r>
              <a:rPr lang="en-US" dirty="0" smtClean="0"/>
              <a:t> no </a:t>
            </a:r>
            <a:r>
              <a:rPr lang="en-US" dirty="0" err="1" smtClean="0"/>
              <a:t>moesoe</a:t>
            </a:r>
            <a:r>
              <a:rPr lang="en-US" dirty="0" smtClean="0"/>
              <a:t> </a:t>
            </a:r>
            <a:r>
              <a:rPr lang="en-US" dirty="0" err="1" smtClean="0"/>
              <a:t>soekoe</a:t>
            </a:r>
            <a:r>
              <a:rPr lang="en-US" dirty="0" smtClean="0"/>
              <a:t> </a:t>
            </a:r>
            <a:r>
              <a:rPr lang="en-US" dirty="0" err="1" smtClean="0"/>
              <a:t>da</a:t>
            </a:r>
            <a:r>
              <a:rPr lang="en-US" dirty="0" smtClean="0"/>
              <a:t> </a:t>
            </a:r>
            <a:r>
              <a:rPr lang="en-US" dirty="0" err="1" smtClean="0"/>
              <a:t>faja</a:t>
            </a:r>
            <a:r>
              <a:rPr lang="en-US" dirty="0" smtClean="0"/>
              <a:t> foe </a:t>
            </a:r>
            <a:r>
              <a:rPr lang="en-US" dirty="0" err="1" smtClean="0"/>
              <a:t>Gado</a:t>
            </a:r>
            <a:r>
              <a:rPr lang="en-US" dirty="0" smtClean="0"/>
              <a:t> </a:t>
            </a:r>
            <a:r>
              <a:rPr lang="en-US" dirty="0" err="1" smtClean="0"/>
              <a:t>soso</a:t>
            </a:r>
            <a:r>
              <a:rPr lang="en-US" dirty="0" smtClean="0"/>
              <a:t> foe </a:t>
            </a:r>
            <a:r>
              <a:rPr lang="en-US" dirty="0" err="1" smtClean="0"/>
              <a:t>wisrefi</a:t>
            </a:r>
            <a:r>
              <a:rPr lang="en-US" dirty="0" smtClean="0"/>
              <a:t>, </a:t>
            </a:r>
            <a:r>
              <a:rPr lang="en-US" dirty="0" err="1" smtClean="0"/>
              <a:t>efoe</a:t>
            </a:r>
            <a:r>
              <a:rPr lang="en-US" dirty="0" smtClean="0"/>
              <a:t> a </a:t>
            </a:r>
            <a:r>
              <a:rPr lang="en-US" dirty="0" err="1" smtClean="0"/>
              <a:t>sa</a:t>
            </a:r>
            <a:r>
              <a:rPr lang="en-US" dirty="0" smtClean="0"/>
              <a:t> </a:t>
            </a:r>
            <a:r>
              <a:rPr lang="en-US" dirty="0" err="1" smtClean="0"/>
              <a:t>bron</a:t>
            </a:r>
            <a:r>
              <a:rPr lang="en-US" dirty="0" smtClean="0"/>
              <a:t> </a:t>
            </a:r>
            <a:r>
              <a:rPr lang="en-US" dirty="0" err="1" smtClean="0"/>
              <a:t>wi</a:t>
            </a:r>
            <a:r>
              <a:rPr lang="en-US"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r>
              <a:rPr lang="en-US" dirty="0" smtClean="0"/>
              <a:t> – </a:t>
            </a:r>
            <a:r>
              <a:rPr lang="en-US" dirty="0" err="1" smtClean="0"/>
              <a:t>wi</a:t>
            </a:r>
            <a:r>
              <a:rPr lang="en-US" dirty="0" smtClean="0"/>
              <a:t> </a:t>
            </a:r>
            <a:r>
              <a:rPr lang="en-US" dirty="0" err="1" smtClean="0"/>
              <a:t>moesoe</a:t>
            </a:r>
            <a:r>
              <a:rPr lang="en-US" dirty="0" smtClean="0"/>
              <a:t> </a:t>
            </a:r>
            <a:r>
              <a:rPr lang="en-US" dirty="0" err="1" smtClean="0"/>
              <a:t>abi</a:t>
            </a:r>
            <a:r>
              <a:rPr lang="en-US" dirty="0" smtClean="0"/>
              <a:t> </a:t>
            </a:r>
            <a:r>
              <a:rPr lang="en-US" dirty="0" err="1" smtClean="0"/>
              <a:t>eenheid</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no </a:t>
            </a:r>
            <a:r>
              <a:rPr lang="en-US" dirty="0" err="1" smtClean="0"/>
              <a:t>moesoe</a:t>
            </a:r>
            <a:r>
              <a:rPr lang="en-US" dirty="0" smtClean="0"/>
              <a:t> </a:t>
            </a:r>
            <a:r>
              <a:rPr lang="en-US" dirty="0" err="1" smtClean="0"/>
              <a:t>kibri</a:t>
            </a:r>
            <a:r>
              <a:rPr lang="en-US" dirty="0" smtClean="0"/>
              <a:t> hem </a:t>
            </a:r>
            <a:r>
              <a:rPr lang="en-US" dirty="0" err="1" smtClean="0"/>
              <a:t>gi</a:t>
            </a:r>
            <a:r>
              <a:rPr lang="en-US" dirty="0" smtClean="0"/>
              <a:t> </a:t>
            </a:r>
            <a:r>
              <a:rPr lang="en-US" dirty="0" err="1" smtClean="0"/>
              <a:t>wisrefi</a:t>
            </a:r>
            <a:endParaRPr lang="en-US" dirty="0" smtClean="0"/>
          </a:p>
          <a:p>
            <a:r>
              <a:rPr lang="en-US" dirty="0" err="1" smtClean="0"/>
              <a:t>Wi</a:t>
            </a:r>
            <a:r>
              <a:rPr lang="en-US" dirty="0" smtClean="0"/>
              <a:t> </a:t>
            </a:r>
            <a:r>
              <a:rPr lang="en-US" dirty="0" err="1" smtClean="0"/>
              <a:t>moesoe</a:t>
            </a:r>
            <a:r>
              <a:rPr lang="en-US" dirty="0" smtClean="0"/>
              <a:t> de </a:t>
            </a:r>
            <a:r>
              <a:rPr lang="en-US" dirty="0" err="1" smtClean="0"/>
              <a:t>bereid</a:t>
            </a:r>
            <a:r>
              <a:rPr lang="en-US" dirty="0" smtClean="0"/>
              <a:t> foe </a:t>
            </a:r>
            <a:r>
              <a:rPr lang="en-US" dirty="0" err="1" smtClean="0"/>
              <a:t>seti</a:t>
            </a:r>
            <a:r>
              <a:rPr lang="en-US" dirty="0" smtClean="0"/>
              <a:t> </a:t>
            </a:r>
            <a:r>
              <a:rPr lang="en-US" dirty="0" err="1" smtClean="0"/>
              <a:t>wisrefi</a:t>
            </a:r>
            <a:r>
              <a:rPr lang="en-US" dirty="0" smtClean="0"/>
              <a:t> foe </a:t>
            </a:r>
            <a:r>
              <a:rPr lang="en-US" dirty="0" err="1" smtClean="0"/>
              <a:t>abi</a:t>
            </a:r>
            <a:r>
              <a:rPr lang="en-US" dirty="0" smtClean="0"/>
              <a:t> wan </a:t>
            </a:r>
            <a:r>
              <a:rPr lang="en-US" dirty="0" err="1" smtClean="0"/>
              <a:t>nownow</a:t>
            </a:r>
            <a:r>
              <a:rPr lang="en-US" dirty="0" smtClean="0"/>
              <a:t>! – </a:t>
            </a:r>
            <a:r>
              <a:rPr lang="en-US" dirty="0" err="1" smtClean="0"/>
              <a:t>dati</a:t>
            </a:r>
            <a:r>
              <a:rPr lang="en-US" dirty="0" smtClean="0"/>
              <a:t> </a:t>
            </a:r>
            <a:r>
              <a:rPr lang="en-US" dirty="0" err="1" smtClean="0"/>
              <a:t>wani</a:t>
            </a:r>
            <a:r>
              <a:rPr lang="en-US" dirty="0" smtClean="0"/>
              <a:t> </a:t>
            </a:r>
            <a:r>
              <a:rPr lang="en-US" dirty="0" err="1" smtClean="0"/>
              <a:t>taki</a:t>
            </a:r>
            <a:r>
              <a:rPr lang="en-US" dirty="0" smtClean="0"/>
              <a:t>, </a:t>
            </a:r>
            <a:r>
              <a:rPr lang="en-US" dirty="0" err="1" smtClean="0"/>
              <a:t>eenheid</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tem de </a:t>
            </a:r>
            <a:r>
              <a:rPr lang="en-US" dirty="0" err="1" smtClean="0"/>
              <a:t>belangrijk</a:t>
            </a:r>
            <a:r>
              <a:rPr lang="en-US" dirty="0" smtClean="0"/>
              <a:t> toe</a:t>
            </a:r>
          </a:p>
          <a:p>
            <a:r>
              <a:rPr lang="en-US" dirty="0" err="1" smtClean="0"/>
              <a:t>Wi</a:t>
            </a:r>
            <a:r>
              <a:rPr lang="en-US" dirty="0" smtClean="0"/>
              <a:t> </a:t>
            </a:r>
            <a:r>
              <a:rPr lang="en-US" dirty="0" err="1" smtClean="0"/>
              <a:t>hori</a:t>
            </a:r>
            <a:r>
              <a:rPr lang="en-US" dirty="0" smtClean="0"/>
              <a:t> </a:t>
            </a:r>
            <a:r>
              <a:rPr lang="en-US" dirty="0" err="1" smtClean="0"/>
              <a:t>Gado</a:t>
            </a:r>
            <a:r>
              <a:rPr lang="en-US" dirty="0" smtClean="0"/>
              <a:t> </a:t>
            </a:r>
            <a:r>
              <a:rPr lang="en-US" dirty="0" err="1" smtClean="0"/>
              <a:t>na</a:t>
            </a:r>
            <a:r>
              <a:rPr lang="en-US" dirty="0" smtClean="0"/>
              <a:t> </a:t>
            </a:r>
            <a:r>
              <a:rPr lang="en-US" dirty="0" err="1" smtClean="0"/>
              <a:t>baka</a:t>
            </a:r>
            <a:r>
              <a:rPr lang="en-US" dirty="0" smtClean="0"/>
              <a:t> </a:t>
            </a:r>
            <a:r>
              <a:rPr lang="en-US" dirty="0" err="1" smtClean="0"/>
              <a:t>bikasi</a:t>
            </a:r>
            <a:r>
              <a:rPr lang="en-US" dirty="0" smtClean="0"/>
              <a:t> </a:t>
            </a:r>
            <a:r>
              <a:rPr lang="en-US" dirty="0" err="1" smtClean="0"/>
              <a:t>wi</a:t>
            </a:r>
            <a:r>
              <a:rPr lang="en-US" dirty="0" smtClean="0"/>
              <a:t> no </a:t>
            </a:r>
            <a:r>
              <a:rPr lang="en-US" dirty="0" err="1" smtClean="0"/>
              <a:t>voorbereid</a:t>
            </a:r>
            <a:r>
              <a:rPr lang="en-US" dirty="0" smtClean="0"/>
              <a:t> </a:t>
            </a:r>
            <a:r>
              <a:rPr lang="en-US" dirty="0" err="1" smtClean="0"/>
              <a:t>wisrefi</a:t>
            </a:r>
            <a:r>
              <a:rPr lang="en-US" dirty="0" smtClean="0"/>
              <a:t> foe </a:t>
            </a:r>
            <a:r>
              <a:rPr lang="en-US" dirty="0" err="1" smtClean="0"/>
              <a:t>abi</a:t>
            </a:r>
            <a:r>
              <a:rPr lang="en-US" dirty="0" smtClean="0"/>
              <a:t> hem</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44</a:t>
            </a:fld>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gi</a:t>
            </a:r>
            <a:r>
              <a:rPr lang="en-US" dirty="0" smtClean="0"/>
              <a:t> </a:t>
            </a:r>
            <a:r>
              <a:rPr lang="en-US" dirty="0" err="1" smtClean="0"/>
              <a:t>jesi</a:t>
            </a:r>
            <a:endParaRPr lang="en-US" dirty="0"/>
          </a:p>
        </p:txBody>
      </p:sp>
      <p:sp>
        <p:nvSpPr>
          <p:cNvPr id="3" name="Content Placeholder 2"/>
          <p:cNvSpPr>
            <a:spLocks noGrp="1"/>
          </p:cNvSpPr>
          <p:nvPr>
            <p:ph idx="1"/>
          </p:nvPr>
        </p:nvSpPr>
        <p:spPr/>
        <p:txBody>
          <a:bodyPr/>
          <a:lstStyle/>
          <a:p>
            <a:r>
              <a:rPr lang="en-US" dirty="0" err="1" smtClean="0"/>
              <a:t>Gado</a:t>
            </a:r>
            <a:r>
              <a:rPr lang="en-US" dirty="0" smtClean="0"/>
              <a:t> </a:t>
            </a:r>
            <a:r>
              <a:rPr lang="en-US" dirty="0" err="1" smtClean="0"/>
              <a:t>ben</a:t>
            </a:r>
            <a:r>
              <a:rPr lang="en-US" dirty="0" smtClean="0"/>
              <a:t> </a:t>
            </a:r>
            <a:r>
              <a:rPr lang="en-US" dirty="0" err="1" smtClean="0"/>
              <a:t>taigi</a:t>
            </a:r>
            <a:r>
              <a:rPr lang="en-US" dirty="0" smtClean="0"/>
              <a:t> Israel foe </a:t>
            </a:r>
            <a:r>
              <a:rPr lang="en-US" dirty="0" err="1" smtClean="0"/>
              <a:t>meki</a:t>
            </a:r>
            <a:r>
              <a:rPr lang="en-US" dirty="0" smtClean="0"/>
              <a:t> </a:t>
            </a:r>
            <a:r>
              <a:rPr lang="en-US" dirty="0" err="1" smtClean="0"/>
              <a:t>gotro</a:t>
            </a:r>
            <a:r>
              <a:rPr lang="en-US" dirty="0" smtClean="0"/>
              <a:t> en A </a:t>
            </a:r>
            <a:r>
              <a:rPr lang="en-US" dirty="0" err="1" smtClean="0"/>
              <a:t>sa</a:t>
            </a:r>
            <a:r>
              <a:rPr lang="en-US" dirty="0" smtClean="0"/>
              <a:t> </a:t>
            </a:r>
            <a:r>
              <a:rPr lang="en-US" dirty="0" err="1" smtClean="0"/>
              <a:t>foeroe</a:t>
            </a:r>
            <a:r>
              <a:rPr lang="en-US" dirty="0" smtClean="0"/>
              <a:t> </a:t>
            </a:r>
            <a:r>
              <a:rPr lang="en-US" dirty="0" err="1" smtClean="0"/>
              <a:t>dem</a:t>
            </a:r>
            <a:r>
              <a:rPr lang="en-US" dirty="0" smtClean="0"/>
              <a:t> </a:t>
            </a:r>
            <a:r>
              <a:rPr lang="en-US" dirty="0" err="1" smtClean="0"/>
              <a:t>nanga</a:t>
            </a:r>
            <a:r>
              <a:rPr lang="en-US" dirty="0" smtClean="0"/>
              <a:t> </a:t>
            </a:r>
            <a:r>
              <a:rPr lang="en-US" dirty="0" err="1" smtClean="0"/>
              <a:t>watra</a:t>
            </a:r>
            <a:r>
              <a:rPr lang="en-US" dirty="0" smtClean="0"/>
              <a:t>.  </a:t>
            </a:r>
            <a:r>
              <a:rPr lang="en-US" dirty="0" err="1" smtClean="0"/>
              <a:t>Omeni</a:t>
            </a:r>
            <a:r>
              <a:rPr lang="en-US" dirty="0" smtClean="0"/>
              <a:t> </a:t>
            </a:r>
            <a:r>
              <a:rPr lang="en-US" dirty="0" err="1" smtClean="0"/>
              <a:t>watra</a:t>
            </a:r>
            <a:r>
              <a:rPr lang="en-US" dirty="0" smtClean="0"/>
              <a:t> A </a:t>
            </a:r>
            <a:r>
              <a:rPr lang="en-US" dirty="0" err="1" smtClean="0"/>
              <a:t>ben</a:t>
            </a:r>
            <a:r>
              <a:rPr lang="en-US" dirty="0" smtClean="0"/>
              <a:t> </a:t>
            </a:r>
            <a:r>
              <a:rPr lang="en-US" dirty="0" err="1" smtClean="0"/>
              <a:t>seni</a:t>
            </a:r>
            <a:r>
              <a:rPr lang="en-US" dirty="0" smtClean="0"/>
              <a:t> </a:t>
            </a:r>
            <a:r>
              <a:rPr lang="en-US" dirty="0" err="1" smtClean="0"/>
              <a:t>ben</a:t>
            </a:r>
            <a:r>
              <a:rPr lang="en-US" dirty="0" smtClean="0"/>
              <a:t> </a:t>
            </a:r>
            <a:r>
              <a:rPr lang="en-US" dirty="0" err="1" smtClean="0"/>
              <a:t>abi</a:t>
            </a:r>
            <a:r>
              <a:rPr lang="en-US" dirty="0" smtClean="0"/>
              <a:t> </a:t>
            </a:r>
            <a:r>
              <a:rPr lang="en-US" dirty="0" err="1" smtClean="0"/>
              <a:t>te</a:t>
            </a:r>
            <a:r>
              <a:rPr lang="en-US" dirty="0" smtClean="0"/>
              <a:t> </a:t>
            </a:r>
            <a:r>
              <a:rPr lang="en-US" dirty="0" err="1" smtClean="0"/>
              <a:t>maak</a:t>
            </a:r>
            <a:r>
              <a:rPr lang="en-US" dirty="0" smtClean="0"/>
              <a:t> </a:t>
            </a:r>
            <a:r>
              <a:rPr lang="en-US" dirty="0" err="1" smtClean="0"/>
              <a:t>nanga</a:t>
            </a:r>
            <a:r>
              <a:rPr lang="en-US" dirty="0" smtClean="0"/>
              <a:t> </a:t>
            </a:r>
            <a:r>
              <a:rPr lang="en-US" dirty="0" err="1" smtClean="0"/>
              <a:t>da</a:t>
            </a:r>
            <a:r>
              <a:rPr lang="en-US" dirty="0" smtClean="0"/>
              <a:t> </a:t>
            </a:r>
            <a:r>
              <a:rPr lang="en-US" dirty="0" err="1" smtClean="0"/>
              <a:t>diepte</a:t>
            </a:r>
            <a:r>
              <a:rPr lang="en-US" dirty="0" smtClean="0"/>
              <a:t> </a:t>
            </a:r>
            <a:r>
              <a:rPr lang="en-US" dirty="0" err="1" smtClean="0"/>
              <a:t>nanga</a:t>
            </a:r>
            <a:r>
              <a:rPr lang="en-US" dirty="0" smtClean="0"/>
              <a:t> </a:t>
            </a:r>
            <a:r>
              <a:rPr lang="en-US" dirty="0" err="1" smtClean="0"/>
              <a:t>langa</a:t>
            </a:r>
            <a:r>
              <a:rPr lang="en-US" dirty="0" smtClean="0"/>
              <a:t> en </a:t>
            </a:r>
            <a:r>
              <a:rPr lang="en-US" dirty="0" err="1" smtClean="0"/>
              <a:t>bradi</a:t>
            </a:r>
            <a:r>
              <a:rPr lang="en-US" dirty="0" smtClean="0"/>
              <a:t> foe </a:t>
            </a:r>
            <a:r>
              <a:rPr lang="en-US" dirty="0" err="1" smtClean="0"/>
              <a:t>dem</a:t>
            </a:r>
            <a:r>
              <a:rPr lang="en-US" dirty="0" smtClean="0"/>
              <a:t> </a:t>
            </a:r>
            <a:r>
              <a:rPr lang="en-US" dirty="0" err="1" smtClean="0"/>
              <a:t>gotro</a:t>
            </a:r>
            <a:r>
              <a:rPr lang="en-US" dirty="0" smtClean="0"/>
              <a:t> </a:t>
            </a:r>
            <a:r>
              <a:rPr lang="en-US" dirty="0" err="1" smtClean="0"/>
              <a:t>disi</a:t>
            </a:r>
            <a:r>
              <a:rPr lang="en-US" dirty="0" smtClean="0"/>
              <a:t> </a:t>
            </a:r>
            <a:r>
              <a:rPr lang="en-US" dirty="0" err="1" smtClean="0"/>
              <a:t>dem</a:t>
            </a:r>
            <a:r>
              <a:rPr lang="en-US" dirty="0" smtClean="0"/>
              <a:t> </a:t>
            </a:r>
            <a:r>
              <a:rPr lang="en-US" dirty="0" err="1" smtClean="0"/>
              <a:t>ben</a:t>
            </a:r>
            <a:r>
              <a:rPr lang="en-US" dirty="0" smtClean="0"/>
              <a:t> </a:t>
            </a:r>
            <a:r>
              <a:rPr lang="en-US" dirty="0" err="1" smtClean="0"/>
              <a:t>diki</a:t>
            </a:r>
            <a:endParaRPr lang="en-US" dirty="0" smtClean="0"/>
          </a:p>
          <a:p>
            <a:r>
              <a:rPr lang="en-US" dirty="0" err="1" smtClean="0"/>
              <a:t>Disi</a:t>
            </a:r>
            <a:r>
              <a:rPr lang="en-US" dirty="0" smtClean="0"/>
              <a:t> </a:t>
            </a:r>
            <a:r>
              <a:rPr lang="en-US" dirty="0" err="1" smtClean="0"/>
              <a:t>wani</a:t>
            </a:r>
            <a:r>
              <a:rPr lang="en-US" dirty="0" smtClean="0"/>
              <a:t> </a:t>
            </a:r>
            <a:r>
              <a:rPr lang="en-US" dirty="0" err="1" smtClean="0"/>
              <a:t>taki</a:t>
            </a:r>
            <a:r>
              <a:rPr lang="en-US" dirty="0" smtClean="0"/>
              <a:t> – </a:t>
            </a:r>
            <a:r>
              <a:rPr lang="en-US" dirty="0" err="1" smtClean="0"/>
              <a:t>wi</a:t>
            </a:r>
            <a:r>
              <a:rPr lang="en-US" dirty="0" smtClean="0"/>
              <a:t> </a:t>
            </a:r>
            <a:r>
              <a:rPr lang="en-US" dirty="0" err="1" smtClean="0"/>
              <a:t>moesoe</a:t>
            </a:r>
            <a:r>
              <a:rPr lang="en-US" dirty="0" smtClean="0"/>
              <a:t> </a:t>
            </a:r>
            <a:r>
              <a:rPr lang="en-US" dirty="0" err="1" smtClean="0"/>
              <a:t>si</a:t>
            </a:r>
            <a:r>
              <a:rPr lang="en-US" dirty="0" smtClean="0"/>
              <a:t> en </a:t>
            </a:r>
            <a:r>
              <a:rPr lang="en-US" dirty="0" err="1" smtClean="0"/>
              <a:t>bekenti</a:t>
            </a:r>
            <a:r>
              <a:rPr lang="en-US" dirty="0" smtClean="0"/>
              <a:t> </a:t>
            </a:r>
            <a:r>
              <a:rPr lang="en-US" dirty="0" err="1" smtClean="0"/>
              <a:t>dem</a:t>
            </a:r>
            <a:r>
              <a:rPr lang="en-US" dirty="0" smtClean="0"/>
              <a:t> </a:t>
            </a:r>
            <a:r>
              <a:rPr lang="en-US" dirty="0" err="1" smtClean="0"/>
              <a:t>sondoe</a:t>
            </a:r>
            <a:r>
              <a:rPr lang="en-US" dirty="0" smtClean="0"/>
              <a:t> foe </a:t>
            </a:r>
            <a:r>
              <a:rPr lang="en-US" dirty="0" err="1" smtClean="0"/>
              <a:t>wi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45</a:t>
            </a:fld>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a:t>
            </a:r>
            <a:r>
              <a:rPr lang="en-US" dirty="0" err="1" smtClean="0"/>
              <a:t>kom</a:t>
            </a:r>
            <a:r>
              <a:rPr lang="en-US" dirty="0" smtClean="0"/>
              <a:t> </a:t>
            </a:r>
            <a:r>
              <a:rPr lang="en-US" dirty="0" err="1" smtClean="0"/>
              <a:t>krin</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fika</a:t>
            </a:r>
            <a:r>
              <a:rPr lang="en-US" dirty="0" smtClean="0"/>
              <a:t> </a:t>
            </a:r>
            <a:r>
              <a:rPr lang="en-US" dirty="0" err="1" smtClean="0"/>
              <a:t>ibri</a:t>
            </a:r>
            <a:r>
              <a:rPr lang="en-US" dirty="0" smtClean="0"/>
              <a:t> </a:t>
            </a:r>
            <a:r>
              <a:rPr lang="en-US" dirty="0" err="1" smtClean="0"/>
              <a:t>takroe</a:t>
            </a:r>
            <a:r>
              <a:rPr lang="en-US" dirty="0" smtClean="0"/>
              <a:t> </a:t>
            </a:r>
            <a:r>
              <a:rPr lang="en-US" dirty="0" err="1" smtClean="0"/>
              <a:t>gwenti</a:t>
            </a:r>
            <a:r>
              <a:rPr lang="en-US" dirty="0" smtClean="0"/>
              <a:t>, </a:t>
            </a:r>
            <a:r>
              <a:rPr lang="en-US" dirty="0" err="1" smtClean="0"/>
              <a:t>ibri</a:t>
            </a:r>
            <a:r>
              <a:rPr lang="en-US" dirty="0" smtClean="0"/>
              <a:t> </a:t>
            </a:r>
            <a:r>
              <a:rPr lang="en-US" dirty="0" err="1" smtClean="0"/>
              <a:t>sondoe</a:t>
            </a:r>
            <a:r>
              <a:rPr lang="en-US" dirty="0" smtClean="0"/>
              <a:t>, </a:t>
            </a:r>
            <a:r>
              <a:rPr lang="en-US" dirty="0" err="1" smtClean="0"/>
              <a:t>ibri</a:t>
            </a:r>
            <a:r>
              <a:rPr lang="en-US" dirty="0" smtClean="0"/>
              <a:t> attitude</a:t>
            </a:r>
          </a:p>
          <a:p>
            <a:r>
              <a:rPr lang="en-US" dirty="0" err="1" smtClean="0"/>
              <a:t>Ibri</a:t>
            </a:r>
            <a:r>
              <a:rPr lang="en-US" dirty="0" smtClean="0"/>
              <a:t> tem </a:t>
            </a:r>
            <a:r>
              <a:rPr lang="en-US" dirty="0" err="1" smtClean="0"/>
              <a:t>da</a:t>
            </a:r>
            <a:r>
              <a:rPr lang="en-US" dirty="0" smtClean="0"/>
              <a:t> Santa </a:t>
            </a:r>
            <a:r>
              <a:rPr lang="en-US" dirty="0" err="1" smtClean="0"/>
              <a:t>Jeje</a:t>
            </a:r>
            <a:r>
              <a:rPr lang="en-US" dirty="0" smtClean="0"/>
              <a:t> </a:t>
            </a:r>
            <a:r>
              <a:rPr lang="en-US" dirty="0" err="1" smtClean="0"/>
              <a:t>meki</a:t>
            </a:r>
            <a:r>
              <a:rPr lang="en-US" dirty="0" smtClean="0"/>
              <a:t> wan </a:t>
            </a:r>
            <a:r>
              <a:rPr lang="en-US" dirty="0" err="1" smtClean="0"/>
              <a:t>beweging</a:t>
            </a:r>
            <a:r>
              <a:rPr lang="en-US" dirty="0" smtClean="0"/>
              <a:t>, A </a:t>
            </a:r>
            <a:r>
              <a:rPr lang="en-US" dirty="0" err="1" smtClean="0"/>
              <a:t>wroko</a:t>
            </a:r>
            <a:r>
              <a:rPr lang="en-US" dirty="0" smtClean="0"/>
              <a:t> </a:t>
            </a:r>
            <a:r>
              <a:rPr lang="en-US" dirty="0" err="1" smtClean="0"/>
              <a:t>fosi</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hati</a:t>
            </a:r>
            <a:r>
              <a:rPr lang="en-US" dirty="0" smtClean="0"/>
              <a:t> foe Hem </a:t>
            </a:r>
            <a:r>
              <a:rPr lang="en-US" dirty="0" err="1" smtClean="0"/>
              <a:t>pipel</a:t>
            </a:r>
            <a:r>
              <a:rPr lang="en-US" dirty="0" smtClean="0"/>
              <a:t>.</a:t>
            </a:r>
          </a:p>
          <a:p>
            <a:r>
              <a:rPr lang="en-US" dirty="0" err="1" smtClean="0"/>
              <a:t>Gado</a:t>
            </a:r>
            <a:r>
              <a:rPr lang="en-US" dirty="0" smtClean="0"/>
              <a:t> tan </a:t>
            </a:r>
            <a:r>
              <a:rPr lang="en-US" dirty="0" err="1" smtClean="0"/>
              <a:t>klari</a:t>
            </a:r>
            <a:r>
              <a:rPr lang="en-US" dirty="0" smtClean="0"/>
              <a:t> foe doe </a:t>
            </a:r>
            <a:r>
              <a:rPr lang="en-US" dirty="0" err="1" smtClean="0"/>
              <a:t>wondroewroko</a:t>
            </a:r>
            <a:r>
              <a:rPr lang="en-US" dirty="0" smtClean="0"/>
              <a:t> </a:t>
            </a:r>
            <a:r>
              <a:rPr lang="en-US" dirty="0" err="1" smtClean="0"/>
              <a:t>te</a:t>
            </a:r>
            <a:r>
              <a:rPr lang="en-US" dirty="0" smtClean="0"/>
              <a:t> </a:t>
            </a:r>
            <a:r>
              <a:rPr lang="en-US" dirty="0" err="1" smtClean="0"/>
              <a:t>wi</a:t>
            </a:r>
            <a:r>
              <a:rPr lang="en-US" dirty="0" smtClean="0"/>
              <a:t> </a:t>
            </a:r>
            <a:r>
              <a:rPr lang="en-US" dirty="0" err="1" smtClean="0"/>
              <a:t>hati</a:t>
            </a:r>
            <a:r>
              <a:rPr lang="en-US" dirty="0" smtClean="0"/>
              <a:t> de </a:t>
            </a:r>
            <a:r>
              <a:rPr lang="en-US" dirty="0" err="1" smtClean="0"/>
              <a:t>klari</a:t>
            </a:r>
            <a:r>
              <a:rPr lang="en-US" dirty="0" smtClean="0"/>
              <a:t> foe </a:t>
            </a:r>
            <a:r>
              <a:rPr lang="en-US" dirty="0" err="1" smtClean="0"/>
              <a:t>teki</a:t>
            </a:r>
            <a:r>
              <a:rPr lang="en-US" dirty="0" smtClean="0"/>
              <a:t> hem</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46</a:t>
            </a:fld>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Begi</a:t>
            </a:r>
            <a:r>
              <a:rPr lang="en-US" dirty="0" smtClean="0"/>
              <a:t>, </a:t>
            </a:r>
            <a:r>
              <a:rPr lang="en-US" dirty="0" err="1" smtClean="0"/>
              <a:t>niet</a:t>
            </a:r>
            <a:r>
              <a:rPr lang="en-US" dirty="0" smtClean="0"/>
              <a:t> </a:t>
            </a:r>
            <a:r>
              <a:rPr lang="en-US" dirty="0" err="1" smtClean="0"/>
              <a:t>organizatie</a:t>
            </a:r>
            <a:r>
              <a:rPr lang="en-US" dirty="0" smtClean="0"/>
              <a:t> de </a:t>
            </a:r>
            <a:r>
              <a:rPr lang="en-US" dirty="0" err="1" smtClean="0"/>
              <a:t>fanowdoe</a:t>
            </a:r>
            <a:endParaRPr lang="en-US" dirty="0"/>
          </a:p>
        </p:txBody>
      </p:sp>
      <p:sp>
        <p:nvSpPr>
          <p:cNvPr id="3" name="Content Placeholder 2"/>
          <p:cNvSpPr>
            <a:spLocks noGrp="1"/>
          </p:cNvSpPr>
          <p:nvPr>
            <p:ph idx="1"/>
          </p:nvPr>
        </p:nvSpPr>
        <p:spPr/>
        <p:txBody>
          <a:bodyPr/>
          <a:lstStyle/>
          <a:p>
            <a:r>
              <a:rPr lang="en-US" dirty="0" err="1" smtClean="0"/>
              <a:t>Didibri</a:t>
            </a:r>
            <a:r>
              <a:rPr lang="en-US" dirty="0" smtClean="0"/>
              <a:t> </a:t>
            </a:r>
            <a:r>
              <a:rPr lang="en-US" dirty="0" err="1" smtClean="0"/>
              <a:t>wini</a:t>
            </a:r>
            <a:r>
              <a:rPr lang="en-US" dirty="0" smtClean="0"/>
              <a:t> </a:t>
            </a:r>
            <a:r>
              <a:rPr lang="en-US" dirty="0" err="1" smtClean="0"/>
              <a:t>efoe</a:t>
            </a:r>
            <a:r>
              <a:rPr lang="en-US" dirty="0" smtClean="0"/>
              <a:t> a </a:t>
            </a:r>
            <a:r>
              <a:rPr lang="en-US" dirty="0" err="1" smtClean="0"/>
              <a:t>kori</a:t>
            </a:r>
            <a:r>
              <a:rPr lang="en-US" dirty="0" smtClean="0"/>
              <a:t> </a:t>
            </a:r>
            <a:r>
              <a:rPr lang="en-US" dirty="0" err="1" smtClean="0"/>
              <a:t>wi</a:t>
            </a:r>
            <a:r>
              <a:rPr lang="en-US" dirty="0" smtClean="0"/>
              <a:t> foe </a:t>
            </a:r>
            <a:r>
              <a:rPr lang="en-US" dirty="0" err="1" smtClean="0"/>
              <a:t>denki</a:t>
            </a:r>
            <a:r>
              <a:rPr lang="en-US" dirty="0" smtClean="0"/>
              <a:t> </a:t>
            </a:r>
            <a:r>
              <a:rPr lang="en-US" dirty="0" err="1" smtClean="0"/>
              <a:t>dati</a:t>
            </a:r>
            <a:r>
              <a:rPr lang="en-US" dirty="0" smtClean="0"/>
              <a:t> </a:t>
            </a:r>
            <a:r>
              <a:rPr lang="en-US" dirty="0" err="1" smtClean="0"/>
              <a:t>nanga</a:t>
            </a:r>
            <a:r>
              <a:rPr lang="en-US" dirty="0" smtClean="0"/>
              <a:t> </a:t>
            </a:r>
            <a:r>
              <a:rPr lang="en-US" dirty="0" err="1" smtClean="0"/>
              <a:t>wi</a:t>
            </a:r>
            <a:r>
              <a:rPr lang="en-US" dirty="0" smtClean="0"/>
              <a:t> </a:t>
            </a:r>
            <a:r>
              <a:rPr lang="en-US" dirty="0" err="1" smtClean="0"/>
              <a:t>organizatie</a:t>
            </a:r>
            <a:r>
              <a:rPr lang="en-US" dirty="0" smtClean="0"/>
              <a:t> </a:t>
            </a:r>
            <a:r>
              <a:rPr lang="en-US" dirty="0" err="1" smtClean="0"/>
              <a:t>wi</a:t>
            </a:r>
            <a:r>
              <a:rPr lang="en-US" dirty="0" smtClean="0"/>
              <a:t> </a:t>
            </a:r>
            <a:r>
              <a:rPr lang="en-US" dirty="0" err="1" smtClean="0"/>
              <a:t>kan</a:t>
            </a:r>
            <a:r>
              <a:rPr lang="en-US" dirty="0" smtClean="0"/>
              <a:t> </a:t>
            </a:r>
            <a:r>
              <a:rPr lang="en-US" dirty="0" err="1" smtClean="0"/>
              <a:t>wini</a:t>
            </a:r>
            <a:r>
              <a:rPr lang="en-US" dirty="0" smtClean="0"/>
              <a:t> </a:t>
            </a:r>
            <a:r>
              <a:rPr lang="en-US" dirty="0" err="1" smtClean="0"/>
              <a:t>aparti</a:t>
            </a:r>
            <a:r>
              <a:rPr lang="en-US" dirty="0" smtClean="0"/>
              <a:t> foe </a:t>
            </a:r>
            <a:r>
              <a:rPr lang="en-US" dirty="0" err="1" smtClean="0"/>
              <a:t>begi</a:t>
            </a:r>
            <a:endParaRPr lang="en-US" dirty="0" smtClean="0"/>
          </a:p>
          <a:p>
            <a:r>
              <a:rPr lang="en-US" dirty="0" smtClean="0"/>
              <a:t>En </a:t>
            </a:r>
            <a:r>
              <a:rPr lang="en-US" dirty="0" err="1" smtClean="0"/>
              <a:t>wi</a:t>
            </a:r>
            <a:r>
              <a:rPr lang="en-US" dirty="0" smtClean="0"/>
              <a:t> </a:t>
            </a:r>
            <a:r>
              <a:rPr lang="en-US" dirty="0" err="1" smtClean="0"/>
              <a:t>moesoe</a:t>
            </a:r>
            <a:r>
              <a:rPr lang="en-US" dirty="0" smtClean="0"/>
              <a:t> </a:t>
            </a:r>
            <a:r>
              <a:rPr lang="en-US" dirty="0" err="1" smtClean="0"/>
              <a:t>begi</a:t>
            </a:r>
            <a:r>
              <a:rPr lang="en-US" dirty="0" smtClean="0"/>
              <a:t> so wan </a:t>
            </a:r>
            <a:r>
              <a:rPr lang="en-US" dirty="0" err="1" smtClean="0"/>
              <a:t>fasi</a:t>
            </a:r>
            <a:r>
              <a:rPr lang="en-US" dirty="0" smtClean="0"/>
              <a:t> </a:t>
            </a:r>
            <a:r>
              <a:rPr lang="en-US" dirty="0" err="1" smtClean="0"/>
              <a:t>dati</a:t>
            </a:r>
            <a:r>
              <a:rPr lang="en-US" dirty="0" smtClean="0"/>
              <a:t> </a:t>
            </a:r>
            <a:r>
              <a:rPr lang="en-US" dirty="0" err="1" smtClean="0"/>
              <a:t>wi</a:t>
            </a:r>
            <a:r>
              <a:rPr lang="en-US" dirty="0" smtClean="0"/>
              <a:t> </a:t>
            </a:r>
            <a:r>
              <a:rPr lang="en-US" dirty="0" err="1" smtClean="0"/>
              <a:t>kom</a:t>
            </a:r>
            <a:r>
              <a:rPr lang="en-US" dirty="0" smtClean="0"/>
              <a:t> </a:t>
            </a:r>
            <a:r>
              <a:rPr lang="en-US" dirty="0" err="1" smtClean="0"/>
              <a:t>krin</a:t>
            </a:r>
            <a:r>
              <a:rPr lang="en-US" dirty="0" smtClean="0"/>
              <a:t> </a:t>
            </a:r>
            <a:r>
              <a:rPr lang="en-US" dirty="0" err="1" smtClean="0"/>
              <a:t>na</a:t>
            </a:r>
            <a:r>
              <a:rPr lang="en-US" dirty="0" smtClean="0"/>
              <a:t> </a:t>
            </a:r>
            <a:r>
              <a:rPr lang="en-US" dirty="0" err="1" smtClean="0"/>
              <a:t>Gado</a:t>
            </a:r>
            <a:r>
              <a:rPr lang="en-US" dirty="0" smtClean="0"/>
              <a:t> </a:t>
            </a:r>
            <a:r>
              <a:rPr lang="en-US" dirty="0" err="1" smtClean="0"/>
              <a:t>fesi</a:t>
            </a:r>
            <a:r>
              <a:rPr lang="en-US" dirty="0" smtClean="0"/>
              <a:t>, en </a:t>
            </a:r>
            <a:r>
              <a:rPr lang="en-US" dirty="0" err="1" smtClean="0"/>
              <a:t>begi</a:t>
            </a:r>
            <a:r>
              <a:rPr lang="en-US" dirty="0" smtClean="0"/>
              <a:t> </a:t>
            </a:r>
            <a:r>
              <a:rPr lang="en-US" dirty="0" err="1" smtClean="0"/>
              <a:t>nanga</a:t>
            </a:r>
            <a:r>
              <a:rPr lang="en-US" dirty="0" smtClean="0"/>
              <a:t> </a:t>
            </a:r>
            <a:r>
              <a:rPr lang="en-US" dirty="0" err="1" smtClean="0"/>
              <a:t>faja</a:t>
            </a:r>
            <a:r>
              <a:rPr lang="en-US" dirty="0" smtClean="0"/>
              <a:t> en </a:t>
            </a:r>
            <a:r>
              <a:rPr lang="en-US" dirty="0" err="1" smtClean="0"/>
              <a:t>watra-ai</a:t>
            </a:r>
            <a:r>
              <a:rPr lang="en-US" dirty="0" smtClean="0"/>
              <a:t> </a:t>
            </a:r>
            <a:r>
              <a:rPr lang="en-US" dirty="0" err="1" smtClean="0"/>
              <a:t>komopo</a:t>
            </a:r>
            <a:r>
              <a:rPr lang="en-US" dirty="0" smtClean="0"/>
              <a:t> foe </a:t>
            </a:r>
            <a:r>
              <a:rPr lang="en-US" dirty="0" err="1" smtClean="0"/>
              <a:t>wi</a:t>
            </a:r>
            <a:r>
              <a:rPr lang="en-US" dirty="0" smtClean="0"/>
              <a:t> </a:t>
            </a:r>
            <a:r>
              <a:rPr lang="en-US" dirty="0" err="1" smtClean="0"/>
              <a:t>hati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47</a:t>
            </a:fld>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Tan </a:t>
            </a:r>
            <a:r>
              <a:rPr lang="en-US" dirty="0" err="1" smtClean="0"/>
              <a:t>na</a:t>
            </a:r>
            <a:r>
              <a:rPr lang="en-US" dirty="0" smtClean="0"/>
              <a:t> </a:t>
            </a:r>
            <a:r>
              <a:rPr lang="en-US" dirty="0" err="1" smtClean="0"/>
              <a:t>mindri</a:t>
            </a:r>
            <a:r>
              <a:rPr lang="en-US" dirty="0" smtClean="0"/>
              <a:t> </a:t>
            </a:r>
            <a:r>
              <a:rPr lang="en-US" dirty="0" err="1" smtClean="0"/>
              <a:t>da</a:t>
            </a:r>
            <a:r>
              <a:rPr lang="en-US" dirty="0" smtClean="0"/>
              <a:t> </a:t>
            </a:r>
            <a:r>
              <a:rPr lang="en-US" dirty="0" err="1" smtClean="0"/>
              <a:t>opo</a:t>
            </a:r>
            <a:r>
              <a:rPr lang="en-US" dirty="0" smtClean="0"/>
              <a:t> </a:t>
            </a:r>
            <a:r>
              <a:rPr lang="en-US" dirty="0" err="1" smtClean="0"/>
              <a:t>presi</a:t>
            </a:r>
            <a:endParaRPr lang="en-US" dirty="0"/>
          </a:p>
        </p:txBody>
      </p:sp>
      <p:sp>
        <p:nvSpPr>
          <p:cNvPr id="3" name="Content Placeholder 2"/>
          <p:cNvSpPr>
            <a:spLocks noGrp="1"/>
          </p:cNvSpPr>
          <p:nvPr>
            <p:ph idx="1"/>
          </p:nvPr>
        </p:nvSpPr>
        <p:spPr/>
        <p:txBody>
          <a:bodyPr/>
          <a:lstStyle/>
          <a:p>
            <a:r>
              <a:rPr lang="en-US" b="1" baseline="0" dirty="0" smtClean="0"/>
              <a:t>Ezek.</a:t>
            </a:r>
            <a:r>
              <a:rPr lang="en-US" b="1" dirty="0" smtClean="0"/>
              <a:t> 22:30  </a:t>
            </a:r>
            <a:r>
              <a:rPr lang="en-US" b="1" baseline="0" dirty="0" smtClean="0"/>
              <a:t>En Mi </a:t>
            </a:r>
            <a:r>
              <a:rPr lang="en-US" b="1" baseline="0" dirty="0" err="1" smtClean="0"/>
              <a:t>ben</a:t>
            </a:r>
            <a:r>
              <a:rPr lang="en-US" b="1" baseline="0" dirty="0" smtClean="0"/>
              <a:t> </a:t>
            </a:r>
            <a:r>
              <a:rPr lang="en-US" b="1" baseline="0" dirty="0" err="1" smtClean="0"/>
              <a:t>soekoe</a:t>
            </a:r>
            <a:r>
              <a:rPr lang="en-US" b="1" baseline="0" dirty="0" smtClean="0"/>
              <a:t> wan man </a:t>
            </a:r>
            <a:r>
              <a:rPr lang="en-US" b="1" baseline="0" dirty="0" err="1" smtClean="0"/>
              <a:t>na</a:t>
            </a:r>
            <a:r>
              <a:rPr lang="en-US" b="1" baseline="0" dirty="0" smtClean="0"/>
              <a:t> </a:t>
            </a:r>
            <a:r>
              <a:rPr lang="en-US" b="1" baseline="0" dirty="0" err="1" smtClean="0"/>
              <a:t>dem</a:t>
            </a:r>
            <a:r>
              <a:rPr lang="en-US" b="1" baseline="0" dirty="0" smtClean="0"/>
              <a:t> </a:t>
            </a:r>
            <a:r>
              <a:rPr lang="en-US" b="1" baseline="0" dirty="0" err="1" smtClean="0"/>
              <a:t>mindri</a:t>
            </a:r>
            <a:r>
              <a:rPr lang="en-US" b="1" baseline="0" dirty="0" smtClean="0"/>
              <a:t> </a:t>
            </a:r>
            <a:r>
              <a:rPr lang="en-US" b="1" baseline="0" dirty="0" err="1" smtClean="0"/>
              <a:t>disi</a:t>
            </a:r>
            <a:r>
              <a:rPr lang="en-US" b="1" baseline="0" dirty="0" smtClean="0"/>
              <a:t> Mi </a:t>
            </a:r>
            <a:r>
              <a:rPr lang="en-US" b="1" baseline="0" dirty="0" err="1" smtClean="0"/>
              <a:t>ben</a:t>
            </a:r>
            <a:r>
              <a:rPr lang="en-US" b="1" baseline="0" dirty="0" smtClean="0"/>
              <a:t> </a:t>
            </a:r>
            <a:r>
              <a:rPr lang="en-US" b="1" baseline="0" dirty="0" err="1" smtClean="0"/>
              <a:t>sa</a:t>
            </a:r>
            <a:r>
              <a:rPr lang="en-US" b="1" baseline="0" dirty="0" smtClean="0"/>
              <a:t> </a:t>
            </a:r>
            <a:r>
              <a:rPr lang="en-US" b="1" baseline="0" dirty="0" err="1" smtClean="0"/>
              <a:t>teki</a:t>
            </a:r>
            <a:r>
              <a:rPr lang="en-US" b="1" baseline="0" dirty="0" smtClean="0"/>
              <a:t> </a:t>
            </a:r>
            <a:r>
              <a:rPr lang="en-US" b="1" baseline="0" dirty="0" err="1" smtClean="0"/>
              <a:t>na</a:t>
            </a:r>
            <a:r>
              <a:rPr lang="en-US" b="1" baseline="0" dirty="0" smtClean="0"/>
              <a:t> </a:t>
            </a:r>
            <a:r>
              <a:rPr lang="en-US" b="1" baseline="0" dirty="0" err="1" smtClean="0"/>
              <a:t>da</a:t>
            </a:r>
            <a:r>
              <a:rPr lang="en-US" b="1" baseline="0" dirty="0" smtClean="0"/>
              <a:t> </a:t>
            </a:r>
            <a:r>
              <a:rPr lang="en-US" b="1" baseline="0" dirty="0" err="1" smtClean="0"/>
              <a:t>skotoe</a:t>
            </a:r>
            <a:r>
              <a:rPr lang="en-US" b="1" baseline="0" dirty="0" smtClean="0"/>
              <a:t> foe </a:t>
            </a:r>
            <a:r>
              <a:rPr lang="en-US" b="1" baseline="0" dirty="0" err="1" smtClean="0"/>
              <a:t>tanapoe</a:t>
            </a:r>
            <a:r>
              <a:rPr lang="en-US" b="1" baseline="0" dirty="0" smtClean="0"/>
              <a:t> </a:t>
            </a:r>
            <a:r>
              <a:rPr lang="en-US" b="1" baseline="0" dirty="0" err="1" smtClean="0"/>
              <a:t>na</a:t>
            </a:r>
            <a:r>
              <a:rPr lang="en-US" b="1" baseline="0" dirty="0" smtClean="0"/>
              <a:t> </a:t>
            </a:r>
            <a:r>
              <a:rPr lang="en-US" b="1" baseline="0" dirty="0" err="1" smtClean="0"/>
              <a:t>mindri</a:t>
            </a:r>
            <a:r>
              <a:rPr lang="en-US" b="1" baseline="0" dirty="0" smtClean="0"/>
              <a:t> foe </a:t>
            </a:r>
            <a:r>
              <a:rPr lang="en-US" b="1" baseline="0" dirty="0" err="1" smtClean="0"/>
              <a:t>da</a:t>
            </a:r>
            <a:r>
              <a:rPr lang="en-US" b="1" baseline="0" dirty="0" smtClean="0"/>
              <a:t> </a:t>
            </a:r>
            <a:r>
              <a:rPr lang="en-US" b="1" baseline="0" dirty="0" err="1" smtClean="0"/>
              <a:t>presi</a:t>
            </a:r>
            <a:r>
              <a:rPr lang="en-US" b="1" baseline="0" dirty="0" smtClean="0"/>
              <a:t> </a:t>
            </a:r>
            <a:r>
              <a:rPr lang="en-US" b="1" baseline="0" dirty="0" err="1" smtClean="0"/>
              <a:t>disi</a:t>
            </a:r>
            <a:r>
              <a:rPr lang="en-US" b="1" baseline="0" dirty="0" smtClean="0"/>
              <a:t> </a:t>
            </a:r>
            <a:r>
              <a:rPr lang="en-US" b="1" baseline="0" dirty="0" err="1" smtClean="0"/>
              <a:t>broko</a:t>
            </a:r>
            <a:r>
              <a:rPr lang="en-US" b="1" baseline="0" dirty="0" smtClean="0"/>
              <a:t> </a:t>
            </a:r>
            <a:r>
              <a:rPr lang="en-US" b="1" baseline="0" dirty="0" err="1" smtClean="0"/>
              <a:t>opo</a:t>
            </a:r>
            <a:r>
              <a:rPr lang="en-US" b="1" baseline="0" dirty="0" smtClean="0"/>
              <a:t> </a:t>
            </a:r>
            <a:r>
              <a:rPr lang="en-US" b="1" baseline="0" dirty="0" err="1" smtClean="0"/>
              <a:t>gi</a:t>
            </a:r>
            <a:r>
              <a:rPr lang="en-US" b="1" baseline="0" dirty="0" smtClean="0"/>
              <a:t> </a:t>
            </a:r>
            <a:r>
              <a:rPr lang="en-US" b="1" baseline="0" dirty="0" err="1" smtClean="0"/>
              <a:t>da</a:t>
            </a:r>
            <a:r>
              <a:rPr lang="en-US" b="1" baseline="0" dirty="0" smtClean="0"/>
              <a:t> </a:t>
            </a:r>
            <a:r>
              <a:rPr lang="en-US" b="1" baseline="0" dirty="0" err="1" smtClean="0"/>
              <a:t>kondre</a:t>
            </a:r>
            <a:r>
              <a:rPr lang="en-US" b="1" baseline="0" dirty="0" smtClean="0"/>
              <a:t>, so </a:t>
            </a:r>
            <a:r>
              <a:rPr lang="en-US" b="1" baseline="0" dirty="0" err="1" smtClean="0"/>
              <a:t>dati</a:t>
            </a:r>
            <a:r>
              <a:rPr lang="en-US" b="1" baseline="0" dirty="0" smtClean="0"/>
              <a:t> Mi no </a:t>
            </a:r>
            <a:r>
              <a:rPr lang="en-US" b="1" baseline="0" dirty="0" err="1" smtClean="0"/>
              <a:t>sa</a:t>
            </a:r>
            <a:r>
              <a:rPr lang="en-US" b="1" baseline="0" dirty="0" smtClean="0"/>
              <a:t> </a:t>
            </a:r>
            <a:r>
              <a:rPr lang="en-US" b="1" baseline="0" dirty="0" err="1" smtClean="0"/>
              <a:t>figi</a:t>
            </a:r>
            <a:r>
              <a:rPr lang="en-US" b="1" baseline="0" dirty="0" smtClean="0"/>
              <a:t> </a:t>
            </a:r>
            <a:r>
              <a:rPr lang="en-US" b="1" baseline="0" dirty="0" err="1" smtClean="0"/>
              <a:t>da</a:t>
            </a:r>
            <a:r>
              <a:rPr lang="en-US" b="1" baseline="0" dirty="0" smtClean="0"/>
              <a:t> </a:t>
            </a:r>
            <a:r>
              <a:rPr lang="en-US" b="1" baseline="0" dirty="0" err="1" smtClean="0"/>
              <a:t>kondre</a:t>
            </a:r>
            <a:r>
              <a:rPr lang="en-US" b="1" baseline="0" dirty="0" smtClean="0"/>
              <a:t> </a:t>
            </a:r>
            <a:r>
              <a:rPr lang="en-US" b="1" baseline="0" dirty="0" err="1" smtClean="0"/>
              <a:t>poeroe</a:t>
            </a:r>
            <a:r>
              <a:rPr lang="en-US" b="1" baseline="0" dirty="0" smtClean="0"/>
              <a:t>, ma Mi no </a:t>
            </a:r>
            <a:r>
              <a:rPr lang="en-US" b="1" baseline="0" dirty="0" err="1" smtClean="0"/>
              <a:t>ben</a:t>
            </a:r>
            <a:r>
              <a:rPr lang="en-US" b="1" baseline="0" dirty="0" smtClean="0"/>
              <a:t> </a:t>
            </a:r>
            <a:r>
              <a:rPr lang="en-US" b="1" baseline="0" dirty="0" err="1" smtClean="0"/>
              <a:t>feni</a:t>
            </a:r>
            <a:r>
              <a:rPr lang="en-US" b="1" baseline="0" dirty="0" smtClean="0"/>
              <a:t> no wan </a:t>
            </a:r>
            <a:r>
              <a:rPr lang="en-US" b="1" baseline="0" dirty="0" err="1" smtClean="0"/>
              <a:t>soema</a:t>
            </a:r>
            <a:r>
              <a:rPr lang="en-US" b="1" baseline="0" dirty="0" smtClean="0"/>
              <a:t>.</a:t>
            </a:r>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48</a:t>
            </a:fld>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Begi</a:t>
            </a:r>
            <a:r>
              <a:rPr lang="en-US" dirty="0" smtClean="0"/>
              <a:t> de </a:t>
            </a:r>
            <a:r>
              <a:rPr lang="en-US" dirty="0" err="1" smtClean="0"/>
              <a:t>wi</a:t>
            </a:r>
            <a:r>
              <a:rPr lang="en-US" dirty="0" smtClean="0"/>
              <a:t> </a:t>
            </a:r>
            <a:r>
              <a:rPr lang="en-US" dirty="0" err="1" smtClean="0"/>
              <a:t>wapen</a:t>
            </a:r>
            <a:endParaRPr lang="en-US" dirty="0"/>
          </a:p>
        </p:txBody>
      </p:sp>
      <p:sp>
        <p:nvSpPr>
          <p:cNvPr id="3" name="Content Placeholder 2"/>
          <p:cNvSpPr>
            <a:spLocks noGrp="1"/>
          </p:cNvSpPr>
          <p:nvPr>
            <p:ph idx="1"/>
          </p:nvPr>
        </p:nvSpPr>
        <p:spPr/>
        <p:txBody>
          <a:bodyPr/>
          <a:lstStyle/>
          <a:p>
            <a:r>
              <a:rPr lang="en-US" b="1" dirty="0" err="1" smtClean="0"/>
              <a:t>Begi</a:t>
            </a:r>
            <a:r>
              <a:rPr lang="en-US" b="1" dirty="0" smtClean="0"/>
              <a:t> </a:t>
            </a:r>
            <a:r>
              <a:rPr lang="en-US" b="1" dirty="0" err="1" smtClean="0"/>
              <a:t>broko</a:t>
            </a:r>
            <a:r>
              <a:rPr lang="en-US" b="1" dirty="0" smtClean="0"/>
              <a:t> </a:t>
            </a:r>
            <a:r>
              <a:rPr lang="en-US" b="1" dirty="0" err="1" smtClean="0"/>
              <a:t>dem</a:t>
            </a:r>
            <a:r>
              <a:rPr lang="en-US" b="1" dirty="0" smtClean="0"/>
              <a:t> </a:t>
            </a:r>
            <a:r>
              <a:rPr lang="en-US" b="1" dirty="0" err="1" smtClean="0"/>
              <a:t>tranga</a:t>
            </a:r>
            <a:r>
              <a:rPr lang="en-US" b="1" dirty="0" smtClean="0"/>
              <a:t> </a:t>
            </a:r>
            <a:r>
              <a:rPr lang="en-US" b="1" dirty="0" err="1" smtClean="0"/>
              <a:t>presi</a:t>
            </a:r>
            <a:r>
              <a:rPr lang="en-US" b="1" dirty="0" smtClean="0"/>
              <a:t> foe </a:t>
            </a:r>
            <a:r>
              <a:rPr lang="en-US" b="1" dirty="0" err="1" smtClean="0"/>
              <a:t>satan</a:t>
            </a:r>
            <a:r>
              <a:rPr lang="en-US" b="1" dirty="0" smtClean="0"/>
              <a:t>: 2 Cor. 10:4</a:t>
            </a:r>
          </a:p>
          <a:p>
            <a:r>
              <a:rPr lang="en-US" b="1" dirty="0" err="1" smtClean="0"/>
              <a:t>Wi</a:t>
            </a:r>
            <a:r>
              <a:rPr lang="en-US" b="1" dirty="0" smtClean="0"/>
              <a:t> </a:t>
            </a:r>
            <a:r>
              <a:rPr lang="en-US" b="1" dirty="0" err="1" smtClean="0"/>
              <a:t>moesoe</a:t>
            </a:r>
            <a:r>
              <a:rPr lang="en-US" b="1" dirty="0" smtClean="0"/>
              <a:t> </a:t>
            </a:r>
            <a:r>
              <a:rPr lang="en-US" b="1" dirty="0" err="1" smtClean="0"/>
              <a:t>jagi</a:t>
            </a:r>
            <a:r>
              <a:rPr lang="en-US" b="1" dirty="0" smtClean="0"/>
              <a:t> Satan  </a:t>
            </a:r>
            <a:r>
              <a:rPr lang="en-US" b="1" dirty="0" err="1" smtClean="0"/>
              <a:t>poeroe</a:t>
            </a:r>
            <a:endParaRPr lang="en-US" b="1" dirty="0" smtClean="0"/>
          </a:p>
          <a:p>
            <a:r>
              <a:rPr lang="en-US" b="1" dirty="0" err="1" smtClean="0"/>
              <a:t>Kol</a:t>
            </a:r>
            <a:r>
              <a:rPr lang="en-US" b="1" dirty="0" smtClean="0"/>
              <a:t> 2:15 </a:t>
            </a:r>
            <a:r>
              <a:rPr lang="sv-SE" b="1" baseline="0" dirty="0" smtClean="0"/>
              <a:t>En A ben broko dem maktiwan  nanga dem kraktiwan saka, en A ben sori krin fa A ben wini dem na ini dati.</a:t>
            </a:r>
          </a:p>
          <a:p>
            <a:r>
              <a:rPr lang="sv-SE" b="1" dirty="0" smtClean="0"/>
              <a:t>Wi moesoe de moro leki winiman</a:t>
            </a:r>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49</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a:t>
            </a:r>
            <a:r>
              <a:rPr lang="en-US" dirty="0" smtClean="0"/>
              <a:t> </a:t>
            </a:r>
            <a:r>
              <a:rPr lang="en-US" dirty="0" err="1" smtClean="0"/>
              <a:t>libi</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Santa </a:t>
            </a:r>
            <a:r>
              <a:rPr lang="en-US" dirty="0" err="1" smtClean="0"/>
              <a:t>Jeje</a:t>
            </a:r>
            <a:r>
              <a:rPr lang="en-US" dirty="0" smtClean="0"/>
              <a:t> de </a:t>
            </a:r>
            <a:r>
              <a:rPr lang="en-US" dirty="0" err="1" smtClean="0"/>
              <a:t>normaal</a:t>
            </a:r>
            <a:endParaRPr lang="en-US" dirty="0"/>
          </a:p>
        </p:txBody>
      </p:sp>
      <p:sp>
        <p:nvSpPr>
          <p:cNvPr id="3" name="Content Placeholder 2"/>
          <p:cNvSpPr>
            <a:spLocks noGrp="1"/>
          </p:cNvSpPr>
          <p:nvPr>
            <p:ph idx="1"/>
          </p:nvPr>
        </p:nvSpPr>
        <p:spPr/>
        <p:txBody>
          <a:bodyPr/>
          <a:lstStyle/>
          <a:p>
            <a:r>
              <a:rPr lang="en-US" dirty="0" smtClean="0"/>
              <a:t>A de </a:t>
            </a:r>
            <a:r>
              <a:rPr lang="en-US" dirty="0" err="1" smtClean="0"/>
              <a:t>normaal</a:t>
            </a:r>
            <a:r>
              <a:rPr lang="en-US" dirty="0" smtClean="0"/>
              <a:t> foe </a:t>
            </a:r>
            <a:r>
              <a:rPr lang="en-US" dirty="0" err="1" smtClean="0"/>
              <a:t>waka</a:t>
            </a:r>
            <a:r>
              <a:rPr lang="en-US" dirty="0" smtClean="0"/>
              <a:t> </a:t>
            </a:r>
            <a:r>
              <a:rPr lang="en-US" dirty="0" err="1" smtClean="0"/>
              <a:t>na</a:t>
            </a:r>
            <a:r>
              <a:rPr lang="en-US" dirty="0" smtClean="0"/>
              <a:t> </a:t>
            </a:r>
            <a:r>
              <a:rPr lang="en-US" dirty="0" err="1" smtClean="0"/>
              <a:t>ini</a:t>
            </a:r>
            <a:r>
              <a:rPr lang="en-US" dirty="0" smtClean="0"/>
              <a:t> </a:t>
            </a:r>
            <a:r>
              <a:rPr lang="en-US" dirty="0" err="1" smtClean="0"/>
              <a:t>da</a:t>
            </a:r>
            <a:r>
              <a:rPr lang="en-US" dirty="0" smtClean="0"/>
              <a:t> </a:t>
            </a:r>
            <a:r>
              <a:rPr lang="en-US" dirty="0" err="1" smtClean="0"/>
              <a:t>Jeje</a:t>
            </a:r>
            <a:endParaRPr lang="en-US" dirty="0" smtClean="0"/>
          </a:p>
          <a:p>
            <a:r>
              <a:rPr lang="en-US" dirty="0" smtClean="0"/>
              <a:t>A de </a:t>
            </a:r>
            <a:r>
              <a:rPr lang="en-US" dirty="0" err="1" smtClean="0"/>
              <a:t>normaal</a:t>
            </a:r>
            <a:r>
              <a:rPr lang="en-US" dirty="0" smtClean="0"/>
              <a:t> foe </a:t>
            </a:r>
            <a:r>
              <a:rPr lang="en-US" dirty="0" err="1" smtClean="0"/>
              <a:t>meki</a:t>
            </a:r>
            <a:r>
              <a:rPr lang="en-US" dirty="0" smtClean="0"/>
              <a:t> </a:t>
            </a:r>
            <a:r>
              <a:rPr lang="en-US" dirty="0" err="1" smtClean="0"/>
              <a:t>Kristus</a:t>
            </a:r>
            <a:r>
              <a:rPr lang="en-US" dirty="0" smtClean="0"/>
              <a:t> </a:t>
            </a:r>
            <a:r>
              <a:rPr lang="en-US" dirty="0" err="1" smtClean="0"/>
              <a:t>santa</a:t>
            </a:r>
            <a:r>
              <a:rPr lang="en-US" dirty="0" smtClean="0"/>
              <a:t> </a:t>
            </a:r>
            <a:r>
              <a:rPr lang="en-US" dirty="0" err="1" smtClean="0"/>
              <a:t>na</a:t>
            </a:r>
            <a:r>
              <a:rPr lang="en-US" dirty="0" smtClean="0"/>
              <a:t> </a:t>
            </a:r>
            <a:r>
              <a:rPr lang="en-US" dirty="0" err="1" smtClean="0"/>
              <a:t>ini</a:t>
            </a:r>
            <a:r>
              <a:rPr lang="en-US" dirty="0" smtClean="0"/>
              <a:t> </a:t>
            </a:r>
            <a:r>
              <a:rPr lang="en-US" dirty="0" err="1" smtClean="0"/>
              <a:t>wi</a:t>
            </a:r>
            <a:r>
              <a:rPr lang="en-US" dirty="0" smtClean="0"/>
              <a:t> </a:t>
            </a:r>
            <a:r>
              <a:rPr lang="en-US" dirty="0" err="1" smtClean="0"/>
              <a:t>hati</a:t>
            </a:r>
            <a:endParaRPr lang="en-US" dirty="0" smtClean="0"/>
          </a:p>
          <a:p>
            <a:r>
              <a:rPr lang="en-US" dirty="0" smtClean="0"/>
              <a:t>A de </a:t>
            </a:r>
            <a:r>
              <a:rPr lang="en-US" dirty="0" err="1" smtClean="0"/>
              <a:t>normaal</a:t>
            </a:r>
            <a:r>
              <a:rPr lang="en-US" dirty="0" smtClean="0"/>
              <a:t> foe </a:t>
            </a:r>
            <a:r>
              <a:rPr lang="en-US" dirty="0" err="1" smtClean="0"/>
              <a:t>gi</a:t>
            </a:r>
            <a:r>
              <a:rPr lang="en-US" dirty="0" smtClean="0"/>
              <a:t> </a:t>
            </a:r>
            <a:r>
              <a:rPr lang="en-US" dirty="0" err="1" smtClean="0"/>
              <a:t>wisrefi</a:t>
            </a:r>
            <a:r>
              <a:rPr lang="en-US" dirty="0" smtClean="0"/>
              <a:t> </a:t>
            </a:r>
            <a:r>
              <a:rPr lang="en-US" dirty="0" err="1" smtClean="0"/>
              <a:t>abra</a:t>
            </a:r>
            <a:r>
              <a:rPr lang="en-US" dirty="0" smtClean="0"/>
              <a:t> </a:t>
            </a:r>
            <a:r>
              <a:rPr lang="en-US" dirty="0" err="1" smtClean="0"/>
              <a:t>leki</a:t>
            </a:r>
            <a:r>
              <a:rPr lang="en-US" dirty="0" smtClean="0"/>
              <a:t> wan </a:t>
            </a:r>
            <a:r>
              <a:rPr lang="en-US" dirty="0" err="1" smtClean="0"/>
              <a:t>libi</a:t>
            </a:r>
            <a:r>
              <a:rPr lang="en-US" dirty="0" smtClean="0"/>
              <a:t> </a:t>
            </a:r>
            <a:r>
              <a:rPr lang="en-US" dirty="0" err="1" smtClean="0"/>
              <a:t>ofrandi</a:t>
            </a:r>
            <a:endParaRPr lang="en-US" dirty="0" smtClean="0"/>
          </a:p>
          <a:p>
            <a:r>
              <a:rPr lang="en-US" dirty="0" smtClean="0"/>
              <a:t>A de </a:t>
            </a:r>
            <a:r>
              <a:rPr lang="en-US" dirty="0" err="1" smtClean="0"/>
              <a:t>normaal</a:t>
            </a:r>
            <a:r>
              <a:rPr lang="en-US" dirty="0" smtClean="0"/>
              <a:t> foe </a:t>
            </a:r>
            <a:r>
              <a:rPr lang="en-US" dirty="0" err="1" smtClean="0"/>
              <a:t>si</a:t>
            </a:r>
            <a:r>
              <a:rPr lang="en-US" dirty="0" smtClean="0"/>
              <a:t> </a:t>
            </a:r>
            <a:r>
              <a:rPr lang="en-US" dirty="0" err="1" smtClean="0"/>
              <a:t>foeroe</a:t>
            </a:r>
            <a:r>
              <a:rPr lang="en-US" dirty="0" smtClean="0"/>
              <a:t> </a:t>
            </a:r>
            <a:r>
              <a:rPr lang="en-US" dirty="0" err="1" smtClean="0"/>
              <a:t>soema</a:t>
            </a:r>
            <a:r>
              <a:rPr lang="en-US" dirty="0" smtClean="0"/>
              <a:t> </a:t>
            </a:r>
            <a:r>
              <a:rPr lang="en-US" dirty="0" err="1" smtClean="0"/>
              <a:t>drai</a:t>
            </a:r>
            <a:r>
              <a:rPr lang="en-US" dirty="0" smtClean="0"/>
              <a:t> </a:t>
            </a:r>
            <a:r>
              <a:rPr lang="en-US" dirty="0" err="1" smtClean="0"/>
              <a:t>dem</a:t>
            </a:r>
            <a:r>
              <a:rPr lang="en-US" dirty="0" smtClean="0"/>
              <a:t> </a:t>
            </a:r>
            <a:r>
              <a:rPr lang="en-US" dirty="0" err="1" smtClean="0"/>
              <a:t>libi</a:t>
            </a:r>
            <a:endParaRPr lang="en-US" dirty="0" smtClean="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a:t>
            </a:fld>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Efesi</a:t>
            </a:r>
            <a:r>
              <a:rPr lang="en-US" dirty="0" smtClean="0"/>
              <a:t> 6</a:t>
            </a:r>
            <a:endParaRPr lang="en-US" dirty="0"/>
          </a:p>
        </p:txBody>
      </p:sp>
      <p:sp>
        <p:nvSpPr>
          <p:cNvPr id="3" name="Content Placeholder 2"/>
          <p:cNvSpPr>
            <a:spLocks noGrp="1"/>
          </p:cNvSpPr>
          <p:nvPr>
            <p:ph idx="1"/>
          </p:nvPr>
        </p:nvSpPr>
        <p:spPr>
          <a:xfrm>
            <a:off x="0" y="2017713"/>
            <a:ext cx="8955088" cy="4114800"/>
          </a:xfrm>
        </p:spPr>
        <p:txBody>
          <a:bodyPr/>
          <a:lstStyle/>
          <a:p>
            <a:r>
              <a:rPr lang="en-US" b="1" baseline="0" dirty="0" smtClean="0"/>
              <a:t>12:Bikasi </a:t>
            </a:r>
            <a:r>
              <a:rPr lang="en-US" b="1" baseline="0" dirty="0" err="1" smtClean="0"/>
              <a:t>wi</a:t>
            </a:r>
            <a:r>
              <a:rPr lang="en-US" b="1" baseline="0" dirty="0" smtClean="0"/>
              <a:t> no </a:t>
            </a:r>
            <a:r>
              <a:rPr lang="en-US" b="1" baseline="0" dirty="0" err="1" smtClean="0"/>
              <a:t>feti</a:t>
            </a:r>
            <a:r>
              <a:rPr lang="en-US" b="1" baseline="0" dirty="0" smtClean="0"/>
              <a:t> </a:t>
            </a:r>
            <a:r>
              <a:rPr lang="en-US" b="1" baseline="0" dirty="0" err="1" smtClean="0"/>
              <a:t>agensi</a:t>
            </a:r>
            <a:r>
              <a:rPr lang="en-US" b="1" baseline="0" dirty="0" smtClean="0"/>
              <a:t> skin </a:t>
            </a:r>
            <a:r>
              <a:rPr lang="en-US" b="1" baseline="0" dirty="0" err="1" smtClean="0"/>
              <a:t>nanga</a:t>
            </a:r>
            <a:r>
              <a:rPr lang="en-US" b="1" baseline="0" dirty="0" smtClean="0"/>
              <a:t> </a:t>
            </a:r>
            <a:r>
              <a:rPr lang="en-US" b="1" baseline="0" dirty="0" err="1" smtClean="0"/>
              <a:t>broedoe</a:t>
            </a:r>
            <a:r>
              <a:rPr lang="en-US" b="1" baseline="0" dirty="0" smtClean="0"/>
              <a:t>, ma </a:t>
            </a:r>
            <a:r>
              <a:rPr lang="en-US" b="1" baseline="0" dirty="0" err="1" smtClean="0"/>
              <a:t>agensi</a:t>
            </a:r>
            <a:r>
              <a:rPr lang="en-US" b="1" baseline="0" dirty="0" smtClean="0"/>
              <a:t> </a:t>
            </a:r>
            <a:r>
              <a:rPr lang="en-US" b="1" baseline="0" dirty="0" err="1" smtClean="0"/>
              <a:t>dem</a:t>
            </a:r>
            <a:r>
              <a:rPr lang="en-US" b="1" baseline="0" dirty="0" smtClean="0"/>
              <a:t> </a:t>
            </a:r>
            <a:r>
              <a:rPr lang="en-US" b="1" baseline="0" dirty="0" err="1" smtClean="0"/>
              <a:t>fesiman</a:t>
            </a:r>
            <a:r>
              <a:rPr lang="en-US" b="1" baseline="0" dirty="0" smtClean="0"/>
              <a:t>, </a:t>
            </a:r>
            <a:r>
              <a:rPr lang="en-US" b="1" baseline="0" dirty="0" err="1" smtClean="0"/>
              <a:t>agensi</a:t>
            </a:r>
            <a:r>
              <a:rPr lang="en-US" b="1" baseline="0" dirty="0" smtClean="0"/>
              <a:t> </a:t>
            </a:r>
            <a:r>
              <a:rPr lang="en-US" b="1" baseline="0" dirty="0" err="1" smtClean="0"/>
              <a:t>dem</a:t>
            </a:r>
            <a:r>
              <a:rPr lang="en-US" b="1" baseline="0" dirty="0" smtClean="0"/>
              <a:t> </a:t>
            </a:r>
            <a:r>
              <a:rPr lang="en-US" b="1" baseline="0" dirty="0" err="1" smtClean="0"/>
              <a:t>maktiwan</a:t>
            </a:r>
            <a:r>
              <a:rPr lang="en-US" b="1" baseline="0" dirty="0" smtClean="0"/>
              <a:t>, </a:t>
            </a:r>
            <a:r>
              <a:rPr lang="en-US" b="1" baseline="0" dirty="0" err="1" smtClean="0"/>
              <a:t>agensi</a:t>
            </a:r>
            <a:r>
              <a:rPr lang="en-US" b="1" baseline="0" dirty="0" smtClean="0"/>
              <a:t> </a:t>
            </a:r>
            <a:r>
              <a:rPr lang="en-US" b="1" baseline="0" dirty="0" err="1" smtClean="0"/>
              <a:t>dem</a:t>
            </a:r>
            <a:r>
              <a:rPr lang="en-US" b="1" baseline="0" dirty="0" smtClean="0"/>
              <a:t> </a:t>
            </a:r>
            <a:r>
              <a:rPr lang="en-US" b="1" baseline="0" dirty="0" err="1" smtClean="0"/>
              <a:t>hedeman</a:t>
            </a:r>
            <a:r>
              <a:rPr lang="en-US" b="1" baseline="0" dirty="0" smtClean="0"/>
              <a:t> foe </a:t>
            </a:r>
            <a:r>
              <a:rPr lang="en-US" b="1" baseline="0" dirty="0" err="1" smtClean="0"/>
              <a:t>doengroe</a:t>
            </a:r>
            <a:r>
              <a:rPr lang="en-US" b="1" baseline="0" dirty="0" smtClean="0"/>
              <a:t> foe </a:t>
            </a:r>
            <a:r>
              <a:rPr lang="en-US" b="1" baseline="0" dirty="0" err="1" smtClean="0"/>
              <a:t>disi</a:t>
            </a:r>
            <a:r>
              <a:rPr lang="en-US" b="1" baseline="0" dirty="0" smtClean="0"/>
              <a:t> </a:t>
            </a:r>
            <a:r>
              <a:rPr lang="en-US" b="1" baseline="0" dirty="0" err="1" smtClean="0"/>
              <a:t>grontapoe</a:t>
            </a:r>
            <a:r>
              <a:rPr lang="en-US" b="1" baseline="0" dirty="0" smtClean="0"/>
              <a:t>, </a:t>
            </a:r>
            <a:r>
              <a:rPr lang="en-US" b="1" baseline="0" dirty="0" err="1" smtClean="0"/>
              <a:t>agensi</a:t>
            </a:r>
            <a:r>
              <a:rPr lang="en-US" b="1" baseline="0" dirty="0" smtClean="0"/>
              <a:t> </a:t>
            </a:r>
            <a:r>
              <a:rPr lang="en-US" b="1" baseline="0" dirty="0" err="1" smtClean="0"/>
              <a:t>jeje</a:t>
            </a:r>
            <a:r>
              <a:rPr lang="en-US" b="1" baseline="0" dirty="0" smtClean="0"/>
              <a:t> </a:t>
            </a:r>
            <a:r>
              <a:rPr lang="en-US" b="1" baseline="0" dirty="0" err="1" smtClean="0"/>
              <a:t>takroedoe</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hei</a:t>
            </a:r>
            <a:r>
              <a:rPr lang="en-US" b="1" baseline="0" dirty="0" smtClean="0"/>
              <a:t> </a:t>
            </a:r>
            <a:r>
              <a:rPr lang="en-US" b="1" baseline="0" dirty="0" err="1" smtClean="0"/>
              <a:t>presi</a:t>
            </a:r>
            <a:r>
              <a:rPr lang="en-US" b="1" baseline="0" dirty="0" smtClean="0"/>
              <a:t>… 18 </a:t>
            </a:r>
            <a:r>
              <a:rPr lang="en-US" b="1" baseline="0" dirty="0" err="1" smtClean="0"/>
              <a:t>Begi</a:t>
            </a:r>
            <a:r>
              <a:rPr lang="en-US" b="1" baseline="0" dirty="0" smtClean="0"/>
              <a:t> </a:t>
            </a:r>
            <a:r>
              <a:rPr lang="en-US" b="1" baseline="0" dirty="0" err="1" smtClean="0"/>
              <a:t>alatem</a:t>
            </a:r>
            <a:r>
              <a:rPr lang="en-US" b="1" baseline="0" dirty="0" smtClean="0"/>
              <a:t> </a:t>
            </a:r>
            <a:r>
              <a:rPr lang="en-US" b="1" baseline="0" dirty="0" err="1" smtClean="0"/>
              <a:t>nanga</a:t>
            </a:r>
            <a:r>
              <a:rPr lang="en-US" b="1" baseline="0" dirty="0" smtClean="0"/>
              <a:t> ala </a:t>
            </a:r>
            <a:r>
              <a:rPr lang="en-US" b="1" baseline="0" dirty="0" err="1" smtClean="0"/>
              <a:t>begi</a:t>
            </a:r>
            <a:r>
              <a:rPr lang="en-US" b="1" baseline="0" dirty="0" smtClean="0"/>
              <a:t> </a:t>
            </a:r>
            <a:r>
              <a:rPr lang="en-US" b="1" baseline="0" dirty="0" err="1" smtClean="0"/>
              <a:t>nanga</a:t>
            </a:r>
            <a:r>
              <a:rPr lang="en-US" b="1" baseline="0" dirty="0" smtClean="0"/>
              <a:t> </a:t>
            </a:r>
            <a:r>
              <a:rPr lang="en-US" b="1" baseline="0" dirty="0" err="1" smtClean="0"/>
              <a:t>djeme</a:t>
            </a:r>
            <a:r>
              <a:rPr lang="en-US" b="1" baseline="0" dirty="0" smtClean="0"/>
              <a:t> </a:t>
            </a:r>
            <a:r>
              <a:rPr lang="en-US" b="1" baseline="0" dirty="0" err="1" smtClean="0"/>
              <a:t>na</a:t>
            </a:r>
            <a:r>
              <a:rPr lang="en-US" b="1" baseline="0" dirty="0" smtClean="0"/>
              <a:t> </a:t>
            </a:r>
            <a:r>
              <a:rPr lang="en-US" b="1" baseline="0" dirty="0" err="1" smtClean="0"/>
              <a:t>ini</a:t>
            </a:r>
            <a:r>
              <a:rPr lang="en-US" b="1" baseline="0" dirty="0" smtClean="0"/>
              <a:t> </a:t>
            </a:r>
            <a:r>
              <a:rPr lang="en-US" b="1" baseline="0" dirty="0" err="1" smtClean="0"/>
              <a:t>da</a:t>
            </a:r>
            <a:r>
              <a:rPr lang="en-US" b="1" baseline="0" dirty="0" smtClean="0"/>
              <a:t> </a:t>
            </a:r>
            <a:r>
              <a:rPr lang="en-US" b="1" baseline="0" dirty="0" err="1" smtClean="0"/>
              <a:t>Jeje</a:t>
            </a:r>
            <a:r>
              <a:rPr lang="en-US" b="1" baseline="0" dirty="0" smtClean="0"/>
              <a:t>, en </a:t>
            </a:r>
            <a:r>
              <a:rPr lang="en-US" b="1" baseline="0" dirty="0" err="1" smtClean="0"/>
              <a:t>loekoe</a:t>
            </a:r>
            <a:r>
              <a:rPr lang="en-US" b="1" baseline="0" dirty="0" smtClean="0"/>
              <a:t> </a:t>
            </a:r>
            <a:r>
              <a:rPr lang="en-US" b="1" baseline="0" dirty="0" err="1" smtClean="0"/>
              <a:t>boen</a:t>
            </a:r>
            <a:r>
              <a:rPr lang="en-US" b="1" baseline="0" dirty="0" smtClean="0"/>
              <a:t> </a:t>
            </a:r>
            <a:r>
              <a:rPr lang="en-US" b="1" baseline="0" dirty="0" err="1" smtClean="0"/>
              <a:t>nanga</a:t>
            </a:r>
            <a:r>
              <a:rPr lang="en-US" b="1" baseline="0" dirty="0" smtClean="0"/>
              <a:t> ala </a:t>
            </a:r>
            <a:r>
              <a:rPr lang="en-US" b="1" baseline="0" dirty="0" err="1" smtClean="0"/>
              <a:t>pasensi</a:t>
            </a:r>
            <a:r>
              <a:rPr lang="en-US" b="1" baseline="0" dirty="0" smtClean="0"/>
              <a:t> </a:t>
            </a:r>
            <a:r>
              <a:rPr lang="en-US" b="1" baseline="0" dirty="0" err="1" smtClean="0"/>
              <a:t>nanga</a:t>
            </a:r>
            <a:r>
              <a:rPr lang="en-US" b="1" baseline="0" dirty="0" smtClean="0"/>
              <a:t> </a:t>
            </a:r>
            <a:r>
              <a:rPr lang="en-US" b="1" baseline="0" dirty="0" err="1" smtClean="0"/>
              <a:t>begi</a:t>
            </a:r>
            <a:r>
              <a:rPr lang="en-US" b="1" baseline="0" dirty="0" smtClean="0"/>
              <a:t> </a:t>
            </a:r>
            <a:r>
              <a:rPr lang="en-US" b="1" baseline="0" dirty="0" err="1" smtClean="0"/>
              <a:t>gi</a:t>
            </a:r>
            <a:r>
              <a:rPr lang="en-US" b="1" baseline="0" dirty="0" smtClean="0"/>
              <a:t> ala </a:t>
            </a:r>
            <a:r>
              <a:rPr lang="en-US" b="1" baseline="0" dirty="0" err="1" smtClean="0"/>
              <a:t>santawan</a:t>
            </a:r>
            <a:r>
              <a:rPr lang="en-US" b="1" baseline="0"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50</a:t>
            </a:fld>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moesoe</a:t>
            </a:r>
            <a:r>
              <a:rPr lang="en-US" dirty="0" smtClean="0"/>
              <a:t> tan </a:t>
            </a:r>
            <a:r>
              <a:rPr lang="en-US" dirty="0" err="1" smtClean="0"/>
              <a:t>nanga</a:t>
            </a:r>
            <a:r>
              <a:rPr lang="en-US" dirty="0" smtClean="0"/>
              <a:t> </a:t>
            </a:r>
            <a:r>
              <a:rPr lang="en-US" dirty="0" err="1" smtClean="0"/>
              <a:t>opo</a:t>
            </a:r>
            <a:r>
              <a:rPr lang="en-US" dirty="0" smtClean="0"/>
              <a:t> </a:t>
            </a:r>
            <a:r>
              <a:rPr lang="en-US" dirty="0" err="1" smtClean="0"/>
              <a:t>ai</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haswa</a:t>
            </a:r>
            <a:r>
              <a:rPr lang="en-US" dirty="0" smtClean="0"/>
              <a:t> </a:t>
            </a:r>
            <a:r>
              <a:rPr lang="en-US" dirty="0" err="1" smtClean="0"/>
              <a:t>leki</a:t>
            </a:r>
            <a:r>
              <a:rPr lang="en-US" dirty="0" smtClean="0"/>
              <a:t> </a:t>
            </a:r>
            <a:r>
              <a:rPr lang="en-US" dirty="0" err="1" smtClean="0"/>
              <a:t>Epafras</a:t>
            </a:r>
            <a:r>
              <a:rPr lang="en-US" dirty="0" smtClean="0"/>
              <a:t>, </a:t>
            </a:r>
            <a:r>
              <a:rPr lang="en-US" dirty="0" err="1" smtClean="0"/>
              <a:t>leki</a:t>
            </a:r>
            <a:r>
              <a:rPr lang="en-US" dirty="0" smtClean="0"/>
              <a:t> </a:t>
            </a:r>
            <a:r>
              <a:rPr lang="en-US" dirty="0" err="1" smtClean="0"/>
              <a:t>Jakob</a:t>
            </a:r>
            <a:r>
              <a:rPr lang="en-US" dirty="0" smtClean="0"/>
              <a:t>, </a:t>
            </a:r>
            <a:r>
              <a:rPr lang="en-US" dirty="0" err="1" smtClean="0"/>
              <a:t>leki</a:t>
            </a:r>
            <a:r>
              <a:rPr lang="en-US" dirty="0" smtClean="0"/>
              <a:t> </a:t>
            </a:r>
            <a:r>
              <a:rPr lang="en-US" dirty="0" err="1" smtClean="0"/>
              <a:t>Jezus</a:t>
            </a:r>
            <a:r>
              <a:rPr lang="en-US" dirty="0" smtClean="0"/>
              <a:t> </a:t>
            </a:r>
            <a:r>
              <a:rPr lang="en-US" dirty="0" err="1" smtClean="0"/>
              <a:t>na</a:t>
            </a:r>
            <a:r>
              <a:rPr lang="en-US" dirty="0" smtClean="0"/>
              <a:t> </a:t>
            </a:r>
            <a:r>
              <a:rPr lang="en-US" dirty="0" err="1" smtClean="0"/>
              <a:t>Getsemane</a:t>
            </a:r>
            <a:r>
              <a:rPr lang="en-US" dirty="0" smtClean="0"/>
              <a:t>, </a:t>
            </a:r>
            <a:r>
              <a:rPr lang="en-US" dirty="0" err="1" smtClean="0"/>
              <a:t>leki</a:t>
            </a:r>
            <a:r>
              <a:rPr lang="en-US" dirty="0" smtClean="0"/>
              <a:t> Hanna foe Samuel, </a:t>
            </a:r>
            <a:r>
              <a:rPr lang="en-US" dirty="0" err="1" smtClean="0"/>
              <a:t>Elia</a:t>
            </a:r>
            <a:r>
              <a:rPr lang="en-US" dirty="0" smtClean="0"/>
              <a:t>, </a:t>
            </a:r>
            <a:r>
              <a:rPr lang="en-US" dirty="0" err="1" smtClean="0"/>
              <a:t>Mozes</a:t>
            </a:r>
            <a:r>
              <a:rPr lang="en-US" dirty="0" smtClean="0"/>
              <a:t> &amp; </a:t>
            </a:r>
            <a:r>
              <a:rPr lang="en-US" dirty="0" err="1" smtClean="0"/>
              <a:t>Paulus</a:t>
            </a:r>
            <a:r>
              <a:rPr lang="en-US" dirty="0" smtClean="0"/>
              <a:t> </a:t>
            </a:r>
            <a:r>
              <a:rPr lang="en-US" dirty="0" err="1" smtClean="0"/>
              <a:t>disi</a:t>
            </a:r>
            <a:r>
              <a:rPr lang="en-US" dirty="0" smtClean="0"/>
              <a:t> </a:t>
            </a:r>
            <a:r>
              <a:rPr lang="en-US" dirty="0" err="1" smtClean="0"/>
              <a:t>ben</a:t>
            </a:r>
            <a:r>
              <a:rPr lang="en-US" dirty="0" smtClean="0"/>
              <a:t> </a:t>
            </a:r>
            <a:r>
              <a:rPr lang="en-US" dirty="0" err="1" smtClean="0"/>
              <a:t>kosi</a:t>
            </a:r>
            <a:r>
              <a:rPr lang="en-US" dirty="0" smtClean="0"/>
              <a:t> foe </a:t>
            </a:r>
            <a:r>
              <a:rPr lang="en-US" dirty="0" err="1" smtClean="0"/>
              <a:t>da</a:t>
            </a:r>
            <a:r>
              <a:rPr lang="en-US" dirty="0" smtClean="0"/>
              <a:t> </a:t>
            </a:r>
            <a:r>
              <a:rPr lang="en-US" dirty="0" err="1" smtClean="0"/>
              <a:t>pipel</a:t>
            </a:r>
            <a:r>
              <a:rPr lang="en-US" dirty="0" smtClean="0"/>
              <a:t> </a:t>
            </a:r>
            <a:r>
              <a:rPr lang="en-US" dirty="0" err="1" smtClean="0"/>
              <a:t>feni</a:t>
            </a:r>
            <a:r>
              <a:rPr lang="en-US" dirty="0" smtClean="0"/>
              <a:t> </a:t>
            </a:r>
            <a:r>
              <a:rPr lang="en-US" dirty="0" err="1" smtClean="0"/>
              <a:t>verloesoe</a:t>
            </a:r>
            <a:endParaRPr lang="en-US" dirty="0" smtClean="0"/>
          </a:p>
          <a:p>
            <a:r>
              <a:rPr lang="en-US" dirty="0" err="1" smtClean="0"/>
              <a:t>Membre</a:t>
            </a:r>
            <a:r>
              <a:rPr lang="en-US" dirty="0" smtClean="0"/>
              <a:t> </a:t>
            </a:r>
            <a:r>
              <a:rPr lang="en-US" dirty="0" err="1" smtClean="0"/>
              <a:t>dem</a:t>
            </a:r>
            <a:r>
              <a:rPr lang="en-US" dirty="0" smtClean="0"/>
              <a:t> toe </a:t>
            </a:r>
            <a:r>
              <a:rPr lang="en-US" dirty="0" err="1" smtClean="0"/>
              <a:t>gersi-tori</a:t>
            </a:r>
            <a:r>
              <a:rPr lang="en-US" dirty="0" smtClean="0"/>
              <a:t> foe </a:t>
            </a:r>
            <a:r>
              <a:rPr lang="en-US" dirty="0" err="1" smtClean="0"/>
              <a:t>Jezus</a:t>
            </a:r>
            <a:endParaRPr lang="en-US" dirty="0" smtClean="0"/>
          </a:p>
          <a:p>
            <a:pPr lvl="1"/>
            <a:r>
              <a:rPr lang="en-US" dirty="0" err="1" smtClean="0"/>
              <a:t>Da</a:t>
            </a:r>
            <a:r>
              <a:rPr lang="en-US" dirty="0" smtClean="0"/>
              <a:t> man </a:t>
            </a:r>
            <a:r>
              <a:rPr lang="en-US" dirty="0" err="1" smtClean="0"/>
              <a:t>disi</a:t>
            </a:r>
            <a:r>
              <a:rPr lang="en-US" dirty="0" smtClean="0"/>
              <a:t> </a:t>
            </a:r>
            <a:r>
              <a:rPr lang="en-US" dirty="0" err="1" smtClean="0"/>
              <a:t>ben</a:t>
            </a:r>
            <a:r>
              <a:rPr lang="en-US" dirty="0" smtClean="0"/>
              <a:t> </a:t>
            </a:r>
            <a:r>
              <a:rPr lang="en-US" dirty="0" err="1" smtClean="0"/>
              <a:t>abi</a:t>
            </a:r>
            <a:r>
              <a:rPr lang="en-US" dirty="0" smtClean="0"/>
              <a:t> 3 </a:t>
            </a:r>
            <a:r>
              <a:rPr lang="en-US" dirty="0" err="1" smtClean="0"/>
              <a:t>brede</a:t>
            </a:r>
            <a:r>
              <a:rPr lang="en-US" dirty="0" smtClean="0"/>
              <a:t> </a:t>
            </a:r>
            <a:r>
              <a:rPr lang="en-US" dirty="0" err="1" smtClean="0"/>
              <a:t>fanowdoe</a:t>
            </a:r>
            <a:endParaRPr lang="en-US" dirty="0" smtClean="0"/>
          </a:p>
          <a:p>
            <a:pPr lvl="1"/>
            <a:r>
              <a:rPr lang="en-US" dirty="0" err="1" smtClean="0"/>
              <a:t>Da</a:t>
            </a:r>
            <a:r>
              <a:rPr lang="en-US" dirty="0" smtClean="0"/>
              <a:t> </a:t>
            </a:r>
            <a:r>
              <a:rPr lang="en-US" dirty="0" err="1" smtClean="0"/>
              <a:t>poti</a:t>
            </a:r>
            <a:r>
              <a:rPr lang="en-US" dirty="0" smtClean="0"/>
              <a:t> </a:t>
            </a:r>
            <a:r>
              <a:rPr lang="en-US" dirty="0" err="1" smtClean="0"/>
              <a:t>weduwe</a:t>
            </a:r>
            <a:r>
              <a:rPr lang="en-US" dirty="0" smtClean="0"/>
              <a:t> </a:t>
            </a:r>
            <a:r>
              <a:rPr lang="en-US" dirty="0" err="1" smtClean="0"/>
              <a:t>nanga</a:t>
            </a:r>
            <a:r>
              <a:rPr lang="en-US" dirty="0" smtClean="0"/>
              <a:t> </a:t>
            </a:r>
            <a:r>
              <a:rPr lang="en-US" dirty="0" err="1" smtClean="0"/>
              <a:t>da</a:t>
            </a:r>
            <a:r>
              <a:rPr lang="en-US" dirty="0" smtClean="0"/>
              <a:t> </a:t>
            </a:r>
            <a:r>
              <a:rPr lang="en-US" dirty="0" err="1" smtClean="0"/>
              <a:t>onregtvaardiki</a:t>
            </a:r>
            <a:r>
              <a:rPr lang="en-US" dirty="0" smtClean="0"/>
              <a:t> </a:t>
            </a:r>
            <a:r>
              <a:rPr lang="en-US" dirty="0" err="1" smtClean="0"/>
              <a:t>rechter</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51</a:t>
            </a:fld>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smtClean="0"/>
              <a:t>teki</a:t>
            </a:r>
            <a:r>
              <a:rPr lang="en-US" dirty="0" smtClean="0"/>
              <a:t> wan desperate </a:t>
            </a:r>
            <a:r>
              <a:rPr lang="en-US" dirty="0" err="1" smtClean="0"/>
              <a:t>kerki</a:t>
            </a:r>
            <a:r>
              <a:rPr lang="en-US" dirty="0" smtClean="0"/>
              <a:t> foe </a:t>
            </a:r>
            <a:r>
              <a:rPr lang="en-US" dirty="0" err="1" smtClean="0"/>
              <a:t>abi</a:t>
            </a:r>
            <a:r>
              <a:rPr lang="en-US" dirty="0" smtClean="0"/>
              <a:t> wan </a:t>
            </a:r>
            <a:r>
              <a:rPr lang="en-US" dirty="0" err="1" smtClean="0"/>
              <a:t>troe</a:t>
            </a:r>
            <a:r>
              <a:rPr lang="en-US" dirty="0" smtClean="0"/>
              <a:t> </a:t>
            </a:r>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Wi</a:t>
            </a:r>
            <a:r>
              <a:rPr lang="en-US" dirty="0" smtClean="0"/>
              <a:t> </a:t>
            </a:r>
            <a:r>
              <a:rPr lang="en-US" dirty="0" err="1" smtClean="0"/>
              <a:t>moesoe</a:t>
            </a:r>
            <a:r>
              <a:rPr lang="en-US" dirty="0" smtClean="0"/>
              <a:t> </a:t>
            </a:r>
            <a:r>
              <a:rPr lang="en-US" dirty="0" err="1" smtClean="0"/>
              <a:t>kom</a:t>
            </a:r>
            <a:r>
              <a:rPr lang="en-US" dirty="0" smtClean="0"/>
              <a:t> </a:t>
            </a:r>
            <a:r>
              <a:rPr lang="en-US" dirty="0" err="1" smtClean="0"/>
              <a:t>na</a:t>
            </a:r>
            <a:r>
              <a:rPr lang="en-US" dirty="0" smtClean="0"/>
              <a:t> </a:t>
            </a:r>
            <a:r>
              <a:rPr lang="en-US" dirty="0" err="1" smtClean="0"/>
              <a:t>da</a:t>
            </a:r>
            <a:r>
              <a:rPr lang="en-US" dirty="0" smtClean="0"/>
              <a:t> punt </a:t>
            </a:r>
            <a:r>
              <a:rPr lang="en-US" dirty="0" err="1" smtClean="0"/>
              <a:t>dati</a:t>
            </a:r>
            <a:r>
              <a:rPr lang="en-US" dirty="0" smtClean="0"/>
              <a:t> </a:t>
            </a:r>
            <a:r>
              <a:rPr lang="en-US" dirty="0" err="1" smtClean="0"/>
              <a:t>wi</a:t>
            </a:r>
            <a:r>
              <a:rPr lang="en-US" dirty="0" smtClean="0"/>
              <a:t>  </a:t>
            </a:r>
            <a:r>
              <a:rPr lang="en-US" dirty="0" err="1" smtClean="0"/>
              <a:t>moesoe</a:t>
            </a:r>
            <a:r>
              <a:rPr lang="en-US" dirty="0" smtClean="0"/>
              <a:t> </a:t>
            </a:r>
            <a:r>
              <a:rPr lang="en-US" dirty="0" err="1" smtClean="0"/>
              <a:t>abi</a:t>
            </a:r>
            <a:r>
              <a:rPr lang="en-US" dirty="0" smtClean="0"/>
              <a:t> hem!</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52</a:t>
            </a:fld>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Grontapoe-fasi</a:t>
            </a:r>
            <a:r>
              <a:rPr lang="en-US" dirty="0" smtClean="0"/>
              <a:t> </a:t>
            </a:r>
            <a:r>
              <a:rPr lang="en-US" dirty="0" err="1" smtClean="0"/>
              <a:t>kiri</a:t>
            </a:r>
            <a:r>
              <a:rPr lang="en-US" dirty="0" smtClean="0"/>
              <a:t> </a:t>
            </a:r>
            <a:r>
              <a:rPr lang="en-US" dirty="0" err="1" smtClean="0"/>
              <a:t>wi</a:t>
            </a:r>
            <a:endParaRPr lang="en-US" dirty="0"/>
          </a:p>
        </p:txBody>
      </p:sp>
      <p:sp>
        <p:nvSpPr>
          <p:cNvPr id="3" name="Content Placeholder 2"/>
          <p:cNvSpPr>
            <a:spLocks noGrp="1"/>
          </p:cNvSpPr>
          <p:nvPr>
            <p:ph idx="1"/>
          </p:nvPr>
        </p:nvSpPr>
        <p:spPr/>
        <p:txBody>
          <a:bodyPr/>
          <a:lstStyle/>
          <a:p>
            <a:r>
              <a:rPr lang="en-US" b="1" dirty="0" err="1" smtClean="0"/>
              <a:t>Jeremia</a:t>
            </a:r>
            <a:r>
              <a:rPr lang="en-US" b="1" dirty="0" smtClean="0"/>
              <a:t> 2:13 </a:t>
            </a:r>
            <a:r>
              <a:rPr lang="en-US" b="1" baseline="0" dirty="0" err="1" smtClean="0"/>
              <a:t>Bikasi</a:t>
            </a:r>
            <a:r>
              <a:rPr lang="en-US" b="1" baseline="0" dirty="0" smtClean="0"/>
              <a:t> Mi </a:t>
            </a:r>
            <a:r>
              <a:rPr lang="en-US" b="1" baseline="0" dirty="0" err="1" smtClean="0"/>
              <a:t>pipel</a:t>
            </a:r>
            <a:r>
              <a:rPr lang="en-US" b="1" baseline="0" dirty="0" smtClean="0"/>
              <a:t> </a:t>
            </a:r>
            <a:r>
              <a:rPr lang="en-US" b="1" baseline="0" dirty="0" err="1" smtClean="0"/>
              <a:t>ben</a:t>
            </a:r>
            <a:r>
              <a:rPr lang="en-US" b="1" baseline="0" dirty="0" smtClean="0"/>
              <a:t> doe toe </a:t>
            </a:r>
            <a:r>
              <a:rPr lang="en-US" b="1" baseline="0" dirty="0" err="1" smtClean="0"/>
              <a:t>ogri</a:t>
            </a:r>
            <a:r>
              <a:rPr lang="en-US" b="1" baseline="0" dirty="0" smtClean="0"/>
              <a:t>; </a:t>
            </a:r>
            <a:r>
              <a:rPr lang="en-US" b="1" baseline="0" dirty="0" err="1" smtClean="0"/>
              <a:t>dem</a:t>
            </a:r>
            <a:r>
              <a:rPr lang="en-US" b="1" baseline="0" dirty="0" smtClean="0"/>
              <a:t> </a:t>
            </a:r>
            <a:r>
              <a:rPr lang="en-US" b="1" baseline="0" dirty="0" err="1" smtClean="0"/>
              <a:t>ben</a:t>
            </a:r>
            <a:r>
              <a:rPr lang="en-US" b="1" baseline="0" dirty="0" smtClean="0"/>
              <a:t> </a:t>
            </a:r>
            <a:r>
              <a:rPr lang="en-US" b="1" baseline="0" dirty="0" err="1" smtClean="0"/>
              <a:t>libi</a:t>
            </a:r>
            <a:r>
              <a:rPr lang="en-US" b="1" baseline="0" dirty="0" smtClean="0"/>
              <a:t> Mi, </a:t>
            </a:r>
            <a:r>
              <a:rPr lang="en-US" b="1" baseline="0" dirty="0" err="1" smtClean="0"/>
              <a:t>da</a:t>
            </a:r>
            <a:r>
              <a:rPr lang="en-US" b="1" baseline="0" dirty="0" smtClean="0"/>
              <a:t> </a:t>
            </a:r>
            <a:r>
              <a:rPr lang="en-US" b="1" baseline="0" dirty="0" err="1" smtClean="0"/>
              <a:t>peti</a:t>
            </a:r>
            <a:r>
              <a:rPr lang="en-US" b="1" baseline="0" dirty="0" smtClean="0"/>
              <a:t> foe </a:t>
            </a:r>
            <a:r>
              <a:rPr lang="en-US" b="1" baseline="0" dirty="0" err="1" smtClean="0"/>
              <a:t>libi</a:t>
            </a:r>
            <a:r>
              <a:rPr lang="en-US" b="1" baseline="0" dirty="0" smtClean="0"/>
              <a:t> </a:t>
            </a:r>
            <a:r>
              <a:rPr lang="en-US" b="1" baseline="0" dirty="0" err="1" smtClean="0"/>
              <a:t>watra</a:t>
            </a:r>
            <a:r>
              <a:rPr lang="en-US" b="1" baseline="0" dirty="0" smtClean="0"/>
              <a:t>, en </a:t>
            </a:r>
            <a:r>
              <a:rPr lang="en-US" b="1" baseline="0" dirty="0" err="1" smtClean="0"/>
              <a:t>dem</a:t>
            </a:r>
            <a:r>
              <a:rPr lang="en-US" b="1" baseline="0" dirty="0" smtClean="0"/>
              <a:t> </a:t>
            </a:r>
            <a:r>
              <a:rPr lang="en-US" b="1" baseline="0" dirty="0" err="1" smtClean="0"/>
              <a:t>ben</a:t>
            </a:r>
            <a:r>
              <a:rPr lang="en-US" b="1" baseline="0" dirty="0" smtClean="0"/>
              <a:t> </a:t>
            </a:r>
            <a:r>
              <a:rPr lang="en-US" b="1" baseline="0" dirty="0" err="1" smtClean="0"/>
              <a:t>diki</a:t>
            </a:r>
            <a:r>
              <a:rPr lang="en-US" b="1" baseline="0" dirty="0" smtClean="0"/>
              <a:t> </a:t>
            </a:r>
            <a:r>
              <a:rPr lang="en-US" b="1" baseline="0" dirty="0" err="1" smtClean="0"/>
              <a:t>watrapeti</a:t>
            </a:r>
            <a:r>
              <a:rPr lang="en-US" b="1" baseline="0" dirty="0" smtClean="0"/>
              <a:t> </a:t>
            </a:r>
            <a:r>
              <a:rPr lang="en-US" b="1" baseline="0" dirty="0" err="1" smtClean="0"/>
              <a:t>gi</a:t>
            </a:r>
            <a:r>
              <a:rPr lang="en-US" b="1" baseline="0" dirty="0" smtClean="0"/>
              <a:t> </a:t>
            </a:r>
            <a:r>
              <a:rPr lang="en-US" b="1" baseline="0" dirty="0" err="1" smtClean="0"/>
              <a:t>demsrefi</a:t>
            </a:r>
            <a:r>
              <a:rPr lang="en-US" b="1" baseline="0" dirty="0" smtClean="0"/>
              <a:t>, </a:t>
            </a:r>
            <a:r>
              <a:rPr lang="en-US" b="1" baseline="0" dirty="0" err="1" smtClean="0"/>
              <a:t>broko</a:t>
            </a:r>
            <a:r>
              <a:rPr lang="en-US" b="1" baseline="0" dirty="0" smtClean="0"/>
              <a:t> </a:t>
            </a:r>
            <a:r>
              <a:rPr lang="en-US" b="1" baseline="0" dirty="0" err="1" smtClean="0"/>
              <a:t>watrapeti</a:t>
            </a:r>
            <a:r>
              <a:rPr lang="en-US" b="1" baseline="0" dirty="0" smtClean="0"/>
              <a:t> </a:t>
            </a:r>
            <a:r>
              <a:rPr lang="en-US" b="1" baseline="0" dirty="0" err="1" smtClean="0"/>
              <a:t>disi</a:t>
            </a:r>
            <a:r>
              <a:rPr lang="en-US" b="1" baseline="0" dirty="0" smtClean="0"/>
              <a:t> no </a:t>
            </a:r>
            <a:r>
              <a:rPr lang="en-US" b="1" baseline="0" dirty="0" err="1" smtClean="0"/>
              <a:t>kan</a:t>
            </a:r>
            <a:r>
              <a:rPr lang="en-US" b="1" baseline="0" dirty="0" smtClean="0"/>
              <a:t> </a:t>
            </a:r>
            <a:r>
              <a:rPr lang="en-US" b="1" baseline="0" dirty="0" err="1" smtClean="0"/>
              <a:t>hori</a:t>
            </a:r>
            <a:r>
              <a:rPr lang="en-US" b="1" baseline="0" dirty="0" smtClean="0"/>
              <a:t> </a:t>
            </a:r>
            <a:r>
              <a:rPr lang="en-US" b="1" baseline="0" dirty="0" err="1" smtClean="0"/>
              <a:t>watra</a:t>
            </a:r>
            <a:r>
              <a:rPr lang="en-US" b="1" baseline="0" dirty="0" smtClean="0"/>
              <a:t>.</a:t>
            </a:r>
          </a:p>
          <a:p>
            <a:r>
              <a:rPr lang="en-US" b="1" dirty="0" err="1" smtClean="0"/>
              <a:t>Grontapoe-fasi</a:t>
            </a:r>
            <a:r>
              <a:rPr lang="en-US" b="1" dirty="0" smtClean="0"/>
              <a:t> </a:t>
            </a:r>
            <a:r>
              <a:rPr lang="en-US" b="1" dirty="0" err="1" smtClean="0"/>
              <a:t>kiri</a:t>
            </a:r>
            <a:r>
              <a:rPr lang="en-US" b="1" dirty="0" smtClean="0"/>
              <a:t> </a:t>
            </a:r>
            <a:r>
              <a:rPr lang="en-US" b="1" dirty="0" err="1" smtClean="0"/>
              <a:t>da</a:t>
            </a:r>
            <a:r>
              <a:rPr lang="en-US" b="1" dirty="0" smtClean="0"/>
              <a:t> </a:t>
            </a:r>
            <a:r>
              <a:rPr lang="en-US" b="1" dirty="0" err="1" smtClean="0"/>
              <a:t>kerki</a:t>
            </a:r>
            <a:r>
              <a:rPr lang="en-US" b="1" dirty="0" smtClean="0"/>
              <a:t> so </a:t>
            </a:r>
            <a:r>
              <a:rPr lang="en-US" b="1" dirty="0" err="1" smtClean="0"/>
              <a:t>dati</a:t>
            </a:r>
            <a:r>
              <a:rPr lang="en-US" b="1" dirty="0" smtClean="0"/>
              <a:t> a no </a:t>
            </a:r>
            <a:r>
              <a:rPr lang="en-US" b="1" dirty="0" err="1" smtClean="0"/>
              <a:t>abi</a:t>
            </a:r>
            <a:r>
              <a:rPr lang="en-US" b="1" dirty="0" smtClean="0"/>
              <a:t> hem </a:t>
            </a:r>
            <a:r>
              <a:rPr lang="en-US" b="1" dirty="0" err="1" smtClean="0"/>
              <a:t>Gado-fasi</a:t>
            </a:r>
            <a:r>
              <a:rPr lang="en-US" b="1" dirty="0" smtClean="0"/>
              <a:t> </a:t>
            </a:r>
            <a:r>
              <a:rPr lang="en-US" b="1" dirty="0" err="1" smtClean="0"/>
              <a:t>moro</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53</a:t>
            </a:fld>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Grontapoe-fasi</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poeroe</a:t>
            </a:r>
            <a:r>
              <a:rPr lang="en-US" dirty="0" smtClean="0"/>
              <a:t> mi so </a:t>
            </a:r>
            <a:r>
              <a:rPr lang="en-US" dirty="0" err="1" smtClean="0"/>
              <a:t>dati</a:t>
            </a:r>
            <a:r>
              <a:rPr lang="en-US" dirty="0" smtClean="0"/>
              <a:t> mi no </a:t>
            </a:r>
            <a:r>
              <a:rPr lang="en-US" dirty="0" err="1" smtClean="0"/>
              <a:t>begi</a:t>
            </a:r>
            <a:r>
              <a:rPr lang="en-US" dirty="0" smtClean="0"/>
              <a:t> foe </a:t>
            </a:r>
            <a:r>
              <a:rPr lang="en-US" dirty="0" err="1" smtClean="0"/>
              <a:t>sieli</a:t>
            </a:r>
            <a:r>
              <a:rPr lang="en-US" dirty="0" smtClean="0"/>
              <a:t> </a:t>
            </a:r>
            <a:r>
              <a:rPr lang="en-US" dirty="0" err="1" smtClean="0"/>
              <a:t>moro</a:t>
            </a:r>
            <a:endParaRPr lang="en-US" dirty="0" smtClean="0"/>
          </a:p>
          <a:p>
            <a:r>
              <a:rPr lang="en-US" dirty="0" smtClean="0"/>
              <a:t>A </a:t>
            </a:r>
            <a:r>
              <a:rPr lang="en-US" dirty="0" err="1" smtClean="0"/>
              <a:t>poeroe</a:t>
            </a:r>
            <a:r>
              <a:rPr lang="en-US" dirty="0" smtClean="0"/>
              <a:t> mi foe mi </a:t>
            </a:r>
            <a:r>
              <a:rPr lang="en-US" dirty="0" err="1" smtClean="0"/>
              <a:t>lobi</a:t>
            </a:r>
            <a:r>
              <a:rPr lang="en-US" dirty="0" smtClean="0"/>
              <a:t> foe </a:t>
            </a:r>
            <a:r>
              <a:rPr lang="en-US" dirty="0" err="1" smtClean="0"/>
              <a:t>dem</a:t>
            </a:r>
            <a:r>
              <a:rPr lang="en-US" dirty="0" smtClean="0"/>
              <a:t> </a:t>
            </a:r>
            <a:r>
              <a:rPr lang="en-US" smtClean="0"/>
              <a:t>lasiwan</a:t>
            </a:r>
            <a:endParaRPr lang="en-US"/>
          </a:p>
        </p:txBody>
      </p:sp>
      <p:sp>
        <p:nvSpPr>
          <p:cNvPr id="4" name="Footer Placeholder 3"/>
          <p:cNvSpPr>
            <a:spLocks noGrp="1"/>
          </p:cNvSpPr>
          <p:nvPr>
            <p:ph type="ftr" sz="quarter" idx="11"/>
          </p:nvPr>
        </p:nvSpPr>
        <p:spPr/>
        <p:txBody>
          <a:bodyPr/>
          <a:lstStyle/>
          <a:p>
            <a:pPr>
              <a:defRPr/>
            </a:pPr>
            <a:r>
              <a:rPr lang="en-US" smtClean="0"/>
              <a:t>Opo Fensre - Da Kerki nanga Opwekking</a:t>
            </a:r>
            <a:endParaRPr lang="en-US"/>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a:noFill/>
        </p:spPr>
        <p:txBody>
          <a:bodyPr/>
          <a:lstStyle/>
          <a:p>
            <a:fld id="{C9F39D13-F0AF-4463-99AC-23EAFB32C223}" type="datetime1">
              <a:rPr lang="en-US"/>
              <a:pPr/>
              <a:t>12/3/2010</a:t>
            </a:fld>
            <a:endParaRPr lang="en-US"/>
          </a:p>
        </p:txBody>
      </p:sp>
      <p:sp>
        <p:nvSpPr>
          <p:cNvPr id="3075" name="Rectangle 15"/>
          <p:cNvSpPr>
            <a:spLocks noGrp="1" noChangeArrowheads="1"/>
          </p:cNvSpPr>
          <p:nvPr>
            <p:ph type="ftr" sz="quarter" idx="11"/>
          </p:nvPr>
        </p:nvSpPr>
        <p:spPr>
          <a:noFill/>
        </p:spPr>
        <p:txBody>
          <a:bodyPr/>
          <a:lstStyle/>
          <a:p>
            <a:r>
              <a:rPr lang="en-US"/>
              <a:t>Da Bijbel nanga Pokoe</a:t>
            </a:r>
          </a:p>
        </p:txBody>
      </p:sp>
      <p:sp>
        <p:nvSpPr>
          <p:cNvPr id="3076" name="Rectangle 16"/>
          <p:cNvSpPr>
            <a:spLocks noGrp="1" noChangeArrowheads="1"/>
          </p:cNvSpPr>
          <p:nvPr>
            <p:ph type="sldNum" sz="quarter" idx="12"/>
          </p:nvPr>
        </p:nvSpPr>
        <p:spPr>
          <a:noFill/>
        </p:spPr>
        <p:txBody>
          <a:bodyPr/>
          <a:lstStyle/>
          <a:p>
            <a:fld id="{6CC66AD7-114B-4C25-B210-69525F4F42F2}" type="slidenum">
              <a:rPr lang="en-US"/>
              <a:pPr/>
              <a:t>55</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eaLnBrk="1" hangingPunct="1">
              <a:defRPr/>
            </a:pPr>
            <a:r>
              <a:rPr lang="en-US" sz="5400" b="1" smtClean="0">
                <a:solidFill>
                  <a:schemeClr val="folHlink"/>
                </a:solidFill>
                <a:effectLst>
                  <a:outerShdw blurRad="38100" dist="38100" dir="2700000" algn="tl">
                    <a:srgbClr val="C0C0C0"/>
                  </a:outerShdw>
                </a:effectLst>
              </a:rPr>
              <a:t>Bijbel Baptist Kerk</a:t>
            </a:r>
            <a:r>
              <a:rPr lang="en-US" sz="5400" b="1" smtClean="0">
                <a:solidFill>
                  <a:schemeClr val="accent2"/>
                </a:solidFill>
              </a:rPr>
              <a:t/>
            </a:r>
            <a:br>
              <a:rPr lang="en-US" sz="5400" b="1" smtClean="0">
                <a:solidFill>
                  <a:schemeClr val="accent2"/>
                </a:solidFill>
              </a:rPr>
            </a:br>
            <a:r>
              <a:rPr lang="en-US" sz="5400" b="1" smtClean="0">
                <a:solidFill>
                  <a:schemeClr val="accent2"/>
                </a:solidFill>
              </a:rPr>
              <a:t>Module VI - Begi</a:t>
            </a:r>
          </a:p>
        </p:txBody>
      </p:sp>
      <p:sp>
        <p:nvSpPr>
          <p:cNvPr id="3078"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4"/>
          <p:cNvSpPr>
            <a:spLocks noGrp="1" noChangeArrowheads="1"/>
          </p:cNvSpPr>
          <p:nvPr>
            <p:ph type="dt" sz="quarter" idx="10"/>
          </p:nvPr>
        </p:nvSpPr>
        <p:spPr>
          <a:noFill/>
        </p:spPr>
        <p:txBody>
          <a:bodyPr/>
          <a:lstStyle/>
          <a:p>
            <a:fld id="{76AC7C28-828D-485A-B136-1B5E137BB889}" type="datetime1">
              <a:rPr lang="en-US"/>
              <a:pPr/>
              <a:t>12/3/2010</a:t>
            </a:fld>
            <a:endParaRPr lang="en-US"/>
          </a:p>
        </p:txBody>
      </p:sp>
      <p:sp>
        <p:nvSpPr>
          <p:cNvPr id="4099" name="Rectangle 15"/>
          <p:cNvSpPr>
            <a:spLocks noGrp="1" noChangeArrowheads="1"/>
          </p:cNvSpPr>
          <p:nvPr>
            <p:ph type="ftr" sz="quarter" idx="11"/>
          </p:nvPr>
        </p:nvSpPr>
        <p:spPr>
          <a:noFill/>
        </p:spPr>
        <p:txBody>
          <a:bodyPr/>
          <a:lstStyle/>
          <a:p>
            <a:r>
              <a:rPr lang="en-US"/>
              <a:t>Da Bijbel nanga Pokoe</a:t>
            </a:r>
          </a:p>
        </p:txBody>
      </p:sp>
      <p:sp>
        <p:nvSpPr>
          <p:cNvPr id="4100" name="Rectangle 16"/>
          <p:cNvSpPr>
            <a:spLocks noGrp="1" noChangeArrowheads="1"/>
          </p:cNvSpPr>
          <p:nvPr>
            <p:ph type="sldNum" sz="quarter" idx="12"/>
          </p:nvPr>
        </p:nvSpPr>
        <p:spPr>
          <a:noFill/>
        </p:spPr>
        <p:txBody>
          <a:bodyPr/>
          <a:lstStyle/>
          <a:p>
            <a:fld id="{91375C08-088E-42AA-A759-6DADAC24E9C8}" type="slidenum">
              <a:rPr lang="en-US"/>
              <a:pPr/>
              <a:t>56</a:t>
            </a:fld>
            <a:endParaRPr lang="en-US"/>
          </a:p>
        </p:txBody>
      </p:sp>
      <p:sp>
        <p:nvSpPr>
          <p:cNvPr id="116738" name="Rectangle 2"/>
          <p:cNvSpPr>
            <a:spLocks noGrp="1" noChangeArrowheads="1"/>
          </p:cNvSpPr>
          <p:nvPr>
            <p:ph type="ctrTitle"/>
          </p:nvPr>
        </p:nvSpPr>
        <p:spPr>
          <a:xfrm>
            <a:off x="838200" y="2971800"/>
            <a:ext cx="7772400" cy="1143000"/>
          </a:xfrm>
        </p:spPr>
        <p:txBody>
          <a:bodyPr/>
          <a:lstStyle/>
          <a:p>
            <a:pPr algn="ctr" eaLnBrk="1" hangingPunct="1">
              <a:defRPr/>
            </a:pPr>
            <a:r>
              <a:rPr lang="en-US" sz="5400" b="1" dirty="0" err="1" smtClean="0">
                <a:solidFill>
                  <a:schemeClr val="folHlink"/>
                </a:solidFill>
                <a:effectLst>
                  <a:outerShdw blurRad="38100" dist="38100" dir="2700000" algn="tl">
                    <a:srgbClr val="C0C0C0"/>
                  </a:outerShdw>
                </a:effectLst>
              </a:rPr>
              <a:t>Bijbel</a:t>
            </a:r>
            <a:r>
              <a:rPr lang="en-US" sz="5400" b="1" dirty="0" smtClean="0">
                <a:solidFill>
                  <a:schemeClr val="folHlink"/>
                </a:solidFill>
                <a:effectLst>
                  <a:outerShdw blurRad="38100" dist="38100" dir="2700000" algn="tl">
                    <a:srgbClr val="C0C0C0"/>
                  </a:outerShdw>
                </a:effectLst>
              </a:rPr>
              <a:t> Baptist </a:t>
            </a:r>
            <a:r>
              <a:rPr lang="en-US" sz="5400" b="1" dirty="0" err="1" smtClean="0">
                <a:solidFill>
                  <a:schemeClr val="folHlink"/>
                </a:solidFill>
                <a:effectLst>
                  <a:outerShdw blurRad="38100" dist="38100" dir="2700000" algn="tl">
                    <a:srgbClr val="C0C0C0"/>
                  </a:outerShdw>
                </a:effectLst>
              </a:rPr>
              <a:t>Kerk</a:t>
            </a:r>
            <a:r>
              <a:rPr lang="en-US" sz="5400" b="1" dirty="0" smtClean="0">
                <a:solidFill>
                  <a:schemeClr val="accent2"/>
                </a:solidFill>
              </a:rPr>
              <a:t/>
            </a:r>
            <a:br>
              <a:rPr lang="en-US" sz="5400" b="1" dirty="0" smtClean="0">
                <a:solidFill>
                  <a:schemeClr val="accent2"/>
                </a:solidFill>
              </a:rPr>
            </a:br>
            <a:r>
              <a:rPr lang="en-US" sz="5400" b="1" dirty="0" err="1" smtClean="0">
                <a:solidFill>
                  <a:schemeClr val="accent2"/>
                </a:solidFill>
              </a:rPr>
              <a:t>Wroko</a:t>
            </a:r>
            <a:r>
              <a:rPr lang="en-US" sz="5400" b="1" dirty="0" smtClean="0">
                <a:solidFill>
                  <a:schemeClr val="accent2"/>
                </a:solidFill>
              </a:rPr>
              <a:t> </a:t>
            </a:r>
            <a:r>
              <a:rPr lang="en-US" sz="5400" b="1" dirty="0" err="1" smtClean="0">
                <a:solidFill>
                  <a:schemeClr val="accent2"/>
                </a:solidFill>
              </a:rPr>
              <a:t>doro</a:t>
            </a:r>
            <a:r>
              <a:rPr lang="en-US" sz="5400" b="1" dirty="0" smtClean="0">
                <a:solidFill>
                  <a:schemeClr val="accent2"/>
                </a:solidFill>
              </a:rPr>
              <a:t> </a:t>
            </a:r>
            <a:r>
              <a:rPr lang="en-US" sz="5400" b="1" dirty="0" err="1" smtClean="0">
                <a:solidFill>
                  <a:schemeClr val="accent2"/>
                </a:solidFill>
              </a:rPr>
              <a:t>Begi</a:t>
            </a:r>
            <a:r>
              <a:rPr lang="en-US" sz="5400" b="1" dirty="0" smtClean="0">
                <a:solidFill>
                  <a:schemeClr val="accent2"/>
                </a:solidFill>
              </a:rPr>
              <a:t/>
            </a:r>
            <a:br>
              <a:rPr lang="en-US" sz="5400" b="1" dirty="0" smtClean="0">
                <a:solidFill>
                  <a:schemeClr val="accent2"/>
                </a:solidFill>
              </a:rPr>
            </a:br>
            <a:r>
              <a:rPr lang="en-US" sz="5400" b="1" dirty="0" smtClean="0">
                <a:solidFill>
                  <a:schemeClr val="accent2"/>
                </a:solidFill>
              </a:rPr>
              <a:t>Module 7 Les 3b</a:t>
            </a:r>
          </a:p>
        </p:txBody>
      </p:sp>
      <p:sp>
        <p:nvSpPr>
          <p:cNvPr id="4102" name="Rectangle 3"/>
          <p:cNvSpPr>
            <a:spLocks noGrp="1" noChangeArrowheads="1"/>
          </p:cNvSpPr>
          <p:nvPr>
            <p:ph type="subTitle" idx="1"/>
          </p:nvPr>
        </p:nvSpPr>
        <p:spPr>
          <a:xfrm>
            <a:off x="287338" y="5049838"/>
            <a:ext cx="5638800" cy="1038225"/>
          </a:xfrm>
        </p:spPr>
        <p:txBody>
          <a:bodyPr/>
          <a:lstStyle/>
          <a:p>
            <a:pPr eaLnBrk="1" hangingPunct="1"/>
            <a:r>
              <a:rPr lang="en-US" sz="2400" smtClean="0"/>
              <a:t>Robert D. Patton</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p>
            <a:fld id="{6A3AD01D-0A16-4FB3-986E-4AFD69BBC06C}" type="datetime1">
              <a:rPr lang="en-US"/>
              <a:pPr/>
              <a:t>12/3/2010</a:t>
            </a:fld>
            <a:endParaRPr lang="en-US"/>
          </a:p>
        </p:txBody>
      </p:sp>
      <p:sp>
        <p:nvSpPr>
          <p:cNvPr id="5123" name="Footer Placeholder 4"/>
          <p:cNvSpPr>
            <a:spLocks noGrp="1"/>
          </p:cNvSpPr>
          <p:nvPr>
            <p:ph type="ftr" sz="quarter" idx="11"/>
          </p:nvPr>
        </p:nvSpPr>
        <p:spPr>
          <a:noFill/>
        </p:spPr>
        <p:txBody>
          <a:bodyPr/>
          <a:lstStyle/>
          <a:p>
            <a:r>
              <a:rPr lang="en-US"/>
              <a:t>Da Bijbel nanga Pokoe</a:t>
            </a:r>
          </a:p>
        </p:txBody>
      </p:sp>
      <p:sp>
        <p:nvSpPr>
          <p:cNvPr id="5124" name="Slide Number Placeholder 5"/>
          <p:cNvSpPr>
            <a:spLocks noGrp="1"/>
          </p:cNvSpPr>
          <p:nvPr>
            <p:ph type="sldNum" sz="quarter" idx="12"/>
          </p:nvPr>
        </p:nvSpPr>
        <p:spPr>
          <a:noFill/>
        </p:spPr>
        <p:txBody>
          <a:bodyPr/>
          <a:lstStyle/>
          <a:p>
            <a:fld id="{AD63E12E-AA9A-40D6-BA5C-DA71A61ADCCC}" type="slidenum">
              <a:rPr lang="en-US"/>
              <a:pPr/>
              <a:t>57</a:t>
            </a:fld>
            <a:endParaRPr lang="en-US"/>
          </a:p>
        </p:txBody>
      </p:sp>
      <p:sp>
        <p:nvSpPr>
          <p:cNvPr id="5125" name="Rectangle 2"/>
          <p:cNvSpPr>
            <a:spLocks noGrp="1" noChangeArrowheads="1"/>
          </p:cNvSpPr>
          <p:nvPr>
            <p:ph type="title"/>
          </p:nvPr>
        </p:nvSpPr>
        <p:spPr/>
        <p:txBody>
          <a:bodyPr/>
          <a:lstStyle/>
          <a:p>
            <a:pPr eaLnBrk="1" hangingPunct="1"/>
            <a:r>
              <a:rPr lang="en-US" smtClean="0"/>
              <a:t>Begi wroko nanga Gado</a:t>
            </a:r>
          </a:p>
        </p:txBody>
      </p:sp>
      <p:sp>
        <p:nvSpPr>
          <p:cNvPr id="5126" name="Rectangle 3"/>
          <p:cNvSpPr>
            <a:spLocks noGrp="1" noChangeArrowheads="1"/>
          </p:cNvSpPr>
          <p:nvPr>
            <p:ph type="body" idx="1"/>
          </p:nvPr>
        </p:nvSpPr>
        <p:spPr/>
        <p:txBody>
          <a:bodyPr/>
          <a:lstStyle/>
          <a:p>
            <a:pPr eaLnBrk="1" hangingPunct="1"/>
            <a:r>
              <a:rPr lang="en-US" sz="2800" b="1" smtClean="0"/>
              <a:t>Jakobus 5:16. Bekenti oen sondoe wan na trawan, en begi gi trawan, so dati oen sa kom boen baka. Da tranga begi foe wan regtvaardiki soema kan doe foeroe foe troe..</a:t>
            </a:r>
            <a:r>
              <a:rPr lang="en-US" sz="2800" smtClean="0"/>
              <a:t> </a:t>
            </a:r>
          </a:p>
          <a:p>
            <a:pPr eaLnBrk="1" hangingPunct="1"/>
            <a:r>
              <a:rPr lang="en-US" sz="2800" smtClean="0"/>
              <a:t>Elia ben de wan regtvaardiki man.  Wi moesoe de krin foe Gado jere wi begi.</a:t>
            </a:r>
          </a:p>
          <a:p>
            <a:pPr eaLnBrk="1" hangingPunct="1"/>
            <a:r>
              <a:rPr lang="en-US" sz="2800" smtClean="0"/>
              <a:t>Ma efoe wi de regtvaardiki, wi begi kan doe foeroe foe troe</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fld id="{93AC48A9-DD47-48F1-8123-5FA4E507DC62}" type="datetime1">
              <a:rPr lang="en-US"/>
              <a:pPr/>
              <a:t>12/3/2010</a:t>
            </a:fld>
            <a:endParaRPr lang="en-US"/>
          </a:p>
        </p:txBody>
      </p:sp>
      <p:sp>
        <p:nvSpPr>
          <p:cNvPr id="6147" name="Footer Placeholder 4"/>
          <p:cNvSpPr>
            <a:spLocks noGrp="1"/>
          </p:cNvSpPr>
          <p:nvPr>
            <p:ph type="ftr" sz="quarter" idx="11"/>
          </p:nvPr>
        </p:nvSpPr>
        <p:spPr>
          <a:noFill/>
        </p:spPr>
        <p:txBody>
          <a:bodyPr/>
          <a:lstStyle/>
          <a:p>
            <a:r>
              <a:rPr lang="en-US"/>
              <a:t>Da Bijbel nanga Pokoe</a:t>
            </a:r>
          </a:p>
        </p:txBody>
      </p:sp>
      <p:sp>
        <p:nvSpPr>
          <p:cNvPr id="6148" name="Slide Number Placeholder 5"/>
          <p:cNvSpPr>
            <a:spLocks noGrp="1"/>
          </p:cNvSpPr>
          <p:nvPr>
            <p:ph type="sldNum" sz="quarter" idx="12"/>
          </p:nvPr>
        </p:nvSpPr>
        <p:spPr>
          <a:noFill/>
        </p:spPr>
        <p:txBody>
          <a:bodyPr/>
          <a:lstStyle/>
          <a:p>
            <a:fld id="{6F04BD29-D870-4D88-8D99-374204482951}" type="slidenum">
              <a:rPr lang="en-US"/>
              <a:pPr/>
              <a:t>58</a:t>
            </a:fld>
            <a:endParaRPr lang="en-US"/>
          </a:p>
        </p:txBody>
      </p:sp>
      <p:sp>
        <p:nvSpPr>
          <p:cNvPr id="6149" name="Rectangle 2"/>
          <p:cNvSpPr>
            <a:spLocks noGrp="1" noChangeArrowheads="1"/>
          </p:cNvSpPr>
          <p:nvPr>
            <p:ph type="title"/>
          </p:nvPr>
        </p:nvSpPr>
        <p:spPr/>
        <p:txBody>
          <a:bodyPr/>
          <a:lstStyle/>
          <a:p>
            <a:pPr eaLnBrk="1" hangingPunct="1"/>
            <a:r>
              <a:rPr lang="en-US" smtClean="0"/>
              <a:t>Da tranga begi</a:t>
            </a:r>
          </a:p>
        </p:txBody>
      </p:sp>
      <p:sp>
        <p:nvSpPr>
          <p:cNvPr id="6150" name="Rectangle 3"/>
          <p:cNvSpPr>
            <a:spLocks noGrp="1" noChangeArrowheads="1"/>
          </p:cNvSpPr>
          <p:nvPr>
            <p:ph type="body" idx="1"/>
          </p:nvPr>
        </p:nvSpPr>
        <p:spPr/>
        <p:txBody>
          <a:bodyPr/>
          <a:lstStyle/>
          <a:p>
            <a:pPr eaLnBrk="1" hangingPunct="1"/>
            <a:r>
              <a:rPr lang="en-US" sz="2800" smtClean="0"/>
              <a:t>Da woortoe kan taki toe sani:</a:t>
            </a:r>
          </a:p>
          <a:p>
            <a:pPr lvl="1" eaLnBrk="1" hangingPunct="1"/>
            <a:r>
              <a:rPr lang="en-US" sz="2400" smtClean="0"/>
              <a:t>Da krakti kom na ini – en A komopo foe hemel</a:t>
            </a:r>
          </a:p>
          <a:p>
            <a:pPr lvl="1" eaLnBrk="1" hangingPunct="1"/>
            <a:r>
              <a:rPr lang="en-US" sz="2400" smtClean="0"/>
              <a:t>Da begi moesoe go dorodoro</a:t>
            </a:r>
          </a:p>
          <a:p>
            <a:pPr eaLnBrk="1" hangingPunct="1"/>
            <a:r>
              <a:rPr lang="en-US" sz="2800" smtClean="0"/>
              <a:t>Moro fara, Elia ben sabi dati Gado ben pramisi foe strafoe da folkoe so wan fasi na ini Leviticus &amp; Deuteronomium, en foe seni alen efoe dem drai kom baka na Hem</a:t>
            </a:r>
          </a:p>
          <a:p>
            <a:pPr eaLnBrk="1" hangingPunct="1">
              <a:buFont typeface="Wingdings" pitchFamily="2" charset="2"/>
              <a:buNone/>
            </a:pPr>
            <a:endParaRPr lang="en-US" sz="2800" smtClean="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p>
            <a:fld id="{2BDB1A3D-FD33-4E92-A402-20F66DB5F1EA}" type="datetime1">
              <a:rPr lang="en-US"/>
              <a:pPr/>
              <a:t>12/3/2010</a:t>
            </a:fld>
            <a:endParaRPr lang="en-US"/>
          </a:p>
        </p:txBody>
      </p:sp>
      <p:sp>
        <p:nvSpPr>
          <p:cNvPr id="7171" name="Footer Placeholder 4"/>
          <p:cNvSpPr>
            <a:spLocks noGrp="1"/>
          </p:cNvSpPr>
          <p:nvPr>
            <p:ph type="ftr" sz="quarter" idx="11"/>
          </p:nvPr>
        </p:nvSpPr>
        <p:spPr>
          <a:noFill/>
        </p:spPr>
        <p:txBody>
          <a:bodyPr/>
          <a:lstStyle/>
          <a:p>
            <a:r>
              <a:rPr lang="en-US"/>
              <a:t>Da Bijbel nanga Pokoe</a:t>
            </a:r>
          </a:p>
        </p:txBody>
      </p:sp>
      <p:sp>
        <p:nvSpPr>
          <p:cNvPr id="7172" name="Slide Number Placeholder 5"/>
          <p:cNvSpPr>
            <a:spLocks noGrp="1"/>
          </p:cNvSpPr>
          <p:nvPr>
            <p:ph type="sldNum" sz="quarter" idx="12"/>
          </p:nvPr>
        </p:nvSpPr>
        <p:spPr>
          <a:noFill/>
        </p:spPr>
        <p:txBody>
          <a:bodyPr/>
          <a:lstStyle/>
          <a:p>
            <a:fld id="{7A5A3634-DC4D-415F-B9D2-FC4ADA562A61}" type="slidenum">
              <a:rPr lang="en-US"/>
              <a:pPr/>
              <a:t>59</a:t>
            </a:fld>
            <a:endParaRPr lang="en-US"/>
          </a:p>
        </p:txBody>
      </p:sp>
      <p:sp>
        <p:nvSpPr>
          <p:cNvPr id="7173" name="Rectangle 2"/>
          <p:cNvSpPr>
            <a:spLocks noGrp="1" noChangeArrowheads="1"/>
          </p:cNvSpPr>
          <p:nvPr>
            <p:ph type="title"/>
          </p:nvPr>
        </p:nvSpPr>
        <p:spPr/>
        <p:txBody>
          <a:bodyPr/>
          <a:lstStyle/>
          <a:p>
            <a:pPr eaLnBrk="1" hangingPunct="1"/>
            <a:r>
              <a:rPr lang="en-US" smtClean="0"/>
              <a:t>Wan fondamenti foe begi</a:t>
            </a:r>
          </a:p>
        </p:txBody>
      </p:sp>
      <p:sp>
        <p:nvSpPr>
          <p:cNvPr id="7174" name="Rectangle 3"/>
          <p:cNvSpPr>
            <a:spLocks noGrp="1" noChangeArrowheads="1"/>
          </p:cNvSpPr>
          <p:nvPr>
            <p:ph type="body" idx="1"/>
          </p:nvPr>
        </p:nvSpPr>
        <p:spPr/>
        <p:txBody>
          <a:bodyPr/>
          <a:lstStyle/>
          <a:p>
            <a:pPr eaLnBrk="1" hangingPunct="1"/>
            <a:r>
              <a:rPr lang="en-US" smtClean="0"/>
              <a:t>Te wi sabi da wani foe Gado: </a:t>
            </a:r>
          </a:p>
          <a:p>
            <a:pPr eaLnBrk="1" hangingPunct="1"/>
            <a:r>
              <a:rPr lang="en-US" b="1" smtClean="0"/>
              <a:t>I Jn.</a:t>
            </a:r>
            <a:r>
              <a:rPr lang="en-US" smtClean="0"/>
              <a:t> </a:t>
            </a:r>
            <a:r>
              <a:rPr lang="en-US" b="1" smtClean="0"/>
              <a:t>5:14. En disi de san wi sabi troe dati wi abi na Hem ini: dati efoe wi aksi iniwan sani disi de Hem wani, A jere wi.  15. En efoe wi sabi dati A jere wi na ini iniwan sani disi wi aksi, dan wi sabi dati wi abi san wi ben begi foe Hem.</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r>
              <a:rPr lang="en-US" dirty="0" smtClean="0"/>
              <a:t> no de </a:t>
            </a:r>
            <a:r>
              <a:rPr lang="en-US" dirty="0" err="1" smtClean="0"/>
              <a:t>da</a:t>
            </a:r>
            <a:r>
              <a:rPr lang="en-US" dirty="0" smtClean="0"/>
              <a:t> </a:t>
            </a:r>
            <a:r>
              <a:rPr lang="en-US" dirty="0" err="1" smtClean="0"/>
              <a:t>standaad</a:t>
            </a:r>
            <a:endParaRPr lang="en-US" dirty="0"/>
          </a:p>
        </p:txBody>
      </p:sp>
      <p:sp>
        <p:nvSpPr>
          <p:cNvPr id="3" name="Content Placeholder 2"/>
          <p:cNvSpPr>
            <a:spLocks noGrp="1"/>
          </p:cNvSpPr>
          <p:nvPr>
            <p:ph idx="1"/>
          </p:nvPr>
        </p:nvSpPr>
        <p:spPr/>
        <p:txBody>
          <a:bodyPr/>
          <a:lstStyle/>
          <a:p>
            <a:r>
              <a:rPr lang="en-US" dirty="0" err="1" smtClean="0"/>
              <a:t>Opwekking</a:t>
            </a:r>
            <a:r>
              <a:rPr lang="en-US" dirty="0" smtClean="0"/>
              <a:t> no de </a:t>
            </a:r>
            <a:r>
              <a:rPr lang="en-US" dirty="0" err="1" smtClean="0"/>
              <a:t>da</a:t>
            </a:r>
            <a:r>
              <a:rPr lang="en-US" dirty="0" smtClean="0"/>
              <a:t> </a:t>
            </a:r>
            <a:r>
              <a:rPr lang="en-US" dirty="0" err="1" smtClean="0"/>
              <a:t>standaard</a:t>
            </a:r>
            <a:r>
              <a:rPr lang="en-US" dirty="0" smtClean="0"/>
              <a:t> foe </a:t>
            </a:r>
            <a:r>
              <a:rPr lang="en-US" dirty="0" err="1" smtClean="0"/>
              <a:t>da</a:t>
            </a:r>
            <a:r>
              <a:rPr lang="en-US" dirty="0" smtClean="0"/>
              <a:t> </a:t>
            </a:r>
            <a:r>
              <a:rPr lang="en-US" dirty="0" err="1" smtClean="0"/>
              <a:t>kerki</a:t>
            </a:r>
            <a:r>
              <a:rPr lang="en-US" dirty="0" smtClean="0"/>
              <a:t>, ma </a:t>
            </a:r>
            <a:r>
              <a:rPr lang="en-US" dirty="0" err="1" smtClean="0"/>
              <a:t>fa</a:t>
            </a:r>
            <a:r>
              <a:rPr lang="en-US" dirty="0" smtClean="0"/>
              <a:t> foe </a:t>
            </a:r>
            <a:r>
              <a:rPr lang="en-US" dirty="0" err="1" smtClean="0"/>
              <a:t>kom</a:t>
            </a:r>
            <a:r>
              <a:rPr lang="en-US" dirty="0" smtClean="0"/>
              <a:t>  op </a:t>
            </a:r>
            <a:r>
              <a:rPr lang="en-US" dirty="0" err="1" smtClean="0"/>
              <a:t>peil</a:t>
            </a:r>
            <a:r>
              <a:rPr lang="en-US" dirty="0" smtClean="0"/>
              <a:t> so </a:t>
            </a:r>
            <a:r>
              <a:rPr lang="en-US" dirty="0" err="1" smtClean="0"/>
              <a:t>dati</a:t>
            </a:r>
            <a:r>
              <a:rPr lang="en-US" dirty="0" smtClean="0"/>
              <a:t> </a:t>
            </a:r>
            <a:r>
              <a:rPr lang="en-US" dirty="0" err="1" smtClean="0"/>
              <a:t>da</a:t>
            </a:r>
            <a:r>
              <a:rPr lang="en-US" dirty="0" smtClean="0"/>
              <a:t> </a:t>
            </a:r>
            <a:r>
              <a:rPr lang="en-US" dirty="0" err="1" smtClean="0"/>
              <a:t>kerki</a:t>
            </a:r>
            <a:r>
              <a:rPr lang="en-US" dirty="0" smtClean="0"/>
              <a:t> </a:t>
            </a:r>
            <a:r>
              <a:rPr lang="en-US" dirty="0" err="1" smtClean="0"/>
              <a:t>libi</a:t>
            </a:r>
            <a:r>
              <a:rPr lang="en-US" dirty="0" smtClean="0"/>
              <a:t> </a:t>
            </a:r>
            <a:r>
              <a:rPr lang="en-US" dirty="0" err="1" smtClean="0"/>
              <a:t>leki</a:t>
            </a:r>
            <a:r>
              <a:rPr lang="en-US" dirty="0" smtClean="0"/>
              <a:t> </a:t>
            </a:r>
            <a:r>
              <a:rPr lang="en-US" dirty="0" err="1" smtClean="0"/>
              <a:t>fa</a:t>
            </a:r>
            <a:r>
              <a:rPr lang="en-US" dirty="0" smtClean="0"/>
              <a:t> a </a:t>
            </a:r>
            <a:r>
              <a:rPr lang="en-US" dirty="0" err="1" smtClean="0"/>
              <a:t>moesoe</a:t>
            </a:r>
            <a:r>
              <a:rPr lang="en-US" dirty="0" smtClean="0"/>
              <a:t> </a:t>
            </a:r>
            <a:r>
              <a:rPr lang="en-US" dirty="0" err="1" smtClean="0"/>
              <a:t>libi</a:t>
            </a:r>
            <a:endParaRPr lang="en-US" dirty="0" smtClean="0"/>
          </a:p>
          <a:p>
            <a:r>
              <a:rPr lang="en-US" dirty="0" err="1" smtClean="0"/>
              <a:t>Opwekking</a:t>
            </a:r>
            <a:r>
              <a:rPr lang="en-US" dirty="0" smtClean="0"/>
              <a:t> de wan tem foe </a:t>
            </a:r>
            <a:r>
              <a:rPr lang="en-US" dirty="0" err="1" smtClean="0"/>
              <a:t>ondroesoekoe</a:t>
            </a:r>
            <a:r>
              <a:rPr lang="en-US" dirty="0" smtClean="0"/>
              <a:t> </a:t>
            </a:r>
            <a:r>
              <a:rPr lang="en-US" dirty="0" err="1" smtClean="0"/>
              <a:t>wi</a:t>
            </a:r>
            <a:r>
              <a:rPr lang="en-US" dirty="0" smtClean="0"/>
              <a:t> </a:t>
            </a:r>
            <a:r>
              <a:rPr lang="en-US" dirty="0" err="1" smtClean="0"/>
              <a:t>hati</a:t>
            </a:r>
            <a:r>
              <a:rPr lang="en-US" dirty="0" smtClean="0"/>
              <a:t>, foe </a:t>
            </a:r>
            <a:r>
              <a:rPr lang="en-US" dirty="0" err="1" smtClean="0"/>
              <a:t>bekenti</a:t>
            </a:r>
            <a:r>
              <a:rPr lang="en-US" dirty="0" smtClean="0"/>
              <a:t> </a:t>
            </a:r>
            <a:r>
              <a:rPr lang="en-US" dirty="0" err="1" smtClean="0"/>
              <a:t>wi</a:t>
            </a:r>
            <a:r>
              <a:rPr lang="en-US" dirty="0" smtClean="0"/>
              <a:t> </a:t>
            </a:r>
            <a:r>
              <a:rPr lang="en-US" dirty="0" err="1" smtClean="0"/>
              <a:t>sondoe</a:t>
            </a:r>
            <a:r>
              <a:rPr lang="en-US" dirty="0" smtClean="0"/>
              <a:t>, foe </a:t>
            </a:r>
            <a:r>
              <a:rPr lang="en-US" dirty="0" err="1" smtClean="0"/>
              <a:t>drai</a:t>
            </a:r>
            <a:r>
              <a:rPr lang="en-US" dirty="0" smtClean="0"/>
              <a:t> </a:t>
            </a:r>
            <a:r>
              <a:rPr lang="en-US" dirty="0" err="1" smtClean="0"/>
              <a:t>baka</a:t>
            </a:r>
            <a:r>
              <a:rPr lang="en-US" dirty="0" smtClean="0"/>
              <a:t> en </a:t>
            </a:r>
            <a:r>
              <a:rPr lang="en-US" dirty="0" err="1" smtClean="0"/>
              <a:t>pai</a:t>
            </a:r>
            <a:r>
              <a:rPr lang="en-US" dirty="0" smtClean="0"/>
              <a:t> </a:t>
            </a:r>
            <a:r>
              <a:rPr lang="en-US" dirty="0" err="1" smtClean="0"/>
              <a:t>baka</a:t>
            </a:r>
            <a:r>
              <a:rPr lang="en-US" dirty="0" smtClean="0"/>
              <a:t> </a:t>
            </a:r>
            <a:r>
              <a:rPr lang="en-US" dirty="0" err="1" smtClean="0"/>
              <a:t>te</a:t>
            </a:r>
            <a:r>
              <a:rPr lang="en-US" dirty="0" smtClean="0"/>
              <a:t> </a:t>
            </a:r>
            <a:r>
              <a:rPr lang="en-US" dirty="0" err="1" smtClean="0"/>
              <a:t>wi</a:t>
            </a:r>
            <a:r>
              <a:rPr lang="en-US" dirty="0" smtClean="0"/>
              <a:t> doe </a:t>
            </a:r>
            <a:r>
              <a:rPr lang="en-US" dirty="0" err="1" smtClean="0"/>
              <a:t>ogri</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6</a:t>
            </a:fld>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9333E2AB-0133-4259-A398-F195E7FD62A5}" type="datetime1">
              <a:rPr lang="en-US"/>
              <a:pPr/>
              <a:t>12/3/2010</a:t>
            </a:fld>
            <a:endParaRPr lang="en-US"/>
          </a:p>
        </p:txBody>
      </p:sp>
      <p:sp>
        <p:nvSpPr>
          <p:cNvPr id="8195" name="Footer Placeholder 4"/>
          <p:cNvSpPr>
            <a:spLocks noGrp="1"/>
          </p:cNvSpPr>
          <p:nvPr>
            <p:ph type="ftr" sz="quarter" idx="11"/>
          </p:nvPr>
        </p:nvSpPr>
        <p:spPr>
          <a:noFill/>
        </p:spPr>
        <p:txBody>
          <a:bodyPr/>
          <a:lstStyle/>
          <a:p>
            <a:r>
              <a:rPr lang="en-US"/>
              <a:t>Da Bijbel nanga Pokoe</a:t>
            </a:r>
          </a:p>
        </p:txBody>
      </p:sp>
      <p:sp>
        <p:nvSpPr>
          <p:cNvPr id="8196" name="Slide Number Placeholder 5"/>
          <p:cNvSpPr>
            <a:spLocks noGrp="1"/>
          </p:cNvSpPr>
          <p:nvPr>
            <p:ph type="sldNum" sz="quarter" idx="12"/>
          </p:nvPr>
        </p:nvSpPr>
        <p:spPr>
          <a:noFill/>
        </p:spPr>
        <p:txBody>
          <a:bodyPr/>
          <a:lstStyle/>
          <a:p>
            <a:fld id="{AA7168C7-0AB3-4FBF-8881-5292B0551CB1}" type="slidenum">
              <a:rPr lang="en-US"/>
              <a:pPr/>
              <a:t>60</a:t>
            </a:fld>
            <a:endParaRPr lang="en-US"/>
          </a:p>
        </p:txBody>
      </p:sp>
      <p:sp>
        <p:nvSpPr>
          <p:cNvPr id="8197" name="Rectangle 2"/>
          <p:cNvSpPr>
            <a:spLocks noGrp="1" noChangeArrowheads="1"/>
          </p:cNvSpPr>
          <p:nvPr>
            <p:ph type="title"/>
          </p:nvPr>
        </p:nvSpPr>
        <p:spPr/>
        <p:txBody>
          <a:bodyPr/>
          <a:lstStyle/>
          <a:p>
            <a:pPr eaLnBrk="1" hangingPunct="1"/>
            <a:r>
              <a:rPr lang="en-US" smtClean="0"/>
              <a:t>Gado wani wroko nanga wi doro begi</a:t>
            </a:r>
          </a:p>
        </p:txBody>
      </p:sp>
      <p:sp>
        <p:nvSpPr>
          <p:cNvPr id="8198" name="Rectangle 3"/>
          <p:cNvSpPr>
            <a:spLocks noGrp="1" noChangeArrowheads="1"/>
          </p:cNvSpPr>
          <p:nvPr>
            <p:ph type="body" idx="1"/>
          </p:nvPr>
        </p:nvSpPr>
        <p:spPr/>
        <p:txBody>
          <a:bodyPr/>
          <a:lstStyle/>
          <a:p>
            <a:pPr eaLnBrk="1" hangingPunct="1"/>
            <a:r>
              <a:rPr lang="en-US" smtClean="0"/>
              <a:t>Gado wani wi foe sabi Hem doel, en foe wi wroko samen nanga Hem</a:t>
            </a:r>
          </a:p>
          <a:p>
            <a:pPr eaLnBrk="1" hangingPunct="1"/>
            <a:r>
              <a:rPr lang="en-US" smtClean="0"/>
              <a:t>Gado ben wroko so wan fasi na grontapoe dati A kan gi antwoord na begi</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0A96567B-2C7B-4E7A-AC62-135088FE865D}" type="datetime1">
              <a:rPr lang="en-US"/>
              <a:pPr/>
              <a:t>12/3/2010</a:t>
            </a:fld>
            <a:endParaRPr lang="en-US"/>
          </a:p>
        </p:txBody>
      </p:sp>
      <p:sp>
        <p:nvSpPr>
          <p:cNvPr id="9219" name="Footer Placeholder 4"/>
          <p:cNvSpPr>
            <a:spLocks noGrp="1"/>
          </p:cNvSpPr>
          <p:nvPr>
            <p:ph type="ftr" sz="quarter" idx="11"/>
          </p:nvPr>
        </p:nvSpPr>
        <p:spPr>
          <a:noFill/>
        </p:spPr>
        <p:txBody>
          <a:bodyPr/>
          <a:lstStyle/>
          <a:p>
            <a:r>
              <a:rPr lang="en-US"/>
              <a:t>Da Bijbel nanga Pokoe</a:t>
            </a:r>
          </a:p>
        </p:txBody>
      </p:sp>
      <p:sp>
        <p:nvSpPr>
          <p:cNvPr id="9220" name="Slide Number Placeholder 5"/>
          <p:cNvSpPr>
            <a:spLocks noGrp="1"/>
          </p:cNvSpPr>
          <p:nvPr>
            <p:ph type="sldNum" sz="quarter" idx="12"/>
          </p:nvPr>
        </p:nvSpPr>
        <p:spPr>
          <a:noFill/>
        </p:spPr>
        <p:txBody>
          <a:bodyPr/>
          <a:lstStyle/>
          <a:p>
            <a:fld id="{620AC73C-EB55-45FF-AA09-9A24A51D16B7}" type="slidenum">
              <a:rPr lang="en-US"/>
              <a:pPr/>
              <a:t>61</a:t>
            </a:fld>
            <a:endParaRPr lang="en-US"/>
          </a:p>
        </p:txBody>
      </p:sp>
      <p:sp>
        <p:nvSpPr>
          <p:cNvPr id="9221" name="Rectangle 2"/>
          <p:cNvSpPr>
            <a:spLocks noGrp="1" noChangeArrowheads="1"/>
          </p:cNvSpPr>
          <p:nvPr>
            <p:ph type="title"/>
          </p:nvPr>
        </p:nvSpPr>
        <p:spPr/>
        <p:txBody>
          <a:bodyPr/>
          <a:lstStyle/>
          <a:p>
            <a:pPr eaLnBrk="1" hangingPunct="1"/>
            <a:r>
              <a:rPr lang="en-US" smtClean="0"/>
              <a:t>Gado wani jere ibri bribiwan begi</a:t>
            </a:r>
          </a:p>
        </p:txBody>
      </p:sp>
      <p:sp>
        <p:nvSpPr>
          <p:cNvPr id="9222" name="Rectangle 3"/>
          <p:cNvSpPr>
            <a:spLocks noGrp="1" noChangeArrowheads="1"/>
          </p:cNvSpPr>
          <p:nvPr>
            <p:ph type="body" idx="1"/>
          </p:nvPr>
        </p:nvSpPr>
        <p:spPr>
          <a:xfrm>
            <a:off x="142875" y="2017713"/>
            <a:ext cx="8812213" cy="4114800"/>
          </a:xfrm>
        </p:spPr>
        <p:txBody>
          <a:bodyPr/>
          <a:lstStyle/>
          <a:p>
            <a:pPr eaLnBrk="1" hangingPunct="1"/>
            <a:r>
              <a:rPr lang="en-US" b="1" smtClean="0"/>
              <a:t>Jak. 5:17. </a:t>
            </a:r>
            <a:r>
              <a:rPr lang="en-US" b="1" smtClean="0">
                <a:solidFill>
                  <a:schemeClr val="accent2"/>
                </a:solidFill>
              </a:rPr>
              <a:t>Elia ben de wan soema nanga da srefi firi leki wi abi</a:t>
            </a:r>
            <a:r>
              <a:rPr lang="en-US" b="1" smtClean="0"/>
              <a:t>, en a ben begi tranga dati alen no sa fadon; en alen no ben fadon na tapoe grontapoe drie jari nanga siksi moen langa.  18. En a ben begi baka, en hemel ben gi alen, en grontapoe ben meki hem froktoe.</a:t>
            </a:r>
            <a:endParaRPr lang="en-US" smtClean="0"/>
          </a:p>
          <a:p>
            <a:pPr eaLnBrk="1" hangingPunct="1"/>
            <a:r>
              <a:rPr lang="en-US" smtClean="0"/>
              <a:t>Gado wani foe jere wi begi – wi de leki Elia</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53C9FC25-0CFB-4D1D-8AD6-773EF213A610}" type="datetime1">
              <a:rPr lang="en-US"/>
              <a:pPr/>
              <a:t>12/3/2010</a:t>
            </a:fld>
            <a:endParaRPr lang="en-US"/>
          </a:p>
        </p:txBody>
      </p:sp>
      <p:sp>
        <p:nvSpPr>
          <p:cNvPr id="10243" name="Footer Placeholder 4"/>
          <p:cNvSpPr>
            <a:spLocks noGrp="1"/>
          </p:cNvSpPr>
          <p:nvPr>
            <p:ph type="ftr" sz="quarter" idx="11"/>
          </p:nvPr>
        </p:nvSpPr>
        <p:spPr>
          <a:noFill/>
        </p:spPr>
        <p:txBody>
          <a:bodyPr/>
          <a:lstStyle/>
          <a:p>
            <a:r>
              <a:rPr lang="en-US"/>
              <a:t>Da Bijbel nanga Pokoe</a:t>
            </a:r>
          </a:p>
        </p:txBody>
      </p:sp>
      <p:sp>
        <p:nvSpPr>
          <p:cNvPr id="10244" name="Slide Number Placeholder 5"/>
          <p:cNvSpPr>
            <a:spLocks noGrp="1"/>
          </p:cNvSpPr>
          <p:nvPr>
            <p:ph type="sldNum" sz="quarter" idx="12"/>
          </p:nvPr>
        </p:nvSpPr>
        <p:spPr>
          <a:noFill/>
        </p:spPr>
        <p:txBody>
          <a:bodyPr/>
          <a:lstStyle/>
          <a:p>
            <a:fld id="{4FE96915-ECFB-4DE6-B8D7-327B1D111446}" type="slidenum">
              <a:rPr lang="en-US"/>
              <a:pPr/>
              <a:t>62</a:t>
            </a:fld>
            <a:endParaRPr lang="en-US"/>
          </a:p>
        </p:txBody>
      </p:sp>
      <p:sp>
        <p:nvSpPr>
          <p:cNvPr id="10245" name="Rectangle 2"/>
          <p:cNvSpPr>
            <a:spLocks noGrp="1" noChangeArrowheads="1"/>
          </p:cNvSpPr>
          <p:nvPr>
            <p:ph type="title"/>
          </p:nvPr>
        </p:nvSpPr>
        <p:spPr/>
        <p:txBody>
          <a:bodyPr/>
          <a:lstStyle/>
          <a:p>
            <a:pPr eaLnBrk="1" hangingPunct="1"/>
            <a:r>
              <a:rPr lang="en-US" smtClean="0"/>
              <a:t>Gado &amp; wi wroko samen</a:t>
            </a:r>
          </a:p>
        </p:txBody>
      </p:sp>
      <p:sp>
        <p:nvSpPr>
          <p:cNvPr id="10246" name="Rectangle 3"/>
          <p:cNvSpPr>
            <a:spLocks noGrp="1" noChangeArrowheads="1"/>
          </p:cNvSpPr>
          <p:nvPr>
            <p:ph type="body" idx="1"/>
          </p:nvPr>
        </p:nvSpPr>
        <p:spPr/>
        <p:txBody>
          <a:bodyPr/>
          <a:lstStyle/>
          <a:p>
            <a:pPr eaLnBrk="1" hangingPunct="1"/>
            <a:r>
              <a:rPr lang="en-US" sz="2800" b="1" smtClean="0"/>
              <a:t>Lukas 11:9. En Mi taki gi oen taki: </a:t>
            </a:r>
            <a:r>
              <a:rPr lang="en-US" sz="2800" b="1" smtClean="0">
                <a:solidFill>
                  <a:schemeClr val="accent2"/>
                </a:solidFill>
              </a:rPr>
              <a:t>Aksi</a:t>
            </a:r>
            <a:r>
              <a:rPr lang="en-US" sz="2800" b="1" smtClean="0"/>
              <a:t>, en oen sa kisi; </a:t>
            </a:r>
            <a:r>
              <a:rPr lang="en-US" sz="2800" b="1" smtClean="0">
                <a:solidFill>
                  <a:schemeClr val="accent2"/>
                </a:solidFill>
              </a:rPr>
              <a:t>soekoe</a:t>
            </a:r>
            <a:r>
              <a:rPr lang="en-US" sz="2800" b="1" smtClean="0"/>
              <a:t>, en oen sa feni; </a:t>
            </a:r>
            <a:r>
              <a:rPr lang="en-US" sz="2800" b="1" smtClean="0">
                <a:solidFill>
                  <a:schemeClr val="accent2"/>
                </a:solidFill>
              </a:rPr>
              <a:t>naki doro</a:t>
            </a:r>
            <a:r>
              <a:rPr lang="en-US" sz="2800" b="1" smtClean="0"/>
              <a:t>, en dem sa opo gi oen. </a:t>
            </a:r>
          </a:p>
          <a:p>
            <a:pPr eaLnBrk="1" hangingPunct="1"/>
            <a:r>
              <a:rPr lang="en-US" sz="2800" b="1" smtClean="0"/>
              <a:t>Gado srefi nodig wi uit.  A kari wi foe kom wroko nanga Hem.  Wi no dwingi Hem.  A kari wi kom.</a:t>
            </a:r>
          </a:p>
          <a:p>
            <a:pPr eaLnBrk="1" hangingPunct="1"/>
            <a:r>
              <a:rPr lang="en-US" sz="2800" b="1" smtClean="0"/>
              <a:t>Dem de na ini da tegenwoordige tijd = wi moesoe aksi, soekoe, naki doro – dorodoro sondro foe kom weri</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D77C835E-0584-4A18-98A2-D5E97E6AEA29}" type="datetime1">
              <a:rPr lang="en-US"/>
              <a:pPr/>
              <a:t>12/3/2010</a:t>
            </a:fld>
            <a:endParaRPr lang="en-US"/>
          </a:p>
        </p:txBody>
      </p:sp>
      <p:sp>
        <p:nvSpPr>
          <p:cNvPr id="11267" name="Footer Placeholder 4"/>
          <p:cNvSpPr>
            <a:spLocks noGrp="1"/>
          </p:cNvSpPr>
          <p:nvPr>
            <p:ph type="ftr" sz="quarter" idx="11"/>
          </p:nvPr>
        </p:nvSpPr>
        <p:spPr>
          <a:noFill/>
        </p:spPr>
        <p:txBody>
          <a:bodyPr/>
          <a:lstStyle/>
          <a:p>
            <a:r>
              <a:rPr lang="en-US"/>
              <a:t>Da Bijbel nanga Pokoe</a:t>
            </a:r>
          </a:p>
        </p:txBody>
      </p:sp>
      <p:sp>
        <p:nvSpPr>
          <p:cNvPr id="11268" name="Slide Number Placeholder 5"/>
          <p:cNvSpPr>
            <a:spLocks noGrp="1"/>
          </p:cNvSpPr>
          <p:nvPr>
            <p:ph type="sldNum" sz="quarter" idx="12"/>
          </p:nvPr>
        </p:nvSpPr>
        <p:spPr>
          <a:noFill/>
        </p:spPr>
        <p:txBody>
          <a:bodyPr/>
          <a:lstStyle/>
          <a:p>
            <a:fld id="{3F24F69E-9EAC-4625-A2E9-1C021BE238CA}" type="slidenum">
              <a:rPr lang="en-US"/>
              <a:pPr/>
              <a:t>63</a:t>
            </a:fld>
            <a:endParaRPr lang="en-US"/>
          </a:p>
        </p:txBody>
      </p:sp>
      <p:sp>
        <p:nvSpPr>
          <p:cNvPr id="11269" name="Rectangle 2"/>
          <p:cNvSpPr>
            <a:spLocks noGrp="1" noChangeArrowheads="1"/>
          </p:cNvSpPr>
          <p:nvPr>
            <p:ph type="title"/>
          </p:nvPr>
        </p:nvSpPr>
        <p:spPr/>
        <p:txBody>
          <a:bodyPr/>
          <a:lstStyle/>
          <a:p>
            <a:pPr eaLnBrk="1" hangingPunct="1"/>
            <a:r>
              <a:rPr lang="en-US" smtClean="0"/>
              <a:t>Gado &amp; wi wroko samen</a:t>
            </a:r>
          </a:p>
        </p:txBody>
      </p:sp>
      <p:sp>
        <p:nvSpPr>
          <p:cNvPr id="11270" name="Rectangle 3"/>
          <p:cNvSpPr>
            <a:spLocks noGrp="1" noChangeArrowheads="1"/>
          </p:cNvSpPr>
          <p:nvPr>
            <p:ph type="body" idx="1"/>
          </p:nvPr>
        </p:nvSpPr>
        <p:spPr>
          <a:xfrm>
            <a:off x="395288" y="2017713"/>
            <a:ext cx="8559800" cy="4398962"/>
          </a:xfrm>
        </p:spPr>
        <p:txBody>
          <a:bodyPr/>
          <a:lstStyle/>
          <a:p>
            <a:pPr eaLnBrk="1" hangingPunct="1">
              <a:lnSpc>
                <a:spcPct val="80000"/>
              </a:lnSpc>
            </a:pPr>
            <a:r>
              <a:rPr lang="en-US" sz="2800" b="1" smtClean="0"/>
              <a:t>Lukas 11:11. Efoe wan manpikin sa aksi iniwan foe oen disi de wan tata foe kisi brede, a sa gi hem wan ston? Efoe a aksi foe wan fisi, a sa gi hem wan sneki na presi foe wan fisi?  12. Efoe a sa aksi hem foe wan eksi, a sa gi hem wan kroektoe-tere?  13. Efoe oen dan, disi de takroe, sabi foe gi boen sani na oen pikin, hoe moro oen Tata na ini hemel sa gi da Santa Jeje na dem soema disi de aksi Hem?</a:t>
            </a:r>
          </a:p>
          <a:p>
            <a:pPr eaLnBrk="1" hangingPunct="1">
              <a:lnSpc>
                <a:spcPct val="80000"/>
              </a:lnSpc>
            </a:pPr>
            <a:r>
              <a:rPr lang="en-US" sz="2800" b="1" smtClean="0"/>
              <a:t>Wan boen tata no kori hem pikin.  Dan Gado no sa kori wi toe</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fld id="{7EBA5806-8C5A-4532-A4E3-B1170A67E9BA}" type="datetime1">
              <a:rPr lang="en-US"/>
              <a:pPr/>
              <a:t>12/3/2010</a:t>
            </a:fld>
            <a:endParaRPr lang="en-US"/>
          </a:p>
        </p:txBody>
      </p:sp>
      <p:sp>
        <p:nvSpPr>
          <p:cNvPr id="12291" name="Footer Placeholder 4"/>
          <p:cNvSpPr>
            <a:spLocks noGrp="1"/>
          </p:cNvSpPr>
          <p:nvPr>
            <p:ph type="ftr" sz="quarter" idx="11"/>
          </p:nvPr>
        </p:nvSpPr>
        <p:spPr>
          <a:noFill/>
        </p:spPr>
        <p:txBody>
          <a:bodyPr/>
          <a:lstStyle/>
          <a:p>
            <a:r>
              <a:rPr lang="en-US"/>
              <a:t>Da Bijbel nanga Pokoe</a:t>
            </a:r>
          </a:p>
        </p:txBody>
      </p:sp>
      <p:sp>
        <p:nvSpPr>
          <p:cNvPr id="12292" name="Slide Number Placeholder 5"/>
          <p:cNvSpPr>
            <a:spLocks noGrp="1"/>
          </p:cNvSpPr>
          <p:nvPr>
            <p:ph type="sldNum" sz="quarter" idx="12"/>
          </p:nvPr>
        </p:nvSpPr>
        <p:spPr>
          <a:noFill/>
        </p:spPr>
        <p:txBody>
          <a:bodyPr/>
          <a:lstStyle/>
          <a:p>
            <a:fld id="{92A26F1F-A601-4AD1-B7B5-C30AB8898488}" type="slidenum">
              <a:rPr lang="en-US"/>
              <a:pPr/>
              <a:t>64</a:t>
            </a:fld>
            <a:endParaRPr lang="en-US"/>
          </a:p>
        </p:txBody>
      </p:sp>
      <p:sp>
        <p:nvSpPr>
          <p:cNvPr id="12293" name="Rectangle 2"/>
          <p:cNvSpPr>
            <a:spLocks noGrp="1" noChangeArrowheads="1"/>
          </p:cNvSpPr>
          <p:nvPr>
            <p:ph type="title"/>
          </p:nvPr>
        </p:nvSpPr>
        <p:spPr/>
        <p:txBody>
          <a:bodyPr/>
          <a:lstStyle/>
          <a:p>
            <a:pPr eaLnBrk="1" hangingPunct="1"/>
            <a:r>
              <a:rPr lang="en-US" smtClean="0"/>
              <a:t>Gado pramisi foe piki wi baka</a:t>
            </a:r>
          </a:p>
        </p:txBody>
      </p:sp>
      <p:sp>
        <p:nvSpPr>
          <p:cNvPr id="12294" name="Rectangle 3"/>
          <p:cNvSpPr>
            <a:spLocks noGrp="1" noChangeArrowheads="1"/>
          </p:cNvSpPr>
          <p:nvPr>
            <p:ph type="body" idx="1"/>
          </p:nvPr>
        </p:nvSpPr>
        <p:spPr/>
        <p:txBody>
          <a:bodyPr/>
          <a:lstStyle/>
          <a:p>
            <a:pPr eaLnBrk="1" hangingPunct="1"/>
            <a:r>
              <a:rPr lang="en-US" b="1" smtClean="0"/>
              <a:t>Lukas 11:9. En Mi taki gi oen taki: </a:t>
            </a:r>
            <a:r>
              <a:rPr lang="en-US" b="1" smtClean="0">
                <a:solidFill>
                  <a:schemeClr val="accent2"/>
                </a:solidFill>
              </a:rPr>
              <a:t>Aksi</a:t>
            </a:r>
            <a:r>
              <a:rPr lang="en-US" b="1" smtClean="0"/>
              <a:t>, en oen sa kisi; </a:t>
            </a:r>
            <a:r>
              <a:rPr lang="en-US" b="1" smtClean="0">
                <a:solidFill>
                  <a:schemeClr val="accent2"/>
                </a:solidFill>
              </a:rPr>
              <a:t>soekoe</a:t>
            </a:r>
            <a:r>
              <a:rPr lang="en-US" b="1" smtClean="0"/>
              <a:t>, en oen sa feni; </a:t>
            </a:r>
            <a:r>
              <a:rPr lang="en-US" b="1" smtClean="0">
                <a:solidFill>
                  <a:schemeClr val="accent2"/>
                </a:solidFill>
              </a:rPr>
              <a:t>naki doro</a:t>
            </a:r>
            <a:r>
              <a:rPr lang="en-US" b="1" smtClean="0"/>
              <a:t>, en dem sa opo gi oen. 10. Bikasi ibriwan disi aksi sa kisi, en da soema disi soekoe sa feni; da soema disi naki doro; dem sa opo gi hem.</a:t>
            </a:r>
          </a:p>
          <a:p>
            <a:pPr eaLnBrk="1" hangingPunct="1"/>
            <a:r>
              <a:rPr lang="en-US" b="1" smtClean="0"/>
              <a:t>Gado pramisi foe gi wi antwoord</a:t>
            </a:r>
          </a:p>
          <a:p>
            <a:pPr eaLnBrk="1" hangingPunct="1"/>
            <a:endParaRPr lang="en-US" smtClean="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p>
            <a:fld id="{0612028F-44B0-49BE-80AC-6E8D7242C5A9}" type="datetime1">
              <a:rPr lang="en-US"/>
              <a:pPr/>
              <a:t>12/3/2010</a:t>
            </a:fld>
            <a:endParaRPr lang="en-US"/>
          </a:p>
        </p:txBody>
      </p:sp>
      <p:sp>
        <p:nvSpPr>
          <p:cNvPr id="13315" name="Footer Placeholder 4"/>
          <p:cNvSpPr>
            <a:spLocks noGrp="1"/>
          </p:cNvSpPr>
          <p:nvPr>
            <p:ph type="ftr" sz="quarter" idx="11"/>
          </p:nvPr>
        </p:nvSpPr>
        <p:spPr>
          <a:noFill/>
        </p:spPr>
        <p:txBody>
          <a:bodyPr/>
          <a:lstStyle/>
          <a:p>
            <a:r>
              <a:rPr lang="en-US"/>
              <a:t>Da Bijbel nanga Pokoe</a:t>
            </a:r>
          </a:p>
        </p:txBody>
      </p:sp>
      <p:sp>
        <p:nvSpPr>
          <p:cNvPr id="13316" name="Slide Number Placeholder 5"/>
          <p:cNvSpPr>
            <a:spLocks noGrp="1"/>
          </p:cNvSpPr>
          <p:nvPr>
            <p:ph type="sldNum" sz="quarter" idx="12"/>
          </p:nvPr>
        </p:nvSpPr>
        <p:spPr>
          <a:noFill/>
        </p:spPr>
        <p:txBody>
          <a:bodyPr/>
          <a:lstStyle/>
          <a:p>
            <a:fld id="{818D4852-DAA1-44CF-AA9C-50FFBE7C68E8}" type="slidenum">
              <a:rPr lang="en-US"/>
              <a:pPr/>
              <a:t>65</a:t>
            </a:fld>
            <a:endParaRPr lang="en-US"/>
          </a:p>
        </p:txBody>
      </p:sp>
      <p:sp>
        <p:nvSpPr>
          <p:cNvPr id="13317" name="Rectangle 2"/>
          <p:cNvSpPr>
            <a:spLocks noGrp="1" noChangeArrowheads="1"/>
          </p:cNvSpPr>
          <p:nvPr>
            <p:ph type="title"/>
          </p:nvPr>
        </p:nvSpPr>
        <p:spPr/>
        <p:txBody>
          <a:bodyPr/>
          <a:lstStyle/>
          <a:p>
            <a:pPr eaLnBrk="1" hangingPunct="1"/>
            <a:r>
              <a:rPr lang="en-US" smtClean="0"/>
              <a:t>Begi de fanowdoe foe Gado wroko sa go na fesi</a:t>
            </a:r>
          </a:p>
        </p:txBody>
      </p:sp>
      <p:sp>
        <p:nvSpPr>
          <p:cNvPr id="13318" name="Rectangle 3"/>
          <p:cNvSpPr>
            <a:spLocks noGrp="1" noChangeArrowheads="1"/>
          </p:cNvSpPr>
          <p:nvPr>
            <p:ph type="body" idx="1"/>
          </p:nvPr>
        </p:nvSpPr>
        <p:spPr/>
        <p:txBody>
          <a:bodyPr/>
          <a:lstStyle/>
          <a:p>
            <a:pPr eaLnBrk="1" hangingPunct="1"/>
            <a:r>
              <a:rPr lang="en-US" b="1" dirty="0" err="1" smtClean="0"/>
              <a:t>Tori</a:t>
            </a:r>
            <a:r>
              <a:rPr lang="en-US" b="1" dirty="0" smtClean="0"/>
              <a:t> 6:4. </a:t>
            </a:r>
            <a:r>
              <a:rPr lang="en-US" b="1" dirty="0" smtClean="0">
                <a:solidFill>
                  <a:schemeClr val="accent2"/>
                </a:solidFill>
              </a:rPr>
              <a:t>Ma </a:t>
            </a:r>
            <a:r>
              <a:rPr lang="en-US" b="1" dirty="0" err="1" smtClean="0">
                <a:solidFill>
                  <a:schemeClr val="accent2"/>
                </a:solidFill>
              </a:rPr>
              <a:t>wi</a:t>
            </a:r>
            <a:r>
              <a:rPr lang="en-US" b="1" dirty="0" smtClean="0">
                <a:solidFill>
                  <a:schemeClr val="accent2"/>
                </a:solidFill>
              </a:rPr>
              <a:t> </a:t>
            </a:r>
            <a:r>
              <a:rPr lang="en-US" b="1" dirty="0" err="1" smtClean="0">
                <a:solidFill>
                  <a:schemeClr val="accent2"/>
                </a:solidFill>
              </a:rPr>
              <a:t>sa</a:t>
            </a:r>
            <a:r>
              <a:rPr lang="en-US" b="1" dirty="0" smtClean="0">
                <a:solidFill>
                  <a:schemeClr val="accent2"/>
                </a:solidFill>
              </a:rPr>
              <a:t> </a:t>
            </a:r>
            <a:r>
              <a:rPr lang="en-US" b="1" dirty="0" err="1" smtClean="0">
                <a:solidFill>
                  <a:schemeClr val="accent2"/>
                </a:solidFill>
              </a:rPr>
              <a:t>gi</a:t>
            </a:r>
            <a:r>
              <a:rPr lang="en-US" b="1" dirty="0" smtClean="0">
                <a:solidFill>
                  <a:schemeClr val="accent2"/>
                </a:solidFill>
              </a:rPr>
              <a:t> </a:t>
            </a:r>
            <a:r>
              <a:rPr lang="en-US" b="1" dirty="0" err="1" smtClean="0">
                <a:solidFill>
                  <a:schemeClr val="accent2"/>
                </a:solidFill>
              </a:rPr>
              <a:t>wisrefi</a:t>
            </a:r>
            <a:r>
              <a:rPr lang="en-US" b="1" dirty="0" smtClean="0">
                <a:solidFill>
                  <a:schemeClr val="accent2"/>
                </a:solidFill>
              </a:rPr>
              <a:t> </a:t>
            </a:r>
            <a:r>
              <a:rPr lang="en-US" b="1" dirty="0" err="1" smtClean="0">
                <a:solidFill>
                  <a:schemeClr val="accent2"/>
                </a:solidFill>
              </a:rPr>
              <a:t>dorodoro</a:t>
            </a:r>
            <a:r>
              <a:rPr lang="en-US" b="1" dirty="0" smtClean="0">
                <a:solidFill>
                  <a:schemeClr val="accent2"/>
                </a:solidFill>
              </a:rPr>
              <a:t> </a:t>
            </a:r>
            <a:r>
              <a:rPr lang="en-US" b="1" dirty="0" err="1" smtClean="0">
                <a:solidFill>
                  <a:schemeClr val="accent2"/>
                </a:solidFill>
              </a:rPr>
              <a:t>na</a:t>
            </a:r>
            <a:r>
              <a:rPr lang="en-US" b="1" dirty="0" smtClean="0"/>
              <a:t> </a:t>
            </a:r>
            <a:r>
              <a:rPr lang="en-US" b="1" dirty="0" err="1" smtClean="0">
                <a:solidFill>
                  <a:schemeClr val="accent2"/>
                </a:solidFill>
              </a:rPr>
              <a:t>begi</a:t>
            </a:r>
            <a:r>
              <a:rPr lang="en-US" b="1" dirty="0" smtClean="0">
                <a:solidFill>
                  <a:schemeClr val="accent2"/>
                </a:solidFill>
              </a:rPr>
              <a:t>, en foe </a:t>
            </a:r>
            <a:r>
              <a:rPr lang="en-US" b="1" dirty="0" err="1" smtClean="0">
                <a:solidFill>
                  <a:schemeClr val="accent2"/>
                </a:solidFill>
              </a:rPr>
              <a:t>wroko</a:t>
            </a:r>
            <a:r>
              <a:rPr lang="en-US" b="1" dirty="0" smtClean="0">
                <a:solidFill>
                  <a:schemeClr val="accent2"/>
                </a:solidFill>
              </a:rPr>
              <a:t> </a:t>
            </a:r>
            <a:r>
              <a:rPr lang="en-US" b="1" dirty="0" err="1" smtClean="0">
                <a:solidFill>
                  <a:schemeClr val="accent2"/>
                </a:solidFill>
              </a:rPr>
              <a:t>nanga</a:t>
            </a:r>
            <a:r>
              <a:rPr lang="en-US" b="1" dirty="0" smtClean="0">
                <a:solidFill>
                  <a:schemeClr val="accent2"/>
                </a:solidFill>
              </a:rPr>
              <a:t> </a:t>
            </a:r>
            <a:r>
              <a:rPr lang="en-US" b="1" dirty="0" err="1" smtClean="0">
                <a:solidFill>
                  <a:schemeClr val="accent2"/>
                </a:solidFill>
              </a:rPr>
              <a:t>da</a:t>
            </a:r>
            <a:r>
              <a:rPr lang="en-US" b="1" dirty="0" smtClean="0">
                <a:solidFill>
                  <a:schemeClr val="accent2"/>
                </a:solidFill>
              </a:rPr>
              <a:t> </a:t>
            </a:r>
            <a:r>
              <a:rPr lang="en-US" b="1" dirty="0" err="1" smtClean="0">
                <a:solidFill>
                  <a:schemeClr val="accent2"/>
                </a:solidFill>
              </a:rPr>
              <a:t>woortoe</a:t>
            </a:r>
            <a:r>
              <a:rPr lang="en-US" b="1" dirty="0" smtClean="0"/>
              <a:t>.</a:t>
            </a:r>
          </a:p>
          <a:p>
            <a:pPr eaLnBrk="1" hangingPunct="1"/>
            <a:r>
              <a:rPr lang="en-US" b="1" dirty="0" smtClean="0"/>
              <a:t>Satan </a:t>
            </a:r>
            <a:r>
              <a:rPr lang="en-US" b="1" dirty="0" err="1" smtClean="0"/>
              <a:t>wani</a:t>
            </a:r>
            <a:r>
              <a:rPr lang="en-US" b="1" dirty="0" smtClean="0"/>
              <a:t> </a:t>
            </a:r>
            <a:r>
              <a:rPr lang="en-US" b="1" dirty="0" err="1" smtClean="0"/>
              <a:t>tapoe</a:t>
            </a:r>
            <a:r>
              <a:rPr lang="en-US" b="1" dirty="0" smtClean="0"/>
              <a:t> </a:t>
            </a:r>
            <a:r>
              <a:rPr lang="en-US" b="1" dirty="0" err="1" smtClean="0"/>
              <a:t>wi</a:t>
            </a:r>
            <a:r>
              <a:rPr lang="en-US" b="1" dirty="0" smtClean="0"/>
              <a:t> foe </a:t>
            </a:r>
            <a:r>
              <a:rPr lang="en-US" b="1" dirty="0" err="1" smtClean="0"/>
              <a:t>begi</a:t>
            </a:r>
            <a:r>
              <a:rPr lang="en-US" b="1" dirty="0" smtClean="0"/>
              <a:t> </a:t>
            </a:r>
            <a:r>
              <a:rPr lang="en-US" b="1" dirty="0" err="1" smtClean="0"/>
              <a:t>moro</a:t>
            </a:r>
            <a:r>
              <a:rPr lang="en-US" b="1" dirty="0" smtClean="0"/>
              <a:t> </a:t>
            </a:r>
            <a:r>
              <a:rPr lang="en-US" b="1" dirty="0" err="1" smtClean="0"/>
              <a:t>leki</a:t>
            </a:r>
            <a:r>
              <a:rPr lang="en-US" b="1" dirty="0" smtClean="0"/>
              <a:t> </a:t>
            </a:r>
            <a:r>
              <a:rPr lang="en-US" b="1" dirty="0" err="1" smtClean="0"/>
              <a:t>iniwan</a:t>
            </a:r>
            <a:r>
              <a:rPr lang="en-US" b="1" dirty="0" smtClean="0"/>
              <a:t> </a:t>
            </a:r>
            <a:r>
              <a:rPr lang="en-US" b="1" dirty="0" err="1" smtClean="0"/>
              <a:t>tra</a:t>
            </a:r>
            <a:r>
              <a:rPr lang="en-US" b="1" dirty="0" smtClean="0"/>
              <a:t> </a:t>
            </a:r>
            <a:r>
              <a:rPr lang="en-US" b="1" dirty="0" err="1" smtClean="0"/>
              <a:t>sani</a:t>
            </a:r>
            <a:r>
              <a:rPr lang="en-US" b="1" dirty="0" smtClean="0"/>
              <a:t>, </a:t>
            </a:r>
            <a:r>
              <a:rPr lang="en-US" b="1" dirty="0" err="1" smtClean="0"/>
              <a:t>bikasi</a:t>
            </a:r>
            <a:r>
              <a:rPr lang="en-US" b="1" dirty="0" smtClean="0"/>
              <a:t> </a:t>
            </a:r>
            <a:r>
              <a:rPr lang="en-US" b="1" dirty="0" err="1" smtClean="0"/>
              <a:t>dan</a:t>
            </a:r>
            <a:r>
              <a:rPr lang="en-US" b="1" dirty="0" smtClean="0"/>
              <a:t> </a:t>
            </a:r>
            <a:r>
              <a:rPr lang="en-US" b="1" dirty="0" err="1" smtClean="0"/>
              <a:t>wi</a:t>
            </a:r>
            <a:r>
              <a:rPr lang="en-US" b="1" dirty="0" smtClean="0"/>
              <a:t> go </a:t>
            </a:r>
            <a:r>
              <a:rPr lang="en-US" b="1" dirty="0" err="1" smtClean="0"/>
              <a:t>sondro</a:t>
            </a:r>
            <a:r>
              <a:rPr lang="en-US" b="1" dirty="0" smtClean="0"/>
              <a:t> </a:t>
            </a:r>
            <a:r>
              <a:rPr lang="en-US" b="1" dirty="0" err="1" smtClean="0"/>
              <a:t>Gado-krakti</a:t>
            </a:r>
            <a:r>
              <a:rPr lang="en-US" b="1" dirty="0" smtClean="0"/>
              <a:t>.  En </a:t>
            </a:r>
            <a:r>
              <a:rPr lang="en-US" b="1" dirty="0" err="1" smtClean="0"/>
              <a:t>satan</a:t>
            </a:r>
            <a:r>
              <a:rPr lang="en-US" b="1" dirty="0" smtClean="0"/>
              <a:t> </a:t>
            </a:r>
            <a:r>
              <a:rPr lang="en-US" b="1" dirty="0" err="1" smtClean="0"/>
              <a:t>kan</a:t>
            </a:r>
            <a:r>
              <a:rPr lang="en-US" b="1" dirty="0" smtClean="0"/>
              <a:t> </a:t>
            </a:r>
            <a:r>
              <a:rPr lang="en-US" b="1" dirty="0" err="1" smtClean="0"/>
              <a:t>tanapoe</a:t>
            </a:r>
            <a:r>
              <a:rPr lang="en-US" b="1" dirty="0" smtClean="0"/>
              <a:t> </a:t>
            </a:r>
            <a:r>
              <a:rPr lang="en-US" b="1" dirty="0" err="1" smtClean="0"/>
              <a:t>agensi</a:t>
            </a:r>
            <a:r>
              <a:rPr lang="en-US" b="1" dirty="0" smtClean="0"/>
              <a:t> </a:t>
            </a:r>
            <a:r>
              <a:rPr lang="en-US" b="1" dirty="0" err="1" smtClean="0"/>
              <a:t>libisoema</a:t>
            </a:r>
            <a:r>
              <a:rPr lang="en-US" b="1" dirty="0" smtClean="0"/>
              <a:t> </a:t>
            </a:r>
            <a:r>
              <a:rPr lang="en-US" b="1" dirty="0" err="1" smtClean="0"/>
              <a:t>wroko</a:t>
            </a:r>
            <a:r>
              <a:rPr lang="en-US" b="1" dirty="0" smtClean="0"/>
              <a:t> ma </a:t>
            </a:r>
            <a:r>
              <a:rPr lang="en-US" b="1" dirty="0" err="1" smtClean="0"/>
              <a:t>niet</a:t>
            </a:r>
            <a:r>
              <a:rPr lang="en-US" b="1" dirty="0" smtClean="0"/>
              <a:t> </a:t>
            </a:r>
            <a:r>
              <a:rPr lang="en-US" b="1" dirty="0" err="1" smtClean="0"/>
              <a:t>Gado</a:t>
            </a:r>
            <a:r>
              <a:rPr lang="en-US" b="1" dirty="0" smtClean="0"/>
              <a:t> </a:t>
            </a:r>
            <a:r>
              <a:rPr lang="en-US" b="1" dirty="0" err="1" smtClean="0"/>
              <a:t>wroko</a:t>
            </a:r>
            <a:r>
              <a:rPr lang="en-US" b="1" dirty="0" smtClean="0"/>
              <a:t>.</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p>
            <a:fld id="{4459CB34-B7A0-41EE-AE36-0E791D83C2CB}" type="datetime1">
              <a:rPr lang="en-US"/>
              <a:pPr/>
              <a:t>12/3/2010</a:t>
            </a:fld>
            <a:endParaRPr lang="en-US"/>
          </a:p>
        </p:txBody>
      </p:sp>
      <p:sp>
        <p:nvSpPr>
          <p:cNvPr id="14339" name="Footer Placeholder 4"/>
          <p:cNvSpPr>
            <a:spLocks noGrp="1"/>
          </p:cNvSpPr>
          <p:nvPr>
            <p:ph type="ftr" sz="quarter" idx="11"/>
          </p:nvPr>
        </p:nvSpPr>
        <p:spPr>
          <a:noFill/>
        </p:spPr>
        <p:txBody>
          <a:bodyPr/>
          <a:lstStyle/>
          <a:p>
            <a:r>
              <a:rPr lang="en-US"/>
              <a:t>Da Bijbel nanga Pokoe</a:t>
            </a:r>
          </a:p>
        </p:txBody>
      </p:sp>
      <p:sp>
        <p:nvSpPr>
          <p:cNvPr id="14340" name="Slide Number Placeholder 5"/>
          <p:cNvSpPr>
            <a:spLocks noGrp="1"/>
          </p:cNvSpPr>
          <p:nvPr>
            <p:ph type="sldNum" sz="quarter" idx="12"/>
          </p:nvPr>
        </p:nvSpPr>
        <p:spPr>
          <a:noFill/>
        </p:spPr>
        <p:txBody>
          <a:bodyPr/>
          <a:lstStyle/>
          <a:p>
            <a:fld id="{37BDB152-DFC6-416B-8062-3BFD0C2945E0}" type="slidenum">
              <a:rPr lang="en-US"/>
              <a:pPr/>
              <a:t>66</a:t>
            </a:fld>
            <a:endParaRPr lang="en-US"/>
          </a:p>
        </p:txBody>
      </p:sp>
      <p:sp>
        <p:nvSpPr>
          <p:cNvPr id="14341" name="Rectangle 2"/>
          <p:cNvSpPr>
            <a:spLocks noGrp="1" noChangeArrowheads="1"/>
          </p:cNvSpPr>
          <p:nvPr>
            <p:ph type="title"/>
          </p:nvPr>
        </p:nvSpPr>
        <p:spPr/>
        <p:txBody>
          <a:bodyPr/>
          <a:lstStyle/>
          <a:p>
            <a:pPr eaLnBrk="1" hangingPunct="1"/>
            <a:r>
              <a:rPr lang="en-US" smtClean="0"/>
              <a:t>Da fosi kerki ben begi foeroe, </a:t>
            </a:r>
          </a:p>
        </p:txBody>
      </p:sp>
      <p:sp>
        <p:nvSpPr>
          <p:cNvPr id="14342" name="Rectangle 3"/>
          <p:cNvSpPr>
            <a:spLocks noGrp="1" noChangeArrowheads="1"/>
          </p:cNvSpPr>
          <p:nvPr>
            <p:ph type="body" idx="1"/>
          </p:nvPr>
        </p:nvSpPr>
        <p:spPr/>
        <p:txBody>
          <a:bodyPr/>
          <a:lstStyle/>
          <a:p>
            <a:pPr eaLnBrk="1" hangingPunct="1"/>
            <a:r>
              <a:rPr lang="en-US" smtClean="0"/>
              <a:t>Gado ben wroko na ini wan bijzonder fasi na dem mindri toe.  </a:t>
            </a:r>
          </a:p>
          <a:p>
            <a:pPr eaLnBrk="1" hangingPunct="1"/>
            <a:r>
              <a:rPr lang="en-US" smtClean="0"/>
              <a:t>Pinkster ben bigin baka 10 dei foe begi</a:t>
            </a:r>
          </a:p>
          <a:p>
            <a:pPr eaLnBrk="1" hangingPunct="1"/>
            <a:r>
              <a:rPr lang="en-US" smtClean="0"/>
              <a:t>Da verlam man ben genees di Petrus nanga Johannes ben go foe begi</a:t>
            </a:r>
          </a:p>
          <a:p>
            <a:pPr eaLnBrk="1" hangingPunct="1"/>
            <a:r>
              <a:rPr lang="en-US" smtClean="0"/>
              <a:t>Baka da strafoe foe da Sanhedrin, da kerki ben begi en da presi bewegi</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fld id="{8E24C29D-2532-4413-8F9E-0D27CF8B3CD3}" type="datetime1">
              <a:rPr lang="en-US"/>
              <a:pPr/>
              <a:t>12/3/2010</a:t>
            </a:fld>
            <a:endParaRPr lang="en-US"/>
          </a:p>
        </p:txBody>
      </p:sp>
      <p:sp>
        <p:nvSpPr>
          <p:cNvPr id="15363" name="Footer Placeholder 4"/>
          <p:cNvSpPr>
            <a:spLocks noGrp="1"/>
          </p:cNvSpPr>
          <p:nvPr>
            <p:ph type="ftr" sz="quarter" idx="11"/>
          </p:nvPr>
        </p:nvSpPr>
        <p:spPr>
          <a:noFill/>
        </p:spPr>
        <p:txBody>
          <a:bodyPr/>
          <a:lstStyle/>
          <a:p>
            <a:r>
              <a:rPr lang="en-US"/>
              <a:t>Da Bijbel nanga Pokoe</a:t>
            </a:r>
          </a:p>
        </p:txBody>
      </p:sp>
      <p:sp>
        <p:nvSpPr>
          <p:cNvPr id="15364" name="Slide Number Placeholder 5"/>
          <p:cNvSpPr>
            <a:spLocks noGrp="1"/>
          </p:cNvSpPr>
          <p:nvPr>
            <p:ph type="sldNum" sz="quarter" idx="12"/>
          </p:nvPr>
        </p:nvSpPr>
        <p:spPr>
          <a:noFill/>
        </p:spPr>
        <p:txBody>
          <a:bodyPr/>
          <a:lstStyle/>
          <a:p>
            <a:fld id="{940CB44C-3543-4099-A4E2-46F968506D5D}" type="slidenum">
              <a:rPr lang="en-US"/>
              <a:pPr/>
              <a:t>67</a:t>
            </a:fld>
            <a:endParaRPr lang="en-US"/>
          </a:p>
        </p:txBody>
      </p:sp>
      <p:sp>
        <p:nvSpPr>
          <p:cNvPr id="15365" name="Rectangle 2"/>
          <p:cNvSpPr>
            <a:spLocks noGrp="1" noChangeArrowheads="1"/>
          </p:cNvSpPr>
          <p:nvPr>
            <p:ph type="title"/>
          </p:nvPr>
        </p:nvSpPr>
        <p:spPr/>
        <p:txBody>
          <a:bodyPr/>
          <a:lstStyle/>
          <a:p>
            <a:pPr eaLnBrk="1" hangingPunct="1"/>
            <a:r>
              <a:rPr lang="en-US" smtClean="0"/>
              <a:t>Begi kan seni wrokoman go na ini da oogst</a:t>
            </a:r>
          </a:p>
        </p:txBody>
      </p:sp>
      <p:sp>
        <p:nvSpPr>
          <p:cNvPr id="15366" name="Rectangle 3"/>
          <p:cNvSpPr>
            <a:spLocks noGrp="1" noChangeArrowheads="1"/>
          </p:cNvSpPr>
          <p:nvPr>
            <p:ph type="body" idx="1"/>
          </p:nvPr>
        </p:nvSpPr>
        <p:spPr>
          <a:xfrm>
            <a:off x="611188" y="2017713"/>
            <a:ext cx="8343900" cy="4114800"/>
          </a:xfrm>
        </p:spPr>
        <p:txBody>
          <a:bodyPr/>
          <a:lstStyle/>
          <a:p>
            <a:pPr eaLnBrk="1" hangingPunct="1"/>
            <a:r>
              <a:rPr lang="en-US" b="1" smtClean="0"/>
              <a:t>Mt. 9:37. Dan A ben taki gi Hem discipel taki: Da oogst de foeroe foe troe, ma dem wrokoman de weiniki;  38. Foe dat'ede, begi dan na da Masra foe da oogst foe A sa seni wrokoman kom na ini Hem oogst.</a:t>
            </a:r>
          </a:p>
          <a:p>
            <a:pPr eaLnBrk="1" hangingPunct="1"/>
            <a:r>
              <a:rPr lang="en-US" b="1" smtClean="0"/>
              <a:t>Gado srefi kan opo wrokoman foe wini zieli</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fld id="{822DCF1E-4571-4BB4-81CD-6C0B152783E7}" type="datetime1">
              <a:rPr lang="en-US"/>
              <a:pPr/>
              <a:t>12/3/2010</a:t>
            </a:fld>
            <a:endParaRPr lang="en-US"/>
          </a:p>
        </p:txBody>
      </p:sp>
      <p:sp>
        <p:nvSpPr>
          <p:cNvPr id="16387" name="Footer Placeholder 4"/>
          <p:cNvSpPr>
            <a:spLocks noGrp="1"/>
          </p:cNvSpPr>
          <p:nvPr>
            <p:ph type="ftr" sz="quarter" idx="11"/>
          </p:nvPr>
        </p:nvSpPr>
        <p:spPr>
          <a:noFill/>
        </p:spPr>
        <p:txBody>
          <a:bodyPr/>
          <a:lstStyle/>
          <a:p>
            <a:r>
              <a:rPr lang="en-US"/>
              <a:t>Da Bijbel nanga Pokoe</a:t>
            </a:r>
          </a:p>
        </p:txBody>
      </p:sp>
      <p:sp>
        <p:nvSpPr>
          <p:cNvPr id="16388" name="Slide Number Placeholder 5"/>
          <p:cNvSpPr>
            <a:spLocks noGrp="1"/>
          </p:cNvSpPr>
          <p:nvPr>
            <p:ph type="sldNum" sz="quarter" idx="12"/>
          </p:nvPr>
        </p:nvSpPr>
        <p:spPr>
          <a:noFill/>
        </p:spPr>
        <p:txBody>
          <a:bodyPr/>
          <a:lstStyle/>
          <a:p>
            <a:fld id="{3E69CE9A-208E-42D6-9646-F6DC86827ED6}" type="slidenum">
              <a:rPr lang="en-US"/>
              <a:pPr/>
              <a:t>68</a:t>
            </a:fld>
            <a:endParaRPr lang="en-US"/>
          </a:p>
        </p:txBody>
      </p:sp>
      <p:sp>
        <p:nvSpPr>
          <p:cNvPr id="16389" name="Rectangle 2"/>
          <p:cNvSpPr>
            <a:spLocks noGrp="1" noChangeArrowheads="1"/>
          </p:cNvSpPr>
          <p:nvPr>
            <p:ph type="title"/>
          </p:nvPr>
        </p:nvSpPr>
        <p:spPr/>
        <p:txBody>
          <a:bodyPr/>
          <a:lstStyle/>
          <a:p>
            <a:pPr eaLnBrk="1" hangingPunct="1"/>
            <a:r>
              <a:rPr lang="en-US" smtClean="0"/>
              <a:t>Begi kan opo doro foe wi preiki da boen njoensoe</a:t>
            </a:r>
          </a:p>
        </p:txBody>
      </p:sp>
      <p:sp>
        <p:nvSpPr>
          <p:cNvPr id="16390" name="Rectangle 3"/>
          <p:cNvSpPr>
            <a:spLocks noGrp="1" noChangeArrowheads="1"/>
          </p:cNvSpPr>
          <p:nvPr>
            <p:ph type="body" idx="1"/>
          </p:nvPr>
        </p:nvSpPr>
        <p:spPr>
          <a:xfrm>
            <a:off x="611188" y="2017713"/>
            <a:ext cx="8343900" cy="4114800"/>
          </a:xfrm>
        </p:spPr>
        <p:txBody>
          <a:bodyPr/>
          <a:lstStyle/>
          <a:p>
            <a:pPr eaLnBrk="1" hangingPunct="1"/>
            <a:r>
              <a:rPr lang="en-US" b="1" smtClean="0"/>
              <a:t>Kol. 4:3. En begi gi wi toe dati </a:t>
            </a:r>
            <a:r>
              <a:rPr lang="en-US" b="1" smtClean="0">
                <a:solidFill>
                  <a:schemeClr val="accent2"/>
                </a:solidFill>
              </a:rPr>
              <a:t>Gado sa opo wan doro foe taki gi wi</a:t>
            </a:r>
            <a:r>
              <a:rPr lang="en-US" b="1" smtClean="0"/>
              <a:t>, foe wi kan taki abra da kibri-tori foe Kristus; bikasi foe disi dem sroto mi toe;  4. Dati mi kan sori hem krin, so leki a fiti gi mi foe taki.</a:t>
            </a:r>
          </a:p>
          <a:p>
            <a:pPr eaLnBrk="1" hangingPunct="1"/>
            <a:r>
              <a:rPr lang="en-US" b="1" smtClean="0"/>
              <a:t>Gado sa opo da doro nanga da koni disi A abi…</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E85D7FD8-831E-42D7-9906-65CFF8335E8A}" type="datetime1">
              <a:rPr lang="en-US"/>
              <a:pPr/>
              <a:t>12/3/2010</a:t>
            </a:fld>
            <a:endParaRPr lang="en-US"/>
          </a:p>
        </p:txBody>
      </p:sp>
      <p:sp>
        <p:nvSpPr>
          <p:cNvPr id="17411" name="Footer Placeholder 4"/>
          <p:cNvSpPr>
            <a:spLocks noGrp="1"/>
          </p:cNvSpPr>
          <p:nvPr>
            <p:ph type="ftr" sz="quarter" idx="11"/>
          </p:nvPr>
        </p:nvSpPr>
        <p:spPr>
          <a:noFill/>
        </p:spPr>
        <p:txBody>
          <a:bodyPr/>
          <a:lstStyle/>
          <a:p>
            <a:r>
              <a:rPr lang="en-US"/>
              <a:t>Da Bijbel nanga Pokoe</a:t>
            </a:r>
          </a:p>
        </p:txBody>
      </p:sp>
      <p:sp>
        <p:nvSpPr>
          <p:cNvPr id="17412" name="Slide Number Placeholder 5"/>
          <p:cNvSpPr>
            <a:spLocks noGrp="1"/>
          </p:cNvSpPr>
          <p:nvPr>
            <p:ph type="sldNum" sz="quarter" idx="12"/>
          </p:nvPr>
        </p:nvSpPr>
        <p:spPr>
          <a:noFill/>
        </p:spPr>
        <p:txBody>
          <a:bodyPr/>
          <a:lstStyle/>
          <a:p>
            <a:fld id="{35A9CA8D-B140-4DA9-92D3-73B0B25FF905}" type="slidenum">
              <a:rPr lang="en-US"/>
              <a:pPr/>
              <a:t>69</a:t>
            </a:fld>
            <a:endParaRPr lang="en-US"/>
          </a:p>
        </p:txBody>
      </p:sp>
      <p:sp>
        <p:nvSpPr>
          <p:cNvPr id="17413" name="Rectangle 2"/>
          <p:cNvSpPr>
            <a:spLocks noGrp="1" noChangeArrowheads="1"/>
          </p:cNvSpPr>
          <p:nvPr>
            <p:ph type="title"/>
          </p:nvPr>
        </p:nvSpPr>
        <p:spPr/>
        <p:txBody>
          <a:bodyPr/>
          <a:lstStyle/>
          <a:p>
            <a:pPr eaLnBrk="1" hangingPunct="1"/>
            <a:r>
              <a:rPr lang="en-US" smtClean="0"/>
              <a:t>Begi dati wi sa taki nanga dek’ati</a:t>
            </a:r>
          </a:p>
        </p:txBody>
      </p:sp>
      <p:sp>
        <p:nvSpPr>
          <p:cNvPr id="17414" name="Rectangle 3"/>
          <p:cNvSpPr>
            <a:spLocks noGrp="1" noChangeArrowheads="1"/>
          </p:cNvSpPr>
          <p:nvPr>
            <p:ph type="body" idx="1"/>
          </p:nvPr>
        </p:nvSpPr>
        <p:spPr>
          <a:xfrm>
            <a:off x="576263" y="2017713"/>
            <a:ext cx="8378825" cy="4114800"/>
          </a:xfrm>
        </p:spPr>
        <p:txBody>
          <a:bodyPr/>
          <a:lstStyle/>
          <a:p>
            <a:pPr eaLnBrk="1" hangingPunct="1"/>
            <a:r>
              <a:rPr lang="en-US" sz="2800" b="1" smtClean="0"/>
              <a:t>Efesi 6:19. En begi gi mi, dati </a:t>
            </a:r>
            <a:r>
              <a:rPr lang="en-US" sz="2800" b="1" i="1" smtClean="0"/>
              <a:t>Gado </a:t>
            </a:r>
            <a:r>
              <a:rPr lang="en-US" sz="2800" b="1" smtClean="0"/>
              <a:t>sa gi mi da woortoe foe taki, en dati mi sa opo mi mofo nanga dek'ati foe taki da kibri-tori foe da boen njoensoe.  20. Bikasi foe disi, mi de wan boskopoeman na ini boeje, so dati mi sa taki nanga dek'ati leki fa a de fiti foe mi sa taki.</a:t>
            </a:r>
          </a:p>
          <a:p>
            <a:pPr eaLnBrk="1" hangingPunct="1"/>
            <a:r>
              <a:rPr lang="en-US" sz="2800" b="1" smtClean="0"/>
              <a:t>Voorbeeld – Petrus &amp; Johannes fesi da Sanhedrin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Opwekking</a:t>
            </a:r>
            <a:endParaRPr lang="en-US" dirty="0"/>
          </a:p>
        </p:txBody>
      </p:sp>
      <p:sp>
        <p:nvSpPr>
          <p:cNvPr id="3" name="Content Placeholder 2"/>
          <p:cNvSpPr>
            <a:spLocks noGrp="1"/>
          </p:cNvSpPr>
          <p:nvPr>
            <p:ph idx="1"/>
          </p:nvPr>
        </p:nvSpPr>
        <p:spPr/>
        <p:txBody>
          <a:bodyPr/>
          <a:lstStyle/>
          <a:p>
            <a:r>
              <a:rPr lang="en-US" dirty="0" err="1" smtClean="0"/>
              <a:t>Fosi</a:t>
            </a:r>
            <a:r>
              <a:rPr lang="en-US" dirty="0" smtClean="0"/>
              <a:t> </a:t>
            </a:r>
            <a:r>
              <a:rPr lang="en-US" dirty="0" err="1" smtClean="0"/>
              <a:t>wi</a:t>
            </a:r>
            <a:r>
              <a:rPr lang="en-US" dirty="0" smtClean="0"/>
              <a:t> </a:t>
            </a:r>
            <a:r>
              <a:rPr lang="en-US" dirty="0" err="1" smtClean="0"/>
              <a:t>moesoe</a:t>
            </a:r>
            <a:r>
              <a:rPr lang="en-US" dirty="0" smtClean="0"/>
              <a:t> </a:t>
            </a:r>
            <a:r>
              <a:rPr lang="en-US" dirty="0" err="1" smtClean="0"/>
              <a:t>legi</a:t>
            </a:r>
            <a:r>
              <a:rPr lang="en-US" dirty="0" smtClean="0"/>
              <a:t> foe </a:t>
            </a:r>
            <a:r>
              <a:rPr lang="en-US" dirty="0" err="1" smtClean="0"/>
              <a:t>wisrefi</a:t>
            </a:r>
            <a:r>
              <a:rPr lang="en-US" dirty="0" smtClean="0"/>
              <a:t>, en </a:t>
            </a:r>
            <a:r>
              <a:rPr lang="en-US" dirty="0" err="1" smtClean="0"/>
              <a:t>dan</a:t>
            </a:r>
            <a:r>
              <a:rPr lang="en-US" dirty="0" smtClean="0"/>
              <a:t> </a:t>
            </a:r>
            <a:r>
              <a:rPr lang="en-US" dirty="0" err="1" smtClean="0"/>
              <a:t>wi</a:t>
            </a:r>
            <a:r>
              <a:rPr lang="en-US" dirty="0" smtClean="0"/>
              <a:t> </a:t>
            </a:r>
            <a:r>
              <a:rPr lang="en-US" dirty="0" err="1" smtClean="0"/>
              <a:t>kan</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Gado</a:t>
            </a:r>
            <a:r>
              <a:rPr lang="en-US" dirty="0" smtClean="0"/>
              <a:t>.</a:t>
            </a:r>
          </a:p>
          <a:p>
            <a:r>
              <a:rPr lang="en-US" dirty="0" err="1" smtClean="0"/>
              <a:t>Baka</a:t>
            </a:r>
            <a:r>
              <a:rPr lang="en-US" dirty="0" smtClean="0"/>
              <a:t> </a:t>
            </a:r>
            <a:r>
              <a:rPr lang="en-US" dirty="0" err="1" smtClean="0"/>
              <a:t>bekenti</a:t>
            </a:r>
            <a:r>
              <a:rPr lang="en-US" dirty="0" smtClean="0"/>
              <a:t> </a:t>
            </a:r>
            <a:r>
              <a:rPr lang="en-US" dirty="0" err="1" smtClean="0"/>
              <a:t>wi</a:t>
            </a:r>
            <a:r>
              <a:rPr lang="en-US" dirty="0" smtClean="0"/>
              <a:t> </a:t>
            </a:r>
            <a:r>
              <a:rPr lang="en-US" dirty="0" err="1" smtClean="0"/>
              <a:t>sondoe</a:t>
            </a:r>
            <a:r>
              <a:rPr lang="en-US" dirty="0" smtClean="0"/>
              <a:t>, </a:t>
            </a:r>
            <a:r>
              <a:rPr lang="en-US" dirty="0" err="1" smtClean="0"/>
              <a:t>wi</a:t>
            </a:r>
            <a:r>
              <a:rPr lang="en-US" dirty="0" smtClean="0"/>
              <a:t> </a:t>
            </a:r>
            <a:r>
              <a:rPr lang="en-US" dirty="0" err="1" smtClean="0"/>
              <a:t>moesoe</a:t>
            </a:r>
            <a:r>
              <a:rPr lang="en-US" dirty="0" smtClean="0"/>
              <a:t> </a:t>
            </a:r>
            <a:r>
              <a:rPr lang="en-US" dirty="0" err="1" smtClean="0"/>
              <a:t>foeroe</a:t>
            </a:r>
            <a:r>
              <a:rPr lang="en-US" dirty="0" smtClean="0"/>
              <a:t> </a:t>
            </a:r>
            <a:r>
              <a:rPr lang="en-US" dirty="0" err="1" smtClean="0"/>
              <a:t>nanga</a:t>
            </a:r>
            <a:r>
              <a:rPr lang="en-US" dirty="0" smtClean="0"/>
              <a:t> </a:t>
            </a:r>
            <a:r>
              <a:rPr lang="en-US" dirty="0" err="1" smtClean="0"/>
              <a:t>da</a:t>
            </a:r>
            <a:r>
              <a:rPr lang="en-US" dirty="0" smtClean="0"/>
              <a:t> </a:t>
            </a:r>
            <a:r>
              <a:rPr lang="en-US" dirty="0" err="1" smtClean="0"/>
              <a:t>krakti</a:t>
            </a:r>
            <a:r>
              <a:rPr lang="en-US" dirty="0" smtClean="0"/>
              <a:t> foe </a:t>
            </a:r>
            <a:r>
              <a:rPr lang="en-US" dirty="0" err="1" smtClean="0"/>
              <a:t>Gado</a:t>
            </a:r>
            <a:r>
              <a:rPr lang="en-US" dirty="0" smtClean="0"/>
              <a:t> </a:t>
            </a:r>
            <a:r>
              <a:rPr lang="en-US" dirty="0" err="1" smtClean="0"/>
              <a:t>leki</a:t>
            </a:r>
            <a:r>
              <a:rPr lang="en-US" dirty="0" smtClean="0"/>
              <a:t> </a:t>
            </a:r>
            <a:r>
              <a:rPr lang="en-US" dirty="0" err="1" smtClean="0"/>
              <a:t>wi</a:t>
            </a:r>
            <a:r>
              <a:rPr lang="en-US" dirty="0" smtClean="0"/>
              <a:t> </a:t>
            </a:r>
            <a:r>
              <a:rPr lang="en-US" dirty="0" err="1" smtClean="0"/>
              <a:t>aladei</a:t>
            </a:r>
            <a:r>
              <a:rPr lang="en-US" dirty="0" smtClean="0"/>
              <a:t> </a:t>
            </a:r>
            <a:r>
              <a:rPr lang="en-US" dirty="0" err="1" smtClean="0"/>
              <a:t>waka</a:t>
            </a:r>
            <a:endParaRPr lang="en-US" dirty="0" smtClean="0"/>
          </a:p>
          <a:p>
            <a:r>
              <a:rPr lang="en-US" dirty="0" err="1" smtClean="0"/>
              <a:t>Wi</a:t>
            </a:r>
            <a:r>
              <a:rPr lang="en-US" dirty="0" smtClean="0"/>
              <a:t> </a:t>
            </a:r>
            <a:r>
              <a:rPr lang="en-US" dirty="0" err="1" smtClean="0"/>
              <a:t>wani</a:t>
            </a:r>
            <a:r>
              <a:rPr lang="en-US" dirty="0" smtClean="0"/>
              <a:t> </a:t>
            </a:r>
            <a:r>
              <a:rPr lang="en-US" dirty="0" err="1" smtClean="0"/>
              <a:t>abi</a:t>
            </a:r>
            <a:r>
              <a:rPr lang="en-US" dirty="0" smtClean="0"/>
              <a:t> </a:t>
            </a:r>
            <a:r>
              <a:rPr lang="en-US" dirty="0" err="1" smtClean="0"/>
              <a:t>ibri</a:t>
            </a:r>
            <a:r>
              <a:rPr lang="en-US" dirty="0" smtClean="0"/>
              <a:t> </a:t>
            </a:r>
            <a:r>
              <a:rPr lang="en-US" dirty="0" err="1" smtClean="0"/>
              <a:t>pisi</a:t>
            </a:r>
            <a:r>
              <a:rPr lang="en-US" dirty="0" smtClean="0"/>
              <a:t> foe </a:t>
            </a:r>
            <a:r>
              <a:rPr lang="en-US" dirty="0" err="1" smtClean="0"/>
              <a:t>wi</a:t>
            </a:r>
            <a:r>
              <a:rPr lang="en-US" dirty="0" smtClean="0"/>
              <a:t> </a:t>
            </a:r>
            <a:r>
              <a:rPr lang="en-US" dirty="0" err="1" smtClean="0"/>
              <a:t>libi</a:t>
            </a:r>
            <a:r>
              <a:rPr lang="en-US" dirty="0" smtClean="0"/>
              <a:t> 100% foe </a:t>
            </a:r>
            <a:r>
              <a:rPr lang="en-US" dirty="0" err="1" smtClean="0"/>
              <a:t>Kristus</a:t>
            </a:r>
            <a:r>
              <a:rPr lang="en-US" dirty="0" smtClean="0"/>
              <a:t>, en no wan </a:t>
            </a:r>
            <a:r>
              <a:rPr lang="en-US" dirty="0" err="1" smtClean="0"/>
              <a:t>pisi</a:t>
            </a:r>
            <a:r>
              <a:rPr lang="en-US" dirty="0" smtClean="0"/>
              <a:t> foe </a:t>
            </a:r>
            <a:r>
              <a:rPr lang="en-US" dirty="0" err="1" smtClean="0"/>
              <a:t>wisrefi</a:t>
            </a:r>
            <a:r>
              <a:rPr lang="en-US" dirty="0" smtClean="0"/>
              <a:t>.  </a:t>
            </a:r>
            <a:r>
              <a:rPr lang="en-US" dirty="0" err="1" smtClean="0"/>
              <a:t>Da</a:t>
            </a:r>
            <a:r>
              <a:rPr lang="en-US" dirty="0" smtClean="0"/>
              <a:t> </a:t>
            </a:r>
            <a:r>
              <a:rPr lang="en-US" dirty="0" err="1" smtClean="0"/>
              <a:t>keus</a:t>
            </a:r>
            <a:r>
              <a:rPr lang="en-US" dirty="0" smtClean="0"/>
              <a:t> de foe </a:t>
            </a:r>
            <a:r>
              <a:rPr lang="en-US" dirty="0" err="1" smtClean="0"/>
              <a:t>wi</a:t>
            </a:r>
            <a:r>
              <a:rPr lang="en-US" dirty="0" smtClean="0"/>
              <a:t> – </a:t>
            </a:r>
            <a:r>
              <a:rPr lang="en-US" dirty="0" err="1" smtClean="0"/>
              <a:t>da</a:t>
            </a:r>
            <a:r>
              <a:rPr lang="en-US" dirty="0" smtClean="0"/>
              <a:t> </a:t>
            </a:r>
            <a:r>
              <a:rPr lang="en-US" dirty="0" err="1" smtClean="0"/>
              <a:t>krakti</a:t>
            </a:r>
            <a:r>
              <a:rPr lang="en-US" dirty="0" smtClean="0"/>
              <a:t> de foe Hem</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7</a:t>
            </a:fld>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C4A7A90D-4DC2-4E38-9444-97A043B0FE19}" type="datetime1">
              <a:rPr lang="en-US"/>
              <a:pPr/>
              <a:t>12/3/2010</a:t>
            </a:fld>
            <a:endParaRPr lang="en-US"/>
          </a:p>
        </p:txBody>
      </p:sp>
      <p:sp>
        <p:nvSpPr>
          <p:cNvPr id="18435" name="Footer Placeholder 4"/>
          <p:cNvSpPr>
            <a:spLocks noGrp="1"/>
          </p:cNvSpPr>
          <p:nvPr>
            <p:ph type="ftr" sz="quarter" idx="11"/>
          </p:nvPr>
        </p:nvSpPr>
        <p:spPr>
          <a:noFill/>
        </p:spPr>
        <p:txBody>
          <a:bodyPr/>
          <a:lstStyle/>
          <a:p>
            <a:r>
              <a:rPr lang="en-US"/>
              <a:t>Da Bijbel nanga Pokoe</a:t>
            </a:r>
          </a:p>
        </p:txBody>
      </p:sp>
      <p:sp>
        <p:nvSpPr>
          <p:cNvPr id="18436" name="Slide Number Placeholder 5"/>
          <p:cNvSpPr>
            <a:spLocks noGrp="1"/>
          </p:cNvSpPr>
          <p:nvPr>
            <p:ph type="sldNum" sz="quarter" idx="12"/>
          </p:nvPr>
        </p:nvSpPr>
        <p:spPr>
          <a:noFill/>
        </p:spPr>
        <p:txBody>
          <a:bodyPr/>
          <a:lstStyle/>
          <a:p>
            <a:fld id="{2D8C3802-4B4B-4436-BD3C-0E376D24DE8C}" type="slidenum">
              <a:rPr lang="en-US"/>
              <a:pPr/>
              <a:t>70</a:t>
            </a:fld>
            <a:endParaRPr lang="en-US"/>
          </a:p>
        </p:txBody>
      </p:sp>
      <p:sp>
        <p:nvSpPr>
          <p:cNvPr id="18437" name="Rectangle 2"/>
          <p:cNvSpPr>
            <a:spLocks noGrp="1" noChangeArrowheads="1"/>
          </p:cNvSpPr>
          <p:nvPr>
            <p:ph type="title"/>
          </p:nvPr>
        </p:nvSpPr>
        <p:spPr/>
        <p:txBody>
          <a:bodyPr/>
          <a:lstStyle/>
          <a:p>
            <a:pPr eaLnBrk="1" hangingPunct="1"/>
            <a:r>
              <a:rPr lang="en-US" smtClean="0"/>
              <a:t>Begi dati wi kan preiki da woortoe krin na wi kondre</a:t>
            </a:r>
          </a:p>
        </p:txBody>
      </p:sp>
      <p:sp>
        <p:nvSpPr>
          <p:cNvPr id="18438" name="Rectangle 3"/>
          <p:cNvSpPr>
            <a:spLocks noGrp="1" noChangeArrowheads="1"/>
          </p:cNvSpPr>
          <p:nvPr>
            <p:ph type="body" idx="1"/>
          </p:nvPr>
        </p:nvSpPr>
        <p:spPr>
          <a:xfrm>
            <a:off x="719138" y="2024063"/>
            <a:ext cx="8174037" cy="4114800"/>
          </a:xfrm>
        </p:spPr>
        <p:txBody>
          <a:bodyPr/>
          <a:lstStyle/>
          <a:p>
            <a:pPr eaLnBrk="1" hangingPunct="1"/>
            <a:r>
              <a:rPr lang="en-US" sz="2800" b="1" smtClean="0"/>
              <a:t>I Tim. 2: 1. Foe dat'ede mi begi na da fosi presi dati oen begi, aksi, djeme, en gi grantangi </a:t>
            </a:r>
            <a:r>
              <a:rPr lang="en-US" sz="2800" b="1" smtClean="0">
                <a:solidFill>
                  <a:schemeClr val="accent2"/>
                </a:solidFill>
              </a:rPr>
              <a:t>foe ala soema</a:t>
            </a:r>
            <a:r>
              <a:rPr lang="en-US" sz="2800" b="1" smtClean="0"/>
              <a:t>; 2. Gi dem kownoe nanga ala dem soema disi basi trawan so dati wi kan libi tiri na ini vrede nanga ala Gado-fasi nanga opregti-fasi.</a:t>
            </a:r>
          </a:p>
          <a:p>
            <a:pPr eaLnBrk="1" hangingPunct="1"/>
            <a:r>
              <a:rPr lang="en-US" sz="2800" b="1" smtClean="0"/>
              <a:t>Aksi Gado foe seti sani so dati wi kan panja da woortoe na da beste fasi </a:t>
            </a:r>
            <a:r>
              <a:rPr lang="en-US" sz="2800" b="1" smtClean="0">
                <a:solidFill>
                  <a:schemeClr val="accent2"/>
                </a:solidFill>
              </a:rPr>
              <a:t>dja en na heri grontapoe</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EAC170BD-2C77-42D0-888E-3C5D3A0BECC9}" type="datetime1">
              <a:rPr lang="en-US"/>
              <a:pPr/>
              <a:t>12/3/2010</a:t>
            </a:fld>
            <a:endParaRPr lang="en-US"/>
          </a:p>
        </p:txBody>
      </p:sp>
      <p:sp>
        <p:nvSpPr>
          <p:cNvPr id="19459" name="Footer Placeholder 4"/>
          <p:cNvSpPr>
            <a:spLocks noGrp="1"/>
          </p:cNvSpPr>
          <p:nvPr>
            <p:ph type="ftr" sz="quarter" idx="11"/>
          </p:nvPr>
        </p:nvSpPr>
        <p:spPr>
          <a:noFill/>
        </p:spPr>
        <p:txBody>
          <a:bodyPr/>
          <a:lstStyle/>
          <a:p>
            <a:r>
              <a:rPr lang="en-US"/>
              <a:t>Da Bijbel nanga Pokoe</a:t>
            </a:r>
          </a:p>
        </p:txBody>
      </p:sp>
      <p:sp>
        <p:nvSpPr>
          <p:cNvPr id="19460" name="Slide Number Placeholder 5"/>
          <p:cNvSpPr>
            <a:spLocks noGrp="1"/>
          </p:cNvSpPr>
          <p:nvPr>
            <p:ph type="sldNum" sz="quarter" idx="12"/>
          </p:nvPr>
        </p:nvSpPr>
        <p:spPr>
          <a:noFill/>
        </p:spPr>
        <p:txBody>
          <a:bodyPr/>
          <a:lstStyle/>
          <a:p>
            <a:fld id="{732B5BF1-9FB5-4534-AB4E-6662B784934E}" type="slidenum">
              <a:rPr lang="en-US"/>
              <a:pPr/>
              <a:t>71</a:t>
            </a:fld>
            <a:endParaRPr lang="en-US"/>
          </a:p>
        </p:txBody>
      </p:sp>
      <p:sp>
        <p:nvSpPr>
          <p:cNvPr id="19461" name="Rectangle 2"/>
          <p:cNvSpPr>
            <a:spLocks noGrp="1" noChangeArrowheads="1"/>
          </p:cNvSpPr>
          <p:nvPr>
            <p:ph type="title"/>
          </p:nvPr>
        </p:nvSpPr>
        <p:spPr>
          <a:xfrm>
            <a:off x="755650" y="214313"/>
            <a:ext cx="8188325" cy="1462087"/>
          </a:xfrm>
        </p:spPr>
        <p:txBody>
          <a:bodyPr/>
          <a:lstStyle/>
          <a:p>
            <a:pPr eaLnBrk="1" hangingPunct="1"/>
            <a:r>
              <a:rPr lang="en-US" sz="4000" smtClean="0"/>
              <a:t>Begi dati da woortoe sa panja en gi Gado glori &amp; broko didibri krakti</a:t>
            </a:r>
          </a:p>
        </p:txBody>
      </p:sp>
      <p:sp>
        <p:nvSpPr>
          <p:cNvPr id="19462" name="Rectangle 3"/>
          <p:cNvSpPr>
            <a:spLocks noGrp="1" noChangeArrowheads="1"/>
          </p:cNvSpPr>
          <p:nvPr>
            <p:ph type="body" idx="1"/>
          </p:nvPr>
        </p:nvSpPr>
        <p:spPr/>
        <p:txBody>
          <a:bodyPr/>
          <a:lstStyle/>
          <a:p>
            <a:pPr eaLnBrk="1" hangingPunct="1"/>
            <a:r>
              <a:rPr lang="en-US" sz="2800" b="1" smtClean="0"/>
              <a:t>II Tess 3:1. Fosi mi kaba, brada, begi gi wi, foe da woortoe foe Masra kan abi fri pasi, en a kan kisi glori, so leki a ben kisi nanga oenoe,</a:t>
            </a:r>
            <a:r>
              <a:rPr lang="en-US" sz="2800" smtClean="0"/>
              <a:t> </a:t>
            </a:r>
            <a:r>
              <a:rPr lang="en-US" sz="2800" b="1" smtClean="0"/>
              <a:t>2. En dati wi sa verloesoe komopo foe dem tranga-jesi nanga takroe soema, bikasi a no de ala soema disi abi bribi.</a:t>
            </a:r>
          </a:p>
          <a:p>
            <a:pPr eaLnBrk="1" hangingPunct="1"/>
            <a:r>
              <a:rPr lang="en-US" sz="2800" b="1" smtClean="0"/>
              <a:t>Voorbeeld – Nehemia vs. Sanballat &amp; Tobia</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89D83F1A-C2D3-4161-ADBE-D427A730CE09}" type="datetime1">
              <a:rPr lang="en-US"/>
              <a:pPr/>
              <a:t>12/3/2010</a:t>
            </a:fld>
            <a:endParaRPr lang="en-US"/>
          </a:p>
        </p:txBody>
      </p:sp>
      <p:sp>
        <p:nvSpPr>
          <p:cNvPr id="20483" name="Footer Placeholder 4"/>
          <p:cNvSpPr>
            <a:spLocks noGrp="1"/>
          </p:cNvSpPr>
          <p:nvPr>
            <p:ph type="ftr" sz="quarter" idx="11"/>
          </p:nvPr>
        </p:nvSpPr>
        <p:spPr>
          <a:noFill/>
        </p:spPr>
        <p:txBody>
          <a:bodyPr/>
          <a:lstStyle/>
          <a:p>
            <a:r>
              <a:rPr lang="en-US"/>
              <a:t>Da Bijbel nanga Pokoe</a:t>
            </a:r>
          </a:p>
        </p:txBody>
      </p:sp>
      <p:sp>
        <p:nvSpPr>
          <p:cNvPr id="20484" name="Slide Number Placeholder 5"/>
          <p:cNvSpPr>
            <a:spLocks noGrp="1"/>
          </p:cNvSpPr>
          <p:nvPr>
            <p:ph type="sldNum" sz="quarter" idx="12"/>
          </p:nvPr>
        </p:nvSpPr>
        <p:spPr>
          <a:noFill/>
        </p:spPr>
        <p:txBody>
          <a:bodyPr/>
          <a:lstStyle/>
          <a:p>
            <a:fld id="{65C46518-4B74-42E9-A9DE-B54F74894107}" type="slidenum">
              <a:rPr lang="en-US"/>
              <a:pPr/>
              <a:t>72</a:t>
            </a:fld>
            <a:endParaRPr lang="en-US"/>
          </a:p>
        </p:txBody>
      </p:sp>
      <p:sp>
        <p:nvSpPr>
          <p:cNvPr id="20485" name="Rectangle 2"/>
          <p:cNvSpPr>
            <a:spLocks noGrp="1" noChangeArrowheads="1"/>
          </p:cNvSpPr>
          <p:nvPr>
            <p:ph type="title"/>
          </p:nvPr>
        </p:nvSpPr>
        <p:spPr/>
        <p:txBody>
          <a:bodyPr/>
          <a:lstStyle/>
          <a:p>
            <a:pPr eaLnBrk="1" hangingPunct="1"/>
            <a:r>
              <a:rPr lang="en-US" smtClean="0"/>
              <a:t>Begi kan kibri dem dinari foe Gado</a:t>
            </a:r>
          </a:p>
        </p:txBody>
      </p:sp>
      <p:sp>
        <p:nvSpPr>
          <p:cNvPr id="20486" name="Rectangle 3"/>
          <p:cNvSpPr>
            <a:spLocks noGrp="1" noChangeArrowheads="1"/>
          </p:cNvSpPr>
          <p:nvPr>
            <p:ph type="body" idx="1"/>
          </p:nvPr>
        </p:nvSpPr>
        <p:spPr>
          <a:xfrm>
            <a:off x="0" y="2017713"/>
            <a:ext cx="8955088" cy="4114800"/>
          </a:xfrm>
        </p:spPr>
        <p:txBody>
          <a:bodyPr/>
          <a:lstStyle/>
          <a:p>
            <a:pPr eaLnBrk="1" hangingPunct="1">
              <a:lnSpc>
                <a:spcPct val="90000"/>
              </a:lnSpc>
            </a:pPr>
            <a:r>
              <a:rPr lang="en-US" sz="2400" b="1" smtClean="0"/>
              <a:t>Tori 12:5. Foe dat'ede dem ben hori Petrus na ini doengroe-oso; ma da kerki ben begi na Gado gi hem sondro foe tapoe…. 16. Ma Petrus ben naki go doro; en di dem ben opo da doro en dem ben si hem, dem ben verwondroe pasa marki.  17. Ma a ben sori dem nanga hem anoe foe tan tiri, en a ben taigi dem fa Masra ben tjari hem komopo na doengroe-oso. En a ben taki: Go taigi dem sani disi na Jakobus nanga dem brada. En a ben gowe, en a ben go na wan tra presi.</a:t>
            </a:r>
          </a:p>
          <a:p>
            <a:pPr eaLnBrk="1" hangingPunct="1">
              <a:lnSpc>
                <a:spcPct val="90000"/>
              </a:lnSpc>
            </a:pPr>
            <a:r>
              <a:rPr lang="en-US" sz="2400" b="1" smtClean="0"/>
              <a:t>Ma soms Gado wroko tra fasi – leki Jakobus disi dede, en Paulus disi ben sroto na doengroe-oso</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DB082AE5-3E07-4436-822F-97DC829EE316}" type="datetime1">
              <a:rPr lang="en-US"/>
              <a:pPr/>
              <a:t>12/3/2010</a:t>
            </a:fld>
            <a:endParaRPr lang="en-US"/>
          </a:p>
        </p:txBody>
      </p:sp>
      <p:sp>
        <p:nvSpPr>
          <p:cNvPr id="21507" name="Footer Placeholder 4"/>
          <p:cNvSpPr>
            <a:spLocks noGrp="1"/>
          </p:cNvSpPr>
          <p:nvPr>
            <p:ph type="ftr" sz="quarter" idx="11"/>
          </p:nvPr>
        </p:nvSpPr>
        <p:spPr>
          <a:noFill/>
        </p:spPr>
        <p:txBody>
          <a:bodyPr/>
          <a:lstStyle/>
          <a:p>
            <a:r>
              <a:rPr lang="en-US"/>
              <a:t>Da Bijbel nanga Pokoe</a:t>
            </a:r>
          </a:p>
        </p:txBody>
      </p:sp>
      <p:sp>
        <p:nvSpPr>
          <p:cNvPr id="21508" name="Slide Number Placeholder 5"/>
          <p:cNvSpPr>
            <a:spLocks noGrp="1"/>
          </p:cNvSpPr>
          <p:nvPr>
            <p:ph type="sldNum" sz="quarter" idx="12"/>
          </p:nvPr>
        </p:nvSpPr>
        <p:spPr>
          <a:noFill/>
        </p:spPr>
        <p:txBody>
          <a:bodyPr/>
          <a:lstStyle/>
          <a:p>
            <a:fld id="{3F98B1CC-2EF4-4AB5-96A7-C244B6FD799C}" type="slidenum">
              <a:rPr lang="en-US"/>
              <a:pPr/>
              <a:t>73</a:t>
            </a:fld>
            <a:endParaRPr lang="en-US"/>
          </a:p>
        </p:txBody>
      </p:sp>
      <p:sp>
        <p:nvSpPr>
          <p:cNvPr id="21509" name="Rectangle 2"/>
          <p:cNvSpPr>
            <a:spLocks noGrp="1" noChangeArrowheads="1"/>
          </p:cNvSpPr>
          <p:nvPr>
            <p:ph type="title"/>
          </p:nvPr>
        </p:nvSpPr>
        <p:spPr/>
        <p:txBody>
          <a:bodyPr/>
          <a:lstStyle/>
          <a:p>
            <a:pPr eaLnBrk="1" hangingPunct="1"/>
            <a:r>
              <a:rPr lang="en-US" smtClean="0"/>
              <a:t>Makti wroko kan pasa doro begi</a:t>
            </a:r>
          </a:p>
        </p:txBody>
      </p:sp>
      <p:sp>
        <p:nvSpPr>
          <p:cNvPr id="21510" name="Rectangle 3"/>
          <p:cNvSpPr>
            <a:spLocks noGrp="1" noChangeArrowheads="1"/>
          </p:cNvSpPr>
          <p:nvPr>
            <p:ph type="body" idx="1"/>
          </p:nvPr>
        </p:nvSpPr>
        <p:spPr/>
        <p:txBody>
          <a:bodyPr/>
          <a:lstStyle/>
          <a:p>
            <a:pPr eaLnBrk="1" hangingPunct="1"/>
            <a:r>
              <a:rPr lang="en-US" sz="2800" b="1" smtClean="0"/>
              <a:t>Jn. 14:12. Troe, troe, Mi taki gi oen taki: Da soema disi bribi na Mi, da wroko disi Mi doe, a sa doe dem toe; en </a:t>
            </a:r>
            <a:r>
              <a:rPr lang="en-US" sz="2800" b="1" smtClean="0">
                <a:solidFill>
                  <a:srgbClr val="FF0000"/>
                </a:solidFill>
              </a:rPr>
              <a:t>a sa doe moro bigi wroko leki disi</a:t>
            </a:r>
            <a:r>
              <a:rPr lang="en-US" sz="2800" b="1" smtClean="0"/>
              <a:t>, bikasi Mi de go na Mi Tata. 13. En iniwan sani disi oen sa aksi ini Mi nem, dati Mi sa doe, foe da Tata kan kisi glori na ini da Pikin.</a:t>
            </a:r>
          </a:p>
          <a:p>
            <a:pPr eaLnBrk="1" hangingPunct="1"/>
            <a:r>
              <a:rPr lang="en-US" sz="2800" b="1" smtClean="0"/>
              <a:t>Voorbeeld: Marianne Alward begi gi Moody na ini Engeland</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9C415681-9465-48A0-AD31-430118991B82}" type="datetime1">
              <a:rPr lang="en-US"/>
              <a:pPr/>
              <a:t>12/3/2010</a:t>
            </a:fld>
            <a:endParaRPr lang="en-US"/>
          </a:p>
        </p:txBody>
      </p:sp>
      <p:sp>
        <p:nvSpPr>
          <p:cNvPr id="22531" name="Footer Placeholder 4"/>
          <p:cNvSpPr>
            <a:spLocks noGrp="1"/>
          </p:cNvSpPr>
          <p:nvPr>
            <p:ph type="ftr" sz="quarter" idx="11"/>
          </p:nvPr>
        </p:nvSpPr>
        <p:spPr>
          <a:noFill/>
        </p:spPr>
        <p:txBody>
          <a:bodyPr/>
          <a:lstStyle/>
          <a:p>
            <a:r>
              <a:rPr lang="en-US"/>
              <a:t>Da Bijbel nanga Pokoe</a:t>
            </a:r>
          </a:p>
        </p:txBody>
      </p:sp>
      <p:sp>
        <p:nvSpPr>
          <p:cNvPr id="22532" name="Slide Number Placeholder 5"/>
          <p:cNvSpPr>
            <a:spLocks noGrp="1"/>
          </p:cNvSpPr>
          <p:nvPr>
            <p:ph type="sldNum" sz="quarter" idx="12"/>
          </p:nvPr>
        </p:nvSpPr>
        <p:spPr>
          <a:noFill/>
        </p:spPr>
        <p:txBody>
          <a:bodyPr/>
          <a:lstStyle/>
          <a:p>
            <a:fld id="{0B42E061-59E7-4896-9005-1111EADC1648}" type="slidenum">
              <a:rPr lang="en-US"/>
              <a:pPr/>
              <a:t>74</a:t>
            </a:fld>
            <a:endParaRPr lang="en-US"/>
          </a:p>
        </p:txBody>
      </p:sp>
      <p:sp>
        <p:nvSpPr>
          <p:cNvPr id="22533" name="Rectangle 2"/>
          <p:cNvSpPr>
            <a:spLocks noGrp="1" noChangeArrowheads="1"/>
          </p:cNvSpPr>
          <p:nvPr>
            <p:ph type="title"/>
          </p:nvPr>
        </p:nvSpPr>
        <p:spPr/>
        <p:txBody>
          <a:bodyPr/>
          <a:lstStyle/>
          <a:p>
            <a:pPr eaLnBrk="1" hangingPunct="1"/>
            <a:r>
              <a:rPr lang="en-US" smtClean="0"/>
              <a:t>Masra Jezus taki:</a:t>
            </a:r>
          </a:p>
        </p:txBody>
      </p:sp>
      <p:sp>
        <p:nvSpPr>
          <p:cNvPr id="22534" name="Rectangle 3"/>
          <p:cNvSpPr>
            <a:spLocks noGrp="1" noChangeArrowheads="1"/>
          </p:cNvSpPr>
          <p:nvPr>
            <p:ph type="body" idx="1"/>
          </p:nvPr>
        </p:nvSpPr>
        <p:spPr/>
        <p:txBody>
          <a:bodyPr/>
          <a:lstStyle/>
          <a:p>
            <a:pPr eaLnBrk="1" hangingPunct="1"/>
            <a:r>
              <a:rPr lang="en-US" b="1" smtClean="0"/>
              <a:t>Mt. 9:37. Dan A ben taki gi Hem discipel taki: Da oogst de foeroe foe troe, ma dem wrokoman de weiniki;  38. Foe dat'ede, begi dan na da Masra foe da oogst foe A sa seni wrokoman kom na ini Hem oogst.</a:t>
            </a:r>
          </a:p>
          <a:p>
            <a:pPr eaLnBrk="1" hangingPunct="1"/>
            <a:endParaRPr lang="en-US" smtClean="0"/>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3F124FA2-FDEA-4DEB-B537-568DB0B7C02D}" type="datetime1">
              <a:rPr lang="en-US"/>
              <a:pPr/>
              <a:t>12/3/2010</a:t>
            </a:fld>
            <a:endParaRPr lang="en-US"/>
          </a:p>
        </p:txBody>
      </p:sp>
      <p:sp>
        <p:nvSpPr>
          <p:cNvPr id="23555" name="Footer Placeholder 4"/>
          <p:cNvSpPr>
            <a:spLocks noGrp="1"/>
          </p:cNvSpPr>
          <p:nvPr>
            <p:ph type="ftr" sz="quarter" idx="11"/>
          </p:nvPr>
        </p:nvSpPr>
        <p:spPr>
          <a:noFill/>
        </p:spPr>
        <p:txBody>
          <a:bodyPr/>
          <a:lstStyle/>
          <a:p>
            <a:r>
              <a:rPr lang="en-US"/>
              <a:t>Da Bijbel nanga Pokoe</a:t>
            </a:r>
          </a:p>
        </p:txBody>
      </p:sp>
      <p:sp>
        <p:nvSpPr>
          <p:cNvPr id="23556" name="Slide Number Placeholder 5"/>
          <p:cNvSpPr>
            <a:spLocks noGrp="1"/>
          </p:cNvSpPr>
          <p:nvPr>
            <p:ph type="sldNum" sz="quarter" idx="12"/>
          </p:nvPr>
        </p:nvSpPr>
        <p:spPr>
          <a:noFill/>
        </p:spPr>
        <p:txBody>
          <a:bodyPr/>
          <a:lstStyle/>
          <a:p>
            <a:fld id="{47B1CF71-56E9-45C2-B9B6-2443A4561DAF}" type="slidenum">
              <a:rPr lang="en-US"/>
              <a:pPr/>
              <a:t>75</a:t>
            </a:fld>
            <a:endParaRPr lang="en-US"/>
          </a:p>
        </p:txBody>
      </p:sp>
      <p:sp>
        <p:nvSpPr>
          <p:cNvPr id="23557" name="Rectangle 2"/>
          <p:cNvSpPr>
            <a:spLocks noGrp="1" noChangeArrowheads="1"/>
          </p:cNvSpPr>
          <p:nvPr>
            <p:ph type="title"/>
          </p:nvPr>
        </p:nvSpPr>
        <p:spPr/>
        <p:txBody>
          <a:bodyPr/>
          <a:lstStyle/>
          <a:p>
            <a:pPr eaLnBrk="1" hangingPunct="1"/>
            <a:r>
              <a:rPr lang="en-US" smtClean="0"/>
              <a:t>Da oogst de bigi</a:t>
            </a:r>
          </a:p>
        </p:txBody>
      </p:sp>
      <p:sp>
        <p:nvSpPr>
          <p:cNvPr id="23558" name="Rectangle 3"/>
          <p:cNvSpPr>
            <a:spLocks noGrp="1" noChangeArrowheads="1"/>
          </p:cNvSpPr>
          <p:nvPr>
            <p:ph type="body" idx="1"/>
          </p:nvPr>
        </p:nvSpPr>
        <p:spPr/>
        <p:txBody>
          <a:bodyPr/>
          <a:lstStyle/>
          <a:p>
            <a:pPr eaLnBrk="1" hangingPunct="1"/>
            <a:r>
              <a:rPr lang="en-US" sz="2800" b="1" smtClean="0"/>
              <a:t>Mt. 9:37. Dan A ben taki gi Hem discipel taki: </a:t>
            </a:r>
            <a:r>
              <a:rPr lang="en-US" sz="2800" b="1" smtClean="0">
                <a:solidFill>
                  <a:schemeClr val="accent2"/>
                </a:solidFill>
              </a:rPr>
              <a:t>Da oogst de foeroe foe troe</a:t>
            </a:r>
            <a:r>
              <a:rPr lang="en-US" sz="2800" b="1" smtClean="0"/>
              <a:t>, ma dem wrokoman de weiniki;  38. Foe dat'ede, begi dan na da Masra foe da oogst foe A sa seni wrokoman kom na ini Hem oogst.</a:t>
            </a:r>
          </a:p>
          <a:p>
            <a:pPr eaLnBrk="1" hangingPunct="1"/>
            <a:r>
              <a:rPr lang="en-US" sz="2800" b="1" smtClean="0"/>
              <a:t>Jezus no taki dati da firi de bigi – pe dem moesoe wroko da gron fosi – ma dati da oogst de lepi kaba</a:t>
            </a:r>
          </a:p>
          <a:p>
            <a:pPr eaLnBrk="1" hangingPunct="1"/>
            <a:endParaRPr lang="en-US" sz="2800" smtClean="0"/>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290FEF98-C574-426A-9B72-D97833689258}" type="datetime1">
              <a:rPr lang="en-US"/>
              <a:pPr/>
              <a:t>12/3/2010</a:t>
            </a:fld>
            <a:endParaRPr lang="en-US"/>
          </a:p>
        </p:txBody>
      </p:sp>
      <p:sp>
        <p:nvSpPr>
          <p:cNvPr id="24579" name="Footer Placeholder 4"/>
          <p:cNvSpPr>
            <a:spLocks noGrp="1"/>
          </p:cNvSpPr>
          <p:nvPr>
            <p:ph type="ftr" sz="quarter" idx="11"/>
          </p:nvPr>
        </p:nvSpPr>
        <p:spPr>
          <a:noFill/>
        </p:spPr>
        <p:txBody>
          <a:bodyPr/>
          <a:lstStyle/>
          <a:p>
            <a:r>
              <a:rPr lang="en-US"/>
              <a:t>Da Bijbel nanga Pokoe</a:t>
            </a:r>
          </a:p>
        </p:txBody>
      </p:sp>
      <p:sp>
        <p:nvSpPr>
          <p:cNvPr id="24580" name="Slide Number Placeholder 5"/>
          <p:cNvSpPr>
            <a:spLocks noGrp="1"/>
          </p:cNvSpPr>
          <p:nvPr>
            <p:ph type="sldNum" sz="quarter" idx="12"/>
          </p:nvPr>
        </p:nvSpPr>
        <p:spPr>
          <a:noFill/>
        </p:spPr>
        <p:txBody>
          <a:bodyPr/>
          <a:lstStyle/>
          <a:p>
            <a:fld id="{DFA39BA1-850D-4481-B0B3-5ABC54AF3BF2}" type="slidenum">
              <a:rPr lang="en-US"/>
              <a:pPr/>
              <a:t>76</a:t>
            </a:fld>
            <a:endParaRPr lang="en-US"/>
          </a:p>
        </p:txBody>
      </p:sp>
      <p:sp>
        <p:nvSpPr>
          <p:cNvPr id="24581" name="Rectangle 2"/>
          <p:cNvSpPr>
            <a:spLocks noGrp="1" noChangeArrowheads="1"/>
          </p:cNvSpPr>
          <p:nvPr>
            <p:ph type="title"/>
          </p:nvPr>
        </p:nvSpPr>
        <p:spPr/>
        <p:txBody>
          <a:bodyPr/>
          <a:lstStyle/>
          <a:p>
            <a:pPr eaLnBrk="1" hangingPunct="1"/>
            <a:r>
              <a:rPr lang="en-US" smtClean="0"/>
              <a:t>Wrokoman de weiniki</a:t>
            </a:r>
          </a:p>
        </p:txBody>
      </p:sp>
      <p:sp>
        <p:nvSpPr>
          <p:cNvPr id="24582" name="Rectangle 3"/>
          <p:cNvSpPr>
            <a:spLocks noGrp="1" noChangeArrowheads="1"/>
          </p:cNvSpPr>
          <p:nvPr>
            <p:ph type="body" idx="1"/>
          </p:nvPr>
        </p:nvSpPr>
        <p:spPr/>
        <p:txBody>
          <a:bodyPr/>
          <a:lstStyle/>
          <a:p>
            <a:pPr eaLnBrk="1" hangingPunct="1"/>
            <a:r>
              <a:rPr lang="en-US" b="1" smtClean="0"/>
              <a:t>Mt. 9:37. Dan A ben taki gi Hem discipel taki: Da oogst de foeroe foe troe, </a:t>
            </a:r>
            <a:r>
              <a:rPr lang="en-US" b="1" smtClean="0">
                <a:solidFill>
                  <a:schemeClr val="accent2"/>
                </a:solidFill>
              </a:rPr>
              <a:t>ma dem wrokoman de weiniki;</a:t>
            </a:r>
            <a:r>
              <a:rPr lang="en-US" b="1" smtClean="0"/>
              <a:t>  38. Foe dat'ede, begi dan na da Masra foe da oogst foe A sa seni wrokoman kom na ini Hem oogst.</a:t>
            </a:r>
          </a:p>
          <a:p>
            <a:pPr eaLnBrk="1" hangingPunct="1"/>
            <a:endParaRPr lang="en-US" smtClean="0"/>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58C7694C-F3D0-481E-8F20-2A5AB90C44CD}" type="datetime1">
              <a:rPr lang="en-US"/>
              <a:pPr/>
              <a:t>12/3/2010</a:t>
            </a:fld>
            <a:endParaRPr lang="en-US"/>
          </a:p>
        </p:txBody>
      </p:sp>
      <p:sp>
        <p:nvSpPr>
          <p:cNvPr id="25603" name="Footer Placeholder 4"/>
          <p:cNvSpPr>
            <a:spLocks noGrp="1"/>
          </p:cNvSpPr>
          <p:nvPr>
            <p:ph type="ftr" sz="quarter" idx="11"/>
          </p:nvPr>
        </p:nvSpPr>
        <p:spPr>
          <a:noFill/>
        </p:spPr>
        <p:txBody>
          <a:bodyPr/>
          <a:lstStyle/>
          <a:p>
            <a:r>
              <a:rPr lang="en-US"/>
              <a:t>Da Bijbel nanga Pokoe</a:t>
            </a:r>
          </a:p>
        </p:txBody>
      </p:sp>
      <p:sp>
        <p:nvSpPr>
          <p:cNvPr id="25604" name="Slide Number Placeholder 5"/>
          <p:cNvSpPr>
            <a:spLocks noGrp="1"/>
          </p:cNvSpPr>
          <p:nvPr>
            <p:ph type="sldNum" sz="quarter" idx="12"/>
          </p:nvPr>
        </p:nvSpPr>
        <p:spPr>
          <a:noFill/>
        </p:spPr>
        <p:txBody>
          <a:bodyPr/>
          <a:lstStyle/>
          <a:p>
            <a:fld id="{BD6CF72D-8FE5-4ED7-8EA9-26AA0C35C08A}" type="slidenum">
              <a:rPr lang="en-US"/>
              <a:pPr/>
              <a:t>77</a:t>
            </a:fld>
            <a:endParaRPr lang="en-US"/>
          </a:p>
        </p:txBody>
      </p:sp>
      <p:sp>
        <p:nvSpPr>
          <p:cNvPr id="25605" name="Rectangle 2"/>
          <p:cNvSpPr>
            <a:spLocks noGrp="1" noChangeArrowheads="1"/>
          </p:cNvSpPr>
          <p:nvPr>
            <p:ph type="title"/>
          </p:nvPr>
        </p:nvSpPr>
        <p:spPr/>
        <p:txBody>
          <a:bodyPr/>
          <a:lstStyle/>
          <a:p>
            <a:pPr eaLnBrk="1" hangingPunct="1"/>
            <a:r>
              <a:rPr lang="en-US" smtClean="0"/>
              <a:t>Begi foe wrokoman</a:t>
            </a:r>
          </a:p>
        </p:txBody>
      </p:sp>
      <p:sp>
        <p:nvSpPr>
          <p:cNvPr id="25606" name="Rectangle 3"/>
          <p:cNvSpPr>
            <a:spLocks noGrp="1" noChangeArrowheads="1"/>
          </p:cNvSpPr>
          <p:nvPr>
            <p:ph type="body" idx="1"/>
          </p:nvPr>
        </p:nvSpPr>
        <p:spPr/>
        <p:txBody>
          <a:bodyPr/>
          <a:lstStyle/>
          <a:p>
            <a:pPr eaLnBrk="1" hangingPunct="1"/>
            <a:r>
              <a:rPr lang="en-US" sz="2800" b="1" smtClean="0"/>
              <a:t>Mt. 9:37. Dan A ben taki gi Hem discipel taki: Da oogst de foeroe foe troe, ma dem wrokoman de weiniki;  38. </a:t>
            </a:r>
            <a:r>
              <a:rPr lang="en-US" sz="2800" b="1" smtClean="0">
                <a:solidFill>
                  <a:schemeClr val="accent2"/>
                </a:solidFill>
              </a:rPr>
              <a:t>Foe dat'ede, begi dan na da Masra foe da oogst foe A sa seni wrokoman kom na ini Hem oogst</a:t>
            </a:r>
            <a:r>
              <a:rPr lang="en-US" sz="2800" b="1" smtClean="0"/>
              <a:t>.</a:t>
            </a:r>
          </a:p>
          <a:p>
            <a:pPr eaLnBrk="1" hangingPunct="1"/>
            <a:r>
              <a:rPr lang="en-US" sz="2800" smtClean="0"/>
              <a:t>Wi moesoe besef dati dem lasiwan de lasi foe troe…</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02FC6E03-0758-44E6-98D2-A80E071BAC34}" type="datetime1">
              <a:rPr lang="en-US"/>
              <a:pPr/>
              <a:t>12/3/2010</a:t>
            </a:fld>
            <a:endParaRPr lang="en-US"/>
          </a:p>
        </p:txBody>
      </p:sp>
      <p:sp>
        <p:nvSpPr>
          <p:cNvPr id="26627" name="Footer Placeholder 4"/>
          <p:cNvSpPr>
            <a:spLocks noGrp="1"/>
          </p:cNvSpPr>
          <p:nvPr>
            <p:ph type="ftr" sz="quarter" idx="11"/>
          </p:nvPr>
        </p:nvSpPr>
        <p:spPr>
          <a:noFill/>
        </p:spPr>
        <p:txBody>
          <a:bodyPr/>
          <a:lstStyle/>
          <a:p>
            <a:r>
              <a:rPr lang="en-US"/>
              <a:t>Da Bijbel nanga Pokoe</a:t>
            </a:r>
          </a:p>
        </p:txBody>
      </p:sp>
      <p:sp>
        <p:nvSpPr>
          <p:cNvPr id="26628" name="Slide Number Placeholder 5"/>
          <p:cNvSpPr>
            <a:spLocks noGrp="1"/>
          </p:cNvSpPr>
          <p:nvPr>
            <p:ph type="sldNum" sz="quarter" idx="12"/>
          </p:nvPr>
        </p:nvSpPr>
        <p:spPr>
          <a:noFill/>
        </p:spPr>
        <p:txBody>
          <a:bodyPr/>
          <a:lstStyle/>
          <a:p>
            <a:fld id="{55069AEF-0CD8-4DB2-A773-AB55784C8F94}" type="slidenum">
              <a:rPr lang="en-US"/>
              <a:pPr/>
              <a:t>78</a:t>
            </a:fld>
            <a:endParaRPr lang="en-US"/>
          </a:p>
        </p:txBody>
      </p:sp>
      <p:sp>
        <p:nvSpPr>
          <p:cNvPr id="26629" name="Rectangle 2"/>
          <p:cNvSpPr>
            <a:spLocks noGrp="1" noChangeArrowheads="1"/>
          </p:cNvSpPr>
          <p:nvPr>
            <p:ph type="title"/>
          </p:nvPr>
        </p:nvSpPr>
        <p:spPr/>
        <p:txBody>
          <a:bodyPr/>
          <a:lstStyle/>
          <a:p>
            <a:pPr eaLnBrk="1" hangingPunct="1"/>
            <a:r>
              <a:rPr lang="en-US" smtClean="0"/>
              <a:t>Begi, dan dienst</a:t>
            </a:r>
          </a:p>
        </p:txBody>
      </p:sp>
      <p:sp>
        <p:nvSpPr>
          <p:cNvPr id="26630" name="Rectangle 3"/>
          <p:cNvSpPr>
            <a:spLocks noGrp="1" noChangeArrowheads="1"/>
          </p:cNvSpPr>
          <p:nvPr>
            <p:ph type="body" idx="1"/>
          </p:nvPr>
        </p:nvSpPr>
        <p:spPr/>
        <p:txBody>
          <a:bodyPr/>
          <a:lstStyle/>
          <a:p>
            <a:pPr eaLnBrk="1" hangingPunct="1"/>
            <a:r>
              <a:rPr lang="en-US" sz="2800" b="1" smtClean="0"/>
              <a:t>Mt. 9:37. Dan A ben taki gi Hem discipel taki: Da oogst de foeroe foe troe, ma dem wrokoman de weiniki;  38. </a:t>
            </a:r>
            <a:r>
              <a:rPr lang="en-US" sz="2800" b="1" smtClean="0">
                <a:solidFill>
                  <a:schemeClr val="accent2"/>
                </a:solidFill>
              </a:rPr>
              <a:t>Foe dat'ede, begi dan na da Masra foe da oogst foe A sa seni wrokoman kom na ini Hem oogst.</a:t>
            </a:r>
          </a:p>
          <a:p>
            <a:pPr eaLnBrk="1" hangingPunct="1"/>
            <a:r>
              <a:rPr lang="en-US" sz="2800" b="1" smtClean="0"/>
              <a:t>Troe begi sa meki wi wroko troe wroko</a:t>
            </a:r>
          </a:p>
          <a:p>
            <a:pPr eaLnBrk="1" hangingPunct="1"/>
            <a:endParaRPr lang="en-US" sz="2800" smtClean="0"/>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193B3074-737D-4774-9205-7F5DCC93F6A5}" type="datetime1">
              <a:rPr lang="en-US"/>
              <a:pPr/>
              <a:t>12/3/2010</a:t>
            </a:fld>
            <a:endParaRPr lang="en-US"/>
          </a:p>
        </p:txBody>
      </p:sp>
      <p:sp>
        <p:nvSpPr>
          <p:cNvPr id="27651" name="Footer Placeholder 4"/>
          <p:cNvSpPr>
            <a:spLocks noGrp="1"/>
          </p:cNvSpPr>
          <p:nvPr>
            <p:ph type="ftr" sz="quarter" idx="11"/>
          </p:nvPr>
        </p:nvSpPr>
        <p:spPr>
          <a:noFill/>
        </p:spPr>
        <p:txBody>
          <a:bodyPr/>
          <a:lstStyle/>
          <a:p>
            <a:r>
              <a:rPr lang="en-US"/>
              <a:t>Da Bijbel nanga Pokoe</a:t>
            </a:r>
          </a:p>
        </p:txBody>
      </p:sp>
      <p:sp>
        <p:nvSpPr>
          <p:cNvPr id="27652" name="Slide Number Placeholder 5"/>
          <p:cNvSpPr>
            <a:spLocks noGrp="1"/>
          </p:cNvSpPr>
          <p:nvPr>
            <p:ph type="sldNum" sz="quarter" idx="12"/>
          </p:nvPr>
        </p:nvSpPr>
        <p:spPr>
          <a:noFill/>
        </p:spPr>
        <p:txBody>
          <a:bodyPr/>
          <a:lstStyle/>
          <a:p>
            <a:fld id="{EF9D730B-CFD1-44B1-8D95-DCB20E700E6B}" type="slidenum">
              <a:rPr lang="en-US"/>
              <a:pPr/>
              <a:t>79</a:t>
            </a:fld>
            <a:endParaRPr lang="en-US"/>
          </a:p>
        </p:txBody>
      </p:sp>
      <p:sp>
        <p:nvSpPr>
          <p:cNvPr id="27653" name="Rectangle 2"/>
          <p:cNvSpPr>
            <a:spLocks noGrp="1" noChangeArrowheads="1"/>
          </p:cNvSpPr>
          <p:nvPr>
            <p:ph type="title"/>
          </p:nvPr>
        </p:nvSpPr>
        <p:spPr/>
        <p:txBody>
          <a:bodyPr/>
          <a:lstStyle/>
          <a:p>
            <a:pPr eaLnBrk="1" hangingPunct="1"/>
            <a:r>
              <a:rPr lang="en-US" smtClean="0"/>
              <a:t>Soema wi moesoe begi?</a:t>
            </a:r>
          </a:p>
        </p:txBody>
      </p:sp>
      <p:sp>
        <p:nvSpPr>
          <p:cNvPr id="27654" name="Rectangle 3"/>
          <p:cNvSpPr>
            <a:spLocks noGrp="1" noChangeArrowheads="1"/>
          </p:cNvSpPr>
          <p:nvPr>
            <p:ph type="body" idx="1"/>
          </p:nvPr>
        </p:nvSpPr>
        <p:spPr>
          <a:xfrm>
            <a:off x="395288" y="2017713"/>
            <a:ext cx="8559800" cy="4114800"/>
          </a:xfrm>
        </p:spPr>
        <p:txBody>
          <a:bodyPr/>
          <a:lstStyle/>
          <a:p>
            <a:pPr eaLnBrk="1" hangingPunct="1"/>
            <a:r>
              <a:rPr lang="en-US" sz="2800" b="1" smtClean="0"/>
              <a:t>Mt. 9:37. Dan A ben taki gi Hem discipel taki: Da oogst de foeroe foe troe, ma dem wrokoman de weiniki;  38. Foe dat'ede, begi dan na </a:t>
            </a:r>
            <a:r>
              <a:rPr lang="en-US" sz="2800" b="1" smtClean="0">
                <a:solidFill>
                  <a:schemeClr val="accent2"/>
                </a:solidFill>
              </a:rPr>
              <a:t>da Masra foe da oogst</a:t>
            </a:r>
            <a:r>
              <a:rPr lang="en-US" sz="2800" b="1" smtClean="0"/>
              <a:t> foe A sa seni wrokoman kom na ini </a:t>
            </a:r>
            <a:r>
              <a:rPr lang="en-US" sz="2800" b="1" smtClean="0">
                <a:solidFill>
                  <a:schemeClr val="accent2"/>
                </a:solidFill>
              </a:rPr>
              <a:t>Hem oogst.</a:t>
            </a:r>
          </a:p>
          <a:p>
            <a:pPr eaLnBrk="1" hangingPunct="1"/>
            <a:r>
              <a:rPr lang="en-US" sz="2800" b="1" smtClean="0">
                <a:solidFill>
                  <a:schemeClr val="accent2"/>
                </a:solidFill>
              </a:rPr>
              <a:t>A de Hem oogst = A abi belangstelling</a:t>
            </a:r>
          </a:p>
          <a:p>
            <a:pPr eaLnBrk="1" hangingPunct="1"/>
            <a:r>
              <a:rPr lang="en-US" sz="2800" b="1" smtClean="0">
                <a:solidFill>
                  <a:schemeClr val="accent2"/>
                </a:solidFill>
              </a:rPr>
              <a:t>A moesoe poti na ini da hati foe wrokoman</a:t>
            </a:r>
          </a:p>
          <a:p>
            <a:pPr eaLnBrk="1" hangingPunct="1">
              <a:buFont typeface="Wingdings" pitchFamily="2" charset="2"/>
              <a:buNone/>
            </a:pPr>
            <a:endParaRPr lang="en-US" sz="2800" b="1" smtClean="0">
              <a:solidFill>
                <a:schemeClr val="accent2"/>
              </a:solidFill>
            </a:endParaRPr>
          </a:p>
          <a:p>
            <a:pPr eaLnBrk="1" hangingPunct="1">
              <a:buFont typeface="Wingdings" pitchFamily="2" charset="2"/>
              <a:buNone/>
            </a:pPr>
            <a:endParaRPr lang="en-US" sz="2800" smtClean="0">
              <a:solidFill>
                <a:schemeClr val="accent2"/>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Dus</a:t>
            </a:r>
            <a:r>
              <a:rPr lang="en-US" dirty="0" smtClean="0"/>
              <a:t> </a:t>
            </a:r>
            <a:r>
              <a:rPr lang="en-US" dirty="0" err="1" smtClean="0"/>
              <a:t>da</a:t>
            </a:r>
            <a:r>
              <a:rPr lang="en-US" dirty="0" smtClean="0"/>
              <a:t> </a:t>
            </a:r>
            <a:r>
              <a:rPr lang="en-US" dirty="0" err="1" smtClean="0"/>
              <a:t>doel</a:t>
            </a:r>
            <a:r>
              <a:rPr lang="en-US" dirty="0" smtClean="0"/>
              <a:t> foe </a:t>
            </a:r>
            <a:r>
              <a:rPr lang="en-US" dirty="0" err="1" smtClean="0"/>
              <a:t>opwekking</a:t>
            </a:r>
            <a:endParaRPr lang="en-US" dirty="0"/>
          </a:p>
        </p:txBody>
      </p:sp>
      <p:sp>
        <p:nvSpPr>
          <p:cNvPr id="3" name="Content Placeholder 2"/>
          <p:cNvSpPr>
            <a:spLocks noGrp="1"/>
          </p:cNvSpPr>
          <p:nvPr>
            <p:ph idx="1"/>
          </p:nvPr>
        </p:nvSpPr>
        <p:spPr>
          <a:xfrm>
            <a:off x="381000" y="2017713"/>
            <a:ext cx="8574088" cy="4114800"/>
          </a:xfrm>
        </p:spPr>
        <p:txBody>
          <a:bodyPr/>
          <a:lstStyle/>
          <a:p>
            <a:r>
              <a:rPr lang="en-US" sz="2800" dirty="0" err="1" smtClean="0"/>
              <a:t>Wi</a:t>
            </a:r>
            <a:r>
              <a:rPr lang="en-US" sz="2800" dirty="0" smtClean="0"/>
              <a:t> </a:t>
            </a:r>
            <a:r>
              <a:rPr lang="en-US" sz="2800" dirty="0" err="1" smtClean="0"/>
              <a:t>kan</a:t>
            </a:r>
            <a:r>
              <a:rPr lang="en-US" sz="2800" dirty="0" smtClean="0"/>
              <a:t> </a:t>
            </a:r>
            <a:r>
              <a:rPr lang="en-US" sz="2800" dirty="0" err="1" smtClean="0"/>
              <a:t>taki</a:t>
            </a:r>
            <a:r>
              <a:rPr lang="en-US" sz="2800" dirty="0" smtClean="0"/>
              <a:t> </a:t>
            </a:r>
            <a:r>
              <a:rPr lang="en-US" sz="2800" dirty="0" err="1" smtClean="0"/>
              <a:t>dati</a:t>
            </a:r>
            <a:r>
              <a:rPr lang="en-US" sz="2800" dirty="0" smtClean="0"/>
              <a:t> a de </a:t>
            </a:r>
            <a:r>
              <a:rPr lang="en-US" sz="2800" dirty="0" err="1" smtClean="0"/>
              <a:t>Galaten</a:t>
            </a:r>
            <a:r>
              <a:rPr lang="en-US" sz="2800" dirty="0" smtClean="0"/>
              <a:t> 2:20 – </a:t>
            </a:r>
            <a:r>
              <a:rPr lang="en-US" sz="2800" dirty="0" err="1" smtClean="0"/>
              <a:t>dati</a:t>
            </a:r>
            <a:r>
              <a:rPr lang="en-US" sz="2800" dirty="0" smtClean="0"/>
              <a:t> </a:t>
            </a:r>
            <a:r>
              <a:rPr lang="en-US" sz="2800" dirty="0" err="1" smtClean="0"/>
              <a:t>wi</a:t>
            </a:r>
            <a:r>
              <a:rPr lang="en-US" sz="2800" dirty="0" smtClean="0"/>
              <a:t> </a:t>
            </a:r>
            <a:r>
              <a:rPr lang="en-US" sz="2800" dirty="0" err="1" smtClean="0"/>
              <a:t>libi</a:t>
            </a:r>
            <a:r>
              <a:rPr lang="en-US" sz="2800" dirty="0" smtClean="0"/>
              <a:t> de </a:t>
            </a:r>
            <a:r>
              <a:rPr lang="en-US" sz="2800" dirty="0" err="1" smtClean="0"/>
              <a:t>Kristus</a:t>
            </a:r>
            <a:r>
              <a:rPr lang="en-US" sz="2800" dirty="0" smtClean="0"/>
              <a:t> (</a:t>
            </a:r>
            <a:r>
              <a:rPr lang="en-US" sz="2800" dirty="0" err="1" smtClean="0"/>
              <a:t>Fil</a:t>
            </a:r>
            <a:r>
              <a:rPr lang="en-US" sz="2800" dirty="0" smtClean="0"/>
              <a:t>. 1:21) </a:t>
            </a:r>
            <a:r>
              <a:rPr lang="en-US" sz="2800" dirty="0" err="1" smtClean="0"/>
              <a:t>Alasani</a:t>
            </a:r>
            <a:r>
              <a:rPr lang="en-US" sz="2800" dirty="0" smtClean="0"/>
              <a:t> de </a:t>
            </a:r>
            <a:r>
              <a:rPr lang="en-US" sz="2800" dirty="0" err="1" smtClean="0"/>
              <a:t>na</a:t>
            </a:r>
            <a:r>
              <a:rPr lang="en-US" sz="2800" dirty="0" smtClean="0"/>
              <a:t> </a:t>
            </a:r>
            <a:r>
              <a:rPr lang="en-US" sz="2800" dirty="0" err="1" smtClean="0"/>
              <a:t>ondro</a:t>
            </a:r>
            <a:r>
              <a:rPr lang="en-US" sz="2800" dirty="0" smtClean="0"/>
              <a:t> Hem </a:t>
            </a:r>
            <a:r>
              <a:rPr lang="en-US" sz="2800" dirty="0" err="1" smtClean="0"/>
              <a:t>kontrol</a:t>
            </a:r>
            <a:r>
              <a:rPr lang="en-US" sz="2800" dirty="0" smtClean="0"/>
              <a:t> – </a:t>
            </a:r>
            <a:r>
              <a:rPr lang="en-US" sz="2800" dirty="0" err="1" smtClean="0"/>
              <a:t>wi</a:t>
            </a:r>
            <a:r>
              <a:rPr lang="en-US" sz="2800" dirty="0" smtClean="0"/>
              <a:t> </a:t>
            </a:r>
            <a:r>
              <a:rPr lang="en-US" sz="2800" dirty="0" err="1" smtClean="0"/>
              <a:t>mofo</a:t>
            </a:r>
            <a:r>
              <a:rPr lang="en-US" sz="2800" dirty="0" smtClean="0"/>
              <a:t>, </a:t>
            </a:r>
            <a:r>
              <a:rPr lang="en-US" sz="2800" dirty="0" err="1" smtClean="0"/>
              <a:t>wi</a:t>
            </a:r>
            <a:r>
              <a:rPr lang="en-US" sz="2800" dirty="0" smtClean="0"/>
              <a:t> </a:t>
            </a:r>
            <a:r>
              <a:rPr lang="en-US" sz="2800" dirty="0" err="1" smtClean="0"/>
              <a:t>anoe</a:t>
            </a:r>
            <a:r>
              <a:rPr lang="en-US" sz="2800" dirty="0" smtClean="0"/>
              <a:t>, </a:t>
            </a:r>
            <a:r>
              <a:rPr lang="en-US" sz="2800" dirty="0" err="1" smtClean="0"/>
              <a:t>wi</a:t>
            </a:r>
            <a:r>
              <a:rPr lang="en-US" sz="2800" dirty="0" smtClean="0"/>
              <a:t> </a:t>
            </a:r>
            <a:r>
              <a:rPr lang="en-US" sz="2800" dirty="0" err="1" smtClean="0"/>
              <a:t>foetoe</a:t>
            </a:r>
            <a:r>
              <a:rPr lang="en-US" sz="2800" dirty="0" smtClean="0"/>
              <a:t>, </a:t>
            </a:r>
            <a:r>
              <a:rPr lang="en-US" sz="2800" dirty="0" err="1" smtClean="0"/>
              <a:t>enz</a:t>
            </a:r>
            <a:r>
              <a:rPr lang="en-US" sz="2800" dirty="0" smtClean="0"/>
              <a:t>.</a:t>
            </a:r>
          </a:p>
          <a:p>
            <a:r>
              <a:rPr lang="en-US" sz="2800" b="1" dirty="0" smtClean="0"/>
              <a:t>Rom. 5:10</a:t>
            </a:r>
            <a:r>
              <a:rPr lang="en-US" sz="2800" b="1" baseline="0" dirty="0" smtClean="0"/>
              <a:t> </a:t>
            </a:r>
            <a:r>
              <a:rPr lang="en-US" sz="2800" b="1" baseline="0" dirty="0" err="1" smtClean="0"/>
              <a:t>Bikasi</a:t>
            </a:r>
            <a:r>
              <a:rPr lang="en-US" sz="2800" b="1" baseline="0" dirty="0" smtClean="0"/>
              <a:t> </a:t>
            </a:r>
            <a:r>
              <a:rPr lang="en-US" sz="2800" b="1" baseline="0" dirty="0" err="1" smtClean="0"/>
              <a:t>efoe</a:t>
            </a:r>
            <a:r>
              <a:rPr lang="en-US" sz="2800" b="1" baseline="0" dirty="0" smtClean="0"/>
              <a:t> </a:t>
            </a:r>
            <a:r>
              <a:rPr lang="en-US" sz="2800" b="1" baseline="0" dirty="0" err="1" smtClean="0"/>
              <a:t>di</a:t>
            </a:r>
            <a:r>
              <a:rPr lang="en-US" sz="2800" b="1" baseline="0" dirty="0" smtClean="0"/>
              <a:t> </a:t>
            </a:r>
            <a:r>
              <a:rPr lang="en-US" sz="2800" b="1" baseline="0" dirty="0" err="1" smtClean="0"/>
              <a:t>wi</a:t>
            </a:r>
            <a:r>
              <a:rPr lang="en-US" sz="2800" b="1" baseline="0" dirty="0" smtClean="0"/>
              <a:t> </a:t>
            </a:r>
            <a:r>
              <a:rPr lang="en-US" sz="2800" b="1" baseline="0" dirty="0" err="1" smtClean="0"/>
              <a:t>ben</a:t>
            </a:r>
            <a:r>
              <a:rPr lang="en-US" sz="2800" b="1" baseline="0" dirty="0" smtClean="0"/>
              <a:t> de </a:t>
            </a:r>
            <a:r>
              <a:rPr lang="en-US" sz="2800" b="1" baseline="0" dirty="0" err="1" smtClean="0"/>
              <a:t>feanti</a:t>
            </a:r>
            <a:r>
              <a:rPr lang="en-US" sz="2800" b="1" baseline="0" dirty="0" smtClean="0"/>
              <a:t> </a:t>
            </a:r>
            <a:r>
              <a:rPr lang="en-US" sz="2800" b="1" baseline="0" dirty="0" err="1" smtClean="0"/>
              <a:t>kaba</a:t>
            </a:r>
            <a:r>
              <a:rPr lang="en-US" sz="2800" b="1" baseline="0" dirty="0" smtClean="0"/>
              <a:t>, </a:t>
            </a:r>
            <a:r>
              <a:rPr lang="en-US" sz="2800" b="1" baseline="0" dirty="0" err="1" smtClean="0"/>
              <a:t>wi</a:t>
            </a:r>
            <a:r>
              <a:rPr lang="en-US" sz="2800" b="1" baseline="0" dirty="0" smtClean="0"/>
              <a:t> </a:t>
            </a:r>
            <a:r>
              <a:rPr lang="en-US" sz="2800" b="1" baseline="0" dirty="0" err="1" smtClean="0"/>
              <a:t>ben</a:t>
            </a:r>
            <a:r>
              <a:rPr lang="en-US" sz="2800" b="1" baseline="0" dirty="0" smtClean="0"/>
              <a:t> </a:t>
            </a:r>
            <a:r>
              <a:rPr lang="en-US" sz="2800" b="1" baseline="0" dirty="0" err="1" smtClean="0"/>
              <a:t>kom</a:t>
            </a:r>
            <a:r>
              <a:rPr lang="en-US" sz="2800" b="1" baseline="0" dirty="0" smtClean="0"/>
              <a:t> </a:t>
            </a:r>
            <a:r>
              <a:rPr lang="en-US" sz="2800" b="1" baseline="0" dirty="0" err="1" smtClean="0"/>
              <a:t>boen</a:t>
            </a:r>
            <a:r>
              <a:rPr lang="en-US" sz="2800" b="1" baseline="0" dirty="0" smtClean="0"/>
              <a:t> </a:t>
            </a:r>
            <a:r>
              <a:rPr lang="en-US" sz="2800" b="1" baseline="0" dirty="0" err="1" smtClean="0"/>
              <a:t>baka</a:t>
            </a:r>
            <a:r>
              <a:rPr lang="en-US" sz="2800" b="1" baseline="0" dirty="0" smtClean="0"/>
              <a:t> </a:t>
            </a:r>
            <a:r>
              <a:rPr lang="en-US" sz="2800" b="1" baseline="0" dirty="0" err="1" smtClean="0"/>
              <a:t>nanga</a:t>
            </a:r>
            <a:r>
              <a:rPr lang="en-US" sz="2800" b="1" baseline="0" dirty="0" smtClean="0"/>
              <a:t> </a:t>
            </a:r>
            <a:r>
              <a:rPr lang="en-US" sz="2800" b="1" baseline="0" dirty="0" err="1" smtClean="0"/>
              <a:t>Gado</a:t>
            </a:r>
            <a:r>
              <a:rPr lang="en-US" sz="2800" b="1" baseline="0" dirty="0" smtClean="0"/>
              <a:t> </a:t>
            </a:r>
            <a:r>
              <a:rPr lang="en-US" sz="2800" b="1" baseline="0" dirty="0" err="1" smtClean="0"/>
              <a:t>doro</a:t>
            </a:r>
            <a:r>
              <a:rPr lang="en-US" sz="2800" b="1" baseline="0" dirty="0" smtClean="0"/>
              <a:t> </a:t>
            </a:r>
            <a:r>
              <a:rPr lang="en-US" sz="2800" b="1" baseline="0" dirty="0" err="1" smtClean="0"/>
              <a:t>da</a:t>
            </a:r>
            <a:r>
              <a:rPr lang="en-US" sz="2800" b="1" baseline="0" dirty="0" smtClean="0"/>
              <a:t> </a:t>
            </a:r>
            <a:r>
              <a:rPr lang="en-US" sz="2800" b="1" baseline="0" dirty="0" err="1" smtClean="0"/>
              <a:t>dede</a:t>
            </a:r>
            <a:r>
              <a:rPr lang="en-US" sz="2800" b="1" baseline="0" dirty="0" smtClean="0"/>
              <a:t> foe Hem </a:t>
            </a:r>
            <a:r>
              <a:rPr lang="en-US" sz="2800" b="1" baseline="0" dirty="0" err="1" smtClean="0"/>
              <a:t>Manpikin</a:t>
            </a:r>
            <a:r>
              <a:rPr lang="en-US" sz="2800" b="1" baseline="0" dirty="0" smtClean="0"/>
              <a:t>, hoe </a:t>
            </a:r>
            <a:r>
              <a:rPr lang="en-US" sz="2800" b="1" baseline="0" dirty="0" err="1" smtClean="0"/>
              <a:t>moro</a:t>
            </a:r>
            <a:r>
              <a:rPr lang="en-US" sz="2800" b="1" baseline="0" dirty="0" smtClean="0"/>
              <a:t> </a:t>
            </a:r>
            <a:r>
              <a:rPr lang="en-US" sz="2800" b="1" baseline="0" dirty="0" err="1" smtClean="0"/>
              <a:t>dan</a:t>
            </a:r>
            <a:r>
              <a:rPr lang="en-US" sz="2800" b="1" baseline="0" dirty="0" smtClean="0"/>
              <a:t>, </a:t>
            </a:r>
            <a:r>
              <a:rPr lang="en-US" sz="2800" b="1" baseline="0" dirty="0" err="1" smtClean="0"/>
              <a:t>di</a:t>
            </a:r>
            <a:r>
              <a:rPr lang="en-US" sz="2800" b="1" baseline="0" dirty="0" smtClean="0"/>
              <a:t> </a:t>
            </a:r>
            <a:r>
              <a:rPr lang="en-US" sz="2800" b="1" baseline="0" dirty="0" err="1" smtClean="0"/>
              <a:t>wi</a:t>
            </a:r>
            <a:r>
              <a:rPr lang="en-US" sz="2800" b="1" baseline="0" dirty="0" smtClean="0"/>
              <a:t> </a:t>
            </a:r>
            <a:r>
              <a:rPr lang="en-US" sz="2800" b="1" baseline="0" dirty="0" err="1" smtClean="0"/>
              <a:t>ben</a:t>
            </a:r>
            <a:r>
              <a:rPr lang="en-US" sz="2800" b="1" baseline="0" dirty="0" smtClean="0"/>
              <a:t> </a:t>
            </a:r>
            <a:r>
              <a:rPr lang="en-US" sz="2800" b="1" baseline="0" dirty="0" err="1" smtClean="0"/>
              <a:t>kom</a:t>
            </a:r>
            <a:r>
              <a:rPr lang="en-US" sz="2800" b="1" baseline="0" dirty="0" smtClean="0"/>
              <a:t> </a:t>
            </a:r>
            <a:r>
              <a:rPr lang="en-US" sz="2800" b="1" baseline="0" dirty="0" err="1" smtClean="0"/>
              <a:t>boen</a:t>
            </a:r>
            <a:r>
              <a:rPr lang="en-US" sz="2800" b="1" baseline="0" dirty="0" smtClean="0"/>
              <a:t> </a:t>
            </a:r>
            <a:r>
              <a:rPr lang="en-US" sz="2800" b="1" baseline="0" dirty="0" err="1" smtClean="0"/>
              <a:t>baka</a:t>
            </a:r>
            <a:r>
              <a:rPr lang="en-US" sz="2800" b="1" baseline="0" dirty="0" smtClean="0"/>
              <a:t> </a:t>
            </a:r>
            <a:r>
              <a:rPr lang="en-US" sz="2800" b="1" baseline="0" dirty="0" err="1" smtClean="0"/>
              <a:t>kaba</a:t>
            </a:r>
            <a:r>
              <a:rPr lang="en-US" sz="2800" b="1" baseline="0" dirty="0" smtClean="0"/>
              <a:t>, </a:t>
            </a:r>
            <a:r>
              <a:rPr lang="en-US" sz="2800" b="1" baseline="0" dirty="0" err="1" smtClean="0"/>
              <a:t>wi</a:t>
            </a:r>
            <a:r>
              <a:rPr lang="en-US" sz="2800" b="1" baseline="0" dirty="0" smtClean="0"/>
              <a:t> </a:t>
            </a:r>
            <a:r>
              <a:rPr lang="en-US" sz="2800" b="1" baseline="0" dirty="0" err="1" smtClean="0"/>
              <a:t>sa</a:t>
            </a:r>
            <a:r>
              <a:rPr lang="en-US" sz="2800" b="1" baseline="0" dirty="0" smtClean="0"/>
              <a:t> </a:t>
            </a:r>
            <a:r>
              <a:rPr lang="en-US" sz="2800" b="1" baseline="0" dirty="0" err="1" smtClean="0"/>
              <a:t>feni</a:t>
            </a:r>
            <a:r>
              <a:rPr lang="en-US" sz="2800" b="1" baseline="0" dirty="0" smtClean="0"/>
              <a:t> </a:t>
            </a:r>
            <a:r>
              <a:rPr lang="en-US" sz="2800" b="1" baseline="0" dirty="0" err="1" smtClean="0"/>
              <a:t>verloesoe</a:t>
            </a:r>
            <a:r>
              <a:rPr lang="en-US" sz="2800" b="1" baseline="0" dirty="0" smtClean="0"/>
              <a:t> </a:t>
            </a:r>
            <a:r>
              <a:rPr lang="en-US" sz="2800" b="1" baseline="0" dirty="0" err="1" smtClean="0"/>
              <a:t>komopo</a:t>
            </a:r>
            <a:r>
              <a:rPr lang="en-US" sz="2800" b="1" baseline="0" dirty="0" smtClean="0"/>
              <a:t> foe Hem </a:t>
            </a:r>
            <a:r>
              <a:rPr lang="en-US" sz="2800" b="1" baseline="0" dirty="0" err="1" smtClean="0"/>
              <a:t>libi</a:t>
            </a:r>
            <a:r>
              <a:rPr lang="en-US" sz="2800" b="1" baseline="0" dirty="0" smtClean="0"/>
              <a:t>.</a:t>
            </a:r>
            <a:endParaRPr lang="en-US" sz="2800"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8</a:t>
            </a:fld>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p>
            <a:fld id="{215B7C2E-FFE5-48B7-88F4-268645CD8FBF}" type="datetime1">
              <a:rPr lang="en-US"/>
              <a:pPr/>
              <a:t>12/3/2010</a:t>
            </a:fld>
            <a:endParaRPr lang="en-US"/>
          </a:p>
        </p:txBody>
      </p:sp>
      <p:sp>
        <p:nvSpPr>
          <p:cNvPr id="28675" name="Footer Placeholder 4"/>
          <p:cNvSpPr>
            <a:spLocks noGrp="1"/>
          </p:cNvSpPr>
          <p:nvPr>
            <p:ph type="ftr" sz="quarter" idx="11"/>
          </p:nvPr>
        </p:nvSpPr>
        <p:spPr>
          <a:noFill/>
        </p:spPr>
        <p:txBody>
          <a:bodyPr/>
          <a:lstStyle/>
          <a:p>
            <a:r>
              <a:rPr lang="en-US"/>
              <a:t>Da Bijbel nanga Pokoe</a:t>
            </a:r>
          </a:p>
        </p:txBody>
      </p:sp>
      <p:sp>
        <p:nvSpPr>
          <p:cNvPr id="28676" name="Slide Number Placeholder 5"/>
          <p:cNvSpPr>
            <a:spLocks noGrp="1"/>
          </p:cNvSpPr>
          <p:nvPr>
            <p:ph type="sldNum" sz="quarter" idx="12"/>
          </p:nvPr>
        </p:nvSpPr>
        <p:spPr>
          <a:noFill/>
        </p:spPr>
        <p:txBody>
          <a:bodyPr/>
          <a:lstStyle/>
          <a:p>
            <a:fld id="{D0A1C1E9-1928-42C4-B395-1FCA899CE0DE}" type="slidenum">
              <a:rPr lang="en-US"/>
              <a:pPr/>
              <a:t>80</a:t>
            </a:fld>
            <a:endParaRPr lang="en-US"/>
          </a:p>
        </p:txBody>
      </p:sp>
      <p:sp>
        <p:nvSpPr>
          <p:cNvPr id="28677" name="Rectangle 2"/>
          <p:cNvSpPr>
            <a:spLocks noGrp="1" noChangeArrowheads="1"/>
          </p:cNvSpPr>
          <p:nvPr>
            <p:ph type="title"/>
          </p:nvPr>
        </p:nvSpPr>
        <p:spPr/>
        <p:txBody>
          <a:bodyPr/>
          <a:lstStyle/>
          <a:p>
            <a:pPr eaLnBrk="1" hangingPunct="1"/>
            <a:r>
              <a:rPr lang="en-US" smtClean="0"/>
              <a:t>Wantoe sani foe prakseri</a:t>
            </a:r>
          </a:p>
        </p:txBody>
      </p:sp>
      <p:sp>
        <p:nvSpPr>
          <p:cNvPr id="28678" name="Rectangle 3"/>
          <p:cNvSpPr>
            <a:spLocks noGrp="1" noChangeArrowheads="1"/>
          </p:cNvSpPr>
          <p:nvPr>
            <p:ph type="body" idx="1"/>
          </p:nvPr>
        </p:nvSpPr>
        <p:spPr/>
        <p:txBody>
          <a:bodyPr/>
          <a:lstStyle/>
          <a:p>
            <a:pPr eaLnBrk="1" hangingPunct="1"/>
            <a:r>
              <a:rPr lang="en-US" smtClean="0"/>
              <a:t>Wi abi wan plikti foe begi foe wrokoman</a:t>
            </a:r>
          </a:p>
          <a:p>
            <a:pPr eaLnBrk="1" hangingPunct="1"/>
            <a:r>
              <a:rPr lang="en-US" smtClean="0"/>
              <a:t>Gado wani wi foe begi nownow!  Meki wi abi wan tranga firi</a:t>
            </a:r>
          </a:p>
          <a:p>
            <a:pPr eaLnBrk="1" hangingPunct="1"/>
            <a:r>
              <a:rPr lang="en-US" smtClean="0"/>
              <a:t>Gado kan doe san Hemsrefi wani ma A ben verkisi foe wroko doro da begi foe wi</a:t>
            </a:r>
          </a:p>
          <a:p>
            <a:pPr eaLnBrk="1" hangingPunct="1"/>
            <a:endParaRPr lang="en-US" smtClean="0"/>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p:cNvSpPr>
            <a:spLocks noGrp="1"/>
          </p:cNvSpPr>
          <p:nvPr>
            <p:ph type="dt" sz="quarter" idx="10"/>
          </p:nvPr>
        </p:nvSpPr>
        <p:spPr>
          <a:noFill/>
        </p:spPr>
        <p:txBody>
          <a:bodyPr/>
          <a:lstStyle/>
          <a:p>
            <a:fld id="{3DB6ADA2-B06D-4304-836E-0F703B3DB11B}" type="datetime1">
              <a:rPr lang="en-US"/>
              <a:pPr/>
              <a:t>12/3/2010</a:t>
            </a:fld>
            <a:endParaRPr lang="en-US"/>
          </a:p>
        </p:txBody>
      </p:sp>
      <p:sp>
        <p:nvSpPr>
          <p:cNvPr id="29699" name="Footer Placeholder 4"/>
          <p:cNvSpPr>
            <a:spLocks noGrp="1"/>
          </p:cNvSpPr>
          <p:nvPr>
            <p:ph type="ftr" sz="quarter" idx="11"/>
          </p:nvPr>
        </p:nvSpPr>
        <p:spPr>
          <a:noFill/>
        </p:spPr>
        <p:txBody>
          <a:bodyPr/>
          <a:lstStyle/>
          <a:p>
            <a:r>
              <a:rPr lang="en-US"/>
              <a:t>Da Bijbel nanga Pokoe</a:t>
            </a:r>
          </a:p>
        </p:txBody>
      </p:sp>
      <p:sp>
        <p:nvSpPr>
          <p:cNvPr id="29700" name="Slide Number Placeholder 5"/>
          <p:cNvSpPr>
            <a:spLocks noGrp="1"/>
          </p:cNvSpPr>
          <p:nvPr>
            <p:ph type="sldNum" sz="quarter" idx="12"/>
          </p:nvPr>
        </p:nvSpPr>
        <p:spPr>
          <a:noFill/>
        </p:spPr>
        <p:txBody>
          <a:bodyPr/>
          <a:lstStyle/>
          <a:p>
            <a:fld id="{BF2E0C47-925E-40DC-90EA-0C9E75309B50}" type="slidenum">
              <a:rPr lang="en-US"/>
              <a:pPr/>
              <a:t>81</a:t>
            </a:fld>
            <a:endParaRPr lang="en-US"/>
          </a:p>
        </p:txBody>
      </p:sp>
      <p:sp>
        <p:nvSpPr>
          <p:cNvPr id="29701" name="Rectangle 2"/>
          <p:cNvSpPr>
            <a:spLocks noGrp="1" noChangeArrowheads="1"/>
          </p:cNvSpPr>
          <p:nvPr>
            <p:ph type="title"/>
          </p:nvPr>
        </p:nvSpPr>
        <p:spPr/>
        <p:txBody>
          <a:bodyPr/>
          <a:lstStyle/>
          <a:p>
            <a:pPr eaLnBrk="1" hangingPunct="1"/>
            <a:r>
              <a:rPr lang="en-US" smtClean="0"/>
              <a:t>Da begi-ministrie foe da kerki</a:t>
            </a:r>
          </a:p>
        </p:txBody>
      </p:sp>
      <p:sp>
        <p:nvSpPr>
          <p:cNvPr id="29702" name="Rectangle 3"/>
          <p:cNvSpPr>
            <a:spLocks noGrp="1" noChangeArrowheads="1"/>
          </p:cNvSpPr>
          <p:nvPr>
            <p:ph type="body" idx="1"/>
          </p:nvPr>
        </p:nvSpPr>
        <p:spPr/>
        <p:txBody>
          <a:bodyPr/>
          <a:lstStyle/>
          <a:p>
            <a:pPr eaLnBrk="1" hangingPunct="1">
              <a:lnSpc>
                <a:spcPct val="90000"/>
              </a:lnSpc>
            </a:pPr>
            <a:r>
              <a:rPr lang="en-US" sz="2800" b="1" smtClean="0"/>
              <a:t>I Tim. 2:1. Foe dat'ede mi begi na da fosi presi dati oen begi, aksi, djeme, en gi grantangi foe ala soema; 2. Gi dem kownoe nanga ala dem soema disi basi trawan so dati wi kan libi tiri na ini vrede nanga ala Gado-fasi nanga opregti-fasi. 3. Bikasi disi de boen na ini da ai foe Gado wi Verloesoeman, en A sa teki disi; 4. </a:t>
            </a:r>
            <a:r>
              <a:rPr lang="en-US" sz="2800" b="1" smtClean="0">
                <a:solidFill>
                  <a:schemeClr val="accent2"/>
                </a:solidFill>
              </a:rPr>
              <a:t>A wani ala soema foe kisi verloesoe, en foe kom sabi da waarheid</a:t>
            </a:r>
            <a:r>
              <a:rPr lang="en-US" sz="2800" b="1" smtClean="0"/>
              <a:t>;</a:t>
            </a: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p>
            <a:fld id="{3A15A224-2A39-4400-84AE-9DC24900E07E}" type="datetime1">
              <a:rPr lang="en-US"/>
              <a:pPr/>
              <a:t>12/3/2010</a:t>
            </a:fld>
            <a:endParaRPr lang="en-US"/>
          </a:p>
        </p:txBody>
      </p:sp>
      <p:sp>
        <p:nvSpPr>
          <p:cNvPr id="30723" name="Footer Placeholder 4"/>
          <p:cNvSpPr>
            <a:spLocks noGrp="1"/>
          </p:cNvSpPr>
          <p:nvPr>
            <p:ph type="ftr" sz="quarter" idx="11"/>
          </p:nvPr>
        </p:nvSpPr>
        <p:spPr>
          <a:noFill/>
        </p:spPr>
        <p:txBody>
          <a:bodyPr/>
          <a:lstStyle/>
          <a:p>
            <a:r>
              <a:rPr lang="en-US"/>
              <a:t>Da Bijbel nanga Pokoe</a:t>
            </a:r>
          </a:p>
        </p:txBody>
      </p:sp>
      <p:sp>
        <p:nvSpPr>
          <p:cNvPr id="30724" name="Slide Number Placeholder 5"/>
          <p:cNvSpPr>
            <a:spLocks noGrp="1"/>
          </p:cNvSpPr>
          <p:nvPr>
            <p:ph type="sldNum" sz="quarter" idx="12"/>
          </p:nvPr>
        </p:nvSpPr>
        <p:spPr>
          <a:noFill/>
        </p:spPr>
        <p:txBody>
          <a:bodyPr/>
          <a:lstStyle/>
          <a:p>
            <a:fld id="{2F8F46D2-F578-4131-A7CC-71A6023B6386}" type="slidenum">
              <a:rPr lang="en-US"/>
              <a:pPr/>
              <a:t>82</a:t>
            </a:fld>
            <a:endParaRPr lang="en-US"/>
          </a:p>
        </p:txBody>
      </p:sp>
      <p:sp>
        <p:nvSpPr>
          <p:cNvPr id="30725" name="Rectangle 2"/>
          <p:cNvSpPr>
            <a:spLocks noGrp="1" noChangeArrowheads="1"/>
          </p:cNvSpPr>
          <p:nvPr>
            <p:ph type="title"/>
          </p:nvPr>
        </p:nvSpPr>
        <p:spPr/>
        <p:txBody>
          <a:bodyPr/>
          <a:lstStyle/>
          <a:p>
            <a:pPr eaLnBrk="1" hangingPunct="1"/>
            <a:r>
              <a:rPr lang="en-US" smtClean="0"/>
              <a:t>Da begi-ministrie foe da kerki</a:t>
            </a:r>
          </a:p>
        </p:txBody>
      </p:sp>
      <p:sp>
        <p:nvSpPr>
          <p:cNvPr id="30726" name="Rectangle 3"/>
          <p:cNvSpPr>
            <a:spLocks noGrp="1" noChangeArrowheads="1"/>
          </p:cNvSpPr>
          <p:nvPr>
            <p:ph type="body" idx="1"/>
          </p:nvPr>
        </p:nvSpPr>
        <p:spPr/>
        <p:txBody>
          <a:bodyPr/>
          <a:lstStyle/>
          <a:p>
            <a:pPr eaLnBrk="1" hangingPunct="1"/>
            <a:r>
              <a:rPr lang="en-US" b="1" smtClean="0"/>
              <a:t>I Tim. 2:1. Foe dat'ede mi begi na da fosi presi dati oen begi, aksi, djeme, en gi grantangi foe ala soema; </a:t>
            </a:r>
          </a:p>
          <a:p>
            <a:pPr eaLnBrk="1" hangingPunct="1"/>
            <a:r>
              <a:rPr lang="en-US" b="1" smtClean="0"/>
              <a:t>Top prioriteit = begi</a:t>
            </a:r>
          </a:p>
          <a:p>
            <a:pPr eaLnBrk="1" hangingPunct="1"/>
            <a:r>
              <a:rPr lang="en-US" b="1" smtClean="0"/>
              <a:t>A moesoe go dorodoro</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039D31C0-8735-4597-98A3-DC27BFBDAEAD}" type="datetime1">
              <a:rPr lang="en-US"/>
              <a:pPr/>
              <a:t>12/3/2010</a:t>
            </a:fld>
            <a:endParaRPr lang="en-US"/>
          </a:p>
        </p:txBody>
      </p:sp>
      <p:sp>
        <p:nvSpPr>
          <p:cNvPr id="31747" name="Footer Placeholder 4"/>
          <p:cNvSpPr>
            <a:spLocks noGrp="1"/>
          </p:cNvSpPr>
          <p:nvPr>
            <p:ph type="ftr" sz="quarter" idx="11"/>
          </p:nvPr>
        </p:nvSpPr>
        <p:spPr>
          <a:noFill/>
        </p:spPr>
        <p:txBody>
          <a:bodyPr/>
          <a:lstStyle/>
          <a:p>
            <a:r>
              <a:rPr lang="en-US"/>
              <a:t>Da Bijbel nanga Pokoe</a:t>
            </a:r>
          </a:p>
        </p:txBody>
      </p:sp>
      <p:sp>
        <p:nvSpPr>
          <p:cNvPr id="31748" name="Slide Number Placeholder 5"/>
          <p:cNvSpPr>
            <a:spLocks noGrp="1"/>
          </p:cNvSpPr>
          <p:nvPr>
            <p:ph type="sldNum" sz="quarter" idx="12"/>
          </p:nvPr>
        </p:nvSpPr>
        <p:spPr>
          <a:noFill/>
        </p:spPr>
        <p:txBody>
          <a:bodyPr/>
          <a:lstStyle/>
          <a:p>
            <a:fld id="{224A24E6-AB51-4A08-90D6-9C05D2E270D6}" type="slidenum">
              <a:rPr lang="en-US"/>
              <a:pPr/>
              <a:t>83</a:t>
            </a:fld>
            <a:endParaRPr lang="en-US"/>
          </a:p>
        </p:txBody>
      </p:sp>
      <p:sp>
        <p:nvSpPr>
          <p:cNvPr id="31749" name="Rectangle 2"/>
          <p:cNvSpPr>
            <a:spLocks noGrp="1" noChangeArrowheads="1"/>
          </p:cNvSpPr>
          <p:nvPr>
            <p:ph type="title"/>
          </p:nvPr>
        </p:nvSpPr>
        <p:spPr/>
        <p:txBody>
          <a:bodyPr/>
          <a:lstStyle/>
          <a:p>
            <a:pPr eaLnBrk="1" hangingPunct="1"/>
            <a:r>
              <a:rPr lang="en-US" smtClean="0"/>
              <a:t>Da begi-ministrie foe da kerki</a:t>
            </a:r>
          </a:p>
        </p:txBody>
      </p:sp>
      <p:sp>
        <p:nvSpPr>
          <p:cNvPr id="31750" name="Rectangle 3"/>
          <p:cNvSpPr>
            <a:spLocks noGrp="1" noChangeArrowheads="1"/>
          </p:cNvSpPr>
          <p:nvPr>
            <p:ph type="body" idx="1"/>
          </p:nvPr>
        </p:nvSpPr>
        <p:spPr/>
        <p:txBody>
          <a:bodyPr/>
          <a:lstStyle/>
          <a:p>
            <a:pPr eaLnBrk="1" hangingPunct="1"/>
            <a:r>
              <a:rPr lang="en-US" sz="2800" b="1" smtClean="0"/>
              <a:t>I Tim. 2:1. Foe dat'ede mi begi na da fosi presi dati oen begi, aksi, djeme, en gi grantangi foe ala soema; </a:t>
            </a:r>
          </a:p>
          <a:p>
            <a:pPr eaLnBrk="1" hangingPunct="1"/>
            <a:r>
              <a:rPr lang="en-US" sz="2800" b="1" smtClean="0"/>
              <a:t>Begi =aksi Gado foe sani joe abi fanowdoe</a:t>
            </a:r>
          </a:p>
          <a:p>
            <a:pPr eaLnBrk="1" hangingPunct="1"/>
            <a:r>
              <a:rPr lang="en-US" sz="2800" b="1" smtClean="0"/>
              <a:t>Aksi = kom nanga respeki na Gado</a:t>
            </a:r>
          </a:p>
          <a:p>
            <a:pPr eaLnBrk="1" hangingPunct="1"/>
            <a:r>
              <a:rPr lang="en-US" sz="2800" b="1" smtClean="0"/>
              <a:t>Djeme = kom nanga zekerheid, dek’ati</a:t>
            </a:r>
          </a:p>
          <a:p>
            <a:pPr eaLnBrk="1" hangingPunct="1"/>
            <a:r>
              <a:rPr lang="en-US" sz="2800" b="1" smtClean="0"/>
              <a:t>Grantangi = gi Gado tangi dorodoro</a:t>
            </a: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p>
            <a:fld id="{1A34A6F2-B35D-4AAE-84A7-9D4BC04A2E4E}" type="datetime1">
              <a:rPr lang="en-US"/>
              <a:pPr/>
              <a:t>12/3/2010</a:t>
            </a:fld>
            <a:endParaRPr lang="en-US"/>
          </a:p>
        </p:txBody>
      </p:sp>
      <p:sp>
        <p:nvSpPr>
          <p:cNvPr id="32771" name="Footer Placeholder 4"/>
          <p:cNvSpPr>
            <a:spLocks noGrp="1"/>
          </p:cNvSpPr>
          <p:nvPr>
            <p:ph type="ftr" sz="quarter" idx="11"/>
          </p:nvPr>
        </p:nvSpPr>
        <p:spPr>
          <a:noFill/>
        </p:spPr>
        <p:txBody>
          <a:bodyPr/>
          <a:lstStyle/>
          <a:p>
            <a:r>
              <a:rPr lang="en-US"/>
              <a:t>Da Bijbel nanga Pokoe</a:t>
            </a:r>
          </a:p>
        </p:txBody>
      </p:sp>
      <p:sp>
        <p:nvSpPr>
          <p:cNvPr id="32772" name="Slide Number Placeholder 5"/>
          <p:cNvSpPr>
            <a:spLocks noGrp="1"/>
          </p:cNvSpPr>
          <p:nvPr>
            <p:ph type="sldNum" sz="quarter" idx="12"/>
          </p:nvPr>
        </p:nvSpPr>
        <p:spPr>
          <a:noFill/>
        </p:spPr>
        <p:txBody>
          <a:bodyPr/>
          <a:lstStyle/>
          <a:p>
            <a:fld id="{DB1B338C-06A6-4132-A79B-AEA8EDA69234}" type="slidenum">
              <a:rPr lang="en-US"/>
              <a:pPr/>
              <a:t>84</a:t>
            </a:fld>
            <a:endParaRPr lang="en-US"/>
          </a:p>
        </p:txBody>
      </p:sp>
      <p:sp>
        <p:nvSpPr>
          <p:cNvPr id="32773" name="Rectangle 2"/>
          <p:cNvSpPr>
            <a:spLocks noGrp="1" noChangeArrowheads="1"/>
          </p:cNvSpPr>
          <p:nvPr>
            <p:ph type="title"/>
          </p:nvPr>
        </p:nvSpPr>
        <p:spPr/>
        <p:txBody>
          <a:bodyPr/>
          <a:lstStyle/>
          <a:p>
            <a:pPr eaLnBrk="1" hangingPunct="1"/>
            <a:r>
              <a:rPr lang="en-US" smtClean="0"/>
              <a:t>Begi gi ala soema</a:t>
            </a:r>
          </a:p>
        </p:txBody>
      </p:sp>
      <p:sp>
        <p:nvSpPr>
          <p:cNvPr id="32774" name="Rectangle 3"/>
          <p:cNvSpPr>
            <a:spLocks noGrp="1" noChangeArrowheads="1"/>
          </p:cNvSpPr>
          <p:nvPr>
            <p:ph type="body" idx="1"/>
          </p:nvPr>
        </p:nvSpPr>
        <p:spPr/>
        <p:txBody>
          <a:bodyPr/>
          <a:lstStyle/>
          <a:p>
            <a:pPr eaLnBrk="1" hangingPunct="1">
              <a:lnSpc>
                <a:spcPct val="90000"/>
              </a:lnSpc>
            </a:pPr>
            <a:r>
              <a:rPr lang="en-US" smtClean="0"/>
              <a:t>… </a:t>
            </a:r>
            <a:r>
              <a:rPr lang="en-US" b="1" smtClean="0"/>
              <a:t>foe ala soema; 2. Gi dem kownoe nanga ala dem soema disi basi trawan </a:t>
            </a:r>
          </a:p>
          <a:p>
            <a:pPr eaLnBrk="1" hangingPunct="1">
              <a:lnSpc>
                <a:spcPct val="90000"/>
              </a:lnSpc>
            </a:pPr>
            <a:r>
              <a:rPr lang="en-US" b="1" smtClean="0"/>
              <a:t>Alwasi foeroe no begi gi demsrefi, Gado taigi wi foe begi gi ala soema</a:t>
            </a:r>
          </a:p>
          <a:p>
            <a:pPr eaLnBrk="1" hangingPunct="1">
              <a:lnSpc>
                <a:spcPct val="90000"/>
              </a:lnSpc>
            </a:pPr>
            <a:r>
              <a:rPr lang="en-US" b="1" smtClean="0"/>
              <a:t>Wi moesoe begi gi dem basi foe dem kondre.  Begi gi dem… no begi demsrefi leki wan gado (Keizer)</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noFill/>
        </p:spPr>
        <p:txBody>
          <a:bodyPr/>
          <a:lstStyle/>
          <a:p>
            <a:fld id="{9780BB68-022D-4226-826E-3C4A420B62D9}" type="datetime1">
              <a:rPr lang="en-US"/>
              <a:pPr/>
              <a:t>12/3/2010</a:t>
            </a:fld>
            <a:endParaRPr lang="en-US"/>
          </a:p>
        </p:txBody>
      </p:sp>
      <p:sp>
        <p:nvSpPr>
          <p:cNvPr id="33795" name="Footer Placeholder 4"/>
          <p:cNvSpPr>
            <a:spLocks noGrp="1"/>
          </p:cNvSpPr>
          <p:nvPr>
            <p:ph type="ftr" sz="quarter" idx="11"/>
          </p:nvPr>
        </p:nvSpPr>
        <p:spPr>
          <a:noFill/>
        </p:spPr>
        <p:txBody>
          <a:bodyPr/>
          <a:lstStyle/>
          <a:p>
            <a:r>
              <a:rPr lang="en-US"/>
              <a:t>Da Bijbel nanga Pokoe</a:t>
            </a:r>
          </a:p>
        </p:txBody>
      </p:sp>
      <p:sp>
        <p:nvSpPr>
          <p:cNvPr id="33796" name="Slide Number Placeholder 5"/>
          <p:cNvSpPr>
            <a:spLocks noGrp="1"/>
          </p:cNvSpPr>
          <p:nvPr>
            <p:ph type="sldNum" sz="quarter" idx="12"/>
          </p:nvPr>
        </p:nvSpPr>
        <p:spPr>
          <a:noFill/>
        </p:spPr>
        <p:txBody>
          <a:bodyPr/>
          <a:lstStyle/>
          <a:p>
            <a:fld id="{82867B93-E766-4EC2-B313-4306AB3C5D60}" type="slidenum">
              <a:rPr lang="en-US"/>
              <a:pPr/>
              <a:t>85</a:t>
            </a:fld>
            <a:endParaRPr lang="en-US"/>
          </a:p>
        </p:txBody>
      </p:sp>
      <p:sp>
        <p:nvSpPr>
          <p:cNvPr id="33797" name="Rectangle 2"/>
          <p:cNvSpPr>
            <a:spLocks noGrp="1" noChangeArrowheads="1"/>
          </p:cNvSpPr>
          <p:nvPr>
            <p:ph type="title"/>
          </p:nvPr>
        </p:nvSpPr>
        <p:spPr/>
        <p:txBody>
          <a:bodyPr/>
          <a:lstStyle/>
          <a:p>
            <a:pPr eaLnBrk="1" hangingPunct="1"/>
            <a:r>
              <a:rPr lang="en-US" smtClean="0"/>
              <a:t>Begi gi wi kondre </a:t>
            </a:r>
          </a:p>
        </p:txBody>
      </p:sp>
      <p:sp>
        <p:nvSpPr>
          <p:cNvPr id="33798" name="Rectangle 3"/>
          <p:cNvSpPr>
            <a:spLocks noGrp="1" noChangeArrowheads="1"/>
          </p:cNvSpPr>
          <p:nvPr>
            <p:ph type="body" idx="1"/>
          </p:nvPr>
        </p:nvSpPr>
        <p:spPr/>
        <p:txBody>
          <a:bodyPr/>
          <a:lstStyle/>
          <a:p>
            <a:pPr eaLnBrk="1" hangingPunct="1">
              <a:lnSpc>
                <a:spcPct val="90000"/>
              </a:lnSpc>
            </a:pPr>
            <a:r>
              <a:rPr lang="en-US" b="1" smtClean="0"/>
              <a:t>so dati wi kan libi tiri na ini vrede nanga ala Gado-fasi nanga opregti-fasi.</a:t>
            </a:r>
          </a:p>
          <a:p>
            <a:pPr eaLnBrk="1" hangingPunct="1">
              <a:lnSpc>
                <a:spcPct val="90000"/>
              </a:lnSpc>
            </a:pPr>
            <a:r>
              <a:rPr lang="en-US" b="1" smtClean="0"/>
              <a:t>Da doel de so dati soema sa drai dem libi – Gado wani ala soema foe feni verloesoe</a:t>
            </a:r>
          </a:p>
          <a:p>
            <a:pPr eaLnBrk="1" hangingPunct="1">
              <a:lnSpc>
                <a:spcPct val="90000"/>
              </a:lnSpc>
            </a:pPr>
            <a:r>
              <a:rPr lang="en-US" b="1" smtClean="0"/>
              <a:t>Ma wi libi moesoe de opregti nanga Gado-fasi</a:t>
            </a:r>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noFill/>
        </p:spPr>
        <p:txBody>
          <a:bodyPr/>
          <a:lstStyle/>
          <a:p>
            <a:fld id="{BC7732F8-405D-4CAE-9228-87BA8BBCE1E2}" type="datetime1">
              <a:rPr lang="en-US"/>
              <a:pPr/>
              <a:t>12/3/2010</a:t>
            </a:fld>
            <a:endParaRPr lang="en-US"/>
          </a:p>
        </p:txBody>
      </p:sp>
      <p:sp>
        <p:nvSpPr>
          <p:cNvPr id="34819" name="Footer Placeholder 4"/>
          <p:cNvSpPr>
            <a:spLocks noGrp="1"/>
          </p:cNvSpPr>
          <p:nvPr>
            <p:ph type="ftr" sz="quarter" idx="11"/>
          </p:nvPr>
        </p:nvSpPr>
        <p:spPr>
          <a:noFill/>
        </p:spPr>
        <p:txBody>
          <a:bodyPr/>
          <a:lstStyle/>
          <a:p>
            <a:r>
              <a:rPr lang="en-US"/>
              <a:t>Da Bijbel nanga Pokoe</a:t>
            </a:r>
          </a:p>
        </p:txBody>
      </p:sp>
      <p:sp>
        <p:nvSpPr>
          <p:cNvPr id="34820" name="Slide Number Placeholder 5"/>
          <p:cNvSpPr>
            <a:spLocks noGrp="1"/>
          </p:cNvSpPr>
          <p:nvPr>
            <p:ph type="sldNum" sz="quarter" idx="12"/>
          </p:nvPr>
        </p:nvSpPr>
        <p:spPr>
          <a:noFill/>
        </p:spPr>
        <p:txBody>
          <a:bodyPr/>
          <a:lstStyle/>
          <a:p>
            <a:fld id="{E066839E-C862-4F15-B2EE-8EFB951BA597}" type="slidenum">
              <a:rPr lang="en-US"/>
              <a:pPr/>
              <a:t>86</a:t>
            </a:fld>
            <a:endParaRPr lang="en-US"/>
          </a:p>
        </p:txBody>
      </p:sp>
      <p:sp>
        <p:nvSpPr>
          <p:cNvPr id="34821" name="Rectangle 2"/>
          <p:cNvSpPr>
            <a:spLocks noGrp="1" noChangeArrowheads="1"/>
          </p:cNvSpPr>
          <p:nvPr>
            <p:ph type="title"/>
          </p:nvPr>
        </p:nvSpPr>
        <p:spPr/>
        <p:txBody>
          <a:bodyPr/>
          <a:lstStyle/>
          <a:p>
            <a:pPr eaLnBrk="1" hangingPunct="1"/>
            <a:r>
              <a:rPr lang="en-US" smtClean="0"/>
              <a:t>A de boen gi Gado foe wi begi</a:t>
            </a:r>
          </a:p>
        </p:txBody>
      </p:sp>
      <p:sp>
        <p:nvSpPr>
          <p:cNvPr id="34822" name="Rectangle 3"/>
          <p:cNvSpPr>
            <a:spLocks noGrp="1" noChangeArrowheads="1"/>
          </p:cNvSpPr>
          <p:nvPr>
            <p:ph type="body" idx="1"/>
          </p:nvPr>
        </p:nvSpPr>
        <p:spPr/>
        <p:txBody>
          <a:bodyPr/>
          <a:lstStyle/>
          <a:p>
            <a:pPr eaLnBrk="1" hangingPunct="1"/>
            <a:r>
              <a:rPr lang="en-US" sz="2800" b="1" smtClean="0"/>
              <a:t>3. Bikasi disi de boen na ini da ai foe Gado wi Verloesoeman, en A sa teki disi; 4. </a:t>
            </a:r>
            <a:r>
              <a:rPr lang="en-US" sz="2800" b="1" smtClean="0">
                <a:solidFill>
                  <a:schemeClr val="accent2"/>
                </a:solidFill>
              </a:rPr>
              <a:t>A wani ala soema foe kisi verloesoe, en foe kom sabi da waarheid</a:t>
            </a:r>
            <a:r>
              <a:rPr lang="en-US" sz="2800" b="1" smtClean="0"/>
              <a:t>;</a:t>
            </a:r>
          </a:p>
          <a:p>
            <a:pPr eaLnBrk="1" hangingPunct="1"/>
            <a:r>
              <a:rPr lang="en-US" sz="2800" smtClean="0"/>
              <a:t>Gado feni hem boen</a:t>
            </a:r>
          </a:p>
          <a:p>
            <a:pPr eaLnBrk="1" hangingPunct="1"/>
            <a:r>
              <a:rPr lang="en-US" sz="2800" smtClean="0"/>
              <a:t>A sa tjari verloesoe gi dem</a:t>
            </a:r>
          </a:p>
          <a:p>
            <a:pPr eaLnBrk="1" hangingPunct="1"/>
            <a:r>
              <a:rPr lang="en-US" sz="2800" smtClean="0"/>
              <a:t>Dem soema sa kom sabi da waarheid – dem sa gro leki bribiwan</a:t>
            </a: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p>
            <a:fld id="{F262927D-7809-4597-AFAD-B3DBE8863971}" type="datetime1">
              <a:rPr lang="en-US"/>
              <a:pPr/>
              <a:t>12/3/2010</a:t>
            </a:fld>
            <a:endParaRPr lang="en-US"/>
          </a:p>
        </p:txBody>
      </p:sp>
      <p:sp>
        <p:nvSpPr>
          <p:cNvPr id="35843" name="Footer Placeholder 4"/>
          <p:cNvSpPr>
            <a:spLocks noGrp="1"/>
          </p:cNvSpPr>
          <p:nvPr>
            <p:ph type="ftr" sz="quarter" idx="11"/>
          </p:nvPr>
        </p:nvSpPr>
        <p:spPr>
          <a:noFill/>
        </p:spPr>
        <p:txBody>
          <a:bodyPr/>
          <a:lstStyle/>
          <a:p>
            <a:r>
              <a:rPr lang="en-US"/>
              <a:t>Da Bijbel nanga Pokoe</a:t>
            </a:r>
          </a:p>
        </p:txBody>
      </p:sp>
      <p:sp>
        <p:nvSpPr>
          <p:cNvPr id="35844" name="Slide Number Placeholder 5"/>
          <p:cNvSpPr>
            <a:spLocks noGrp="1"/>
          </p:cNvSpPr>
          <p:nvPr>
            <p:ph type="sldNum" sz="quarter" idx="12"/>
          </p:nvPr>
        </p:nvSpPr>
        <p:spPr>
          <a:noFill/>
        </p:spPr>
        <p:txBody>
          <a:bodyPr/>
          <a:lstStyle/>
          <a:p>
            <a:fld id="{EFF68084-FAFB-4172-8D22-7089E63700BB}" type="slidenum">
              <a:rPr lang="en-US"/>
              <a:pPr/>
              <a:t>87</a:t>
            </a:fld>
            <a:endParaRPr lang="en-US"/>
          </a:p>
        </p:txBody>
      </p:sp>
      <p:sp>
        <p:nvSpPr>
          <p:cNvPr id="35845" name="Rectangle 2"/>
          <p:cNvSpPr>
            <a:spLocks noGrp="1" noChangeArrowheads="1"/>
          </p:cNvSpPr>
          <p:nvPr>
            <p:ph type="title"/>
          </p:nvPr>
        </p:nvSpPr>
        <p:spPr>
          <a:xfrm>
            <a:off x="1150938" y="225425"/>
            <a:ext cx="7793037" cy="1462088"/>
          </a:xfrm>
        </p:spPr>
        <p:txBody>
          <a:bodyPr/>
          <a:lstStyle/>
          <a:p>
            <a:pPr eaLnBrk="1" hangingPunct="1"/>
            <a:r>
              <a:rPr lang="en-US" smtClean="0"/>
              <a:t>Power doro begi</a:t>
            </a:r>
          </a:p>
        </p:txBody>
      </p:sp>
      <p:sp>
        <p:nvSpPr>
          <p:cNvPr id="35846" name="Rectangle 3"/>
          <p:cNvSpPr>
            <a:spLocks noGrp="1" noChangeArrowheads="1"/>
          </p:cNvSpPr>
          <p:nvPr>
            <p:ph type="body" idx="1"/>
          </p:nvPr>
        </p:nvSpPr>
        <p:spPr>
          <a:xfrm>
            <a:off x="1182688" y="2028825"/>
            <a:ext cx="7772400" cy="4114800"/>
          </a:xfrm>
        </p:spPr>
        <p:txBody>
          <a:bodyPr/>
          <a:lstStyle/>
          <a:p>
            <a:pPr eaLnBrk="1" hangingPunct="1">
              <a:lnSpc>
                <a:spcPct val="90000"/>
              </a:lnSpc>
            </a:pPr>
            <a:r>
              <a:rPr lang="en-US" sz="2400" b="1" smtClean="0"/>
              <a:t>Exodus 17:11. En a ben pasa so dati di Mozes ben hori hem anoe na loktoe, Israël ben wini, ma te hem anoe kom saka, Amalek ben wini.12. Ma dem anoe foe Mozes ben kom hebi; en dem teki wan ston, en poti hem na Mozes ondro, en a ben sidon na hem tapoe; en Aäron nanga Chur ben hori hem anoe na loktoe, da wan na wan sei, en da trawan na da tra sei; en hem anoe ben tan na loktoe te leki da zon ben saka. 13. En Jozua ben wini Amalek nanga hem pipel nanga da howroe.</a:t>
            </a: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p>
            <a:fld id="{8AF1516A-A2AB-466F-92FA-EA0B37D410FA}" type="datetime1">
              <a:rPr lang="en-US"/>
              <a:pPr/>
              <a:t>12/3/2010</a:t>
            </a:fld>
            <a:endParaRPr lang="en-US"/>
          </a:p>
        </p:txBody>
      </p:sp>
      <p:sp>
        <p:nvSpPr>
          <p:cNvPr id="36867" name="Footer Placeholder 4"/>
          <p:cNvSpPr>
            <a:spLocks noGrp="1"/>
          </p:cNvSpPr>
          <p:nvPr>
            <p:ph type="ftr" sz="quarter" idx="11"/>
          </p:nvPr>
        </p:nvSpPr>
        <p:spPr>
          <a:noFill/>
        </p:spPr>
        <p:txBody>
          <a:bodyPr/>
          <a:lstStyle/>
          <a:p>
            <a:r>
              <a:rPr lang="en-US"/>
              <a:t>Da Bijbel nanga Pokoe</a:t>
            </a:r>
          </a:p>
        </p:txBody>
      </p:sp>
      <p:sp>
        <p:nvSpPr>
          <p:cNvPr id="36868" name="Slide Number Placeholder 5"/>
          <p:cNvSpPr>
            <a:spLocks noGrp="1"/>
          </p:cNvSpPr>
          <p:nvPr>
            <p:ph type="sldNum" sz="quarter" idx="12"/>
          </p:nvPr>
        </p:nvSpPr>
        <p:spPr>
          <a:noFill/>
        </p:spPr>
        <p:txBody>
          <a:bodyPr/>
          <a:lstStyle/>
          <a:p>
            <a:fld id="{D3EA10B8-C5DC-4ED6-A45F-FE1BA11EE931}" type="slidenum">
              <a:rPr lang="en-US"/>
              <a:pPr/>
              <a:t>88</a:t>
            </a:fld>
            <a:endParaRPr lang="en-US"/>
          </a:p>
        </p:txBody>
      </p:sp>
      <p:sp>
        <p:nvSpPr>
          <p:cNvPr id="36869" name="Rectangle 2"/>
          <p:cNvSpPr>
            <a:spLocks noGrp="1" noChangeArrowheads="1"/>
          </p:cNvSpPr>
          <p:nvPr>
            <p:ph type="title"/>
          </p:nvPr>
        </p:nvSpPr>
        <p:spPr/>
        <p:txBody>
          <a:bodyPr/>
          <a:lstStyle/>
          <a:p>
            <a:pPr eaLnBrk="1" hangingPunct="1"/>
            <a:r>
              <a:rPr lang="en-US" smtClean="0"/>
              <a:t>Les foe Amalek</a:t>
            </a:r>
          </a:p>
        </p:txBody>
      </p:sp>
      <p:sp>
        <p:nvSpPr>
          <p:cNvPr id="36870" name="Rectangle 3"/>
          <p:cNvSpPr>
            <a:spLocks noGrp="1" noChangeArrowheads="1"/>
          </p:cNvSpPr>
          <p:nvPr>
            <p:ph type="body" idx="1"/>
          </p:nvPr>
        </p:nvSpPr>
        <p:spPr>
          <a:xfrm>
            <a:off x="215900" y="2017713"/>
            <a:ext cx="8739188" cy="4114800"/>
          </a:xfrm>
        </p:spPr>
        <p:txBody>
          <a:bodyPr/>
          <a:lstStyle/>
          <a:p>
            <a:pPr eaLnBrk="1" hangingPunct="1">
              <a:lnSpc>
                <a:spcPct val="90000"/>
              </a:lnSpc>
            </a:pPr>
            <a:r>
              <a:rPr lang="en-US" sz="2800" dirty="0" err="1" smtClean="0"/>
              <a:t>Amalek</a:t>
            </a:r>
            <a:r>
              <a:rPr lang="en-US" sz="2800" dirty="0" smtClean="0"/>
              <a:t> </a:t>
            </a:r>
            <a:r>
              <a:rPr lang="en-US" sz="2800" dirty="0" err="1" smtClean="0"/>
              <a:t>ben</a:t>
            </a:r>
            <a:r>
              <a:rPr lang="en-US" sz="2800" dirty="0" smtClean="0"/>
              <a:t> </a:t>
            </a:r>
            <a:r>
              <a:rPr lang="en-US" sz="2800" dirty="0" err="1" smtClean="0"/>
              <a:t>kom</a:t>
            </a:r>
            <a:r>
              <a:rPr lang="en-US" sz="2800" dirty="0" smtClean="0"/>
              <a:t> </a:t>
            </a:r>
            <a:r>
              <a:rPr lang="en-US" sz="2800" dirty="0" err="1" smtClean="0"/>
              <a:t>alwasi</a:t>
            </a:r>
            <a:r>
              <a:rPr lang="en-US" sz="2800" dirty="0" smtClean="0"/>
              <a:t> Israel no doe </a:t>
            </a:r>
            <a:r>
              <a:rPr lang="en-US" sz="2800" dirty="0" err="1" smtClean="0"/>
              <a:t>dem</a:t>
            </a:r>
            <a:r>
              <a:rPr lang="en-US" sz="2800" dirty="0" smtClean="0"/>
              <a:t> </a:t>
            </a:r>
            <a:r>
              <a:rPr lang="en-US" sz="2800" dirty="0" err="1" smtClean="0"/>
              <a:t>noti</a:t>
            </a:r>
            <a:endParaRPr lang="en-US" sz="2800" dirty="0" smtClean="0"/>
          </a:p>
          <a:p>
            <a:pPr eaLnBrk="1" hangingPunct="1">
              <a:lnSpc>
                <a:spcPct val="90000"/>
              </a:lnSpc>
            </a:pPr>
            <a:r>
              <a:rPr lang="en-US" sz="2800" dirty="0" err="1" smtClean="0"/>
              <a:t>Amalek</a:t>
            </a:r>
            <a:r>
              <a:rPr lang="en-US" sz="2800" dirty="0" smtClean="0"/>
              <a:t> </a:t>
            </a:r>
            <a:r>
              <a:rPr lang="en-US" sz="2800" dirty="0" err="1" smtClean="0"/>
              <a:t>ben</a:t>
            </a:r>
            <a:r>
              <a:rPr lang="en-US" sz="2800" dirty="0" smtClean="0"/>
              <a:t> </a:t>
            </a:r>
            <a:r>
              <a:rPr lang="en-US" sz="2800" dirty="0" err="1" smtClean="0"/>
              <a:t>val</a:t>
            </a:r>
            <a:r>
              <a:rPr lang="en-US" sz="2800" dirty="0" smtClean="0"/>
              <a:t> </a:t>
            </a:r>
            <a:r>
              <a:rPr lang="en-US" sz="2800" dirty="0" err="1" smtClean="0"/>
              <a:t>dem</a:t>
            </a:r>
            <a:r>
              <a:rPr lang="en-US" sz="2800" dirty="0" smtClean="0"/>
              <a:t> </a:t>
            </a:r>
            <a:r>
              <a:rPr lang="en-US" sz="2800" dirty="0" err="1" smtClean="0"/>
              <a:t>moro</a:t>
            </a:r>
            <a:r>
              <a:rPr lang="en-US" sz="2800" dirty="0" smtClean="0"/>
              <a:t> </a:t>
            </a:r>
            <a:r>
              <a:rPr lang="en-US" sz="2800" dirty="0" err="1" smtClean="0"/>
              <a:t>swakiwan</a:t>
            </a:r>
            <a:r>
              <a:rPr lang="en-US" sz="2800" dirty="0" smtClean="0"/>
              <a:t> </a:t>
            </a:r>
            <a:r>
              <a:rPr lang="en-US" sz="2800" dirty="0" err="1" smtClean="0"/>
              <a:t>aan</a:t>
            </a:r>
            <a:endParaRPr lang="en-US" sz="2800" dirty="0" smtClean="0"/>
          </a:p>
          <a:p>
            <a:pPr eaLnBrk="1" hangingPunct="1">
              <a:lnSpc>
                <a:spcPct val="90000"/>
              </a:lnSpc>
            </a:pPr>
            <a:r>
              <a:rPr lang="en-US" sz="2800" dirty="0" err="1" smtClean="0"/>
              <a:t>Wi</a:t>
            </a:r>
            <a:r>
              <a:rPr lang="en-US" sz="2800" dirty="0" smtClean="0"/>
              <a:t> </a:t>
            </a:r>
            <a:r>
              <a:rPr lang="en-US" sz="2800" dirty="0" err="1" smtClean="0"/>
              <a:t>kan</a:t>
            </a:r>
            <a:r>
              <a:rPr lang="en-US" sz="2800" dirty="0" smtClean="0"/>
              <a:t> </a:t>
            </a:r>
            <a:r>
              <a:rPr lang="en-US" sz="2800" dirty="0" err="1" smtClean="0"/>
              <a:t>verwakti</a:t>
            </a:r>
            <a:r>
              <a:rPr lang="en-US" sz="2800" dirty="0" smtClean="0"/>
              <a:t> </a:t>
            </a:r>
            <a:r>
              <a:rPr lang="en-US" sz="2800" dirty="0" err="1" smtClean="0"/>
              <a:t>feti</a:t>
            </a:r>
            <a:r>
              <a:rPr lang="en-US" sz="2800" dirty="0" smtClean="0"/>
              <a:t> </a:t>
            </a:r>
            <a:r>
              <a:rPr lang="en-US" sz="2800" dirty="0" err="1" smtClean="0"/>
              <a:t>te</a:t>
            </a:r>
            <a:r>
              <a:rPr lang="en-US" sz="2800" dirty="0" smtClean="0"/>
              <a:t> </a:t>
            </a:r>
            <a:r>
              <a:rPr lang="en-US" sz="2800" dirty="0" err="1" smtClean="0"/>
              <a:t>wi</a:t>
            </a:r>
            <a:r>
              <a:rPr lang="en-US" sz="2800" dirty="0" smtClean="0"/>
              <a:t> </a:t>
            </a:r>
            <a:r>
              <a:rPr lang="en-US" sz="2800" dirty="0" err="1" smtClean="0"/>
              <a:t>libi</a:t>
            </a:r>
            <a:r>
              <a:rPr lang="en-US" sz="2800" dirty="0" smtClean="0"/>
              <a:t> </a:t>
            </a:r>
            <a:r>
              <a:rPr lang="en-US" sz="2800" dirty="0" err="1" smtClean="0"/>
              <a:t>Gado-fasi</a:t>
            </a:r>
            <a:r>
              <a:rPr lang="en-US" sz="2800" dirty="0" smtClean="0"/>
              <a:t>: </a:t>
            </a:r>
            <a:endParaRPr lang="en-US" sz="2800" dirty="0" smtClean="0"/>
          </a:p>
          <a:p>
            <a:pPr eaLnBrk="1" hangingPunct="1">
              <a:lnSpc>
                <a:spcPct val="90000"/>
              </a:lnSpc>
            </a:pPr>
            <a:r>
              <a:rPr lang="en-US" sz="2800" b="1" dirty="0" smtClean="0"/>
              <a:t>2 </a:t>
            </a:r>
            <a:r>
              <a:rPr lang="en-US" sz="2800" b="1" dirty="0" smtClean="0"/>
              <a:t>Tim. 3:12. </a:t>
            </a:r>
            <a:r>
              <a:rPr lang="en-US" sz="2800" b="1" dirty="0" err="1" smtClean="0"/>
              <a:t>Ja</a:t>
            </a:r>
            <a:r>
              <a:rPr lang="en-US" sz="2800" b="1" dirty="0" smtClean="0"/>
              <a:t>, en </a:t>
            </a:r>
            <a:r>
              <a:rPr lang="en-US" sz="2800" b="1" dirty="0" err="1" smtClean="0"/>
              <a:t>dem</a:t>
            </a:r>
            <a:r>
              <a:rPr lang="en-US" sz="2800" b="1" dirty="0" smtClean="0"/>
              <a:t> </a:t>
            </a:r>
            <a:r>
              <a:rPr lang="en-US" sz="2800" b="1" dirty="0" err="1" smtClean="0"/>
              <a:t>sa</a:t>
            </a:r>
            <a:r>
              <a:rPr lang="en-US" sz="2800" b="1" dirty="0" smtClean="0"/>
              <a:t> </a:t>
            </a:r>
            <a:r>
              <a:rPr lang="en-US" sz="2800" b="1" dirty="0" err="1" smtClean="0"/>
              <a:t>vervolgoe</a:t>
            </a:r>
            <a:r>
              <a:rPr lang="en-US" sz="2800" b="1" dirty="0" smtClean="0"/>
              <a:t> </a:t>
            </a:r>
            <a:r>
              <a:rPr lang="en-US" sz="2800" b="1" dirty="0" smtClean="0">
                <a:solidFill>
                  <a:schemeClr val="accent2"/>
                </a:solidFill>
              </a:rPr>
              <a:t>ala </a:t>
            </a:r>
            <a:r>
              <a:rPr lang="en-US" sz="2800" b="1" dirty="0" err="1" smtClean="0">
                <a:solidFill>
                  <a:schemeClr val="accent2"/>
                </a:solidFill>
              </a:rPr>
              <a:t>soema</a:t>
            </a:r>
            <a:r>
              <a:rPr lang="en-US" sz="2800" b="1" dirty="0" smtClean="0"/>
              <a:t> </a:t>
            </a:r>
            <a:r>
              <a:rPr lang="en-US" sz="2800" b="1" dirty="0" err="1" smtClean="0"/>
              <a:t>disi</a:t>
            </a:r>
            <a:r>
              <a:rPr lang="en-US" sz="2800" b="1" dirty="0" smtClean="0"/>
              <a:t> </a:t>
            </a:r>
            <a:r>
              <a:rPr lang="en-US" sz="2800" b="1" dirty="0" err="1" smtClean="0"/>
              <a:t>sa</a:t>
            </a:r>
            <a:r>
              <a:rPr lang="en-US" sz="2800" b="1" dirty="0" smtClean="0"/>
              <a:t> </a:t>
            </a:r>
            <a:r>
              <a:rPr lang="en-US" sz="2800" b="1" dirty="0" err="1" smtClean="0"/>
              <a:t>libi</a:t>
            </a:r>
            <a:r>
              <a:rPr lang="en-US" sz="2800" b="1" dirty="0" smtClean="0"/>
              <a:t> </a:t>
            </a:r>
            <a:r>
              <a:rPr lang="en-US" sz="2800" b="1" dirty="0" err="1" smtClean="0"/>
              <a:t>Gado-fasi</a:t>
            </a:r>
            <a:r>
              <a:rPr lang="en-US" sz="2800" b="1" dirty="0" smtClean="0"/>
              <a:t> </a:t>
            </a:r>
            <a:r>
              <a:rPr lang="en-US" sz="2800" b="1" dirty="0" err="1" smtClean="0"/>
              <a:t>na</a:t>
            </a:r>
            <a:r>
              <a:rPr lang="en-US" sz="2800" b="1" dirty="0" smtClean="0"/>
              <a:t> </a:t>
            </a:r>
            <a:r>
              <a:rPr lang="en-US" sz="2800" b="1" dirty="0" err="1" smtClean="0"/>
              <a:t>ini</a:t>
            </a:r>
            <a:r>
              <a:rPr lang="en-US" sz="2800" b="1" dirty="0" smtClean="0"/>
              <a:t> </a:t>
            </a:r>
            <a:r>
              <a:rPr lang="en-US" sz="2800" b="1" dirty="0" err="1" smtClean="0"/>
              <a:t>Kristus</a:t>
            </a:r>
            <a:r>
              <a:rPr lang="en-US" sz="2800" b="1" dirty="0" smtClean="0"/>
              <a:t> </a:t>
            </a:r>
            <a:r>
              <a:rPr lang="en-US" sz="2800" b="1" dirty="0" err="1" smtClean="0"/>
              <a:t>Jezus</a:t>
            </a:r>
            <a:r>
              <a:rPr lang="en-US" sz="2800" b="1" dirty="0" smtClean="0"/>
              <a:t>.</a:t>
            </a:r>
          </a:p>
          <a:p>
            <a:pPr eaLnBrk="1" hangingPunct="1">
              <a:lnSpc>
                <a:spcPct val="90000"/>
              </a:lnSpc>
            </a:pPr>
            <a:r>
              <a:rPr lang="en-US" sz="2800" b="1" dirty="0" smtClean="0"/>
              <a:t>Jn. 16:33. Mi </a:t>
            </a:r>
            <a:r>
              <a:rPr lang="en-US" sz="2800" b="1" dirty="0" err="1" smtClean="0"/>
              <a:t>ben</a:t>
            </a:r>
            <a:r>
              <a:rPr lang="en-US" sz="2800" b="1" dirty="0" smtClean="0"/>
              <a:t> </a:t>
            </a:r>
            <a:r>
              <a:rPr lang="en-US" sz="2800" b="1" dirty="0" err="1" smtClean="0"/>
              <a:t>taki</a:t>
            </a:r>
            <a:r>
              <a:rPr lang="en-US" sz="2800" b="1" dirty="0" smtClean="0"/>
              <a:t> </a:t>
            </a:r>
            <a:r>
              <a:rPr lang="en-US" sz="2800" b="1" dirty="0" err="1" smtClean="0"/>
              <a:t>dem</a:t>
            </a:r>
            <a:r>
              <a:rPr lang="en-US" sz="2800" b="1" dirty="0" smtClean="0"/>
              <a:t> </a:t>
            </a:r>
            <a:r>
              <a:rPr lang="en-US" sz="2800" b="1" dirty="0" err="1" smtClean="0"/>
              <a:t>sani</a:t>
            </a:r>
            <a:r>
              <a:rPr lang="en-US" sz="2800" b="1" dirty="0" smtClean="0"/>
              <a:t> </a:t>
            </a:r>
            <a:r>
              <a:rPr lang="en-US" sz="2800" b="1" dirty="0" err="1" smtClean="0"/>
              <a:t>disi</a:t>
            </a:r>
            <a:r>
              <a:rPr lang="en-US" sz="2800" b="1" dirty="0" smtClean="0"/>
              <a:t> </a:t>
            </a:r>
            <a:r>
              <a:rPr lang="en-US" sz="2800" b="1" dirty="0" err="1" smtClean="0"/>
              <a:t>gi</a:t>
            </a:r>
            <a:r>
              <a:rPr lang="en-US" sz="2800" b="1" dirty="0" smtClean="0"/>
              <a:t> </a:t>
            </a:r>
            <a:r>
              <a:rPr lang="en-US" sz="2800" b="1" dirty="0" err="1" smtClean="0"/>
              <a:t>oen</a:t>
            </a:r>
            <a:r>
              <a:rPr lang="en-US" sz="2800" b="1" dirty="0" smtClean="0"/>
              <a:t>, foe </a:t>
            </a:r>
            <a:r>
              <a:rPr lang="en-US" sz="2800" b="1" dirty="0" err="1" smtClean="0"/>
              <a:t>na</a:t>
            </a:r>
            <a:r>
              <a:rPr lang="en-US" sz="2800" b="1" dirty="0" smtClean="0"/>
              <a:t> </a:t>
            </a:r>
            <a:r>
              <a:rPr lang="en-US" sz="2800" b="1" dirty="0" err="1" smtClean="0"/>
              <a:t>ini</a:t>
            </a:r>
            <a:r>
              <a:rPr lang="en-US" sz="2800" b="1" dirty="0" smtClean="0"/>
              <a:t> Mi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abi</a:t>
            </a:r>
            <a:r>
              <a:rPr lang="en-US" sz="2800" b="1" dirty="0" smtClean="0"/>
              <a:t> </a:t>
            </a:r>
            <a:r>
              <a:rPr lang="en-US" sz="2800" b="1" dirty="0" err="1" smtClean="0"/>
              <a:t>vrede</a:t>
            </a:r>
            <a:r>
              <a:rPr lang="en-US" sz="2800" b="1" dirty="0" smtClean="0"/>
              <a:t>. Na </a:t>
            </a:r>
            <a:r>
              <a:rPr lang="en-US" sz="2800" b="1" dirty="0" err="1" smtClean="0"/>
              <a:t>ini</a:t>
            </a:r>
            <a:r>
              <a:rPr lang="en-US" sz="2800" b="1" dirty="0" smtClean="0"/>
              <a:t> </a:t>
            </a:r>
            <a:r>
              <a:rPr lang="en-US" sz="2800" b="1" dirty="0" err="1" smtClean="0"/>
              <a:t>grontapoe</a:t>
            </a:r>
            <a:r>
              <a:rPr lang="en-US" sz="2800" b="1" dirty="0" smtClean="0"/>
              <a:t> </a:t>
            </a:r>
            <a:r>
              <a:rPr lang="en-US" sz="2800" b="1" dirty="0" err="1" smtClean="0"/>
              <a:t>oen</a:t>
            </a:r>
            <a:r>
              <a:rPr lang="en-US" sz="2800" b="1" dirty="0" smtClean="0"/>
              <a:t> </a:t>
            </a:r>
            <a:r>
              <a:rPr lang="en-US" sz="2800" b="1" dirty="0" err="1" smtClean="0"/>
              <a:t>sa</a:t>
            </a:r>
            <a:r>
              <a:rPr lang="en-US" sz="2800" b="1" dirty="0" smtClean="0"/>
              <a:t> </a:t>
            </a:r>
            <a:r>
              <a:rPr lang="en-US" sz="2800" b="1" dirty="0" err="1" smtClean="0"/>
              <a:t>miti</a:t>
            </a:r>
            <a:r>
              <a:rPr lang="en-US" sz="2800" b="1" dirty="0" smtClean="0"/>
              <a:t> </a:t>
            </a:r>
            <a:r>
              <a:rPr lang="en-US" sz="2800" b="1" dirty="0" err="1" smtClean="0"/>
              <a:t>trobi</a:t>
            </a:r>
            <a:r>
              <a:rPr lang="en-US" sz="2800" b="1" dirty="0" smtClean="0"/>
              <a:t>, ma </a:t>
            </a:r>
            <a:r>
              <a:rPr lang="en-US" sz="2800" b="1" dirty="0" err="1" smtClean="0"/>
              <a:t>abi</a:t>
            </a:r>
            <a:r>
              <a:rPr lang="en-US" sz="2800" b="1" dirty="0" smtClean="0"/>
              <a:t> </a:t>
            </a:r>
            <a:r>
              <a:rPr lang="en-US" sz="2800" b="1" dirty="0" err="1" smtClean="0"/>
              <a:t>dek'ati</a:t>
            </a:r>
            <a:r>
              <a:rPr lang="en-US" sz="2800" b="1" dirty="0" smtClean="0"/>
              <a:t>; Mi </a:t>
            </a:r>
            <a:r>
              <a:rPr lang="en-US" sz="2800" b="1" dirty="0" err="1" smtClean="0"/>
              <a:t>ben</a:t>
            </a:r>
            <a:r>
              <a:rPr lang="en-US" sz="2800" b="1" dirty="0" smtClean="0"/>
              <a:t> </a:t>
            </a:r>
            <a:r>
              <a:rPr lang="en-US" sz="2800" b="1" dirty="0" err="1" smtClean="0"/>
              <a:t>wini</a:t>
            </a:r>
            <a:r>
              <a:rPr lang="en-US" sz="2800" b="1" dirty="0" smtClean="0"/>
              <a:t> </a:t>
            </a:r>
            <a:r>
              <a:rPr lang="en-US" sz="2800" b="1" dirty="0" err="1" smtClean="0"/>
              <a:t>grontapoe</a:t>
            </a:r>
            <a:r>
              <a:rPr lang="en-US" sz="2800" b="1" dirty="0" smtClean="0"/>
              <a:t> </a:t>
            </a:r>
            <a:r>
              <a:rPr lang="en-US" sz="2800" b="1" dirty="0" err="1" smtClean="0"/>
              <a:t>kaba</a:t>
            </a:r>
            <a:r>
              <a:rPr lang="en-US" sz="2800" b="1" dirty="0" smtClean="0"/>
              <a:t>.</a:t>
            </a: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p>
            <a:fld id="{C922E351-5475-4F32-8143-7F262A44D780}" type="datetime1">
              <a:rPr lang="en-US"/>
              <a:pPr/>
              <a:t>12/3/2010</a:t>
            </a:fld>
            <a:endParaRPr lang="en-US"/>
          </a:p>
        </p:txBody>
      </p:sp>
      <p:sp>
        <p:nvSpPr>
          <p:cNvPr id="37891" name="Footer Placeholder 4"/>
          <p:cNvSpPr>
            <a:spLocks noGrp="1"/>
          </p:cNvSpPr>
          <p:nvPr>
            <p:ph type="ftr" sz="quarter" idx="11"/>
          </p:nvPr>
        </p:nvSpPr>
        <p:spPr>
          <a:noFill/>
        </p:spPr>
        <p:txBody>
          <a:bodyPr/>
          <a:lstStyle/>
          <a:p>
            <a:r>
              <a:rPr lang="en-US"/>
              <a:t>Da Bijbel nanga Pokoe</a:t>
            </a:r>
          </a:p>
        </p:txBody>
      </p:sp>
      <p:sp>
        <p:nvSpPr>
          <p:cNvPr id="37892" name="Slide Number Placeholder 5"/>
          <p:cNvSpPr>
            <a:spLocks noGrp="1"/>
          </p:cNvSpPr>
          <p:nvPr>
            <p:ph type="sldNum" sz="quarter" idx="12"/>
          </p:nvPr>
        </p:nvSpPr>
        <p:spPr>
          <a:noFill/>
        </p:spPr>
        <p:txBody>
          <a:bodyPr/>
          <a:lstStyle/>
          <a:p>
            <a:fld id="{F5E0B367-4B6F-4C58-8E39-D83624E5BA59}" type="slidenum">
              <a:rPr lang="en-US"/>
              <a:pPr/>
              <a:t>89</a:t>
            </a:fld>
            <a:endParaRPr lang="en-US"/>
          </a:p>
        </p:txBody>
      </p:sp>
      <p:sp>
        <p:nvSpPr>
          <p:cNvPr id="37893" name="Rectangle 2"/>
          <p:cNvSpPr>
            <a:spLocks noGrp="1" noChangeArrowheads="1"/>
          </p:cNvSpPr>
          <p:nvPr>
            <p:ph type="title"/>
          </p:nvPr>
        </p:nvSpPr>
        <p:spPr/>
        <p:txBody>
          <a:bodyPr/>
          <a:lstStyle/>
          <a:p>
            <a:pPr eaLnBrk="1" hangingPunct="1"/>
            <a:r>
              <a:rPr lang="en-US" smtClean="0"/>
              <a:t>Les foe Amalek</a:t>
            </a:r>
          </a:p>
        </p:txBody>
      </p:sp>
      <p:sp>
        <p:nvSpPr>
          <p:cNvPr id="37894" name="Rectangle 3"/>
          <p:cNvSpPr>
            <a:spLocks noGrp="1" noChangeArrowheads="1"/>
          </p:cNvSpPr>
          <p:nvPr>
            <p:ph type="body" idx="1"/>
          </p:nvPr>
        </p:nvSpPr>
        <p:spPr/>
        <p:txBody>
          <a:bodyPr/>
          <a:lstStyle/>
          <a:p>
            <a:pPr eaLnBrk="1" hangingPunct="1"/>
            <a:r>
              <a:rPr lang="en-US" sz="2800" smtClean="0"/>
              <a:t>Mozes val aan toe presi</a:t>
            </a:r>
          </a:p>
          <a:p>
            <a:pPr eaLnBrk="1" hangingPunct="1"/>
            <a:r>
              <a:rPr lang="en-US" sz="2800" smtClean="0"/>
              <a:t>Jozua ben val aan na da plata presi</a:t>
            </a:r>
          </a:p>
          <a:p>
            <a:pPr eaLnBrk="1" hangingPunct="1"/>
            <a:r>
              <a:rPr lang="en-US" sz="2800" smtClean="0"/>
              <a:t>Mozes ben begi nanga da tiki foe Gado tapoe da bergi.  Mozes ben aksi Gado foe gi da wini.  En da troe wini ben pasa tapoe da bergi nanga Mozes – en no nanga Jozua</a:t>
            </a:r>
          </a:p>
          <a:p>
            <a:pPr eaLnBrk="1" hangingPunct="1"/>
            <a:r>
              <a:rPr lang="en-US" sz="2800" smtClean="0"/>
              <a:t>Ma a de moeilijk foe begi dorodoro = Mozes anoe kom hebi…</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a:t>
            </a:r>
            <a:r>
              <a:rPr lang="en-US" dirty="0" smtClean="0"/>
              <a:t> </a:t>
            </a:r>
            <a:r>
              <a:rPr lang="en-US" dirty="0" err="1" smtClean="0"/>
              <a:t>kisi</a:t>
            </a:r>
            <a:r>
              <a:rPr lang="en-US" dirty="0" smtClean="0"/>
              <a:t> </a:t>
            </a:r>
            <a:r>
              <a:rPr lang="en-US" dirty="0" err="1" smtClean="0"/>
              <a:t>verloesoe</a:t>
            </a:r>
            <a:r>
              <a:rPr lang="en-US" dirty="0" smtClean="0"/>
              <a:t> </a:t>
            </a:r>
            <a:r>
              <a:rPr lang="en-US" dirty="0" err="1" smtClean="0"/>
              <a:t>dei</a:t>
            </a:r>
            <a:r>
              <a:rPr lang="en-US" dirty="0" smtClean="0"/>
              <a:t> foe </a:t>
            </a:r>
            <a:r>
              <a:rPr lang="en-US" dirty="0" err="1" smtClean="0"/>
              <a:t>dei</a:t>
            </a:r>
            <a:endParaRPr lang="en-US" dirty="0"/>
          </a:p>
        </p:txBody>
      </p:sp>
      <p:sp>
        <p:nvSpPr>
          <p:cNvPr id="3" name="Content Placeholder 2"/>
          <p:cNvSpPr>
            <a:spLocks noGrp="1"/>
          </p:cNvSpPr>
          <p:nvPr>
            <p:ph idx="1"/>
          </p:nvPr>
        </p:nvSpPr>
        <p:spPr/>
        <p:txBody>
          <a:bodyPr/>
          <a:lstStyle/>
          <a:p>
            <a:r>
              <a:rPr lang="en-US" b="1" dirty="0" smtClean="0"/>
              <a:t>Heb. 7:25 </a:t>
            </a:r>
            <a:r>
              <a:rPr lang="en-US" b="1" baseline="0" dirty="0" smtClean="0"/>
              <a:t>Foe </a:t>
            </a:r>
            <a:r>
              <a:rPr lang="en-US" b="1" baseline="0" dirty="0" err="1" smtClean="0"/>
              <a:t>dat'ede</a:t>
            </a:r>
            <a:r>
              <a:rPr lang="en-US" b="1" baseline="0" dirty="0" smtClean="0"/>
              <a:t> A </a:t>
            </a:r>
            <a:r>
              <a:rPr lang="en-US" b="1" baseline="0" dirty="0" err="1" smtClean="0"/>
              <a:t>kan</a:t>
            </a:r>
            <a:r>
              <a:rPr lang="en-US" b="1" baseline="0" dirty="0" smtClean="0"/>
              <a:t> </a:t>
            </a:r>
            <a:r>
              <a:rPr lang="en-US" b="1" baseline="0" dirty="0" err="1" smtClean="0"/>
              <a:t>verloesoe</a:t>
            </a:r>
            <a:r>
              <a:rPr lang="en-US" b="1" baseline="0" dirty="0" smtClean="0"/>
              <a:t> </a:t>
            </a:r>
            <a:r>
              <a:rPr lang="en-US" b="1" baseline="0" dirty="0" err="1" smtClean="0"/>
              <a:t>dem</a:t>
            </a:r>
            <a:r>
              <a:rPr lang="en-US" b="1" baseline="0" dirty="0" smtClean="0"/>
              <a:t> </a:t>
            </a:r>
            <a:r>
              <a:rPr lang="en-US" b="1" baseline="0" dirty="0" err="1" smtClean="0"/>
              <a:t>na</a:t>
            </a:r>
            <a:r>
              <a:rPr lang="en-US" b="1" baseline="0" dirty="0" smtClean="0"/>
              <a:t> ala </a:t>
            </a:r>
            <a:r>
              <a:rPr lang="en-US" b="1" baseline="0" dirty="0" err="1" smtClean="0"/>
              <a:t>fasi</a:t>
            </a:r>
            <a:r>
              <a:rPr lang="en-US" b="1" baseline="0" dirty="0" smtClean="0"/>
              <a:t> toe; </a:t>
            </a:r>
            <a:r>
              <a:rPr lang="en-US" b="1" baseline="0" dirty="0" err="1" smtClean="0"/>
              <a:t>dem</a:t>
            </a:r>
            <a:r>
              <a:rPr lang="en-US" b="1" baseline="0" dirty="0" smtClean="0"/>
              <a:t> </a:t>
            </a:r>
            <a:r>
              <a:rPr lang="en-US" b="1" baseline="0" dirty="0" err="1" smtClean="0"/>
              <a:t>disi</a:t>
            </a:r>
            <a:r>
              <a:rPr lang="en-US" b="1" baseline="0" dirty="0" smtClean="0"/>
              <a:t> </a:t>
            </a:r>
            <a:r>
              <a:rPr lang="en-US" b="1" baseline="0" dirty="0" err="1" smtClean="0"/>
              <a:t>kom</a:t>
            </a:r>
            <a:r>
              <a:rPr lang="en-US" b="1" baseline="0" dirty="0" smtClean="0"/>
              <a:t> </a:t>
            </a:r>
            <a:r>
              <a:rPr lang="en-US" b="1" baseline="0" dirty="0" err="1" smtClean="0"/>
              <a:t>na</a:t>
            </a:r>
            <a:r>
              <a:rPr lang="en-US" b="1" baseline="0" dirty="0" smtClean="0"/>
              <a:t> </a:t>
            </a:r>
            <a:r>
              <a:rPr lang="en-US" b="1" baseline="0" dirty="0" err="1" smtClean="0"/>
              <a:t>Gado</a:t>
            </a:r>
            <a:r>
              <a:rPr lang="en-US" b="1" baseline="0" dirty="0" smtClean="0"/>
              <a:t> </a:t>
            </a:r>
            <a:r>
              <a:rPr lang="en-US" b="1" baseline="0" dirty="0" err="1" smtClean="0"/>
              <a:t>doro</a:t>
            </a:r>
            <a:r>
              <a:rPr lang="en-US" b="1" baseline="0" dirty="0" smtClean="0"/>
              <a:t> Hem, foe </a:t>
            </a:r>
            <a:r>
              <a:rPr lang="en-US" b="1" baseline="0" dirty="0" err="1" smtClean="0"/>
              <a:t>di</a:t>
            </a:r>
            <a:r>
              <a:rPr lang="en-US" b="1" baseline="0" dirty="0" smtClean="0"/>
              <a:t> A </a:t>
            </a:r>
            <a:r>
              <a:rPr lang="en-US" b="1" baseline="0" dirty="0" err="1" smtClean="0"/>
              <a:t>libi</a:t>
            </a:r>
            <a:r>
              <a:rPr lang="en-US" b="1" baseline="0" dirty="0" smtClean="0"/>
              <a:t> foe </a:t>
            </a:r>
            <a:r>
              <a:rPr lang="en-US" b="1" baseline="0" dirty="0" err="1" smtClean="0"/>
              <a:t>teego</a:t>
            </a:r>
            <a:r>
              <a:rPr lang="en-US" b="1" baseline="0" dirty="0" smtClean="0"/>
              <a:t> foe </a:t>
            </a:r>
            <a:r>
              <a:rPr lang="en-US" b="1" baseline="0" dirty="0" err="1" smtClean="0"/>
              <a:t>begi</a:t>
            </a:r>
            <a:r>
              <a:rPr lang="en-US" b="1" baseline="0" dirty="0" smtClean="0"/>
              <a:t> </a:t>
            </a:r>
            <a:r>
              <a:rPr lang="en-US" b="1" baseline="0" dirty="0" err="1" smtClean="0"/>
              <a:t>gi</a:t>
            </a:r>
            <a:r>
              <a:rPr lang="en-US" b="1" baseline="0" dirty="0" smtClean="0"/>
              <a:t> </a:t>
            </a:r>
            <a:r>
              <a:rPr lang="en-US" b="1" baseline="0" dirty="0" err="1" smtClean="0"/>
              <a:t>dem</a:t>
            </a:r>
            <a:r>
              <a:rPr lang="en-US" b="1" baseline="0" dirty="0" smtClean="0"/>
              <a:t>.</a:t>
            </a:r>
          </a:p>
          <a:p>
            <a:r>
              <a:rPr lang="en-US" b="1" dirty="0" err="1" smtClean="0"/>
              <a:t>Gado</a:t>
            </a:r>
            <a:r>
              <a:rPr lang="en-US" b="1" dirty="0" smtClean="0"/>
              <a:t> </a:t>
            </a:r>
            <a:r>
              <a:rPr lang="en-US" b="1" dirty="0" err="1" smtClean="0"/>
              <a:t>gi</a:t>
            </a:r>
            <a:r>
              <a:rPr lang="en-US" b="1" dirty="0" smtClean="0"/>
              <a:t> </a:t>
            </a:r>
            <a:r>
              <a:rPr lang="en-US" b="1" dirty="0" err="1" smtClean="0"/>
              <a:t>wi</a:t>
            </a:r>
            <a:r>
              <a:rPr lang="en-US" b="1" dirty="0" smtClean="0"/>
              <a:t> </a:t>
            </a:r>
            <a:r>
              <a:rPr lang="en-US" b="1" dirty="0" err="1" smtClean="0"/>
              <a:t>goedoe</a:t>
            </a:r>
            <a:r>
              <a:rPr lang="en-US" b="1" dirty="0" smtClean="0"/>
              <a:t> </a:t>
            </a:r>
            <a:r>
              <a:rPr lang="en-US" b="1" dirty="0" err="1" smtClean="0"/>
              <a:t>pasa</a:t>
            </a:r>
            <a:r>
              <a:rPr lang="en-US" b="1" dirty="0" smtClean="0"/>
              <a:t> </a:t>
            </a:r>
            <a:r>
              <a:rPr lang="en-US" b="1" dirty="0" err="1" smtClean="0"/>
              <a:t>marki</a:t>
            </a:r>
            <a:r>
              <a:rPr lang="en-US" b="1" dirty="0" smtClean="0"/>
              <a:t> foe Hem </a:t>
            </a:r>
            <a:r>
              <a:rPr lang="en-US" b="1" dirty="0" err="1" smtClean="0"/>
              <a:t>glori</a:t>
            </a:r>
            <a:r>
              <a:rPr lang="en-US" b="1" dirty="0" smtClean="0"/>
              <a:t> </a:t>
            </a:r>
            <a:r>
              <a:rPr lang="en-US" b="1" dirty="0" err="1" smtClean="0"/>
              <a:t>doro</a:t>
            </a:r>
            <a:r>
              <a:rPr lang="en-US" b="1" dirty="0" smtClean="0"/>
              <a:t> Hem </a:t>
            </a:r>
            <a:r>
              <a:rPr lang="en-US" b="1" dirty="0" err="1" smtClean="0"/>
              <a:t>krakti</a:t>
            </a:r>
            <a:r>
              <a:rPr lang="en-US" b="1" dirty="0" smtClean="0"/>
              <a:t> foe </a:t>
            </a:r>
            <a:r>
              <a:rPr lang="en-US" b="1" dirty="0" err="1" smtClean="0"/>
              <a:t>meki</a:t>
            </a:r>
            <a:r>
              <a:rPr lang="en-US" b="1" dirty="0" smtClean="0"/>
              <a:t> </a:t>
            </a:r>
            <a:r>
              <a:rPr lang="en-US" b="1" dirty="0" err="1" smtClean="0"/>
              <a:t>wi</a:t>
            </a:r>
            <a:r>
              <a:rPr lang="en-US" b="1" dirty="0" smtClean="0"/>
              <a:t> </a:t>
            </a:r>
            <a:r>
              <a:rPr lang="en-US" b="1" dirty="0" err="1" smtClean="0"/>
              <a:t>kom</a:t>
            </a:r>
            <a:r>
              <a:rPr lang="en-US" b="1" dirty="0" smtClean="0"/>
              <a:t> </a:t>
            </a:r>
            <a:r>
              <a:rPr lang="en-US" b="1" dirty="0" err="1" smtClean="0"/>
              <a:t>santa</a:t>
            </a:r>
            <a:r>
              <a:rPr lang="en-US" b="1" dirty="0" smtClean="0"/>
              <a:t>…</a:t>
            </a:r>
            <a:endParaRPr lang="en-US" dirty="0"/>
          </a:p>
        </p:txBody>
      </p:sp>
      <p:sp>
        <p:nvSpPr>
          <p:cNvPr id="4" name="Footer Placeholder 3"/>
          <p:cNvSpPr>
            <a:spLocks noGrp="1"/>
          </p:cNvSpPr>
          <p:nvPr>
            <p:ph type="ftr" sz="quarter" idx="11"/>
          </p:nvPr>
        </p:nvSpPr>
        <p:spPr/>
        <p:txBody>
          <a:bodyPr/>
          <a:lstStyle/>
          <a:p>
            <a:pPr>
              <a:defRPr/>
            </a:pPr>
            <a:r>
              <a:rPr lang="en-US" dirty="0" err="1" smtClean="0"/>
              <a:t>Opo</a:t>
            </a:r>
            <a:r>
              <a:rPr lang="en-US" dirty="0" smtClean="0"/>
              <a:t> </a:t>
            </a:r>
            <a:r>
              <a:rPr lang="en-US" dirty="0" err="1" smtClean="0"/>
              <a:t>Fensre</a:t>
            </a:r>
            <a:r>
              <a:rPr lang="en-US" dirty="0" smtClean="0"/>
              <a:t> - </a:t>
            </a:r>
            <a:r>
              <a:rPr lang="en-US" dirty="0" err="1" smtClean="0"/>
              <a:t>Da</a:t>
            </a:r>
            <a:r>
              <a:rPr lang="en-US" dirty="0" smtClean="0"/>
              <a:t> </a:t>
            </a:r>
            <a:r>
              <a:rPr lang="en-US" dirty="0" err="1" smtClean="0"/>
              <a:t>Kerki</a:t>
            </a:r>
            <a:r>
              <a:rPr lang="en-US" dirty="0" smtClean="0"/>
              <a:t> </a:t>
            </a:r>
            <a:r>
              <a:rPr lang="en-US" dirty="0" err="1" smtClean="0"/>
              <a:t>nanga</a:t>
            </a:r>
            <a:r>
              <a:rPr lang="en-US" dirty="0" smtClean="0"/>
              <a:t> </a:t>
            </a:r>
            <a:r>
              <a:rPr lang="en-US" dirty="0" err="1" smtClean="0"/>
              <a:t>Opwekking</a:t>
            </a:r>
            <a:endParaRPr lang="en-US" dirty="0"/>
          </a:p>
        </p:txBody>
      </p:sp>
      <p:sp>
        <p:nvSpPr>
          <p:cNvPr id="5" name="Slide Number Placeholder 4"/>
          <p:cNvSpPr>
            <a:spLocks noGrp="1"/>
          </p:cNvSpPr>
          <p:nvPr>
            <p:ph type="sldNum" sz="quarter" idx="12"/>
          </p:nvPr>
        </p:nvSpPr>
        <p:spPr/>
        <p:txBody>
          <a:bodyPr/>
          <a:lstStyle/>
          <a:p>
            <a:pPr>
              <a:defRPr/>
            </a:pPr>
            <a:fld id="{86992C81-E567-4B94-A977-21FC254A6398}" type="slidenum">
              <a:rPr lang="en-US" smtClean="0"/>
              <a:pPr>
                <a:defRPr/>
              </a:pPr>
              <a:t>9</a:t>
            </a:fld>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p>
            <a:fld id="{9EF01F65-5E9B-4E70-A2F3-F38CD7D0383A}" type="datetime1">
              <a:rPr lang="en-US"/>
              <a:pPr/>
              <a:t>12/3/2010</a:t>
            </a:fld>
            <a:endParaRPr lang="en-US"/>
          </a:p>
        </p:txBody>
      </p:sp>
      <p:sp>
        <p:nvSpPr>
          <p:cNvPr id="38915" name="Footer Placeholder 4"/>
          <p:cNvSpPr>
            <a:spLocks noGrp="1"/>
          </p:cNvSpPr>
          <p:nvPr>
            <p:ph type="ftr" sz="quarter" idx="11"/>
          </p:nvPr>
        </p:nvSpPr>
        <p:spPr>
          <a:noFill/>
        </p:spPr>
        <p:txBody>
          <a:bodyPr/>
          <a:lstStyle/>
          <a:p>
            <a:r>
              <a:rPr lang="en-US"/>
              <a:t>Da Bijbel nanga Pokoe</a:t>
            </a:r>
          </a:p>
        </p:txBody>
      </p:sp>
      <p:sp>
        <p:nvSpPr>
          <p:cNvPr id="38916" name="Slide Number Placeholder 5"/>
          <p:cNvSpPr>
            <a:spLocks noGrp="1"/>
          </p:cNvSpPr>
          <p:nvPr>
            <p:ph type="sldNum" sz="quarter" idx="12"/>
          </p:nvPr>
        </p:nvSpPr>
        <p:spPr>
          <a:noFill/>
        </p:spPr>
        <p:txBody>
          <a:bodyPr/>
          <a:lstStyle/>
          <a:p>
            <a:fld id="{0501D635-11A1-4E8E-8BE8-D2E6C4A9853C}" type="slidenum">
              <a:rPr lang="en-US"/>
              <a:pPr/>
              <a:t>90</a:t>
            </a:fld>
            <a:endParaRPr lang="en-US"/>
          </a:p>
        </p:txBody>
      </p:sp>
      <p:sp>
        <p:nvSpPr>
          <p:cNvPr id="38917" name="Rectangle 2"/>
          <p:cNvSpPr>
            <a:spLocks noGrp="1" noChangeArrowheads="1"/>
          </p:cNvSpPr>
          <p:nvPr>
            <p:ph type="title"/>
          </p:nvPr>
        </p:nvSpPr>
        <p:spPr/>
        <p:txBody>
          <a:bodyPr/>
          <a:lstStyle/>
          <a:p>
            <a:pPr eaLnBrk="1" hangingPunct="1"/>
            <a:r>
              <a:rPr lang="en-US" smtClean="0"/>
              <a:t>Aaron &amp; Chur ben jepi</a:t>
            </a:r>
          </a:p>
        </p:txBody>
      </p:sp>
      <p:sp>
        <p:nvSpPr>
          <p:cNvPr id="38918" name="Rectangle 3"/>
          <p:cNvSpPr>
            <a:spLocks noGrp="1" noChangeArrowheads="1"/>
          </p:cNvSpPr>
          <p:nvPr>
            <p:ph type="body" idx="1"/>
          </p:nvPr>
        </p:nvSpPr>
        <p:spPr/>
        <p:txBody>
          <a:bodyPr/>
          <a:lstStyle/>
          <a:p>
            <a:pPr eaLnBrk="1" hangingPunct="1">
              <a:lnSpc>
                <a:spcPct val="90000"/>
              </a:lnSpc>
            </a:pPr>
            <a:r>
              <a:rPr lang="en-US" smtClean="0"/>
              <a:t>Aaron = wi hogepriester, Jezus Kristus</a:t>
            </a:r>
          </a:p>
          <a:p>
            <a:pPr eaLnBrk="1" hangingPunct="1">
              <a:lnSpc>
                <a:spcPct val="90000"/>
              </a:lnSpc>
            </a:pPr>
            <a:r>
              <a:rPr lang="en-US" smtClean="0"/>
              <a:t>Chur = krin – da krakti foe wan krin libi: </a:t>
            </a:r>
            <a:r>
              <a:rPr lang="en-US" b="1" smtClean="0"/>
              <a:t>1 Tim. 2:8 Foe dat'ede mi wani dem mansoema foe begi na ala presi, en </a:t>
            </a:r>
            <a:r>
              <a:rPr lang="en-US" b="1" smtClean="0">
                <a:solidFill>
                  <a:schemeClr val="accent2"/>
                </a:solidFill>
              </a:rPr>
              <a:t>opo santa anoe</a:t>
            </a:r>
            <a:r>
              <a:rPr lang="en-US" b="1" smtClean="0"/>
              <a:t>, sondro hatibron efoe degedege.</a:t>
            </a:r>
          </a:p>
          <a:p>
            <a:pPr eaLnBrk="1" hangingPunct="1">
              <a:lnSpc>
                <a:spcPct val="90000"/>
              </a:lnSpc>
            </a:pPr>
            <a:r>
              <a:rPr lang="en-US" b="1" smtClean="0"/>
              <a:t>A ben de neti joeroe fosi da feti wini – wi moesoe go dorodoro</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p>
            <a:fld id="{C9EF720D-181A-42A9-A90C-C9315D4CA2D7}" type="datetime1">
              <a:rPr lang="en-US"/>
              <a:pPr/>
              <a:t>12/3/2010</a:t>
            </a:fld>
            <a:endParaRPr lang="en-US"/>
          </a:p>
        </p:txBody>
      </p:sp>
      <p:sp>
        <p:nvSpPr>
          <p:cNvPr id="39939" name="Footer Placeholder 4"/>
          <p:cNvSpPr>
            <a:spLocks noGrp="1"/>
          </p:cNvSpPr>
          <p:nvPr>
            <p:ph type="ftr" sz="quarter" idx="11"/>
          </p:nvPr>
        </p:nvSpPr>
        <p:spPr>
          <a:noFill/>
        </p:spPr>
        <p:txBody>
          <a:bodyPr/>
          <a:lstStyle/>
          <a:p>
            <a:r>
              <a:rPr lang="en-US"/>
              <a:t>Da Bijbel nanga Pokoe</a:t>
            </a:r>
          </a:p>
        </p:txBody>
      </p:sp>
      <p:sp>
        <p:nvSpPr>
          <p:cNvPr id="39940" name="Slide Number Placeholder 5"/>
          <p:cNvSpPr>
            <a:spLocks noGrp="1"/>
          </p:cNvSpPr>
          <p:nvPr>
            <p:ph type="sldNum" sz="quarter" idx="12"/>
          </p:nvPr>
        </p:nvSpPr>
        <p:spPr>
          <a:noFill/>
        </p:spPr>
        <p:txBody>
          <a:bodyPr/>
          <a:lstStyle/>
          <a:p>
            <a:fld id="{AA917E6C-0437-4D85-9025-B76423DC193B}" type="slidenum">
              <a:rPr lang="en-US"/>
              <a:pPr/>
              <a:t>91</a:t>
            </a:fld>
            <a:endParaRPr lang="en-US"/>
          </a:p>
        </p:txBody>
      </p:sp>
      <p:sp>
        <p:nvSpPr>
          <p:cNvPr id="39941" name="Rectangle 2"/>
          <p:cNvSpPr>
            <a:spLocks noGrp="1" noChangeArrowheads="1"/>
          </p:cNvSpPr>
          <p:nvPr>
            <p:ph type="title"/>
          </p:nvPr>
        </p:nvSpPr>
        <p:spPr/>
        <p:txBody>
          <a:bodyPr/>
          <a:lstStyle/>
          <a:p>
            <a:pPr eaLnBrk="1" hangingPunct="1"/>
            <a:r>
              <a:rPr lang="en-US" smtClean="0"/>
              <a:t>Te foe kaba, Gado wini da feti</a:t>
            </a:r>
          </a:p>
        </p:txBody>
      </p:sp>
      <p:sp>
        <p:nvSpPr>
          <p:cNvPr id="39942" name="Rectangle 3"/>
          <p:cNvSpPr>
            <a:spLocks noGrp="1" noChangeArrowheads="1"/>
          </p:cNvSpPr>
          <p:nvPr>
            <p:ph type="body" idx="1"/>
          </p:nvPr>
        </p:nvSpPr>
        <p:spPr/>
        <p:txBody>
          <a:bodyPr/>
          <a:lstStyle/>
          <a:p>
            <a:pPr eaLnBrk="1" hangingPunct="1">
              <a:lnSpc>
                <a:spcPct val="80000"/>
              </a:lnSpc>
            </a:pPr>
            <a:r>
              <a:rPr lang="en-US" sz="2800" b="1" smtClean="0"/>
              <a:t>Exodus 17:14. En MASRA ben taki gi Mozes taki: Skrifi disi na ini wan boekoe foe membre, en leisi hem baka na ini dem jesi foe Jozua, bikasi </a:t>
            </a:r>
            <a:r>
              <a:rPr lang="en-US" sz="2800" b="1" smtClean="0">
                <a:solidFill>
                  <a:schemeClr val="accent2"/>
                </a:solidFill>
              </a:rPr>
              <a:t>Mi sa figi dem membre foe Amalek poeroe na ondro hemel krin-krin.</a:t>
            </a:r>
            <a:r>
              <a:rPr lang="en-US" sz="2800" b="1" smtClean="0"/>
              <a:t> 15. En </a:t>
            </a:r>
            <a:r>
              <a:rPr lang="en-US" sz="2800" b="1" smtClean="0">
                <a:solidFill>
                  <a:schemeClr val="accent2"/>
                </a:solidFill>
              </a:rPr>
              <a:t>Mozes ben bouw wan altari, en a ben kari hem MASRA de mi span-doek</a:t>
            </a:r>
            <a:r>
              <a:rPr lang="en-US" sz="2800" b="1" smtClean="0"/>
              <a:t> </a:t>
            </a:r>
            <a:r>
              <a:rPr lang="en-US" sz="2800" b="1" i="1" smtClean="0"/>
              <a:t>(Jehovah-Nissi)</a:t>
            </a:r>
            <a:r>
              <a:rPr lang="en-US" sz="2800" b="1" smtClean="0"/>
              <a:t>; 16. Bikasi a ben taki: MASRA ben sweri dati MASRA sa abi feti nanga Amalek te kisi dem bakatem pikin.</a:t>
            </a:r>
          </a:p>
          <a:p>
            <a:pPr eaLnBrk="1" hangingPunct="1">
              <a:lnSpc>
                <a:spcPct val="80000"/>
              </a:lnSpc>
              <a:buFont typeface="Wingdings" pitchFamily="2" charset="2"/>
              <a:buNone/>
            </a:pPr>
            <a:endParaRPr lang="en-US" sz="2800" b="1" smtClean="0"/>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p>
            <a:fld id="{ED78F2D3-3CAB-4F22-8C1A-F41C447FE7BB}" type="datetime1">
              <a:rPr lang="en-US"/>
              <a:pPr/>
              <a:t>12/3/2010</a:t>
            </a:fld>
            <a:endParaRPr lang="en-US"/>
          </a:p>
        </p:txBody>
      </p:sp>
      <p:sp>
        <p:nvSpPr>
          <p:cNvPr id="40963" name="Footer Placeholder 4"/>
          <p:cNvSpPr>
            <a:spLocks noGrp="1"/>
          </p:cNvSpPr>
          <p:nvPr>
            <p:ph type="ftr" sz="quarter" idx="11"/>
          </p:nvPr>
        </p:nvSpPr>
        <p:spPr>
          <a:noFill/>
        </p:spPr>
        <p:txBody>
          <a:bodyPr/>
          <a:lstStyle/>
          <a:p>
            <a:r>
              <a:rPr lang="en-US"/>
              <a:t>Da Bijbel nanga Pokoe</a:t>
            </a:r>
          </a:p>
        </p:txBody>
      </p:sp>
      <p:sp>
        <p:nvSpPr>
          <p:cNvPr id="40964" name="Slide Number Placeholder 5"/>
          <p:cNvSpPr>
            <a:spLocks noGrp="1"/>
          </p:cNvSpPr>
          <p:nvPr>
            <p:ph type="sldNum" sz="quarter" idx="12"/>
          </p:nvPr>
        </p:nvSpPr>
        <p:spPr>
          <a:noFill/>
        </p:spPr>
        <p:txBody>
          <a:bodyPr/>
          <a:lstStyle/>
          <a:p>
            <a:fld id="{922EA45C-5EA7-4EE3-9317-E9AB1C79438D}" type="slidenum">
              <a:rPr lang="en-US"/>
              <a:pPr/>
              <a:t>92</a:t>
            </a:fld>
            <a:endParaRPr lang="en-US"/>
          </a:p>
        </p:txBody>
      </p:sp>
      <p:sp>
        <p:nvSpPr>
          <p:cNvPr id="40965" name="Rectangle 2"/>
          <p:cNvSpPr>
            <a:spLocks noGrp="1" noChangeArrowheads="1"/>
          </p:cNvSpPr>
          <p:nvPr>
            <p:ph type="title"/>
          </p:nvPr>
        </p:nvSpPr>
        <p:spPr/>
        <p:txBody>
          <a:bodyPr/>
          <a:lstStyle/>
          <a:p>
            <a:pPr eaLnBrk="1" hangingPunct="1"/>
            <a:r>
              <a:rPr lang="en-US" smtClean="0"/>
              <a:t>Wi abi da wini na ini Kristus</a:t>
            </a:r>
          </a:p>
        </p:txBody>
      </p:sp>
      <p:sp>
        <p:nvSpPr>
          <p:cNvPr id="40966" name="Rectangle 3"/>
          <p:cNvSpPr>
            <a:spLocks noGrp="1" noChangeArrowheads="1"/>
          </p:cNvSpPr>
          <p:nvPr>
            <p:ph type="body" idx="1"/>
          </p:nvPr>
        </p:nvSpPr>
        <p:spPr/>
        <p:txBody>
          <a:bodyPr/>
          <a:lstStyle/>
          <a:p>
            <a:pPr eaLnBrk="1" hangingPunct="1"/>
            <a:r>
              <a:rPr lang="en-US" b="1" smtClean="0"/>
              <a:t>I Kor. 15:57. Ma grantangi foe Gado, disi ben meki wi tron winiman doro wi Masra Jezus Kristus.  58. Foe dat'ede, mi lobi brada, tan faste, no seki, ma doe foeroe wroko alatem na ini Masra, bikasi oen sabi taki </a:t>
            </a:r>
            <a:r>
              <a:rPr lang="en-US" b="1" smtClean="0">
                <a:solidFill>
                  <a:schemeClr val="accent2"/>
                </a:solidFill>
              </a:rPr>
              <a:t>oen wroko na ini Masra no de foe soso</a:t>
            </a:r>
            <a:r>
              <a:rPr lang="en-US" b="1" smtClean="0"/>
              <a:t>.</a:t>
            </a:r>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p>
            <a:fld id="{C5318FDD-4188-44BC-9738-1DEEED0CC457}" type="datetime1">
              <a:rPr lang="en-US"/>
              <a:pPr/>
              <a:t>12/3/2010</a:t>
            </a:fld>
            <a:endParaRPr lang="en-US"/>
          </a:p>
        </p:txBody>
      </p:sp>
      <p:sp>
        <p:nvSpPr>
          <p:cNvPr id="41987" name="Footer Placeholder 4"/>
          <p:cNvSpPr>
            <a:spLocks noGrp="1"/>
          </p:cNvSpPr>
          <p:nvPr>
            <p:ph type="ftr" sz="quarter" idx="11"/>
          </p:nvPr>
        </p:nvSpPr>
        <p:spPr>
          <a:noFill/>
        </p:spPr>
        <p:txBody>
          <a:bodyPr/>
          <a:lstStyle/>
          <a:p>
            <a:r>
              <a:rPr lang="en-US"/>
              <a:t>Da Bijbel nanga Pokoe</a:t>
            </a:r>
          </a:p>
        </p:txBody>
      </p:sp>
      <p:sp>
        <p:nvSpPr>
          <p:cNvPr id="41988" name="Slide Number Placeholder 5"/>
          <p:cNvSpPr>
            <a:spLocks noGrp="1"/>
          </p:cNvSpPr>
          <p:nvPr>
            <p:ph type="sldNum" sz="quarter" idx="12"/>
          </p:nvPr>
        </p:nvSpPr>
        <p:spPr>
          <a:noFill/>
        </p:spPr>
        <p:txBody>
          <a:bodyPr/>
          <a:lstStyle/>
          <a:p>
            <a:fld id="{1613C5CB-E46C-47B1-8344-2DFBED9AD28E}" type="slidenum">
              <a:rPr lang="en-US"/>
              <a:pPr/>
              <a:t>93</a:t>
            </a:fld>
            <a:endParaRPr lang="en-US"/>
          </a:p>
        </p:txBody>
      </p:sp>
      <p:sp>
        <p:nvSpPr>
          <p:cNvPr id="41989" name="Rectangle 2"/>
          <p:cNvSpPr>
            <a:spLocks noGrp="1" noChangeArrowheads="1"/>
          </p:cNvSpPr>
          <p:nvPr>
            <p:ph type="title"/>
          </p:nvPr>
        </p:nvSpPr>
        <p:spPr/>
        <p:txBody>
          <a:bodyPr/>
          <a:lstStyle/>
          <a:p>
            <a:pPr eaLnBrk="1" hangingPunct="1"/>
            <a:r>
              <a:rPr lang="en-US" smtClean="0"/>
              <a:t>Voorbeeld – Jabez</a:t>
            </a:r>
            <a:br>
              <a:rPr lang="en-US" smtClean="0"/>
            </a:br>
            <a:endParaRPr lang="en-US" smtClean="0"/>
          </a:p>
        </p:txBody>
      </p:sp>
      <p:sp>
        <p:nvSpPr>
          <p:cNvPr id="41990" name="Rectangle 3"/>
          <p:cNvSpPr>
            <a:spLocks noGrp="1" noChangeArrowheads="1"/>
          </p:cNvSpPr>
          <p:nvPr>
            <p:ph type="body" idx="1"/>
          </p:nvPr>
        </p:nvSpPr>
        <p:spPr/>
        <p:txBody>
          <a:bodyPr/>
          <a:lstStyle/>
          <a:p>
            <a:pPr eaLnBrk="1" hangingPunct="1">
              <a:lnSpc>
                <a:spcPct val="80000"/>
              </a:lnSpc>
            </a:pPr>
            <a:r>
              <a:rPr lang="en-US" sz="2800" b="1" smtClean="0"/>
              <a:t>I Kron. 4:9. En Jabes ben abi wan moro boen nem leki hem brada; hem mama ben kari hem Jabes, bikasi, a ben taki, mi ben meki hem nanga sari.  10. En Jabes ben kari na da Gado foe Israël taki: O dati Joe sa blesi mi foe troe, en dati Joe sa meki mi presi kom moro bigi; en dati Joe anoe sa de nanga mi, en dati Joe kibri mi foe ogri, so dati a no sa meki mi sari toemoesi! En Gado ben gi hem san a ben aksi.</a:t>
            </a:r>
          </a:p>
        </p:txBody>
      </p: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p>
            <a:fld id="{53C63AD6-455F-4EBF-8803-AEC364DCF515}" type="datetime1">
              <a:rPr lang="en-US"/>
              <a:pPr/>
              <a:t>12/3/2010</a:t>
            </a:fld>
            <a:endParaRPr lang="en-US"/>
          </a:p>
        </p:txBody>
      </p:sp>
      <p:sp>
        <p:nvSpPr>
          <p:cNvPr id="43011" name="Footer Placeholder 4"/>
          <p:cNvSpPr>
            <a:spLocks noGrp="1"/>
          </p:cNvSpPr>
          <p:nvPr>
            <p:ph type="ftr" sz="quarter" idx="11"/>
          </p:nvPr>
        </p:nvSpPr>
        <p:spPr>
          <a:noFill/>
        </p:spPr>
        <p:txBody>
          <a:bodyPr/>
          <a:lstStyle/>
          <a:p>
            <a:r>
              <a:rPr lang="en-US"/>
              <a:t>Da Bijbel nanga Pokoe</a:t>
            </a:r>
          </a:p>
        </p:txBody>
      </p:sp>
      <p:sp>
        <p:nvSpPr>
          <p:cNvPr id="43012" name="Slide Number Placeholder 5"/>
          <p:cNvSpPr>
            <a:spLocks noGrp="1"/>
          </p:cNvSpPr>
          <p:nvPr>
            <p:ph type="sldNum" sz="quarter" idx="12"/>
          </p:nvPr>
        </p:nvSpPr>
        <p:spPr>
          <a:noFill/>
        </p:spPr>
        <p:txBody>
          <a:bodyPr/>
          <a:lstStyle/>
          <a:p>
            <a:fld id="{662EBB31-712E-493B-8AA8-CDED0E07DB76}" type="slidenum">
              <a:rPr lang="en-US"/>
              <a:pPr/>
              <a:t>94</a:t>
            </a:fld>
            <a:endParaRPr lang="en-US"/>
          </a:p>
        </p:txBody>
      </p:sp>
      <p:sp>
        <p:nvSpPr>
          <p:cNvPr id="43013" name="Rectangle 2"/>
          <p:cNvSpPr>
            <a:spLocks noGrp="1" noChangeArrowheads="1"/>
          </p:cNvSpPr>
          <p:nvPr>
            <p:ph type="title"/>
          </p:nvPr>
        </p:nvSpPr>
        <p:spPr/>
        <p:txBody>
          <a:bodyPr/>
          <a:lstStyle/>
          <a:p>
            <a:pPr eaLnBrk="1" hangingPunct="1"/>
            <a:r>
              <a:rPr lang="en-US" smtClean="0"/>
              <a:t>Jabez</a:t>
            </a:r>
          </a:p>
        </p:txBody>
      </p:sp>
      <p:sp>
        <p:nvSpPr>
          <p:cNvPr id="43014" name="Rectangle 3"/>
          <p:cNvSpPr>
            <a:spLocks noGrp="1" noChangeArrowheads="1"/>
          </p:cNvSpPr>
          <p:nvPr>
            <p:ph type="body" idx="1"/>
          </p:nvPr>
        </p:nvSpPr>
        <p:spPr/>
        <p:txBody>
          <a:bodyPr/>
          <a:lstStyle/>
          <a:p>
            <a:pPr eaLnBrk="1" hangingPunct="1"/>
            <a:r>
              <a:rPr lang="en-US" dirty="0" err="1" smtClean="0"/>
              <a:t>Wi</a:t>
            </a:r>
            <a:r>
              <a:rPr lang="en-US" dirty="0" smtClean="0"/>
              <a:t> no </a:t>
            </a:r>
            <a:r>
              <a:rPr lang="en-US" dirty="0" err="1" smtClean="0"/>
              <a:t>sabi</a:t>
            </a:r>
            <a:r>
              <a:rPr lang="en-US" dirty="0" smtClean="0"/>
              <a:t> foe </a:t>
            </a:r>
            <a:r>
              <a:rPr lang="en-US" dirty="0" err="1" smtClean="0"/>
              <a:t>san’ede</a:t>
            </a:r>
            <a:r>
              <a:rPr lang="en-US" dirty="0" smtClean="0"/>
              <a:t> hem mama </a:t>
            </a:r>
            <a:r>
              <a:rPr lang="en-US" dirty="0" err="1" smtClean="0"/>
              <a:t>ben</a:t>
            </a:r>
            <a:r>
              <a:rPr lang="en-US" dirty="0" smtClean="0"/>
              <a:t> </a:t>
            </a:r>
            <a:r>
              <a:rPr lang="en-US" dirty="0" err="1" smtClean="0"/>
              <a:t>meki</a:t>
            </a:r>
            <a:r>
              <a:rPr lang="en-US" dirty="0" smtClean="0"/>
              <a:t> hem </a:t>
            </a:r>
            <a:r>
              <a:rPr lang="en-US" dirty="0" err="1" smtClean="0"/>
              <a:t>na</a:t>
            </a:r>
            <a:r>
              <a:rPr lang="en-US" dirty="0" smtClean="0"/>
              <a:t> </a:t>
            </a:r>
            <a:r>
              <a:rPr lang="en-US" dirty="0" err="1" smtClean="0"/>
              <a:t>ini</a:t>
            </a:r>
            <a:r>
              <a:rPr lang="en-US" dirty="0" smtClean="0"/>
              <a:t> sari, ma </a:t>
            </a:r>
            <a:r>
              <a:rPr lang="en-US" dirty="0" err="1" smtClean="0"/>
              <a:t>da</a:t>
            </a:r>
            <a:r>
              <a:rPr lang="en-US" dirty="0" smtClean="0"/>
              <a:t> man </a:t>
            </a:r>
            <a:r>
              <a:rPr lang="en-US" dirty="0" err="1" smtClean="0"/>
              <a:t>ben</a:t>
            </a:r>
            <a:r>
              <a:rPr lang="en-US" dirty="0" smtClean="0"/>
              <a:t> </a:t>
            </a:r>
            <a:r>
              <a:rPr lang="en-US" dirty="0" err="1" smtClean="0"/>
              <a:t>opo</a:t>
            </a:r>
            <a:r>
              <a:rPr lang="en-US" dirty="0" smtClean="0"/>
              <a:t> </a:t>
            </a:r>
            <a:r>
              <a:rPr lang="en-US" dirty="0" err="1" smtClean="0"/>
              <a:t>moro</a:t>
            </a:r>
            <a:r>
              <a:rPr lang="en-US" dirty="0" smtClean="0"/>
              <a:t> </a:t>
            </a:r>
            <a:r>
              <a:rPr lang="en-US" dirty="0" err="1" smtClean="0"/>
              <a:t>hei</a:t>
            </a:r>
            <a:r>
              <a:rPr lang="en-US" dirty="0" smtClean="0"/>
              <a:t> </a:t>
            </a:r>
            <a:r>
              <a:rPr lang="en-US" dirty="0" err="1" smtClean="0"/>
              <a:t>leki</a:t>
            </a:r>
            <a:r>
              <a:rPr lang="en-US" dirty="0" smtClean="0"/>
              <a:t> san </a:t>
            </a:r>
            <a:r>
              <a:rPr lang="en-US" dirty="0" err="1" smtClean="0"/>
              <a:t>da</a:t>
            </a:r>
            <a:r>
              <a:rPr lang="en-US" dirty="0" smtClean="0"/>
              <a:t> mama </a:t>
            </a:r>
            <a:r>
              <a:rPr lang="en-US" dirty="0" err="1" smtClean="0"/>
              <a:t>ben</a:t>
            </a:r>
            <a:r>
              <a:rPr lang="en-US" dirty="0" smtClean="0"/>
              <a:t> </a:t>
            </a:r>
            <a:r>
              <a:rPr lang="en-US" dirty="0" err="1" smtClean="0"/>
              <a:t>taki</a:t>
            </a:r>
            <a:endParaRPr lang="en-US" dirty="0" smtClean="0"/>
          </a:p>
          <a:p>
            <a:pPr eaLnBrk="1" hangingPunct="1"/>
            <a:r>
              <a:rPr lang="en-US" dirty="0" smtClean="0"/>
              <a:t>Moro </a:t>
            </a:r>
            <a:r>
              <a:rPr lang="en-US" dirty="0" err="1" smtClean="0"/>
              <a:t>fara</a:t>
            </a:r>
            <a:r>
              <a:rPr lang="en-US" dirty="0" smtClean="0"/>
              <a:t>, a </a:t>
            </a:r>
            <a:r>
              <a:rPr lang="en-US" dirty="0" err="1" smtClean="0"/>
              <a:t>ben</a:t>
            </a:r>
            <a:r>
              <a:rPr lang="en-US" dirty="0" smtClean="0"/>
              <a:t> </a:t>
            </a:r>
            <a:r>
              <a:rPr lang="en-US" dirty="0" err="1" smtClean="0"/>
              <a:t>begi</a:t>
            </a:r>
            <a:r>
              <a:rPr lang="en-US" dirty="0" smtClean="0"/>
              <a:t> </a:t>
            </a:r>
            <a:r>
              <a:rPr lang="en-US" dirty="0" err="1" smtClean="0"/>
              <a:t>na</a:t>
            </a:r>
            <a:r>
              <a:rPr lang="en-US" dirty="0" smtClean="0"/>
              <a:t> </a:t>
            </a:r>
            <a:r>
              <a:rPr lang="en-US" dirty="0" err="1" smtClean="0"/>
              <a:t>da</a:t>
            </a:r>
            <a:r>
              <a:rPr lang="en-US" dirty="0" smtClean="0"/>
              <a:t> </a:t>
            </a:r>
            <a:r>
              <a:rPr lang="en-US" dirty="0" err="1" smtClean="0"/>
              <a:t>Gado</a:t>
            </a:r>
            <a:r>
              <a:rPr lang="en-US" dirty="0" smtClean="0"/>
              <a:t> foe Israel, </a:t>
            </a:r>
            <a:r>
              <a:rPr lang="en-US" dirty="0" err="1" smtClean="0"/>
              <a:t>da</a:t>
            </a:r>
            <a:r>
              <a:rPr lang="en-US" dirty="0" smtClean="0"/>
              <a:t> </a:t>
            </a:r>
            <a:r>
              <a:rPr lang="en-US" dirty="0" err="1" smtClean="0"/>
              <a:t>Gado</a:t>
            </a:r>
            <a:r>
              <a:rPr lang="en-US" dirty="0" smtClean="0"/>
              <a:t> foe </a:t>
            </a:r>
            <a:r>
              <a:rPr lang="en-US" dirty="0" err="1" smtClean="0"/>
              <a:t>Jakob</a:t>
            </a:r>
            <a:r>
              <a:rPr lang="en-US" dirty="0" smtClean="0"/>
              <a:t>, </a:t>
            </a:r>
            <a:r>
              <a:rPr lang="en-US" dirty="0" err="1" smtClean="0"/>
              <a:t>da</a:t>
            </a:r>
            <a:r>
              <a:rPr lang="en-US" dirty="0" smtClean="0"/>
              <a:t> </a:t>
            </a:r>
            <a:r>
              <a:rPr lang="en-US" dirty="0" err="1" smtClean="0"/>
              <a:t>Gado</a:t>
            </a:r>
            <a:r>
              <a:rPr lang="en-US" dirty="0" smtClean="0"/>
              <a:t> </a:t>
            </a:r>
            <a:r>
              <a:rPr lang="en-US" dirty="0" err="1" smtClean="0"/>
              <a:t>disi</a:t>
            </a:r>
            <a:r>
              <a:rPr lang="en-US" dirty="0" smtClean="0"/>
              <a:t> </a:t>
            </a:r>
            <a:r>
              <a:rPr lang="en-US" dirty="0" err="1" smtClean="0"/>
              <a:t>ben</a:t>
            </a:r>
            <a:r>
              <a:rPr lang="en-US" dirty="0" smtClean="0"/>
              <a:t> </a:t>
            </a:r>
            <a:r>
              <a:rPr lang="en-US" dirty="0" err="1" smtClean="0"/>
              <a:t>kenki</a:t>
            </a:r>
            <a:r>
              <a:rPr lang="en-US" dirty="0" smtClean="0"/>
              <a:t> </a:t>
            </a:r>
            <a:r>
              <a:rPr lang="en-US" dirty="0" err="1" smtClean="0"/>
              <a:t>Jakob</a:t>
            </a:r>
            <a:r>
              <a:rPr lang="en-US" dirty="0" smtClean="0"/>
              <a:t> “</a:t>
            </a:r>
            <a:r>
              <a:rPr lang="en-US" dirty="0" err="1" smtClean="0"/>
              <a:t>graboe</a:t>
            </a:r>
            <a:r>
              <a:rPr lang="en-US" dirty="0" smtClean="0"/>
              <a:t>” </a:t>
            </a:r>
            <a:r>
              <a:rPr lang="en-US" dirty="0" err="1" smtClean="0"/>
              <a:t>na</a:t>
            </a:r>
            <a:r>
              <a:rPr lang="en-US" dirty="0" smtClean="0"/>
              <a:t> Israel “wan </a:t>
            </a:r>
            <a:r>
              <a:rPr lang="en-US" dirty="0" err="1" smtClean="0"/>
              <a:t>fesiman</a:t>
            </a:r>
            <a:r>
              <a:rPr lang="en-US" dirty="0" smtClean="0"/>
              <a:t> </a:t>
            </a:r>
            <a:r>
              <a:rPr lang="en-US" dirty="0" err="1" smtClean="0"/>
              <a:t>nanga</a:t>
            </a:r>
            <a:r>
              <a:rPr lang="en-US" dirty="0" smtClean="0"/>
              <a:t> </a:t>
            </a:r>
            <a:r>
              <a:rPr lang="en-US" dirty="0" err="1" smtClean="0"/>
              <a:t>Gado</a:t>
            </a:r>
            <a:r>
              <a:rPr lang="en-US" dirty="0" smtClean="0"/>
              <a:t>.”  </a:t>
            </a:r>
            <a:r>
              <a:rPr lang="en-US" dirty="0" smtClean="0"/>
              <a:t>A de </a:t>
            </a:r>
            <a:r>
              <a:rPr lang="en-US" dirty="0" err="1" smtClean="0"/>
              <a:t>da</a:t>
            </a:r>
            <a:r>
              <a:rPr lang="en-US" dirty="0" smtClean="0"/>
              <a:t> </a:t>
            </a:r>
            <a:r>
              <a:rPr lang="en-US" dirty="0" err="1" smtClean="0"/>
              <a:t>Gado</a:t>
            </a:r>
            <a:r>
              <a:rPr lang="en-US" dirty="0" smtClean="0"/>
              <a:t> </a:t>
            </a:r>
            <a:r>
              <a:rPr lang="en-US" dirty="0" err="1" smtClean="0"/>
              <a:t>disi</a:t>
            </a:r>
            <a:r>
              <a:rPr lang="en-US" dirty="0" smtClean="0"/>
              <a:t> </a:t>
            </a:r>
            <a:r>
              <a:rPr lang="en-US" dirty="0" err="1" smtClean="0"/>
              <a:t>ben</a:t>
            </a:r>
            <a:r>
              <a:rPr lang="en-US" dirty="0" smtClean="0"/>
              <a:t> </a:t>
            </a:r>
            <a:r>
              <a:rPr lang="en-US" dirty="0" err="1" smtClean="0"/>
              <a:t>verloesoe</a:t>
            </a:r>
            <a:r>
              <a:rPr lang="en-US" dirty="0" smtClean="0"/>
              <a:t> hem </a:t>
            </a:r>
            <a:r>
              <a:rPr lang="en-US" dirty="0" err="1" smtClean="0"/>
              <a:t>kondre</a:t>
            </a:r>
            <a:endParaRPr lang="en-US" dirty="0" smtClean="0"/>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3"/>
          <p:cNvSpPr>
            <a:spLocks noGrp="1"/>
          </p:cNvSpPr>
          <p:nvPr>
            <p:ph type="dt" sz="quarter" idx="10"/>
          </p:nvPr>
        </p:nvSpPr>
        <p:spPr>
          <a:noFill/>
        </p:spPr>
        <p:txBody>
          <a:bodyPr/>
          <a:lstStyle/>
          <a:p>
            <a:fld id="{C0B65F2F-CDEA-4529-99DC-6E4CC75B36B4}" type="datetime1">
              <a:rPr lang="en-US"/>
              <a:pPr/>
              <a:t>12/3/2010</a:t>
            </a:fld>
            <a:endParaRPr lang="en-US"/>
          </a:p>
        </p:txBody>
      </p:sp>
      <p:sp>
        <p:nvSpPr>
          <p:cNvPr id="44035" name="Footer Placeholder 4"/>
          <p:cNvSpPr>
            <a:spLocks noGrp="1"/>
          </p:cNvSpPr>
          <p:nvPr>
            <p:ph type="ftr" sz="quarter" idx="11"/>
          </p:nvPr>
        </p:nvSpPr>
        <p:spPr>
          <a:noFill/>
        </p:spPr>
        <p:txBody>
          <a:bodyPr/>
          <a:lstStyle/>
          <a:p>
            <a:r>
              <a:rPr lang="en-US"/>
              <a:t>Da Bijbel nanga Pokoe</a:t>
            </a:r>
          </a:p>
        </p:txBody>
      </p:sp>
      <p:sp>
        <p:nvSpPr>
          <p:cNvPr id="44036" name="Slide Number Placeholder 5"/>
          <p:cNvSpPr>
            <a:spLocks noGrp="1"/>
          </p:cNvSpPr>
          <p:nvPr>
            <p:ph type="sldNum" sz="quarter" idx="12"/>
          </p:nvPr>
        </p:nvSpPr>
        <p:spPr>
          <a:noFill/>
        </p:spPr>
        <p:txBody>
          <a:bodyPr/>
          <a:lstStyle/>
          <a:p>
            <a:fld id="{7EFCD288-6801-4B9C-B212-B99137CF19CA}" type="slidenum">
              <a:rPr lang="en-US"/>
              <a:pPr/>
              <a:t>95</a:t>
            </a:fld>
            <a:endParaRPr lang="en-US"/>
          </a:p>
        </p:txBody>
      </p:sp>
      <p:sp>
        <p:nvSpPr>
          <p:cNvPr id="44037" name="Rectangle 2"/>
          <p:cNvSpPr>
            <a:spLocks noGrp="1" noChangeArrowheads="1"/>
          </p:cNvSpPr>
          <p:nvPr>
            <p:ph type="title"/>
          </p:nvPr>
        </p:nvSpPr>
        <p:spPr/>
        <p:txBody>
          <a:bodyPr/>
          <a:lstStyle/>
          <a:p>
            <a:pPr eaLnBrk="1" hangingPunct="1"/>
            <a:r>
              <a:rPr lang="en-US" smtClean="0"/>
              <a:t>Jabez</a:t>
            </a:r>
          </a:p>
        </p:txBody>
      </p:sp>
      <p:sp>
        <p:nvSpPr>
          <p:cNvPr id="44038" name="Rectangle 3"/>
          <p:cNvSpPr>
            <a:spLocks noGrp="1" noChangeArrowheads="1"/>
          </p:cNvSpPr>
          <p:nvPr>
            <p:ph type="body" idx="1"/>
          </p:nvPr>
        </p:nvSpPr>
        <p:spPr/>
        <p:txBody>
          <a:bodyPr/>
          <a:lstStyle/>
          <a:p>
            <a:pPr eaLnBrk="1" hangingPunct="1">
              <a:lnSpc>
                <a:spcPct val="80000"/>
              </a:lnSpc>
            </a:pPr>
            <a:r>
              <a:rPr lang="en-US" sz="2800" b="1" smtClean="0"/>
              <a:t>O dati Joe sa blesi mi foe troe</a:t>
            </a:r>
            <a:endParaRPr lang="en-US" sz="2800" smtClean="0"/>
          </a:p>
          <a:p>
            <a:pPr eaLnBrk="1" hangingPunct="1">
              <a:lnSpc>
                <a:spcPct val="80000"/>
              </a:lnSpc>
            </a:pPr>
            <a:r>
              <a:rPr lang="en-US" sz="2800" smtClean="0"/>
              <a:t>A ben aksi fosi dati Gado sa blesi hem foe troe.  Sondro da blesi foe Gado, sortoe libi wi sa abi?</a:t>
            </a:r>
          </a:p>
          <a:p>
            <a:pPr eaLnBrk="1" hangingPunct="1">
              <a:lnSpc>
                <a:spcPct val="80000"/>
              </a:lnSpc>
            </a:pPr>
            <a:r>
              <a:rPr lang="en-US" sz="2800" b="1" smtClean="0"/>
              <a:t>Efesi 1:3. Blesi foe da Gado nanga Tata foe wi Masra Jezus Kristus, disi ben blesi wi nanga ala jeje-blesi na ini dem hemel presi na ini Kristus,</a:t>
            </a:r>
          </a:p>
          <a:p>
            <a:pPr eaLnBrk="1" hangingPunct="1">
              <a:lnSpc>
                <a:spcPct val="80000"/>
              </a:lnSpc>
            </a:pPr>
            <a:r>
              <a:rPr lang="en-US" sz="2800" b="1" smtClean="0"/>
              <a:t>Membre dati Gado blesi wi kaba…</a:t>
            </a:r>
          </a:p>
          <a:p>
            <a:pPr eaLnBrk="1" hangingPunct="1">
              <a:lnSpc>
                <a:spcPct val="80000"/>
              </a:lnSpc>
            </a:pPr>
            <a:r>
              <a:rPr lang="en-US" sz="2800" b="1" smtClean="0"/>
              <a:t>En Jabez wani dati foe troe</a:t>
            </a: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p>
            <a:fld id="{32540502-8EEB-4D01-8ADA-A0F56F914B85}" type="datetime1">
              <a:rPr lang="en-US"/>
              <a:pPr/>
              <a:t>12/3/2010</a:t>
            </a:fld>
            <a:endParaRPr lang="en-US"/>
          </a:p>
        </p:txBody>
      </p:sp>
      <p:sp>
        <p:nvSpPr>
          <p:cNvPr id="45059" name="Footer Placeholder 4"/>
          <p:cNvSpPr>
            <a:spLocks noGrp="1"/>
          </p:cNvSpPr>
          <p:nvPr>
            <p:ph type="ftr" sz="quarter" idx="11"/>
          </p:nvPr>
        </p:nvSpPr>
        <p:spPr>
          <a:noFill/>
        </p:spPr>
        <p:txBody>
          <a:bodyPr/>
          <a:lstStyle/>
          <a:p>
            <a:r>
              <a:rPr lang="en-US"/>
              <a:t>Da Bijbel nanga Pokoe</a:t>
            </a:r>
          </a:p>
        </p:txBody>
      </p:sp>
      <p:sp>
        <p:nvSpPr>
          <p:cNvPr id="45060" name="Slide Number Placeholder 5"/>
          <p:cNvSpPr>
            <a:spLocks noGrp="1"/>
          </p:cNvSpPr>
          <p:nvPr>
            <p:ph type="sldNum" sz="quarter" idx="12"/>
          </p:nvPr>
        </p:nvSpPr>
        <p:spPr>
          <a:noFill/>
        </p:spPr>
        <p:txBody>
          <a:bodyPr/>
          <a:lstStyle/>
          <a:p>
            <a:fld id="{8F67EFA2-C99F-440A-87C6-B5CA0D93B0AE}" type="slidenum">
              <a:rPr lang="en-US"/>
              <a:pPr/>
              <a:t>96</a:t>
            </a:fld>
            <a:endParaRPr lang="en-US"/>
          </a:p>
        </p:txBody>
      </p:sp>
      <p:sp>
        <p:nvSpPr>
          <p:cNvPr id="45061" name="Rectangle 2"/>
          <p:cNvSpPr>
            <a:spLocks noGrp="1" noChangeArrowheads="1"/>
          </p:cNvSpPr>
          <p:nvPr>
            <p:ph type="title"/>
          </p:nvPr>
        </p:nvSpPr>
        <p:spPr/>
        <p:txBody>
          <a:bodyPr/>
          <a:lstStyle/>
          <a:p>
            <a:pPr eaLnBrk="1" hangingPunct="1"/>
            <a:r>
              <a:rPr lang="en-US" smtClean="0"/>
              <a:t>Jabez…</a:t>
            </a:r>
          </a:p>
        </p:txBody>
      </p:sp>
      <p:sp>
        <p:nvSpPr>
          <p:cNvPr id="45062" name="Rectangle 3"/>
          <p:cNvSpPr>
            <a:spLocks noGrp="1" noChangeArrowheads="1"/>
          </p:cNvSpPr>
          <p:nvPr>
            <p:ph type="body" idx="1"/>
          </p:nvPr>
        </p:nvSpPr>
        <p:spPr>
          <a:xfrm>
            <a:off x="539750" y="2017713"/>
            <a:ext cx="8415338" cy="4114800"/>
          </a:xfrm>
        </p:spPr>
        <p:txBody>
          <a:bodyPr/>
          <a:lstStyle/>
          <a:p>
            <a:pPr eaLnBrk="1" hangingPunct="1"/>
            <a:r>
              <a:rPr lang="en-US" sz="2800" b="1" smtClean="0"/>
              <a:t>en dati Joe sa meki mi presi kom moro bigi</a:t>
            </a:r>
            <a:endParaRPr lang="en-US" sz="2800" smtClean="0"/>
          </a:p>
          <a:p>
            <a:pPr eaLnBrk="1" hangingPunct="1"/>
            <a:r>
              <a:rPr lang="en-US" sz="2800" smtClean="0"/>
              <a:t>Gado meki mi presi moro bigi.  Gado ben pramisi da kondre na hem pipel, ma dem moesoe teki hem komopo foe da anoe foe dem feanti.</a:t>
            </a:r>
          </a:p>
          <a:p>
            <a:pPr eaLnBrk="1" hangingPunct="1"/>
            <a:r>
              <a:rPr lang="en-US" sz="2800" smtClean="0"/>
              <a:t>Jabez wani kisi moro gron – no foe hem egi bigi nem, ma foe da wroko go na fesi.  En a ben aksi foe de waarti foe  kisi Gado blesi kaba…</a:t>
            </a:r>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ate Placeholder 3"/>
          <p:cNvSpPr>
            <a:spLocks noGrp="1"/>
          </p:cNvSpPr>
          <p:nvPr>
            <p:ph type="dt" sz="quarter" idx="10"/>
          </p:nvPr>
        </p:nvSpPr>
        <p:spPr>
          <a:noFill/>
        </p:spPr>
        <p:txBody>
          <a:bodyPr/>
          <a:lstStyle/>
          <a:p>
            <a:fld id="{BDD591BC-A973-4E56-BDAF-0535372BCC95}" type="datetime1">
              <a:rPr lang="en-US"/>
              <a:pPr/>
              <a:t>12/3/2010</a:t>
            </a:fld>
            <a:endParaRPr lang="en-US"/>
          </a:p>
        </p:txBody>
      </p:sp>
      <p:sp>
        <p:nvSpPr>
          <p:cNvPr id="46083" name="Footer Placeholder 4"/>
          <p:cNvSpPr>
            <a:spLocks noGrp="1"/>
          </p:cNvSpPr>
          <p:nvPr>
            <p:ph type="ftr" sz="quarter" idx="11"/>
          </p:nvPr>
        </p:nvSpPr>
        <p:spPr>
          <a:noFill/>
        </p:spPr>
        <p:txBody>
          <a:bodyPr/>
          <a:lstStyle/>
          <a:p>
            <a:r>
              <a:rPr lang="en-US"/>
              <a:t>Da Bijbel nanga Pokoe</a:t>
            </a:r>
          </a:p>
        </p:txBody>
      </p:sp>
      <p:sp>
        <p:nvSpPr>
          <p:cNvPr id="46084" name="Slide Number Placeholder 5"/>
          <p:cNvSpPr>
            <a:spLocks noGrp="1"/>
          </p:cNvSpPr>
          <p:nvPr>
            <p:ph type="sldNum" sz="quarter" idx="12"/>
          </p:nvPr>
        </p:nvSpPr>
        <p:spPr>
          <a:noFill/>
        </p:spPr>
        <p:txBody>
          <a:bodyPr/>
          <a:lstStyle/>
          <a:p>
            <a:fld id="{218E94C0-1E24-4EED-B41F-37FE6B1AD975}" type="slidenum">
              <a:rPr lang="en-US"/>
              <a:pPr/>
              <a:t>97</a:t>
            </a:fld>
            <a:endParaRPr lang="en-US"/>
          </a:p>
        </p:txBody>
      </p:sp>
      <p:sp>
        <p:nvSpPr>
          <p:cNvPr id="46085" name="Rectangle 2"/>
          <p:cNvSpPr>
            <a:spLocks noGrp="1" noChangeArrowheads="1"/>
          </p:cNvSpPr>
          <p:nvPr>
            <p:ph type="title"/>
          </p:nvPr>
        </p:nvSpPr>
        <p:spPr/>
        <p:txBody>
          <a:bodyPr/>
          <a:lstStyle/>
          <a:p>
            <a:pPr eaLnBrk="1" hangingPunct="1"/>
            <a:r>
              <a:rPr lang="en-US" smtClean="0"/>
              <a:t>Jabez</a:t>
            </a:r>
          </a:p>
        </p:txBody>
      </p:sp>
      <p:sp>
        <p:nvSpPr>
          <p:cNvPr id="46086" name="Rectangle 3"/>
          <p:cNvSpPr>
            <a:spLocks noGrp="1" noChangeArrowheads="1"/>
          </p:cNvSpPr>
          <p:nvPr>
            <p:ph type="body" idx="1"/>
          </p:nvPr>
        </p:nvSpPr>
        <p:spPr/>
        <p:txBody>
          <a:bodyPr/>
          <a:lstStyle/>
          <a:p>
            <a:pPr eaLnBrk="1" hangingPunct="1">
              <a:lnSpc>
                <a:spcPct val="90000"/>
              </a:lnSpc>
            </a:pPr>
            <a:r>
              <a:rPr lang="en-US" sz="2800" b="1" smtClean="0"/>
              <a:t>en dati Joe anoe sa de nanga mi</a:t>
            </a:r>
          </a:p>
          <a:p>
            <a:pPr eaLnBrk="1" hangingPunct="1">
              <a:lnSpc>
                <a:spcPct val="90000"/>
              </a:lnSpc>
            </a:pPr>
            <a:r>
              <a:rPr lang="en-US" sz="2800" b="1" smtClean="0"/>
              <a:t>Jabez ben abi Gado anoe fanowdoe foe </a:t>
            </a:r>
          </a:p>
          <a:p>
            <a:pPr lvl="1" eaLnBrk="1" hangingPunct="1">
              <a:lnSpc>
                <a:spcPct val="90000"/>
              </a:lnSpc>
            </a:pPr>
            <a:r>
              <a:rPr lang="en-US" sz="2400" b="1" smtClean="0"/>
              <a:t>Tiri hem</a:t>
            </a:r>
          </a:p>
          <a:p>
            <a:pPr lvl="1" eaLnBrk="1" hangingPunct="1">
              <a:lnSpc>
                <a:spcPct val="90000"/>
              </a:lnSpc>
            </a:pPr>
            <a:r>
              <a:rPr lang="en-US" sz="2400" b="1" smtClean="0"/>
              <a:t>Gi hem da krakti a ben abi fanowdoe</a:t>
            </a:r>
          </a:p>
          <a:p>
            <a:pPr eaLnBrk="1" hangingPunct="1">
              <a:lnSpc>
                <a:spcPct val="90000"/>
              </a:lnSpc>
            </a:pPr>
            <a:r>
              <a:rPr lang="en-US" sz="2800" b="1" smtClean="0"/>
              <a:t>Jn. 15:5Mi de da druivibon, en oen de dem taki; da soema disi tan na Mi ini, en Mi tan na hem ini, da srefi sa meki foeroe froktoe; bikasi sondro Mi oen no kan doe noti.</a:t>
            </a:r>
          </a:p>
        </p:txBody>
      </p:sp>
    </p:spTree>
  </p:cSld>
  <p:clrMapOvr>
    <a:masterClrMapping/>
  </p:clrMapOvr>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p>
            <a:fld id="{66CD5461-23C1-4FED-9890-D2939B161580}" type="datetime1">
              <a:rPr lang="en-US"/>
              <a:pPr/>
              <a:t>12/3/2010</a:t>
            </a:fld>
            <a:endParaRPr lang="en-US"/>
          </a:p>
        </p:txBody>
      </p:sp>
      <p:sp>
        <p:nvSpPr>
          <p:cNvPr id="47107" name="Footer Placeholder 4"/>
          <p:cNvSpPr>
            <a:spLocks noGrp="1"/>
          </p:cNvSpPr>
          <p:nvPr>
            <p:ph type="ftr" sz="quarter" idx="11"/>
          </p:nvPr>
        </p:nvSpPr>
        <p:spPr>
          <a:noFill/>
        </p:spPr>
        <p:txBody>
          <a:bodyPr/>
          <a:lstStyle/>
          <a:p>
            <a:r>
              <a:rPr lang="en-US"/>
              <a:t>Da Bijbel nanga Pokoe</a:t>
            </a:r>
          </a:p>
        </p:txBody>
      </p:sp>
      <p:sp>
        <p:nvSpPr>
          <p:cNvPr id="47108" name="Slide Number Placeholder 5"/>
          <p:cNvSpPr>
            <a:spLocks noGrp="1"/>
          </p:cNvSpPr>
          <p:nvPr>
            <p:ph type="sldNum" sz="quarter" idx="12"/>
          </p:nvPr>
        </p:nvSpPr>
        <p:spPr>
          <a:noFill/>
        </p:spPr>
        <p:txBody>
          <a:bodyPr/>
          <a:lstStyle/>
          <a:p>
            <a:fld id="{2CDC72AD-E579-4120-BADC-4257A3CFB617}" type="slidenum">
              <a:rPr lang="en-US"/>
              <a:pPr/>
              <a:t>98</a:t>
            </a:fld>
            <a:endParaRPr lang="en-US"/>
          </a:p>
        </p:txBody>
      </p:sp>
      <p:sp>
        <p:nvSpPr>
          <p:cNvPr id="47109" name="Rectangle 2"/>
          <p:cNvSpPr>
            <a:spLocks noGrp="1" noChangeArrowheads="1"/>
          </p:cNvSpPr>
          <p:nvPr>
            <p:ph type="title"/>
          </p:nvPr>
        </p:nvSpPr>
        <p:spPr/>
        <p:txBody>
          <a:bodyPr/>
          <a:lstStyle/>
          <a:p>
            <a:pPr eaLnBrk="1" hangingPunct="1"/>
            <a:r>
              <a:rPr lang="en-US" smtClean="0"/>
              <a:t>Jabez</a:t>
            </a:r>
          </a:p>
        </p:txBody>
      </p:sp>
      <p:sp>
        <p:nvSpPr>
          <p:cNvPr id="47110" name="Rectangle 3"/>
          <p:cNvSpPr>
            <a:spLocks noGrp="1" noChangeArrowheads="1"/>
          </p:cNvSpPr>
          <p:nvPr>
            <p:ph type="body" idx="1"/>
          </p:nvPr>
        </p:nvSpPr>
        <p:spPr/>
        <p:txBody>
          <a:bodyPr/>
          <a:lstStyle/>
          <a:p>
            <a:pPr eaLnBrk="1" hangingPunct="1"/>
            <a:r>
              <a:rPr lang="en-US" b="1" smtClean="0"/>
              <a:t>en dati Joe kibri mi foe ogri</a:t>
            </a:r>
          </a:p>
          <a:p>
            <a:pPr eaLnBrk="1" hangingPunct="1"/>
            <a:r>
              <a:rPr lang="en-US" b="1" smtClean="0"/>
              <a:t>Jabez ben abi wan jepi foe hori ogri farawe foe hem – moro leki hemsrefi ben kan doe</a:t>
            </a:r>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ate Placeholder 3"/>
          <p:cNvSpPr>
            <a:spLocks noGrp="1"/>
          </p:cNvSpPr>
          <p:nvPr>
            <p:ph type="dt" sz="quarter" idx="10"/>
          </p:nvPr>
        </p:nvSpPr>
        <p:spPr>
          <a:noFill/>
        </p:spPr>
        <p:txBody>
          <a:bodyPr/>
          <a:lstStyle/>
          <a:p>
            <a:fld id="{2BE14EC2-AA28-45A2-BF7F-55E669184885}" type="datetime1">
              <a:rPr lang="en-US"/>
              <a:pPr/>
              <a:t>12/3/2010</a:t>
            </a:fld>
            <a:endParaRPr lang="en-US"/>
          </a:p>
        </p:txBody>
      </p:sp>
      <p:sp>
        <p:nvSpPr>
          <p:cNvPr id="48131" name="Footer Placeholder 4"/>
          <p:cNvSpPr>
            <a:spLocks noGrp="1"/>
          </p:cNvSpPr>
          <p:nvPr>
            <p:ph type="ftr" sz="quarter" idx="11"/>
          </p:nvPr>
        </p:nvSpPr>
        <p:spPr>
          <a:noFill/>
        </p:spPr>
        <p:txBody>
          <a:bodyPr/>
          <a:lstStyle/>
          <a:p>
            <a:r>
              <a:rPr lang="en-US"/>
              <a:t>Da Bijbel nanga Pokoe</a:t>
            </a:r>
          </a:p>
        </p:txBody>
      </p:sp>
      <p:sp>
        <p:nvSpPr>
          <p:cNvPr id="48132" name="Slide Number Placeholder 5"/>
          <p:cNvSpPr>
            <a:spLocks noGrp="1"/>
          </p:cNvSpPr>
          <p:nvPr>
            <p:ph type="sldNum" sz="quarter" idx="12"/>
          </p:nvPr>
        </p:nvSpPr>
        <p:spPr>
          <a:noFill/>
        </p:spPr>
        <p:txBody>
          <a:bodyPr/>
          <a:lstStyle/>
          <a:p>
            <a:fld id="{56EDDFFB-DBAD-43CB-8E4B-811B315DB06A}" type="slidenum">
              <a:rPr lang="en-US"/>
              <a:pPr/>
              <a:t>99</a:t>
            </a:fld>
            <a:endParaRPr lang="en-US"/>
          </a:p>
        </p:txBody>
      </p:sp>
      <p:sp>
        <p:nvSpPr>
          <p:cNvPr id="48133" name="Rectangle 2"/>
          <p:cNvSpPr>
            <a:spLocks noGrp="1" noChangeArrowheads="1"/>
          </p:cNvSpPr>
          <p:nvPr>
            <p:ph type="title"/>
          </p:nvPr>
        </p:nvSpPr>
        <p:spPr/>
        <p:txBody>
          <a:bodyPr/>
          <a:lstStyle/>
          <a:p>
            <a:pPr eaLnBrk="1" hangingPunct="1"/>
            <a:r>
              <a:rPr lang="en-US" smtClean="0"/>
              <a:t>Jabez</a:t>
            </a:r>
          </a:p>
        </p:txBody>
      </p:sp>
      <p:sp>
        <p:nvSpPr>
          <p:cNvPr id="48134" name="Rectangle 3"/>
          <p:cNvSpPr>
            <a:spLocks noGrp="1" noChangeArrowheads="1"/>
          </p:cNvSpPr>
          <p:nvPr>
            <p:ph type="body" idx="1"/>
          </p:nvPr>
        </p:nvSpPr>
        <p:spPr/>
        <p:txBody>
          <a:bodyPr/>
          <a:lstStyle/>
          <a:p>
            <a:pPr eaLnBrk="1" hangingPunct="1"/>
            <a:r>
              <a:rPr lang="en-US" sz="2800" b="1" smtClean="0"/>
              <a:t>En Gado ben gi hem san a ben aksi.</a:t>
            </a:r>
          </a:p>
          <a:p>
            <a:pPr eaLnBrk="1" hangingPunct="1"/>
            <a:r>
              <a:rPr lang="en-US" sz="2800" smtClean="0"/>
              <a:t>Da begi ben klop nanga Gado wani</a:t>
            </a:r>
          </a:p>
          <a:p>
            <a:pPr eaLnBrk="1" hangingPunct="1"/>
            <a:r>
              <a:rPr lang="en-US" sz="2800" b="1" smtClean="0"/>
              <a:t>I Jn. 5:14. En disi de san wi sabi troe dati wi abi na Hem ini: dati efoe wi aksi iniwan sani disi de Hem wani, A jere wi.  15. En efoe wi sabi dati A jere wi na ini iniwan sani disi wi aksi, dan wi sabi dati wi abi san wi ben begi foe Hem.</a:t>
            </a:r>
          </a:p>
        </p:txBody>
      </p:sp>
    </p:spTree>
  </p:cSld>
  <p:clrMapOvr>
    <a:masterClrMapping/>
  </p:clrMapOvr>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701"/>
      </a:accent2>
      <a:accent3>
        <a:srgbClr val="FFFFFF"/>
      </a:accent3>
      <a:accent4>
        <a:srgbClr val="000000"/>
      </a:accent4>
      <a:accent5>
        <a:srgbClr val="AAEFD1"/>
      </a:accent5>
      <a:accent6>
        <a:srgbClr val="E706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cs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701"/>
        </a:accent2>
        <a:accent3>
          <a:srgbClr val="FFFFFF"/>
        </a:accent3>
        <a:accent4>
          <a:srgbClr val="000000"/>
        </a:accent4>
        <a:accent5>
          <a:srgbClr val="AAEFD1"/>
        </a:accent5>
        <a:accent6>
          <a:srgbClr val="E706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7131</TotalTime>
  <Words>8986</Words>
  <Application>Microsoft Office PowerPoint</Application>
  <PresentationFormat>On-screen Show (4:3)</PresentationFormat>
  <Paragraphs>962</Paragraphs>
  <Slides>121</Slides>
  <Notes>121</Notes>
  <HiddenSlides>0</HiddenSlides>
  <MMClips>0</MMClips>
  <ScaleCrop>false</ScaleCrop>
  <HeadingPairs>
    <vt:vector size="4" baseType="variant">
      <vt:variant>
        <vt:lpstr>Theme</vt:lpstr>
      </vt:variant>
      <vt:variant>
        <vt:i4>1</vt:i4>
      </vt:variant>
      <vt:variant>
        <vt:lpstr>Slide Titles</vt:lpstr>
      </vt:variant>
      <vt:variant>
        <vt:i4>121</vt:i4>
      </vt:variant>
    </vt:vector>
  </HeadingPairs>
  <TitlesOfParts>
    <vt:vector size="122" baseType="lpstr">
      <vt:lpstr>Blends</vt:lpstr>
      <vt:lpstr>Advanced Bijbel Instituut Module 7 Les 3  Opo Fensre  da kerki nanga opwekking</vt:lpstr>
      <vt:lpstr>Evangelisme &amp; opwekking</vt:lpstr>
      <vt:lpstr>Opwekking</vt:lpstr>
      <vt:lpstr>Opwekking</vt:lpstr>
      <vt:lpstr>Da libi foeroe nanga da Santa Jeje de normaal</vt:lpstr>
      <vt:lpstr>Opwekking no de da standaad</vt:lpstr>
      <vt:lpstr>Opwekking</vt:lpstr>
      <vt:lpstr>Dus da doel foe opwekking</vt:lpstr>
      <vt:lpstr>Wi kisi verloesoe dei foe dei</vt:lpstr>
      <vt:lpstr>Wan vraag</vt:lpstr>
      <vt:lpstr>Presumption</vt:lpstr>
      <vt:lpstr>Wi moesoe preiki da heri evangelium</vt:lpstr>
      <vt:lpstr>Wi moesoe libi wan santa libi!</vt:lpstr>
      <vt:lpstr>Wi moesoe libi wan santa libi!</vt:lpstr>
      <vt:lpstr>Wi moesoe libi wan santa libi!</vt:lpstr>
      <vt:lpstr>Kristus nanga da kerki</vt:lpstr>
      <vt:lpstr>Wi moesoe geniet Kristus</vt:lpstr>
      <vt:lpstr>Efoe wi no loekoe boen…</vt:lpstr>
      <vt:lpstr>Wan troe verloesoe…</vt:lpstr>
      <vt:lpstr>Leki wan njoen schepping</vt:lpstr>
      <vt:lpstr>Redemption</vt:lpstr>
      <vt:lpstr>So srefi na ini da NT</vt:lpstr>
      <vt:lpstr>Troe opwekking pasa na ini dem kerki</vt:lpstr>
      <vt:lpstr>Marki foe da kerki disi de alert</vt:lpstr>
      <vt:lpstr>Marki foe da kerki disi de alert</vt:lpstr>
      <vt:lpstr>Marki foe da kerki disi de alert</vt:lpstr>
      <vt:lpstr>Marki foe da kerki disi de alert</vt:lpstr>
      <vt:lpstr>Da kerki disi de alert</vt:lpstr>
      <vt:lpstr>Da kerki disi de alert de puur</vt:lpstr>
      <vt:lpstr>Disi de da tem foe da Santa Jeje</vt:lpstr>
      <vt:lpstr>Te wi kom na da kaba tijd foe da tem foe gnade</vt:lpstr>
      <vt:lpstr>Gado no de tevrede</vt:lpstr>
      <vt:lpstr>Gado pramisi: </vt:lpstr>
      <vt:lpstr>Gado pramisi</vt:lpstr>
      <vt:lpstr>Wan sani disi tapoe opwekking</vt:lpstr>
      <vt:lpstr>Wi moesoe bribi, en wroko na ini wi bribi</vt:lpstr>
      <vt:lpstr>Gado wroko te soema begi</vt:lpstr>
      <vt:lpstr>Gado doe makti sani te wi bribi tapoe Hem pramisi</vt:lpstr>
      <vt:lpstr>Pramisi wi kan aksi </vt:lpstr>
      <vt:lpstr>Voorbeeld foe Daniel</vt:lpstr>
      <vt:lpstr>Voorbeeld foe Daniel</vt:lpstr>
      <vt:lpstr>Toe fout re opwekking</vt:lpstr>
      <vt:lpstr>Gado gi wi da fasi foe abi wan opwekking doro Hem woortoe</vt:lpstr>
      <vt:lpstr>Opwekking – wi moesoe abi eenheid</vt:lpstr>
      <vt:lpstr>Wi moesoe gi jesi</vt:lpstr>
      <vt:lpstr>Wi moesoe kom krin</vt:lpstr>
      <vt:lpstr>Begi, niet organizatie de fanowdoe</vt:lpstr>
      <vt:lpstr>Tan na mindri da opo presi</vt:lpstr>
      <vt:lpstr>Begi de wi wapen</vt:lpstr>
      <vt:lpstr>Efesi 6</vt:lpstr>
      <vt:lpstr>Wi moesoe tan nanga opo ai</vt:lpstr>
      <vt:lpstr>A teki wan desperate kerki foe abi wan troe opwekking</vt:lpstr>
      <vt:lpstr>Grontapoe-fasi kiri wi</vt:lpstr>
      <vt:lpstr>Grontapoe-fasi</vt:lpstr>
      <vt:lpstr>Bijbel Baptist Kerk Module VI - Begi</vt:lpstr>
      <vt:lpstr>Bijbel Baptist Kerk Wroko doro Begi Module 7 Les 3b</vt:lpstr>
      <vt:lpstr>Begi wroko nanga Gado</vt:lpstr>
      <vt:lpstr>Da tranga begi</vt:lpstr>
      <vt:lpstr>Wan fondamenti foe begi</vt:lpstr>
      <vt:lpstr>Gado wani wroko nanga wi doro begi</vt:lpstr>
      <vt:lpstr>Gado wani jere ibri bribiwan begi</vt:lpstr>
      <vt:lpstr>Gado &amp; wi wroko samen</vt:lpstr>
      <vt:lpstr>Gado &amp; wi wroko samen</vt:lpstr>
      <vt:lpstr>Gado pramisi foe piki wi baka</vt:lpstr>
      <vt:lpstr>Begi de fanowdoe foe Gado wroko sa go na fesi</vt:lpstr>
      <vt:lpstr>Da fosi kerki ben begi foeroe, </vt:lpstr>
      <vt:lpstr>Begi kan seni wrokoman go na ini da oogst</vt:lpstr>
      <vt:lpstr>Begi kan opo doro foe wi preiki da boen njoensoe</vt:lpstr>
      <vt:lpstr>Begi dati wi sa taki nanga dek’ati</vt:lpstr>
      <vt:lpstr>Begi dati wi kan preiki da woortoe krin na wi kondre</vt:lpstr>
      <vt:lpstr>Begi dati da woortoe sa panja en gi Gado glori &amp; broko didibri krakti</vt:lpstr>
      <vt:lpstr>Begi kan kibri dem dinari foe Gado</vt:lpstr>
      <vt:lpstr>Makti wroko kan pasa doro begi</vt:lpstr>
      <vt:lpstr>Masra Jezus taki:</vt:lpstr>
      <vt:lpstr>Da oogst de bigi</vt:lpstr>
      <vt:lpstr>Wrokoman de weiniki</vt:lpstr>
      <vt:lpstr>Begi foe wrokoman</vt:lpstr>
      <vt:lpstr>Begi, dan dienst</vt:lpstr>
      <vt:lpstr>Soema wi moesoe begi?</vt:lpstr>
      <vt:lpstr>Wantoe sani foe prakseri</vt:lpstr>
      <vt:lpstr>Da begi-ministrie foe da kerki</vt:lpstr>
      <vt:lpstr>Da begi-ministrie foe da kerki</vt:lpstr>
      <vt:lpstr>Da begi-ministrie foe da kerki</vt:lpstr>
      <vt:lpstr>Begi gi ala soema</vt:lpstr>
      <vt:lpstr>Begi gi wi kondre </vt:lpstr>
      <vt:lpstr>A de boen gi Gado foe wi begi</vt:lpstr>
      <vt:lpstr>Power doro begi</vt:lpstr>
      <vt:lpstr>Les foe Amalek</vt:lpstr>
      <vt:lpstr>Les foe Amalek</vt:lpstr>
      <vt:lpstr>Aaron &amp; Chur ben jepi</vt:lpstr>
      <vt:lpstr>Te foe kaba, Gado wini da feti</vt:lpstr>
      <vt:lpstr>Wi abi da wini na ini Kristus</vt:lpstr>
      <vt:lpstr>Voorbeeld – Jabez </vt:lpstr>
      <vt:lpstr>Jabez</vt:lpstr>
      <vt:lpstr>Jabez</vt:lpstr>
      <vt:lpstr>Jabez…</vt:lpstr>
      <vt:lpstr>Jabez</vt:lpstr>
      <vt:lpstr>Jabez</vt:lpstr>
      <vt:lpstr>Jabez</vt:lpstr>
      <vt:lpstr>Voorbeeld: Epaphras </vt:lpstr>
      <vt:lpstr>Epaphras</vt:lpstr>
      <vt:lpstr>Epaphras</vt:lpstr>
      <vt:lpstr>Epaphras – Fa a ben begi</vt:lpstr>
      <vt:lpstr>Epaphras – Fa a ben begi</vt:lpstr>
      <vt:lpstr>Paulus getuigi abra Epaphras</vt:lpstr>
      <vt:lpstr>Gado verwondroe…</vt:lpstr>
      <vt:lpstr>Gado si; Gado verwondroe</vt:lpstr>
      <vt:lpstr>Wi abi foeroe bemoediging foe begi kaba</vt:lpstr>
      <vt:lpstr>Foe san’ede wi no begi</vt:lpstr>
      <vt:lpstr>Geschiedenis taigi wi</vt:lpstr>
      <vt:lpstr>Grontapoe situatie eis disi</vt:lpstr>
      <vt:lpstr>Ezekiel:Gado soekoe wan man</vt:lpstr>
      <vt:lpstr>Gado soekoe</vt:lpstr>
      <vt:lpstr>Daniel</vt:lpstr>
      <vt:lpstr>Daniel ben begi regelmachtig</vt:lpstr>
      <vt:lpstr>Te wi begi foe trawan</vt:lpstr>
      <vt:lpstr>Daniel ben begi Bijbel-fasi</vt:lpstr>
      <vt:lpstr>Daniel ben begi Bijbel-fasi</vt:lpstr>
      <vt:lpstr>Gado ben jere Salomo begi</vt:lpstr>
      <vt:lpstr>Daniel – da kostoe foe begi</vt:lpstr>
      <vt:lpstr>Daniel – resultaat foe begi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26</cp:revision>
  <cp:lastPrinted>1601-01-01T00:00:00Z</cp:lastPrinted>
  <dcterms:created xsi:type="dcterms:W3CDTF">1601-01-01T00:00:00Z</dcterms:created>
  <dcterms:modified xsi:type="dcterms:W3CDTF">2010-12-03T15:20:28Z</dcterms:modified>
</cp:coreProperties>
</file>