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05.xml" ContentType="application/vnd.openxmlformats-officedocument.presentationml.notes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96.xml" ContentType="application/vnd.openxmlformats-officedocument.presentationml.notes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74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63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30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66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68.xml" ContentType="application/vnd.openxmlformats-officedocument.presentationml.notesSlide+xml"/>
  <Override PartName="/ppt/notesSlides/notesSlide79.xml" ContentType="application/vnd.openxmlformats-officedocument.presentationml.notesSlide+xml"/>
  <Override PartName="/ppt/slides/slide55.xml" ContentType="application/vnd.openxmlformats-officedocument.presentationml.slide+xml"/>
  <Override PartName="/ppt/theme/theme2.xml" ContentType="application/vnd.openxmlformats-officedocument.theme+xml"/>
  <Override PartName="/ppt/notesSlides/notesSlide57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13.xml" ContentType="application/vnd.openxmlformats-officedocument.presentationml.notes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notesSlides/notesSlide46.xml" ContentType="application/vnd.openxmlformats-officedocument.presentationml.notesSlide+xml"/>
  <Override PartName="/ppt/notesSlides/notesSlide93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9.xml" ContentType="application/vnd.openxmlformats-officedocument.presentationml.slide+xml"/>
  <Override PartName="/ppt/slides/slide108.xml" ContentType="application/vnd.openxmlformats-officedocument.presentationml.slide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slides/slide96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notesSlides/notesSlide107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114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103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110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90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108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99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104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95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11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91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109.xml" ContentType="application/vnd.openxmlformats-officedocument.presentationml.notes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slides/slide106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s/slide113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67.xml" ContentType="application/vnd.openxmlformats-officedocument.presentationml.notesSlide+xml"/>
  <Override PartName="/ppt/notesSlides/notesSlide112.xml" ContentType="application/vnd.openxmlformats-officedocument.presentationml.notesSlide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10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4.xml" ContentType="application/vnd.openxmlformats-officedocument.presentationml.notesSlide+xml"/>
  <Override PartName="/ppt/notesSlides/notesSlide81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107.xml" ContentType="application/vnd.openxmlformats-officedocument.presentationml.slide+xml"/>
  <Override PartName="/ppt/viewProps.xml" ContentType="application/vnd.openxmlformats-officedocument.presentationml.viewProps+xml"/>
  <Override PartName="/ppt/notesSlides/notesSlide106.xml" ContentType="application/vnd.openxmlformats-officedocument.presentationml.notesSlide+xml"/>
  <Override PartName="/ppt/slides/slide48.xml" ContentType="application/vnd.openxmlformats-officedocument.presentationml.slide+xml"/>
  <Override PartName="/ppt/slides/slide95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97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notesSlides/notesSlide39.xml" ContentType="application/vnd.openxmlformats-officedocument.presentationml.notesSlide+xml"/>
  <Override PartName="/ppt/notesSlides/notesSlide86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62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1"/>
  </p:sldMasterIdLst>
  <p:notesMasterIdLst>
    <p:notesMasterId r:id="rId116"/>
  </p:notesMasterIdLst>
  <p:handoutMasterIdLst>
    <p:handoutMasterId r:id="rId117"/>
  </p:handoutMasterIdLst>
  <p:sldIdLst>
    <p:sldId id="338" r:id="rId2"/>
    <p:sldId id="339" r:id="rId3"/>
    <p:sldId id="340" r:id="rId4"/>
    <p:sldId id="341" r:id="rId5"/>
    <p:sldId id="342" r:id="rId6"/>
    <p:sldId id="343" r:id="rId7"/>
    <p:sldId id="344" r:id="rId8"/>
    <p:sldId id="345" r:id="rId9"/>
    <p:sldId id="346" r:id="rId10"/>
    <p:sldId id="347" r:id="rId11"/>
    <p:sldId id="348" r:id="rId12"/>
    <p:sldId id="349" r:id="rId13"/>
    <p:sldId id="351" r:id="rId14"/>
    <p:sldId id="352" r:id="rId15"/>
    <p:sldId id="350" r:id="rId16"/>
    <p:sldId id="353" r:id="rId17"/>
    <p:sldId id="354" r:id="rId18"/>
    <p:sldId id="355" r:id="rId19"/>
    <p:sldId id="356" r:id="rId20"/>
    <p:sldId id="357" r:id="rId21"/>
    <p:sldId id="358" r:id="rId22"/>
    <p:sldId id="359" r:id="rId23"/>
    <p:sldId id="360" r:id="rId24"/>
    <p:sldId id="361" r:id="rId25"/>
    <p:sldId id="362" r:id="rId26"/>
    <p:sldId id="363" r:id="rId27"/>
    <p:sldId id="364" r:id="rId28"/>
    <p:sldId id="365" r:id="rId29"/>
    <p:sldId id="366" r:id="rId30"/>
    <p:sldId id="367" r:id="rId31"/>
    <p:sldId id="368" r:id="rId32"/>
    <p:sldId id="369" r:id="rId33"/>
    <p:sldId id="370" r:id="rId34"/>
    <p:sldId id="371" r:id="rId35"/>
    <p:sldId id="372" r:id="rId36"/>
    <p:sldId id="373" r:id="rId37"/>
    <p:sldId id="374" r:id="rId38"/>
    <p:sldId id="375" r:id="rId39"/>
    <p:sldId id="376" r:id="rId40"/>
    <p:sldId id="377" r:id="rId41"/>
    <p:sldId id="378" r:id="rId42"/>
    <p:sldId id="379" r:id="rId43"/>
    <p:sldId id="380" r:id="rId44"/>
    <p:sldId id="381" r:id="rId45"/>
    <p:sldId id="382" r:id="rId46"/>
    <p:sldId id="383" r:id="rId47"/>
    <p:sldId id="384" r:id="rId48"/>
    <p:sldId id="385" r:id="rId49"/>
    <p:sldId id="386" r:id="rId50"/>
    <p:sldId id="387" r:id="rId51"/>
    <p:sldId id="388" r:id="rId52"/>
    <p:sldId id="389" r:id="rId53"/>
    <p:sldId id="390" r:id="rId54"/>
    <p:sldId id="391" r:id="rId55"/>
    <p:sldId id="392" r:id="rId56"/>
    <p:sldId id="393" r:id="rId57"/>
    <p:sldId id="394" r:id="rId58"/>
    <p:sldId id="395" r:id="rId59"/>
    <p:sldId id="396" r:id="rId60"/>
    <p:sldId id="397" r:id="rId61"/>
    <p:sldId id="398" r:id="rId62"/>
    <p:sldId id="399" r:id="rId63"/>
    <p:sldId id="400" r:id="rId64"/>
    <p:sldId id="401" r:id="rId65"/>
    <p:sldId id="402" r:id="rId66"/>
    <p:sldId id="403" r:id="rId67"/>
    <p:sldId id="404" r:id="rId68"/>
    <p:sldId id="405" r:id="rId69"/>
    <p:sldId id="406" r:id="rId70"/>
    <p:sldId id="407" r:id="rId71"/>
    <p:sldId id="408" r:id="rId72"/>
    <p:sldId id="409" r:id="rId73"/>
    <p:sldId id="410" r:id="rId74"/>
    <p:sldId id="411" r:id="rId75"/>
    <p:sldId id="412" r:id="rId76"/>
    <p:sldId id="413" r:id="rId77"/>
    <p:sldId id="414" r:id="rId78"/>
    <p:sldId id="415" r:id="rId79"/>
    <p:sldId id="416" r:id="rId80"/>
    <p:sldId id="417" r:id="rId81"/>
    <p:sldId id="418" r:id="rId82"/>
    <p:sldId id="419" r:id="rId83"/>
    <p:sldId id="420" r:id="rId84"/>
    <p:sldId id="421" r:id="rId85"/>
    <p:sldId id="422" r:id="rId86"/>
    <p:sldId id="423" r:id="rId87"/>
    <p:sldId id="424" r:id="rId88"/>
    <p:sldId id="425" r:id="rId89"/>
    <p:sldId id="426" r:id="rId90"/>
    <p:sldId id="427" r:id="rId91"/>
    <p:sldId id="428" r:id="rId92"/>
    <p:sldId id="429" r:id="rId93"/>
    <p:sldId id="430" r:id="rId94"/>
    <p:sldId id="431" r:id="rId95"/>
    <p:sldId id="432" r:id="rId96"/>
    <p:sldId id="433" r:id="rId97"/>
    <p:sldId id="434" r:id="rId98"/>
    <p:sldId id="435" r:id="rId99"/>
    <p:sldId id="436" r:id="rId100"/>
    <p:sldId id="437" r:id="rId101"/>
    <p:sldId id="438" r:id="rId102"/>
    <p:sldId id="439" r:id="rId103"/>
    <p:sldId id="440" r:id="rId104"/>
    <p:sldId id="441" r:id="rId105"/>
    <p:sldId id="442" r:id="rId106"/>
    <p:sldId id="443" r:id="rId107"/>
    <p:sldId id="444" r:id="rId108"/>
    <p:sldId id="445" r:id="rId109"/>
    <p:sldId id="446" r:id="rId110"/>
    <p:sldId id="447" r:id="rId111"/>
    <p:sldId id="448" r:id="rId112"/>
    <p:sldId id="449" r:id="rId113"/>
    <p:sldId id="451" r:id="rId114"/>
    <p:sldId id="450" r:id="rId1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3399"/>
    <a:srgbClr val="336699"/>
    <a:srgbClr val="008080"/>
    <a:srgbClr val="009999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78" autoAdjust="0"/>
  </p:normalViewPr>
  <p:slideViewPr>
    <p:cSldViewPr>
      <p:cViewPr varScale="1">
        <p:scale>
          <a:sx n="64" d="100"/>
          <a:sy n="64" d="100"/>
        </p:scale>
        <p:origin x="-1330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8DF9341-581A-452E-86D6-9769B08BA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6B44DC9-DABF-401A-8FCB-09DB43133E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D5A5FC-0DC9-4683-A5A3-E618F41570C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100</a:t>
            </a:fld>
            <a:endParaRPr lang="en-US"/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101</a:t>
            </a:fld>
            <a:endParaRPr lang="en-US"/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102</a:t>
            </a:fld>
            <a:endParaRPr lang="en-US"/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103</a:t>
            </a:fld>
            <a:endParaRPr lang="en-US"/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104</a:t>
            </a:fld>
            <a:endParaRPr lang="en-US"/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105</a:t>
            </a:fld>
            <a:endParaRPr lang="en-US"/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106</a:t>
            </a:fld>
            <a:endParaRPr lang="en-US"/>
          </a:p>
        </p:txBody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107</a:t>
            </a:fld>
            <a:endParaRPr lang="en-US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108</a:t>
            </a:fld>
            <a:endParaRPr lang="en-US"/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109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110</a:t>
            </a:fld>
            <a:endParaRPr lang="en-US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111</a:t>
            </a:fld>
            <a:endParaRPr lang="en-US"/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112</a:t>
            </a:fld>
            <a:endParaRPr lang="en-US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113</a:t>
            </a:fld>
            <a:endParaRPr lang="en-US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68</a:t>
            </a:fld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70</a:t>
            </a:fld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71</a:t>
            </a:fld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72</a:t>
            </a:fld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73</a:t>
            </a:fld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75</a:t>
            </a:fld>
            <a:endParaRPr lang="en-US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76</a:t>
            </a:fld>
            <a:endParaRPr lang="en-US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77</a:t>
            </a:fld>
            <a:endParaRPr lang="en-US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78</a:t>
            </a:fld>
            <a:endParaRPr lang="en-US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79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80</a:t>
            </a:fld>
            <a:endParaRPr lang="en-US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81</a:t>
            </a:fld>
            <a:endParaRPr lang="en-US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82</a:t>
            </a:fld>
            <a:endParaRPr lang="en-US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83</a:t>
            </a:fld>
            <a:endParaRPr lang="en-US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84</a:t>
            </a:fld>
            <a:endParaRPr lang="en-US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85</a:t>
            </a:fld>
            <a:endParaRPr lang="en-US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86</a:t>
            </a:fld>
            <a:endParaRPr lang="en-US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87</a:t>
            </a:fld>
            <a:endParaRPr lang="en-US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88</a:t>
            </a:fld>
            <a:endParaRPr lang="en-US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89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90</a:t>
            </a:fld>
            <a:endParaRPr lang="en-US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91</a:t>
            </a:fld>
            <a:endParaRPr lang="en-US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92</a:t>
            </a:fld>
            <a:endParaRPr lang="en-US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93</a:t>
            </a:fld>
            <a:endParaRPr lang="en-US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94</a:t>
            </a:fld>
            <a:endParaRPr lang="en-US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95</a:t>
            </a:fld>
            <a:endParaRPr lang="en-US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96</a:t>
            </a:fld>
            <a:endParaRPr lang="en-US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97</a:t>
            </a:fld>
            <a:endParaRPr lang="en-US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98</a:t>
            </a:fld>
            <a:endParaRPr lang="en-US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Opwekking na ini Religie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7 - Les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99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</a:endParaRPr>
            </a:p>
          </p:txBody>
        </p:sp>
      </p:grpSp>
      <p:sp>
        <p:nvSpPr>
          <p:cNvPr id="13108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108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9D7989E-8E84-42F3-AEB9-BBB93430C728}" type="datetime1">
              <a:rPr lang="en-US" smtClean="0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3C8D5E3-C6E4-4D71-92E5-773F935FBB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2B7C2-1299-416E-BA9B-3FA335725DDE}" type="datetime1">
              <a:rPr lang="en-US" smtClean="0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087D1-834A-4AF3-9E8E-4995EDC7E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A9C96-EF85-42E3-9DF6-AA9C3A40C708}" type="datetime1">
              <a:rPr lang="en-US" smtClean="0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D7D7D-AD1D-4496-90EF-4F86FAF08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4D237-505A-4FCD-A33C-2E296EA6E83D}" type="datetime1">
              <a:rPr lang="en-US" smtClean="0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92C81-E567-4B94-A977-21FC254A6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DFBBE-9E42-4073-84D8-02D68968DD71}" type="datetime1">
              <a:rPr lang="en-US" smtClean="0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6F6F9-CE11-494E-8D99-DBDFB2C60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31F30-9192-42B1-8DA8-CD4E3A10366E}" type="datetime1">
              <a:rPr lang="en-US" smtClean="0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D1956-3559-47C2-88AC-5FFE0ECE3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97A6F-DC5F-4617-8155-31A65B75F969}" type="datetime1">
              <a:rPr lang="en-US" smtClean="0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BD596-DADE-42A3-937B-A895B5ABF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7677E-9527-4DD6-8F76-80A69CAF3828}" type="datetime1">
              <a:rPr lang="en-US" smtClean="0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AC271-8E4D-4819-A9A8-D2EA4ED49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17B8C-5054-4F1A-B717-FC3B971B85A3}" type="datetime1">
              <a:rPr lang="en-US" smtClean="0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554E7-880A-45A7-A3CF-EFC3B0502B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03417-F6BE-49C8-855C-BF64CBAD8386}" type="datetime1">
              <a:rPr lang="en-US" smtClean="0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336D9-EEFB-4F66-BB9F-A1D9B1775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ADAA6-6A33-4BF8-8536-85BCA17A0538}" type="datetime1">
              <a:rPr lang="en-US" smtClean="0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2DD2F-8355-44DA-9B29-A248D184B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1B500EA0-6E56-4744-9D79-B6D57B90B5FD}" type="datetime1">
              <a:rPr lang="en-US" smtClean="0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1300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1300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9858B497-81DF-4B0C-BACC-84C4EF5FDC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505200"/>
            <a:ext cx="7772400" cy="1752600"/>
          </a:xfrm>
        </p:spPr>
        <p:txBody>
          <a:bodyPr/>
          <a:lstStyle/>
          <a:p>
            <a:pPr algn="ctr"/>
            <a:r>
              <a:rPr lang="en-US" b="1" dirty="0" smtClean="0"/>
              <a:t>Advanced </a:t>
            </a:r>
            <a:r>
              <a:rPr lang="en-US" b="1" dirty="0" err="1" smtClean="0"/>
              <a:t>Bijbel</a:t>
            </a:r>
            <a:r>
              <a:rPr lang="en-US" b="1" dirty="0" smtClean="0"/>
              <a:t> </a:t>
            </a:r>
            <a:r>
              <a:rPr lang="en-US" b="1" dirty="0" err="1" smtClean="0"/>
              <a:t>Instituut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Module 7 </a:t>
            </a:r>
            <a:r>
              <a:rPr lang="en-US" b="1" smtClean="0"/>
              <a:t>Les 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6600" b="1" dirty="0" err="1" smtClean="0">
                <a:solidFill>
                  <a:srgbClr val="FF0000"/>
                </a:solidFill>
              </a:rPr>
              <a:t>Opwekking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na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ini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Religie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1447800" y="5981700"/>
            <a:ext cx="6400800" cy="1752600"/>
          </a:xfrm>
        </p:spPr>
        <p:txBody>
          <a:bodyPr/>
          <a:lstStyle/>
          <a:p>
            <a:r>
              <a:rPr lang="en-US" sz="2000" dirty="0" smtClean="0"/>
              <a:t>R. Patton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10:12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baseline="0" dirty="0" err="1" smtClean="0"/>
              <a:t>Prani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gerechtigheid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oensrefi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koti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sari-</a:t>
            </a:r>
            <a:r>
              <a:rPr lang="en-US" b="1" baseline="0" dirty="0" err="1" smtClean="0"/>
              <a:t>hati</a:t>
            </a:r>
            <a:r>
              <a:rPr lang="en-US" b="1" baseline="0" dirty="0" smtClean="0"/>
              <a:t>;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wroko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da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gron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disi</a:t>
            </a:r>
            <a:r>
              <a:rPr lang="en-US" b="1" baseline="0" dirty="0" smtClean="0">
                <a:solidFill>
                  <a:schemeClr val="accent2"/>
                </a:solidFill>
              </a:rPr>
              <a:t> no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ben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prani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ete</a:t>
            </a:r>
            <a:r>
              <a:rPr lang="en-US" b="1" baseline="0" dirty="0" smtClean="0">
                <a:solidFill>
                  <a:schemeClr val="accent2"/>
                </a:solidFill>
              </a:rPr>
              <a:t>;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bikasi</a:t>
            </a:r>
            <a:r>
              <a:rPr lang="en-US" b="1" baseline="0" dirty="0" smtClean="0">
                <a:solidFill>
                  <a:schemeClr val="accent2"/>
                </a:solidFill>
              </a:rPr>
              <a:t> a de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da</a:t>
            </a:r>
            <a:r>
              <a:rPr lang="en-US" b="1" baseline="0" dirty="0" smtClean="0">
                <a:solidFill>
                  <a:schemeClr val="accent2"/>
                </a:solidFill>
              </a:rPr>
              <a:t> tem foe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soekoe</a:t>
            </a:r>
            <a:r>
              <a:rPr lang="en-US" b="1" baseline="0" dirty="0" smtClean="0">
                <a:solidFill>
                  <a:schemeClr val="accent2"/>
                </a:solidFill>
              </a:rPr>
              <a:t> MASRA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te</a:t>
            </a:r>
            <a:r>
              <a:rPr lang="en-US" b="1" baseline="0" dirty="0" smtClean="0"/>
              <a:t> A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en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gerechtigheid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fadon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tapoe</a:t>
            </a:r>
            <a:r>
              <a:rPr lang="en-US" b="1" baseline="0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jongoe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Sacrifice no de </a:t>
            </a:r>
            <a:r>
              <a:rPr lang="en-US" dirty="0" err="1" smtClean="0"/>
              <a:t>troe</a:t>
            </a:r>
            <a:r>
              <a:rPr lang="en-US" dirty="0" smtClean="0"/>
              <a:t> sacrifice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beste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totaal</a:t>
            </a:r>
            <a:r>
              <a:rPr lang="en-US" dirty="0" smtClean="0"/>
              <a:t> </a:t>
            </a:r>
            <a:r>
              <a:rPr lang="en-US" dirty="0" err="1" smtClean="0"/>
              <a:t>eerlijk</a:t>
            </a:r>
            <a:endParaRPr lang="en-US" dirty="0" smtClean="0"/>
          </a:p>
          <a:p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religie</a:t>
            </a:r>
            <a:r>
              <a:rPr lang="en-US" dirty="0" smtClean="0"/>
              <a:t> de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prisiri</a:t>
            </a:r>
            <a:r>
              <a:rPr lang="en-US" dirty="0" smtClean="0"/>
              <a:t> en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en </a:t>
            </a:r>
            <a:r>
              <a:rPr lang="en-US" dirty="0" err="1" smtClean="0"/>
              <a:t>glori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verwakti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wan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go </a:t>
            </a:r>
            <a:r>
              <a:rPr lang="en-US" dirty="0" err="1" smtClean="0"/>
              <a:t>dorodoro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</a:t>
            </a:r>
            <a:r>
              <a:rPr lang="en-US" dirty="0" err="1" smtClean="0"/>
              <a:t>bribi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100</a:t>
            </a:fld>
            <a:endParaRPr lang="en-US" dirty="0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jongoe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Santa-</a:t>
            </a:r>
            <a:r>
              <a:rPr lang="en-US" dirty="0" err="1" smtClean="0"/>
              <a:t>fasi</a:t>
            </a:r>
            <a:r>
              <a:rPr lang="en-US" dirty="0" smtClean="0"/>
              <a:t> –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no </a:t>
            </a:r>
            <a:r>
              <a:rPr lang="en-US" dirty="0" err="1" smtClean="0"/>
              <a:t>lobi</a:t>
            </a:r>
            <a:r>
              <a:rPr lang="en-US" dirty="0" smtClean="0"/>
              <a:t>.  </a:t>
            </a:r>
            <a:r>
              <a:rPr lang="en-US" dirty="0" err="1" smtClean="0"/>
              <a:t>Membre</a:t>
            </a:r>
            <a:r>
              <a:rPr lang="en-US" dirty="0" smtClean="0"/>
              <a:t> </a:t>
            </a:r>
            <a:r>
              <a:rPr lang="en-US" dirty="0" err="1" smtClean="0"/>
              <a:t>Spreuk</a:t>
            </a:r>
            <a:r>
              <a:rPr lang="en-US" dirty="0" smtClean="0"/>
              <a:t>. 28:9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veragti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de </a:t>
            </a:r>
            <a:r>
              <a:rPr lang="en-US" dirty="0" err="1" smtClean="0"/>
              <a:t>fisti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101</a:t>
            </a:fld>
            <a:endParaRPr lang="en-US" dirty="0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jongoe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eerlijk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zaak-wroko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foe doe</a:t>
            </a:r>
          </a:p>
          <a:p>
            <a:r>
              <a:rPr lang="en-US" dirty="0" smtClean="0"/>
              <a:t>Joe </a:t>
            </a:r>
            <a:r>
              <a:rPr lang="en-US" dirty="0" err="1" smtClean="0"/>
              <a:t>doel</a:t>
            </a:r>
            <a:r>
              <a:rPr lang="en-US" dirty="0" smtClean="0"/>
              <a:t> de foe de </a:t>
            </a:r>
            <a:r>
              <a:rPr lang="en-US" dirty="0" err="1" smtClean="0"/>
              <a:t>volmaakt</a:t>
            </a:r>
            <a:endParaRPr lang="en-US" dirty="0" smtClean="0"/>
          </a:p>
          <a:p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leti</a:t>
            </a:r>
            <a:r>
              <a:rPr lang="en-US" dirty="0" smtClean="0"/>
              <a:t> </a:t>
            </a:r>
            <a:r>
              <a:rPr lang="en-US" dirty="0" err="1" smtClean="0"/>
              <a:t>skijn</a:t>
            </a:r>
            <a:r>
              <a:rPr lang="en-US" dirty="0" smtClean="0"/>
              <a:t> </a:t>
            </a:r>
            <a:r>
              <a:rPr lang="en-US" dirty="0" err="1" smtClean="0"/>
              <a:t>lontoe</a:t>
            </a:r>
            <a:r>
              <a:rPr lang="en-US" dirty="0" smtClean="0"/>
              <a:t> so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en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glori</a:t>
            </a:r>
            <a:endParaRPr lang="en-US" dirty="0" smtClean="0"/>
          </a:p>
          <a:p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102</a:t>
            </a:fld>
            <a:endParaRPr lang="en-US" dirty="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doe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instructie</a:t>
            </a:r>
            <a:endParaRPr lang="en-US" dirty="0" smtClean="0"/>
          </a:p>
          <a:p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sorgoe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jongoewan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fadon</a:t>
            </a:r>
            <a:endParaRPr lang="en-US" dirty="0" smtClean="0"/>
          </a:p>
          <a:p>
            <a:r>
              <a:rPr lang="en-US" dirty="0" err="1" smtClean="0"/>
              <a:t>Vermane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safri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103</a:t>
            </a:fld>
            <a:endParaRPr lang="en-US" dirty="0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dribi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endParaRPr lang="en-US" dirty="0" smtClean="0"/>
          </a:p>
          <a:p>
            <a:r>
              <a:rPr lang="en-US" dirty="0" err="1" smtClean="0"/>
              <a:t>Kande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doe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plikti</a:t>
            </a:r>
            <a:r>
              <a:rPr lang="en-US" dirty="0" smtClean="0"/>
              <a:t> </a:t>
            </a:r>
            <a:r>
              <a:rPr lang="en-US" dirty="0" err="1" smtClean="0"/>
              <a:t>ete</a:t>
            </a:r>
            <a:r>
              <a:rPr lang="en-US" dirty="0" smtClean="0"/>
              <a:t>, ma </a:t>
            </a:r>
            <a:r>
              <a:rPr lang="en-US" dirty="0" err="1" smtClean="0"/>
              <a:t>joe</a:t>
            </a:r>
            <a:r>
              <a:rPr lang="en-US" dirty="0" smtClean="0"/>
              <a:t> no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plikti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wan </a:t>
            </a:r>
            <a:r>
              <a:rPr lang="en-US" dirty="0" err="1" smtClean="0"/>
              <a:t>hebi</a:t>
            </a:r>
            <a:r>
              <a:rPr lang="en-US" dirty="0" smtClean="0"/>
              <a:t> </a:t>
            </a:r>
            <a:r>
              <a:rPr lang="en-US" dirty="0" err="1" smtClean="0"/>
              <a:t>lai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hatibron</a:t>
            </a:r>
            <a:r>
              <a:rPr lang="en-US" dirty="0" smtClean="0"/>
              <a:t>, </a:t>
            </a:r>
            <a:r>
              <a:rPr lang="en-US" dirty="0" err="1" smtClean="0"/>
              <a:t>klagi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</a:p>
          <a:p>
            <a:r>
              <a:rPr lang="en-US" dirty="0" smtClean="0"/>
              <a:t>Joe no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, foe </a:t>
            </a:r>
            <a:r>
              <a:rPr lang="en-US" dirty="0" err="1" smtClean="0"/>
              <a:t>begi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foe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104</a:t>
            </a:fld>
            <a:endParaRPr lang="en-US" dirty="0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dribi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no span </a:t>
            </a:r>
            <a:r>
              <a:rPr lang="en-US" dirty="0" err="1" smtClean="0"/>
              <a:t>nanga</a:t>
            </a:r>
            <a:r>
              <a:rPr lang="en-US" dirty="0" smtClean="0"/>
              <a:t> missions, </a:t>
            </a:r>
            <a:r>
              <a:rPr lang="en-US" dirty="0" err="1" smtClean="0"/>
              <a:t>efoe</a:t>
            </a:r>
            <a:r>
              <a:rPr lang="en-US" dirty="0" smtClean="0"/>
              <a:t> foe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jeje-sani</a:t>
            </a:r>
            <a:endParaRPr lang="en-US" dirty="0" smtClean="0"/>
          </a:p>
          <a:p>
            <a:r>
              <a:rPr lang="en-US" dirty="0" smtClean="0"/>
              <a:t>Joe no </a:t>
            </a:r>
            <a:r>
              <a:rPr lang="en-US" dirty="0" err="1" smtClean="0"/>
              <a:t>wani</a:t>
            </a:r>
            <a:r>
              <a:rPr lang="en-US" dirty="0" smtClean="0"/>
              <a:t> de </a:t>
            </a:r>
            <a:r>
              <a:rPr lang="en-US" dirty="0" err="1" smtClean="0"/>
              <a:t>lontoe</a:t>
            </a:r>
            <a:r>
              <a:rPr lang="en-US" dirty="0" smtClean="0"/>
              <a:t> </a:t>
            </a:r>
            <a:r>
              <a:rPr lang="en-US" dirty="0" err="1" smtClean="0"/>
              <a:t>jeje-soema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joesrefi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&amp; </a:t>
            </a:r>
            <a:r>
              <a:rPr lang="en-US" dirty="0" err="1" smtClean="0"/>
              <a:t>persoonlijke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dienst</a:t>
            </a:r>
            <a:endParaRPr lang="en-US" dirty="0" smtClean="0"/>
          </a:p>
          <a:p>
            <a:r>
              <a:rPr lang="en-US" dirty="0" smtClean="0"/>
              <a:t>Dem no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 </a:t>
            </a:r>
            <a:r>
              <a:rPr lang="en-US" dirty="0" err="1" smtClean="0"/>
              <a:t>fonfon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105</a:t>
            </a:fld>
            <a:endParaRPr lang="en-US" dirty="0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dribi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frede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, no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grontapoe-fasi</a:t>
            </a:r>
            <a:endParaRPr lang="en-US" dirty="0" smtClean="0"/>
          </a:p>
          <a:p>
            <a:r>
              <a:rPr lang="en-US" dirty="0" smtClean="0"/>
              <a:t>A no </a:t>
            </a:r>
            <a:r>
              <a:rPr lang="en-US" dirty="0" err="1" smtClean="0"/>
              <a:t>dwingi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106</a:t>
            </a:fld>
            <a:endParaRPr lang="en-US" dirty="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dribi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foe hem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fisti</a:t>
            </a:r>
            <a:r>
              <a:rPr lang="en-US" dirty="0" smtClean="0"/>
              <a:t> </a:t>
            </a:r>
            <a:r>
              <a:rPr lang="en-US" dirty="0" err="1" smtClean="0"/>
              <a:t>broko-krosi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– a </a:t>
            </a:r>
            <a:r>
              <a:rPr lang="en-US" dirty="0" err="1" smtClean="0"/>
              <a:t>klagi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r>
              <a:rPr lang="en-US" dirty="0" smtClean="0"/>
              <a:t>, </a:t>
            </a:r>
            <a:r>
              <a:rPr lang="en-US" dirty="0" err="1" smtClean="0"/>
              <a:t>hatibron</a:t>
            </a:r>
            <a:r>
              <a:rPr lang="en-US" dirty="0" smtClean="0"/>
              <a:t>, </a:t>
            </a:r>
            <a:r>
              <a:rPr lang="en-US" dirty="0" err="1" smtClean="0"/>
              <a:t>fout</a:t>
            </a:r>
            <a:r>
              <a:rPr lang="en-US" dirty="0" smtClean="0"/>
              <a:t>, </a:t>
            </a:r>
            <a:r>
              <a:rPr lang="en-US" dirty="0" err="1" smtClean="0"/>
              <a:t>lostoe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dom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,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tesi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miti</a:t>
            </a:r>
            <a:r>
              <a:rPr lang="en-US" dirty="0" smtClean="0"/>
              <a:t> hem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107</a:t>
            </a:fld>
            <a:endParaRPr lang="en-US" dirty="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man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dribi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Nanga hem </a:t>
            </a:r>
            <a:r>
              <a:rPr lang="en-US" dirty="0" err="1" smtClean="0"/>
              <a:t>frustratie</a:t>
            </a:r>
            <a:r>
              <a:rPr lang="en-US" dirty="0" smtClean="0"/>
              <a:t>, </a:t>
            </a:r>
            <a:r>
              <a:rPr lang="en-US" dirty="0" err="1" smtClean="0"/>
              <a:t>lasi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,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hede</a:t>
            </a:r>
            <a:r>
              <a:rPr lang="en-US" dirty="0" smtClean="0"/>
              <a:t>, </a:t>
            </a:r>
          </a:p>
          <a:p>
            <a:r>
              <a:rPr lang="en-US" dirty="0" smtClean="0"/>
              <a:t>Nanga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, </a:t>
            </a:r>
            <a:r>
              <a:rPr lang="en-US" dirty="0" err="1" smtClean="0"/>
              <a:t>slavernij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,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108</a:t>
            </a:fld>
            <a:endParaRPr lang="en-US" dirty="0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endParaRPr lang="en-US" dirty="0" smtClean="0"/>
          </a:p>
          <a:p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Fika</a:t>
            </a:r>
            <a:r>
              <a:rPr lang="en-US" dirty="0" smtClean="0"/>
              <a:t> ala </a:t>
            </a:r>
            <a:r>
              <a:rPr lang="en-US" dirty="0" err="1" smtClean="0"/>
              <a:t>bekende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109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prakseri</a:t>
            </a:r>
            <a:r>
              <a:rPr lang="en-US" dirty="0" smtClean="0"/>
              <a:t> foe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ondroesoekoe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foe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prakseri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Ondrosoekoe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stuk</a:t>
            </a:r>
            <a:r>
              <a:rPr lang="en-US" dirty="0" smtClean="0"/>
              <a:t> foe </a:t>
            </a:r>
            <a:r>
              <a:rPr lang="en-US" dirty="0" err="1" smtClean="0"/>
              <a:t>stuk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gro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en </a:t>
            </a:r>
            <a:r>
              <a:rPr lang="en-US" dirty="0" err="1" smtClean="0"/>
              <a:t>vertrouw</a:t>
            </a:r>
            <a:r>
              <a:rPr lang="en-US" dirty="0" smtClean="0"/>
              <a:t> Hem 100%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wisrefi</a:t>
            </a:r>
            <a:r>
              <a:rPr lang="en-US" dirty="0" smtClean="0"/>
              <a:t> 100%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 smtClean="0"/>
          </a:p>
          <a:p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110</a:t>
            </a:fld>
            <a:endParaRPr lang="en-US" dirty="0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gro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Sabi</a:t>
            </a:r>
            <a:r>
              <a:rPr lang="en-US" dirty="0" smtClean="0"/>
              <a:t> en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Vertrouw</a:t>
            </a:r>
            <a:r>
              <a:rPr lang="en-US" dirty="0" smtClean="0"/>
              <a:t> 100%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endParaRPr lang="en-US" dirty="0" smtClean="0"/>
          </a:p>
          <a:p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totaal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totaal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111</a:t>
            </a:fld>
            <a:endParaRPr lang="en-US" dirty="0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vertrouw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komopo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foe </a:t>
            </a:r>
            <a:r>
              <a:rPr lang="en-US" dirty="0" err="1" smtClean="0"/>
              <a:t>grontapoe-fasi</a:t>
            </a:r>
            <a:endParaRPr lang="en-US" dirty="0" smtClean="0"/>
          </a:p>
          <a:p>
            <a:r>
              <a:rPr lang="en-US" dirty="0" smtClean="0"/>
              <a:t>Moro minder </a:t>
            </a:r>
            <a:r>
              <a:rPr lang="en-US" dirty="0" err="1" smtClean="0"/>
              <a:t>sondoe</a:t>
            </a:r>
            <a:r>
              <a:rPr lang="en-US" dirty="0" smtClean="0"/>
              <a:t> foe </a:t>
            </a:r>
            <a:r>
              <a:rPr lang="en-US" dirty="0" err="1" smtClean="0"/>
              <a:t>omissie</a:t>
            </a:r>
            <a:endParaRPr lang="en-US" dirty="0" smtClean="0"/>
          </a:p>
          <a:p>
            <a:r>
              <a:rPr lang="en-US" dirty="0" smtClean="0"/>
              <a:t>Minder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mi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ede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faja-hati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112</a:t>
            </a:fld>
            <a:endParaRPr lang="en-US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512" y="1981200"/>
            <a:ext cx="8726488" cy="4379913"/>
          </a:xfrm>
        </p:spPr>
        <p:txBody>
          <a:bodyPr/>
          <a:lstStyle/>
          <a:p>
            <a:r>
              <a:rPr lang="en-US" dirty="0" smtClean="0"/>
              <a:t>Joe no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joesrefi</a:t>
            </a:r>
            <a:r>
              <a:rPr lang="en-US" dirty="0" smtClean="0"/>
              <a:t> so </a:t>
            </a:r>
            <a:r>
              <a:rPr lang="en-US" dirty="0" err="1" smtClean="0"/>
              <a:t>foeroe</a:t>
            </a:r>
            <a:endParaRPr lang="en-US" dirty="0" smtClean="0"/>
          </a:p>
          <a:p>
            <a:r>
              <a:rPr lang="en-US" dirty="0" smtClean="0"/>
              <a:t>Joe no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hede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accepteer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foe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hede</a:t>
            </a:r>
            <a:r>
              <a:rPr lang="en-US" dirty="0" smtClean="0"/>
              <a:t> so </a:t>
            </a:r>
            <a:r>
              <a:rPr lang="en-US" dirty="0" err="1" smtClean="0"/>
              <a:t>foeroe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113</a:t>
            </a:fld>
            <a:endParaRPr lang="en-US" dirty="0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726488" cy="437991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Joe no </a:t>
            </a:r>
            <a:r>
              <a:rPr lang="en-US" dirty="0" err="1" smtClean="0"/>
              <a:t>loekoe</a:t>
            </a:r>
            <a:r>
              <a:rPr lang="en-US" dirty="0" smtClean="0"/>
              <a:t> so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tesi</a:t>
            </a:r>
            <a:r>
              <a:rPr lang="en-US" dirty="0" smtClean="0"/>
              <a:t> en </a:t>
            </a:r>
            <a:r>
              <a:rPr lang="en-US" dirty="0" err="1" smtClean="0"/>
              <a:t>trobi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djaroesoe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114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Sondoe</a:t>
            </a:r>
            <a:r>
              <a:rPr lang="en-US" dirty="0" smtClean="0"/>
              <a:t> foe </a:t>
            </a:r>
            <a:r>
              <a:rPr lang="en-US" dirty="0" err="1" smtClean="0"/>
              <a:t>omissie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grantangi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mi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stoeka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stoeka</a:t>
            </a:r>
            <a:r>
              <a:rPr lang="en-US" dirty="0" smtClean="0"/>
              <a:t> hem</a:t>
            </a:r>
          </a:p>
          <a:p>
            <a:r>
              <a:rPr lang="en-US" dirty="0" err="1" smtClean="0"/>
              <a:t>Swaki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Sondoe</a:t>
            </a:r>
            <a:r>
              <a:rPr lang="en-US" dirty="0" smtClean="0"/>
              <a:t> foe </a:t>
            </a:r>
            <a:r>
              <a:rPr lang="en-US" dirty="0" err="1" smtClean="0"/>
              <a:t>omissie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17713"/>
            <a:ext cx="8650288" cy="4114800"/>
          </a:xfrm>
        </p:spPr>
        <p:txBody>
          <a:bodyPr/>
          <a:lstStyle/>
          <a:p>
            <a:r>
              <a:rPr lang="en-US" sz="2800" dirty="0" smtClean="0"/>
              <a:t>No </a:t>
            </a:r>
            <a:r>
              <a:rPr lang="en-US" sz="2800" dirty="0" err="1" smtClean="0"/>
              <a:t>begi</a:t>
            </a:r>
            <a:r>
              <a:rPr lang="en-US" sz="2800" dirty="0" smtClean="0"/>
              <a:t> </a:t>
            </a:r>
            <a:r>
              <a:rPr lang="en-US" sz="2800" dirty="0" err="1" smtClean="0"/>
              <a:t>leki</a:t>
            </a:r>
            <a:r>
              <a:rPr lang="en-US" sz="2800" dirty="0" smtClean="0"/>
              <a:t> </a:t>
            </a:r>
            <a:r>
              <a:rPr lang="en-US" sz="2800" dirty="0" err="1" smtClean="0"/>
              <a:t>joe</a:t>
            </a:r>
            <a:r>
              <a:rPr lang="en-US" sz="2800" dirty="0" smtClean="0"/>
              <a:t> </a:t>
            </a:r>
            <a:r>
              <a:rPr lang="en-US" sz="2800" dirty="0" err="1" smtClean="0"/>
              <a:t>moesoe</a:t>
            </a:r>
            <a:r>
              <a:rPr lang="en-US" sz="2800" dirty="0" smtClean="0"/>
              <a:t> </a:t>
            </a:r>
            <a:r>
              <a:rPr lang="en-US" sz="2800" dirty="0" err="1" smtClean="0"/>
              <a:t>begi</a:t>
            </a:r>
            <a:endParaRPr lang="en-US" sz="2800" dirty="0" smtClean="0"/>
          </a:p>
          <a:p>
            <a:r>
              <a:rPr lang="en-US" sz="2800" dirty="0" smtClean="0"/>
              <a:t>No go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dienst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da</a:t>
            </a:r>
            <a:r>
              <a:rPr lang="en-US" sz="2800" dirty="0" smtClean="0"/>
              <a:t> </a:t>
            </a:r>
            <a:r>
              <a:rPr lang="en-US" sz="2800" dirty="0" err="1" smtClean="0"/>
              <a:t>juisti</a:t>
            </a:r>
            <a:r>
              <a:rPr lang="en-US" sz="2800" dirty="0" smtClean="0"/>
              <a:t> </a:t>
            </a:r>
            <a:r>
              <a:rPr lang="en-US" sz="2800" dirty="0" err="1" smtClean="0"/>
              <a:t>fasi</a:t>
            </a:r>
            <a:endParaRPr lang="en-US" sz="2800" dirty="0" smtClean="0"/>
          </a:p>
          <a:p>
            <a:r>
              <a:rPr lang="en-US" sz="2800" dirty="0" err="1" smtClean="0"/>
              <a:t>Onverschillig</a:t>
            </a:r>
            <a:r>
              <a:rPr lang="en-US" sz="2800" dirty="0" smtClean="0"/>
              <a:t> </a:t>
            </a:r>
            <a:r>
              <a:rPr lang="en-US" sz="2800" dirty="0" err="1" smtClean="0"/>
              <a:t>abra</a:t>
            </a:r>
            <a:r>
              <a:rPr lang="en-US" sz="2800" dirty="0" smtClean="0"/>
              <a:t> </a:t>
            </a:r>
            <a:r>
              <a:rPr lang="en-US" sz="2800" dirty="0" err="1" smtClean="0"/>
              <a:t>dem</a:t>
            </a:r>
            <a:r>
              <a:rPr lang="en-US" sz="2800" dirty="0" smtClean="0"/>
              <a:t> </a:t>
            </a:r>
            <a:r>
              <a:rPr lang="en-US" sz="2800" dirty="0" err="1" smtClean="0"/>
              <a:t>sieli</a:t>
            </a:r>
            <a:r>
              <a:rPr lang="en-US" sz="2800" dirty="0" smtClean="0"/>
              <a:t> foe </a:t>
            </a:r>
            <a:r>
              <a:rPr lang="en-US" sz="2800" dirty="0" err="1" smtClean="0"/>
              <a:t>lasiwan</a:t>
            </a:r>
            <a:endParaRPr lang="en-US" sz="2800" dirty="0" smtClean="0"/>
          </a:p>
          <a:p>
            <a:r>
              <a:rPr lang="en-US" sz="2800" dirty="0" smtClean="0"/>
              <a:t>Joe no doe </a:t>
            </a:r>
            <a:r>
              <a:rPr lang="en-US" sz="2800" dirty="0" err="1" smtClean="0"/>
              <a:t>joe</a:t>
            </a:r>
            <a:r>
              <a:rPr lang="en-US" sz="2800" dirty="0" smtClean="0"/>
              <a:t> </a:t>
            </a:r>
            <a:r>
              <a:rPr lang="en-US" sz="2800" dirty="0" err="1" smtClean="0"/>
              <a:t>famiri</a:t>
            </a:r>
            <a:r>
              <a:rPr lang="en-US" sz="2800" dirty="0" smtClean="0"/>
              <a:t> en </a:t>
            </a:r>
            <a:r>
              <a:rPr lang="en-US" sz="2800" dirty="0" err="1" smtClean="0"/>
              <a:t>sociaal</a:t>
            </a:r>
            <a:r>
              <a:rPr lang="en-US" sz="2800" dirty="0" smtClean="0"/>
              <a:t> </a:t>
            </a:r>
            <a:r>
              <a:rPr lang="en-US" sz="2800" dirty="0" err="1" smtClean="0"/>
              <a:t>plikti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wan </a:t>
            </a:r>
            <a:r>
              <a:rPr lang="en-US" sz="2800" dirty="0" err="1" smtClean="0"/>
              <a:t>boen</a:t>
            </a:r>
            <a:r>
              <a:rPr lang="en-US" sz="2800" dirty="0" smtClean="0"/>
              <a:t> </a:t>
            </a:r>
            <a:r>
              <a:rPr lang="en-US" sz="2800" dirty="0" err="1" smtClean="0"/>
              <a:t>fasi</a:t>
            </a:r>
            <a:endParaRPr lang="en-US" sz="2800" dirty="0" smtClean="0"/>
          </a:p>
          <a:p>
            <a:r>
              <a:rPr lang="en-US" sz="2800" dirty="0" smtClean="0"/>
              <a:t>No </a:t>
            </a:r>
            <a:r>
              <a:rPr lang="en-US" sz="2800" dirty="0" err="1" smtClean="0"/>
              <a:t>loekoe</a:t>
            </a:r>
            <a:r>
              <a:rPr lang="en-US" sz="2800" dirty="0" smtClean="0"/>
              <a:t> </a:t>
            </a:r>
            <a:r>
              <a:rPr lang="en-US" sz="2800" dirty="0" err="1" smtClean="0"/>
              <a:t>abra</a:t>
            </a:r>
            <a:r>
              <a:rPr lang="en-US" sz="2800" dirty="0" smtClean="0"/>
              <a:t> </a:t>
            </a:r>
            <a:r>
              <a:rPr lang="en-US" sz="2800" dirty="0" err="1" smtClean="0"/>
              <a:t>joe</a:t>
            </a:r>
            <a:r>
              <a:rPr lang="en-US" sz="2800" dirty="0" smtClean="0"/>
              <a:t> </a:t>
            </a:r>
            <a:r>
              <a:rPr lang="en-US" sz="2800" dirty="0" err="1" smtClean="0"/>
              <a:t>egi</a:t>
            </a:r>
            <a:r>
              <a:rPr lang="en-US" sz="2800" dirty="0" smtClean="0"/>
              <a:t> </a:t>
            </a:r>
            <a:r>
              <a:rPr lang="en-US" sz="2800" dirty="0" err="1" smtClean="0"/>
              <a:t>libi</a:t>
            </a:r>
            <a:r>
              <a:rPr lang="en-US" sz="2800" dirty="0" smtClean="0"/>
              <a:t>, en </a:t>
            </a:r>
            <a:r>
              <a:rPr lang="en-US" sz="2800" dirty="0" err="1" smtClean="0"/>
              <a:t>dem</a:t>
            </a:r>
            <a:r>
              <a:rPr lang="en-US" sz="2800" dirty="0" smtClean="0"/>
              <a:t> </a:t>
            </a:r>
            <a:r>
              <a:rPr lang="en-US" sz="2800" dirty="0" err="1" smtClean="0"/>
              <a:t>libi</a:t>
            </a:r>
            <a:r>
              <a:rPr lang="en-US" sz="2800" dirty="0" smtClean="0"/>
              <a:t> foe </a:t>
            </a:r>
            <a:r>
              <a:rPr lang="en-US" sz="2800" dirty="0" err="1" smtClean="0"/>
              <a:t>tra</a:t>
            </a:r>
            <a:r>
              <a:rPr lang="en-US" sz="2800" dirty="0" smtClean="0"/>
              <a:t> </a:t>
            </a:r>
            <a:r>
              <a:rPr lang="en-US" sz="2800" dirty="0" err="1" smtClean="0"/>
              <a:t>bribiwan</a:t>
            </a:r>
            <a:endParaRPr lang="en-US" sz="2800" dirty="0" smtClean="0"/>
          </a:p>
          <a:p>
            <a:r>
              <a:rPr lang="en-US" sz="2800" dirty="0" smtClean="0"/>
              <a:t>No </a:t>
            </a:r>
            <a:r>
              <a:rPr lang="en-US" sz="2800" dirty="0" err="1" smtClean="0"/>
              <a:t>gi</a:t>
            </a:r>
            <a:r>
              <a:rPr lang="en-US" sz="2800" dirty="0" smtClean="0"/>
              <a:t> </a:t>
            </a:r>
            <a:r>
              <a:rPr lang="en-US" sz="2800" dirty="0" err="1" smtClean="0"/>
              <a:t>wisrefi</a:t>
            </a:r>
            <a:r>
              <a:rPr lang="en-US" sz="2800" dirty="0" smtClean="0"/>
              <a:t> </a:t>
            </a:r>
            <a:r>
              <a:rPr lang="en-US" sz="2800" dirty="0" err="1" smtClean="0"/>
              <a:t>abra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kostoe</a:t>
            </a:r>
            <a:r>
              <a:rPr lang="en-US" sz="2800" dirty="0" smtClean="0"/>
              <a:t> foe doe </a:t>
            </a:r>
            <a:r>
              <a:rPr lang="en-US" sz="2800" dirty="0" err="1" smtClean="0"/>
              <a:t>leti</a:t>
            </a:r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Sondoe</a:t>
            </a:r>
            <a:r>
              <a:rPr lang="en-US" dirty="0" smtClean="0"/>
              <a:t> foe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doe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Lobi</a:t>
            </a:r>
            <a:r>
              <a:rPr lang="en-US" dirty="0" smtClean="0"/>
              <a:t> foe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 smtClean="0"/>
          </a:p>
          <a:p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endParaRPr lang="en-US" dirty="0" smtClean="0"/>
          </a:p>
          <a:p>
            <a:r>
              <a:rPr lang="en-US" dirty="0" err="1" smtClean="0"/>
              <a:t>Djaroesoe</a:t>
            </a:r>
            <a:endParaRPr lang="en-US" dirty="0" smtClean="0"/>
          </a:p>
          <a:p>
            <a:r>
              <a:rPr lang="en-US" dirty="0" err="1" smtClean="0"/>
              <a:t>Klagi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pori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endParaRPr lang="en-US" dirty="0" smtClean="0"/>
          </a:p>
          <a:p>
            <a:r>
              <a:rPr lang="en-US" dirty="0" smtClean="0"/>
              <a:t>Lei</a:t>
            </a:r>
          </a:p>
          <a:p>
            <a:r>
              <a:rPr lang="en-US" dirty="0" smtClean="0"/>
              <a:t>No doe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Sondoe</a:t>
            </a:r>
            <a:r>
              <a:rPr lang="en-US" dirty="0" smtClean="0"/>
              <a:t> foe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doe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endParaRPr lang="en-US" dirty="0" smtClean="0"/>
          </a:p>
          <a:p>
            <a:r>
              <a:rPr lang="en-US" dirty="0" err="1" smtClean="0"/>
              <a:t>Foefoeroe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– </a:t>
            </a:r>
            <a:r>
              <a:rPr lang="en-US" dirty="0" err="1" smtClean="0"/>
              <a:t>inclusief</a:t>
            </a:r>
            <a:r>
              <a:rPr lang="en-US" dirty="0" smtClean="0"/>
              <a:t> foe </a:t>
            </a:r>
            <a:r>
              <a:rPr lang="en-US" dirty="0" err="1" smtClean="0"/>
              <a:t>bai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pori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skin- </a:t>
            </a:r>
            <a:r>
              <a:rPr lang="en-US" dirty="0" err="1" smtClean="0"/>
              <a:t>sopi</a:t>
            </a:r>
            <a:r>
              <a:rPr lang="en-US" dirty="0" smtClean="0"/>
              <a:t>, </a:t>
            </a:r>
            <a:r>
              <a:rPr lang="en-US" dirty="0" err="1" smtClean="0"/>
              <a:t>tabac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Hatibron</a:t>
            </a:r>
            <a:endParaRPr lang="en-US" dirty="0" smtClean="0"/>
          </a:p>
          <a:p>
            <a:r>
              <a:rPr lang="en-US" dirty="0" smtClean="0"/>
              <a:t>Hori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foe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invloed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invloed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invloed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r>
              <a:rPr lang="en-US" dirty="0" smtClean="0"/>
              <a:t> foe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</a:t>
            </a:r>
            <a:r>
              <a:rPr lang="en-US" dirty="0" err="1" smtClean="0"/>
              <a:t>dring</a:t>
            </a:r>
            <a:r>
              <a:rPr lang="en-US" dirty="0" smtClean="0"/>
              <a:t> door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, en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 prevailing prayer: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en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specific </a:t>
            </a:r>
            <a:r>
              <a:rPr lang="en-US" dirty="0" err="1" smtClean="0"/>
              <a:t>doel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pPr lvl="1"/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endParaRPr lang="en-US" dirty="0" smtClean="0"/>
          </a:p>
          <a:p>
            <a:pPr lvl="1"/>
            <a:r>
              <a:rPr lang="en-US" dirty="0" err="1" smtClean="0"/>
              <a:t>Da</a:t>
            </a:r>
            <a:r>
              <a:rPr lang="en-US" dirty="0" smtClean="0"/>
              <a:t> providence foe </a:t>
            </a:r>
            <a:r>
              <a:rPr lang="en-US" dirty="0" err="1" smtClean="0"/>
              <a:t>Gado</a:t>
            </a:r>
            <a:endParaRPr lang="en-US" dirty="0" smtClean="0"/>
          </a:p>
          <a:p>
            <a:pPr lvl="1"/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</a:t>
            </a:r>
            <a:r>
              <a:rPr lang="en-US" dirty="0" err="1" smtClean="0"/>
              <a:t>komanderi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 prevailing prayer: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en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hem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waarderi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. 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verwakti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A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so wan </a:t>
            </a:r>
            <a:r>
              <a:rPr lang="en-US" dirty="0" err="1" smtClean="0"/>
              <a:t>hati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 so wan </a:t>
            </a:r>
            <a:r>
              <a:rPr lang="en-US" dirty="0" err="1" smtClean="0"/>
              <a:t>fasi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glori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 prevailing prayer: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en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Jakobus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“</a:t>
            </a:r>
            <a:r>
              <a:rPr lang="en-US" dirty="0" err="1" smtClean="0"/>
              <a:t>kameli</a:t>
            </a:r>
            <a:r>
              <a:rPr lang="en-US" dirty="0" smtClean="0"/>
              <a:t> </a:t>
            </a:r>
            <a:r>
              <a:rPr lang="en-US" dirty="0" err="1" smtClean="0"/>
              <a:t>kindi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Joe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Opwekking</a:t>
            </a:r>
            <a:r>
              <a:rPr lang="en-US" dirty="0" smtClean="0"/>
              <a:t> no de wan </a:t>
            </a:r>
            <a:r>
              <a:rPr lang="en-US" dirty="0" err="1" smtClean="0"/>
              <a:t>wondroewroko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no de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normaal</a:t>
            </a:r>
            <a:r>
              <a:rPr lang="en-US" dirty="0" smtClean="0"/>
              <a:t> wet foe </a:t>
            </a:r>
            <a:r>
              <a:rPr lang="en-US" dirty="0" err="1" smtClean="0"/>
              <a:t>natuur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endParaRPr lang="en-US" dirty="0" smtClean="0"/>
          </a:p>
          <a:p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manieri</a:t>
            </a:r>
            <a:r>
              <a:rPr lang="en-US" dirty="0" smtClean="0"/>
              <a:t> foe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 smtClean="0"/>
          </a:p>
          <a:p>
            <a:r>
              <a:rPr lang="en-US" dirty="0" smtClean="0"/>
              <a:t>Wan </a:t>
            </a:r>
            <a:r>
              <a:rPr lang="en-US" dirty="0" err="1" smtClean="0"/>
              <a:t>opwekking</a:t>
            </a:r>
            <a:r>
              <a:rPr lang="en-US" dirty="0" smtClean="0"/>
              <a:t> de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de, en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toe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Begi</a:t>
            </a:r>
            <a:r>
              <a:rPr lang="en-US" dirty="0" smtClean="0"/>
              <a:t> en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bekenti</a:t>
            </a:r>
            <a:r>
              <a:rPr lang="en-US" dirty="0" smtClean="0"/>
              <a:t> ala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Foe </a:t>
            </a:r>
            <a:r>
              <a:rPr lang="en-US" dirty="0" err="1" smtClean="0"/>
              <a:t>san’ede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 so wan </a:t>
            </a:r>
            <a:r>
              <a:rPr lang="en-US" dirty="0" err="1" smtClean="0"/>
              <a:t>fasi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foe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komopo</a:t>
            </a:r>
            <a:r>
              <a:rPr lang="en-US" dirty="0" smtClean="0"/>
              <a:t> foe wan </a:t>
            </a:r>
            <a:r>
              <a:rPr lang="en-US" dirty="0" err="1" smtClean="0"/>
              <a:t>hati</a:t>
            </a:r>
            <a:r>
              <a:rPr lang="en-US" dirty="0" smtClean="0"/>
              <a:t> foe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en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froestan</a:t>
            </a:r>
            <a:r>
              <a:rPr lang="en-US" dirty="0" smtClean="0"/>
              <a:t> foe </a:t>
            </a:r>
            <a:r>
              <a:rPr lang="en-US" dirty="0" err="1" smtClean="0"/>
              <a:t>lasiwan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so wan </a:t>
            </a:r>
            <a:r>
              <a:rPr lang="en-US" dirty="0" err="1" smtClean="0"/>
              <a:t>hebi</a:t>
            </a:r>
            <a:r>
              <a:rPr lang="en-US" dirty="0" smtClean="0"/>
              <a:t> </a:t>
            </a:r>
            <a:r>
              <a:rPr lang="en-US" dirty="0" err="1" smtClean="0"/>
              <a:t>lai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foe </a:t>
            </a:r>
            <a:r>
              <a:rPr lang="en-US" dirty="0" err="1" smtClean="0"/>
              <a:t>hari</a:t>
            </a:r>
            <a:r>
              <a:rPr lang="en-US" dirty="0" smtClean="0"/>
              <a:t> hem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krosibei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skin foe </a:t>
            </a:r>
            <a:r>
              <a:rPr lang="en-US" dirty="0" err="1" smtClean="0"/>
              <a:t>fadon</a:t>
            </a:r>
            <a:r>
              <a:rPr lang="en-US" dirty="0" smtClean="0"/>
              <a:t>, </a:t>
            </a:r>
            <a:r>
              <a:rPr lang="en-US" dirty="0" err="1" smtClean="0"/>
              <a:t>krei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 no de wan </a:t>
            </a:r>
            <a:r>
              <a:rPr lang="en-US" dirty="0" err="1" smtClean="0"/>
              <a:t>plikti</a:t>
            </a:r>
            <a:r>
              <a:rPr lang="en-US" dirty="0" smtClean="0"/>
              <a:t>, ma </a:t>
            </a:r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 de </a:t>
            </a:r>
            <a:r>
              <a:rPr lang="en-US" dirty="0" err="1" smtClean="0"/>
              <a:t>swaki</a:t>
            </a:r>
            <a:r>
              <a:rPr lang="en-US" dirty="0" smtClean="0"/>
              <a:t>, en no man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.  Ma no </a:t>
            </a:r>
            <a:r>
              <a:rPr lang="en-US" dirty="0" err="1" smtClean="0"/>
              <a:t>bouw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emotie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krosibei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en so </a:t>
            </a:r>
            <a:r>
              <a:rPr lang="en-US" dirty="0" err="1" smtClean="0"/>
              <a:t>srefi</a:t>
            </a:r>
            <a:r>
              <a:rPr lang="en-US" dirty="0" smtClean="0"/>
              <a:t>,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krosibei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So wan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klari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pori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r>
              <a:rPr lang="en-US" dirty="0" smtClean="0"/>
              <a:t>: Mk. 11:24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de </a:t>
            </a:r>
            <a:r>
              <a:rPr lang="en-US" dirty="0" err="1" smtClean="0"/>
              <a:t>fanowdoe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Sortoe</a:t>
            </a:r>
            <a:r>
              <a:rPr lang="en-US" dirty="0" smtClean="0"/>
              <a:t> tem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bewijs</a:t>
            </a:r>
            <a:r>
              <a:rPr lang="en-US" dirty="0" smtClean="0"/>
              <a:t> – </a:t>
            </a:r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pramisi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.  A </a:t>
            </a:r>
            <a:r>
              <a:rPr lang="en-US" dirty="0" err="1" smtClean="0"/>
              <a:t>kan</a:t>
            </a:r>
            <a:r>
              <a:rPr lang="en-US" dirty="0" smtClean="0"/>
              <a:t> de wan </a:t>
            </a:r>
            <a:r>
              <a:rPr lang="en-US" dirty="0" err="1" smtClean="0"/>
              <a:t>spesroetoe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wan </a:t>
            </a:r>
            <a:r>
              <a:rPr lang="en-US" dirty="0" err="1" smtClean="0"/>
              <a:t>algemeen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soekoe</a:t>
            </a:r>
            <a:endParaRPr lang="en-US" dirty="0" smtClean="0"/>
          </a:p>
          <a:p>
            <a:r>
              <a:rPr lang="en-US" dirty="0" err="1" smtClean="0"/>
              <a:t>Soms</a:t>
            </a:r>
            <a:r>
              <a:rPr lang="en-US" dirty="0" smtClean="0"/>
              <a:t> wan </a:t>
            </a:r>
            <a:r>
              <a:rPr lang="en-US" dirty="0" err="1" smtClean="0"/>
              <a:t>profeti-taki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maak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tem en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, en </a:t>
            </a:r>
            <a:r>
              <a:rPr lang="en-US" dirty="0" err="1" smtClean="0"/>
              <a:t>soms</a:t>
            </a:r>
            <a:r>
              <a:rPr lang="en-US" dirty="0" smtClean="0"/>
              <a:t> providence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de </a:t>
            </a:r>
            <a:r>
              <a:rPr lang="en-US" dirty="0" err="1" smtClean="0"/>
              <a:t>angri</a:t>
            </a:r>
            <a:r>
              <a:rPr lang="en-US" dirty="0" smtClean="0"/>
              <a:t> foe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Jeje-blesi</a:t>
            </a:r>
            <a:r>
              <a:rPr lang="en-US" dirty="0" smtClean="0"/>
              <a:t>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verwakti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angri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, en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verwakti</a:t>
            </a:r>
            <a:r>
              <a:rPr lang="en-US" dirty="0" smtClean="0"/>
              <a:t> foe </a:t>
            </a:r>
            <a:r>
              <a:rPr lang="en-US" dirty="0" err="1" smtClean="0"/>
              <a:t>kisi</a:t>
            </a:r>
            <a:r>
              <a:rPr lang="en-US" dirty="0" smtClean="0"/>
              <a:t> 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foe </a:t>
            </a:r>
            <a:r>
              <a:rPr lang="en-US" dirty="0" err="1" smtClean="0"/>
              <a:t>kisi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Anders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kori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: Mt. 7:9</a:t>
            </a:r>
          </a:p>
          <a:p>
            <a:r>
              <a:rPr lang="en-US" dirty="0" smtClean="0"/>
              <a:t>Anders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wan </a:t>
            </a:r>
            <a:r>
              <a:rPr lang="en-US" dirty="0" err="1" smtClean="0"/>
              <a:t>antwoord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antwoord</a:t>
            </a:r>
            <a:r>
              <a:rPr lang="en-US" dirty="0" smtClean="0"/>
              <a:t> is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 foe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– </a:t>
            </a:r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endParaRPr lang="en-US" dirty="0" smtClean="0"/>
          </a:p>
          <a:p>
            <a:r>
              <a:rPr lang="en-US" dirty="0" err="1" smtClean="0"/>
              <a:t>Kibri</a:t>
            </a:r>
            <a:r>
              <a:rPr lang="en-US" dirty="0" smtClean="0"/>
              <a:t> en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gro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foe </a:t>
            </a:r>
            <a:r>
              <a:rPr lang="en-US" dirty="0" err="1" smtClean="0"/>
              <a:t>dei</a:t>
            </a:r>
            <a:endParaRPr lang="en-US" dirty="0" smtClean="0"/>
          </a:p>
          <a:p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alasani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en </a:t>
            </a:r>
            <a:r>
              <a:rPr lang="en-US" dirty="0" err="1" smtClean="0"/>
              <a:t>libi</a:t>
            </a:r>
            <a:r>
              <a:rPr lang="en-US" dirty="0" smtClean="0"/>
              <a:t> wan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dorodoro</a:t>
            </a:r>
            <a:r>
              <a:rPr lang="en-US" dirty="0" smtClean="0"/>
              <a:t> (Daniel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3 wiki)</a:t>
            </a:r>
          </a:p>
          <a:p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foe </a:t>
            </a:r>
            <a:r>
              <a:rPr lang="en-US" dirty="0" err="1" smtClean="0"/>
              <a:t>dei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santawan</a:t>
            </a:r>
            <a:r>
              <a:rPr lang="en-US" dirty="0" smtClean="0"/>
              <a:t>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profeti-taki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providence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Ma </a:t>
            </a:r>
            <a:r>
              <a:rPr lang="en-US" dirty="0" err="1" smtClean="0"/>
              <a:t>ook</a:t>
            </a:r>
            <a:r>
              <a:rPr lang="en-US" dirty="0" smtClean="0"/>
              <a:t> toe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doe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dipi</a:t>
            </a:r>
            <a:r>
              <a:rPr lang="en-US" dirty="0" smtClean="0"/>
              <a:t> </a:t>
            </a:r>
            <a:r>
              <a:rPr lang="en-US" dirty="0" err="1" smtClean="0"/>
              <a:t>prakseri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waarti</a:t>
            </a:r>
            <a:r>
              <a:rPr lang="en-US" dirty="0" smtClean="0"/>
              <a:t> foe </a:t>
            </a:r>
            <a:r>
              <a:rPr lang="en-US" dirty="0" err="1" smtClean="0"/>
              <a:t>sieli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froestan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alwasi</a:t>
            </a:r>
            <a:r>
              <a:rPr lang="en-US" dirty="0" smtClean="0"/>
              <a:t> no </a:t>
            </a:r>
            <a:r>
              <a:rPr lang="en-US" dirty="0" err="1" smtClean="0"/>
              <a:t>spesroetoe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de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situatie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Marki</a:t>
            </a:r>
            <a:r>
              <a:rPr lang="en-US" dirty="0" smtClean="0"/>
              <a:t> foe wan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no man </a:t>
            </a:r>
            <a:r>
              <a:rPr lang="en-US" dirty="0" err="1" smtClean="0"/>
              <a:t>tolereer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 smtClean="0"/>
          </a:p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bigin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endParaRPr lang="en-US" dirty="0" smtClean="0"/>
          </a:p>
          <a:p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&amp;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sondoe</a:t>
            </a:r>
            <a:r>
              <a:rPr lang="en-US" dirty="0" smtClean="0"/>
              <a:t> en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Kristen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prakseri</a:t>
            </a:r>
            <a:r>
              <a:rPr lang="en-US" dirty="0" smtClean="0"/>
              <a:t> en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focus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</a:t>
            </a:r>
            <a:r>
              <a:rPr lang="en-US" dirty="0" err="1" smtClean="0"/>
              <a:t>bekenti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en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membre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 –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</a:t>
            </a:r>
            <a:r>
              <a:rPr lang="en-US" dirty="0" err="1" smtClean="0"/>
              <a:t>pasi</a:t>
            </a:r>
            <a:r>
              <a:rPr lang="en-US" dirty="0" smtClean="0"/>
              <a:t> foe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Dan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wan </a:t>
            </a:r>
            <a:r>
              <a:rPr lang="en-US" dirty="0" err="1" smtClean="0"/>
              <a:t>pramisi</a:t>
            </a:r>
            <a:r>
              <a:rPr lang="en-US" dirty="0" smtClean="0"/>
              <a:t> de </a:t>
            </a:r>
            <a:r>
              <a:rPr lang="en-US" dirty="0" err="1" smtClean="0"/>
              <a:t>geldig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wan </a:t>
            </a:r>
            <a:r>
              <a:rPr lang="en-US" dirty="0" err="1" smtClean="0"/>
              <a:t>situatie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no de so </a:t>
            </a:r>
            <a:r>
              <a:rPr lang="en-US" dirty="0" err="1" smtClean="0"/>
              <a:t>duidelijk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membre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Alasani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 &amp; </a:t>
            </a:r>
            <a:r>
              <a:rPr lang="en-US" dirty="0" err="1" smtClean="0"/>
              <a:t>preiki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. 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kwinsi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dorodoro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soekoe</a:t>
            </a:r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standaard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Membre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santa-fasi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toe </a:t>
            </a:r>
            <a:r>
              <a:rPr lang="en-US" dirty="0" err="1" smtClean="0"/>
              <a:t>kom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no </a:t>
            </a:r>
            <a:r>
              <a:rPr lang="en-US" dirty="0" err="1" smtClean="0"/>
              <a:t>tiri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problemen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antwoord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opdrakti</a:t>
            </a:r>
            <a:r>
              <a:rPr lang="en-US" dirty="0" smtClean="0"/>
              <a:t>, so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mogelijk</a:t>
            </a:r>
            <a:r>
              <a:rPr lang="en-US" dirty="0" smtClean="0"/>
              <a:t> &amp; </a:t>
            </a:r>
            <a:r>
              <a:rPr lang="en-US" dirty="0" err="1" smtClean="0"/>
              <a:t>wi</a:t>
            </a:r>
            <a:r>
              <a:rPr lang="en-US" dirty="0" smtClean="0"/>
              <a:t> de </a:t>
            </a:r>
            <a:r>
              <a:rPr lang="en-US" dirty="0" err="1" smtClean="0"/>
              <a:t>verplikt</a:t>
            </a:r>
            <a:endParaRPr lang="en-US" dirty="0" smtClean="0"/>
          </a:p>
          <a:p>
            <a:r>
              <a:rPr lang="en-US" dirty="0" smtClean="0"/>
              <a:t>A de </a:t>
            </a:r>
            <a:r>
              <a:rPr lang="en-US" dirty="0" err="1" smtClean="0"/>
              <a:t>fanowdoe</a:t>
            </a:r>
            <a:r>
              <a:rPr lang="en-US" dirty="0" smtClean="0"/>
              <a:t> foe </a:t>
            </a:r>
            <a:r>
              <a:rPr lang="en-US" dirty="0" err="1" smtClean="0"/>
              <a:t>gro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, en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endParaRPr lang="en-US" dirty="0" smtClean="0"/>
          </a:p>
          <a:p>
            <a:r>
              <a:rPr lang="en-US" dirty="0" smtClean="0"/>
              <a:t>A de wan </a:t>
            </a:r>
            <a:r>
              <a:rPr lang="en-US" dirty="0" err="1" smtClean="0"/>
              <a:t>sjem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skin-</a:t>
            </a:r>
            <a:r>
              <a:rPr lang="en-US" dirty="0" err="1" smtClean="0"/>
              <a:t>fasi</a:t>
            </a:r>
            <a:r>
              <a:rPr lang="en-US" dirty="0" smtClean="0"/>
              <a:t> en no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no man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de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grontapoe-fasi</a:t>
            </a:r>
            <a:endParaRPr lang="en-US" dirty="0" smtClean="0"/>
          </a:p>
          <a:p>
            <a:r>
              <a:rPr lang="en-US" dirty="0" err="1" smtClean="0"/>
              <a:t>Bekenti</a:t>
            </a:r>
            <a:r>
              <a:rPr lang="en-US" dirty="0" smtClean="0"/>
              <a:t> en </a:t>
            </a:r>
            <a:r>
              <a:rPr lang="en-US" dirty="0" err="1" smtClean="0"/>
              <a:t>fika</a:t>
            </a:r>
            <a:r>
              <a:rPr lang="en-US" dirty="0" smtClean="0"/>
              <a:t> ala </a:t>
            </a:r>
            <a:r>
              <a:rPr lang="en-US" dirty="0" err="1" smtClean="0"/>
              <a:t>sondoe</a:t>
            </a:r>
            <a:r>
              <a:rPr lang="en-US" dirty="0" smtClean="0"/>
              <a:t>. 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kibri</a:t>
            </a:r>
            <a:r>
              <a:rPr lang="en-US" dirty="0" smtClean="0"/>
              <a:t> hem en </a:t>
            </a:r>
            <a:r>
              <a:rPr lang="en-US" dirty="0" err="1" smtClean="0"/>
              <a:t>Gado</a:t>
            </a:r>
            <a:r>
              <a:rPr lang="en-US" dirty="0" smtClean="0"/>
              <a:t> no man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: </a:t>
            </a:r>
            <a:r>
              <a:rPr lang="en-US" dirty="0" err="1" smtClean="0"/>
              <a:t>Spreuk</a:t>
            </a:r>
            <a:r>
              <a:rPr lang="en-US" dirty="0" smtClean="0"/>
              <a:t>. 28:13</a:t>
            </a:r>
          </a:p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no doe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plikti</a:t>
            </a:r>
            <a:r>
              <a:rPr lang="en-US" dirty="0" smtClean="0"/>
              <a:t> – </a:t>
            </a:r>
            <a:r>
              <a:rPr lang="en-US" dirty="0" err="1" smtClean="0"/>
              <a:t>begi</a:t>
            </a:r>
            <a:r>
              <a:rPr lang="en-US" dirty="0" smtClean="0"/>
              <a:t>,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Foe </a:t>
            </a:r>
            <a:r>
              <a:rPr lang="en-US" dirty="0" err="1" smtClean="0"/>
              <a:t>san’ede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foe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 </a:t>
            </a:r>
            <a:r>
              <a:rPr lang="en-US" dirty="0" err="1" smtClean="0"/>
              <a:t>fonfon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de </a:t>
            </a:r>
            <a:r>
              <a:rPr lang="en-US" dirty="0" err="1" smtClean="0"/>
              <a:t>schuldig</a:t>
            </a:r>
            <a:endParaRPr lang="en-US" dirty="0" smtClean="0"/>
          </a:p>
          <a:p>
            <a:pPr lvl="1"/>
            <a:r>
              <a:rPr lang="en-US" dirty="0" err="1" smtClean="0"/>
              <a:t>Bikasi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grani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foe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 smtClean="0"/>
          </a:p>
          <a:p>
            <a:pPr lvl="1"/>
            <a:r>
              <a:rPr lang="en-US" dirty="0" err="1" smtClean="0"/>
              <a:t>Bikasi</a:t>
            </a:r>
            <a:r>
              <a:rPr lang="en-US" dirty="0" smtClean="0"/>
              <a:t> foe ala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doe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, ma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foeroe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de </a:t>
            </a:r>
            <a:r>
              <a:rPr lang="en-US" dirty="0" err="1" smtClean="0"/>
              <a:t>lau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vreemde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situatie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gemeente</a:t>
            </a:r>
            <a:endParaRPr lang="en-US" dirty="0" smtClean="0"/>
          </a:p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dorosei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en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endParaRPr lang="en-US" dirty="0" smtClean="0"/>
          </a:p>
          <a:p>
            <a:r>
              <a:rPr lang="en-US" dirty="0" smtClean="0"/>
              <a:t>Satan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Joe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 </a:t>
            </a:r>
            <a:r>
              <a:rPr lang="en-US" dirty="0" err="1" smtClean="0"/>
              <a:t>kande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fon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vrede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kosi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lei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, </a:t>
            </a:r>
            <a:r>
              <a:rPr lang="en-US" dirty="0" err="1" smtClean="0"/>
              <a:t>joe</a:t>
            </a:r>
            <a:r>
              <a:rPr lang="en-US" dirty="0" smtClean="0"/>
              <a:t> no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lasi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koni</a:t>
            </a:r>
            <a:r>
              <a:rPr lang="en-US" dirty="0" smtClean="0"/>
              <a:t> foe </a:t>
            </a:r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sieli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no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Joe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twijfel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trobi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twijfel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dribi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providence foe </a:t>
            </a:r>
            <a:r>
              <a:rPr lang="en-US" dirty="0" err="1" smtClean="0"/>
              <a:t>seti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wan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en </a:t>
            </a:r>
            <a:r>
              <a:rPr lang="en-US" dirty="0" err="1" smtClean="0"/>
              <a:t>bron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foe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&amp; </a:t>
            </a:r>
            <a:r>
              <a:rPr lang="en-US" dirty="0" err="1" smtClean="0"/>
              <a:t>da</a:t>
            </a:r>
            <a:r>
              <a:rPr lang="en-US" dirty="0" smtClean="0"/>
              <a:t> attitude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miti</a:t>
            </a:r>
            <a:r>
              <a:rPr lang="en-US" dirty="0" smtClean="0"/>
              <a:t> </a:t>
            </a:r>
            <a:r>
              <a:rPr lang="en-US" dirty="0" err="1" smtClean="0"/>
              <a:t>makandra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52600"/>
            <a:ext cx="7772400" cy="4114800"/>
          </a:xfrm>
        </p:spPr>
        <p:txBody>
          <a:bodyPr/>
          <a:lstStyle/>
          <a:p>
            <a:r>
              <a:rPr lang="en-US" dirty="0" smtClean="0"/>
              <a:t>Te wan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samen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tai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makandra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leider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de </a:t>
            </a:r>
            <a:r>
              <a:rPr lang="en-US" dirty="0" err="1" smtClean="0"/>
              <a:t>bereid</a:t>
            </a:r>
            <a:r>
              <a:rPr lang="en-US" dirty="0" smtClean="0"/>
              <a:t> foe </a:t>
            </a:r>
            <a:r>
              <a:rPr lang="en-US" dirty="0" err="1" smtClean="0"/>
              <a:t>kisi</a:t>
            </a:r>
            <a:r>
              <a:rPr lang="en-US" dirty="0" smtClean="0"/>
              <a:t> hem</a:t>
            </a:r>
          </a:p>
          <a:p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makandra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foe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abi</a:t>
            </a:r>
            <a:r>
              <a:rPr lang="en-US" dirty="0" smtClean="0"/>
              <a:t> so wan </a:t>
            </a:r>
            <a:r>
              <a:rPr lang="en-US" dirty="0" err="1" smtClean="0"/>
              <a:t>komakandra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Abi wan </a:t>
            </a:r>
            <a:r>
              <a:rPr lang="en-US" dirty="0" err="1" smtClean="0"/>
              <a:t>sjatoe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r>
              <a:rPr lang="en-US" dirty="0" smtClean="0"/>
              <a:t> foe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endParaRPr lang="en-US" dirty="0" smtClean="0"/>
          </a:p>
          <a:p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pipel</a:t>
            </a:r>
            <a:r>
              <a:rPr lang="en-US" dirty="0" smtClean="0"/>
              <a:t> wan </a:t>
            </a:r>
            <a:r>
              <a:rPr lang="en-US" dirty="0" err="1" smtClean="0"/>
              <a:t>gron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fondamenti</a:t>
            </a:r>
            <a:r>
              <a:rPr lang="en-US" dirty="0" smtClean="0"/>
              <a:t> foe </a:t>
            </a:r>
            <a:r>
              <a:rPr lang="en-US" dirty="0" err="1" smtClean="0"/>
              <a:t>si</a:t>
            </a:r>
            <a:r>
              <a:rPr lang="en-US" dirty="0" smtClean="0"/>
              <a:t> foe </a:t>
            </a:r>
            <a:r>
              <a:rPr lang="en-US" dirty="0" err="1" smtClean="0"/>
              <a:t>san’ede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antwoord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so wan </a:t>
            </a:r>
            <a:r>
              <a:rPr lang="en-US" dirty="0" err="1" smtClean="0"/>
              <a:t>begi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jeje-soema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membre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sjatoe</a:t>
            </a:r>
            <a:r>
              <a:rPr lang="en-US" dirty="0" smtClean="0"/>
              <a:t> – tot 3-5 </a:t>
            </a:r>
            <a:r>
              <a:rPr lang="en-US" dirty="0" err="1" smtClean="0"/>
              <a:t>minuut</a:t>
            </a:r>
            <a:r>
              <a:rPr lang="en-US" dirty="0" smtClean="0"/>
              <a:t>.  Dem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langa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no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 – </a:t>
            </a:r>
            <a:r>
              <a:rPr lang="en-US" dirty="0" err="1" smtClean="0"/>
              <a:t>membre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samen</a:t>
            </a:r>
            <a:endParaRPr lang="en-US" dirty="0" smtClean="0"/>
          </a:p>
          <a:p>
            <a:r>
              <a:rPr lang="en-US" dirty="0" smtClean="0"/>
              <a:t>Focus </a:t>
            </a:r>
            <a:r>
              <a:rPr lang="en-US" dirty="0" err="1" smtClean="0"/>
              <a:t>tapoe</a:t>
            </a:r>
            <a:r>
              <a:rPr lang="en-US" dirty="0" smtClean="0"/>
              <a:t> wan </a:t>
            </a:r>
            <a:r>
              <a:rPr lang="en-US" dirty="0" err="1" smtClean="0"/>
              <a:t>efoe</a:t>
            </a:r>
            <a:r>
              <a:rPr lang="en-US" dirty="0" smtClean="0"/>
              <a:t> toe </a:t>
            </a:r>
            <a:r>
              <a:rPr lang="en-US" dirty="0" err="1" smtClean="0"/>
              <a:t>sani</a:t>
            </a:r>
            <a:r>
              <a:rPr lang="en-US" dirty="0" smtClean="0"/>
              <a:t>;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foe wan </a:t>
            </a:r>
            <a:r>
              <a:rPr lang="en-US" dirty="0" err="1" smtClean="0"/>
              <a:t>sani</a:t>
            </a:r>
            <a:r>
              <a:rPr lang="en-US" dirty="0" smtClean="0"/>
              <a:t> &amp; stop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leider</a:t>
            </a:r>
            <a:r>
              <a:rPr lang="en-US" dirty="0" smtClean="0"/>
              <a:t> foe wan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pipel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vertrouw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leider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talenti</a:t>
            </a:r>
            <a:r>
              <a:rPr lang="en-US" dirty="0" smtClean="0"/>
              <a:t> en attitude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foe go </a:t>
            </a:r>
            <a:r>
              <a:rPr lang="en-US" dirty="0" err="1" smtClean="0"/>
              <a:t>doro</a:t>
            </a:r>
            <a:endParaRPr lang="en-US" dirty="0" smtClean="0"/>
          </a:p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, en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kowroe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pori</a:t>
            </a:r>
            <a:r>
              <a:rPr lang="en-US" dirty="0" smtClean="0"/>
              <a:t> wan </a:t>
            </a:r>
            <a:r>
              <a:rPr lang="en-US" dirty="0" err="1" smtClean="0"/>
              <a:t>komakandra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onderwerp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controversie</a:t>
            </a:r>
            <a:r>
              <a:rPr lang="en-US" dirty="0" smtClean="0"/>
              <a:t> </a:t>
            </a:r>
            <a:r>
              <a:rPr lang="en-US" dirty="0" err="1" smtClean="0"/>
              <a:t>boiti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dienst</a:t>
            </a:r>
            <a:r>
              <a:rPr lang="en-US" dirty="0" smtClean="0"/>
              <a:t> de foe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endParaRPr lang="en-US" dirty="0" smtClean="0"/>
          </a:p>
          <a:p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pasi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tiri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dienst</a:t>
            </a:r>
            <a:endParaRPr lang="en-US" dirty="0" smtClean="0"/>
          </a:p>
          <a:p>
            <a:r>
              <a:rPr lang="en-US" dirty="0" smtClean="0"/>
              <a:t>Moro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. 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wan </a:t>
            </a:r>
            <a:r>
              <a:rPr lang="en-US" dirty="0" err="1" smtClean="0"/>
              <a:t>soema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alwasi</a:t>
            </a:r>
            <a:r>
              <a:rPr lang="en-US" dirty="0" smtClean="0"/>
              <a:t> </a:t>
            </a:r>
            <a:r>
              <a:rPr lang="en-US" dirty="0" err="1" smtClean="0"/>
              <a:t>kande</a:t>
            </a:r>
            <a:r>
              <a:rPr lang="en-US" dirty="0" smtClean="0"/>
              <a:t> a no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vermijd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Aksi</a:t>
            </a:r>
            <a:r>
              <a:rPr lang="en-US" dirty="0" smtClean="0"/>
              <a:t> pardon foe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foe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fika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toemoesi</a:t>
            </a:r>
            <a:r>
              <a:rPr lang="en-US" dirty="0" smtClean="0"/>
              <a:t> </a:t>
            </a:r>
            <a:r>
              <a:rPr lang="en-US" dirty="0" err="1" smtClean="0"/>
              <a:t>langa</a:t>
            </a:r>
            <a:endParaRPr lang="en-US" dirty="0" smtClean="0"/>
          </a:p>
          <a:p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joesrefi</a:t>
            </a:r>
            <a:r>
              <a:rPr lang="en-US" dirty="0" smtClean="0"/>
              <a:t> en no </a:t>
            </a:r>
            <a:r>
              <a:rPr lang="en-US" dirty="0" err="1" smtClean="0"/>
              <a:t>trawan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stille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toe</a:t>
            </a:r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makandra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Doel</a:t>
            </a:r>
            <a:r>
              <a:rPr lang="en-US" dirty="0" smtClean="0"/>
              <a:t> foe </a:t>
            </a:r>
            <a:r>
              <a:rPr lang="en-US" dirty="0" err="1" smtClean="0"/>
              <a:t>begi-dienst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Eenheid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gemeente</a:t>
            </a:r>
            <a:endParaRPr lang="en-US" dirty="0" smtClean="0"/>
          </a:p>
          <a:p>
            <a:r>
              <a:rPr lang="en-US" dirty="0" smtClean="0"/>
              <a:t>Moro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brada</a:t>
            </a:r>
            <a:r>
              <a:rPr lang="en-US" dirty="0" smtClean="0"/>
              <a:t> foe </a:t>
            </a:r>
            <a:r>
              <a:rPr lang="en-US" dirty="0" err="1" smtClean="0"/>
              <a:t>brada</a:t>
            </a:r>
            <a:endParaRPr lang="en-US" dirty="0" smtClean="0"/>
          </a:p>
          <a:p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gro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jeje-niveau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loktoe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doe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Joe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nownow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dienst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en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Hem foe </a:t>
            </a:r>
            <a:r>
              <a:rPr lang="en-US" dirty="0" err="1" smtClean="0"/>
              <a:t>fon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sieli</a:t>
            </a:r>
            <a:r>
              <a:rPr lang="en-US" dirty="0" smtClean="0"/>
              <a:t> tan foe </a:t>
            </a:r>
            <a:r>
              <a:rPr lang="en-US" dirty="0" err="1" smtClean="0"/>
              <a:t>teego</a:t>
            </a:r>
            <a:endParaRPr lang="en-US" dirty="0" smtClean="0"/>
          </a:p>
          <a:p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goedoe</a:t>
            </a:r>
            <a:r>
              <a:rPr lang="en-US" dirty="0" smtClean="0"/>
              <a:t> no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vrede</a:t>
            </a:r>
            <a:endParaRPr lang="en-US" dirty="0" smtClean="0"/>
          </a:p>
          <a:p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wan </a:t>
            </a:r>
            <a:r>
              <a:rPr lang="en-US" dirty="0" err="1" smtClean="0"/>
              <a:t>kowroe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en-US" dirty="0" smtClean="0"/>
          </a:p>
          <a:p>
            <a:r>
              <a:rPr lang="en-US" dirty="0" err="1" smtClean="0"/>
              <a:t>Sondari</a:t>
            </a:r>
            <a:r>
              <a:rPr lang="en-US" dirty="0" smtClean="0"/>
              <a:t> de </a:t>
            </a:r>
            <a:r>
              <a:rPr lang="en-US" dirty="0" err="1" smtClean="0"/>
              <a:t>schuldig</a:t>
            </a:r>
            <a:r>
              <a:rPr lang="en-US" dirty="0" smtClean="0"/>
              <a:t> &amp;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gevaar</a:t>
            </a:r>
            <a:endParaRPr lang="en-US" dirty="0" smtClean="0"/>
          </a:p>
          <a:p>
            <a:r>
              <a:rPr lang="en-US" dirty="0" smtClean="0"/>
              <a:t>Hel de wan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foe </a:t>
            </a:r>
            <a:r>
              <a:rPr lang="en-US" dirty="0" err="1" smtClean="0"/>
              <a:t>strafoe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smtClean="0"/>
              <a:t>lasiwan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wan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aparti</a:t>
            </a:r>
            <a:r>
              <a:rPr lang="en-US" dirty="0" smtClean="0"/>
              <a:t> foe </a:t>
            </a:r>
            <a:r>
              <a:rPr lang="en-US" dirty="0" err="1" smtClean="0"/>
              <a:t>grontapoe-fasi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safri-fasi</a:t>
            </a:r>
            <a:r>
              <a:rPr lang="en-US" dirty="0" smtClean="0"/>
              <a:t> &amp; </a:t>
            </a:r>
            <a:r>
              <a:rPr lang="en-US" dirty="0" err="1" smtClean="0"/>
              <a:t>saka-fasi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Sortoe</a:t>
            </a:r>
            <a:r>
              <a:rPr lang="en-US" dirty="0" smtClean="0"/>
              <a:t> tem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leden</a:t>
            </a:r>
            <a:r>
              <a:rPr lang="en-US" dirty="0" smtClean="0"/>
              <a:t> no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leden</a:t>
            </a:r>
            <a:r>
              <a:rPr lang="en-US" dirty="0" smtClean="0"/>
              <a:t> no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stree</a:t>
            </a:r>
            <a:r>
              <a:rPr lang="en-US" dirty="0" smtClean="0"/>
              <a:t> &amp; </a:t>
            </a:r>
            <a:r>
              <a:rPr lang="en-US" dirty="0" err="1" smtClean="0"/>
              <a:t>djaroesoe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Te </a:t>
            </a:r>
            <a:r>
              <a:rPr lang="en-US" dirty="0" err="1" smtClean="0"/>
              <a:t>grontapoe-fasi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Te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leden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wan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tai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en de </a:t>
            </a:r>
            <a:r>
              <a:rPr lang="en-US" dirty="0" err="1" smtClean="0"/>
              <a:t>tevrede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wan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aparti</a:t>
            </a:r>
            <a:r>
              <a:rPr lang="en-US" dirty="0" smtClean="0"/>
              <a:t> foe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wan </a:t>
            </a:r>
            <a:r>
              <a:rPr lang="en-US" dirty="0" err="1" smtClean="0"/>
              <a:t>saka-fasi</a:t>
            </a:r>
            <a:r>
              <a:rPr lang="en-US" dirty="0" smtClean="0"/>
              <a:t> en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foe </a:t>
            </a:r>
            <a:r>
              <a:rPr lang="en-US" dirty="0" err="1" smtClean="0"/>
              <a:t>lasiwan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eerlijk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no </a:t>
            </a:r>
            <a:r>
              <a:rPr lang="en-US" dirty="0" err="1" smtClean="0"/>
              <a:t>steun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preiki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boskopoe</a:t>
            </a:r>
            <a:r>
              <a:rPr lang="en-US" dirty="0" smtClean="0"/>
              <a:t> no de </a:t>
            </a:r>
            <a:r>
              <a:rPr lang="en-US" dirty="0" err="1" smtClean="0"/>
              <a:t>troe</a:t>
            </a:r>
            <a:r>
              <a:rPr lang="en-US" dirty="0" smtClean="0"/>
              <a:t> –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grontapoe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span –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momenti</a:t>
            </a:r>
            <a:r>
              <a:rPr lang="en-US" dirty="0" smtClean="0"/>
              <a:t>, </a:t>
            </a:r>
            <a:r>
              <a:rPr lang="en-US" dirty="0" err="1" smtClean="0"/>
              <a:t>te</a:t>
            </a:r>
            <a:r>
              <a:rPr lang="en-US" dirty="0" smtClean="0"/>
              <a:t> a no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; </a:t>
            </a:r>
            <a:r>
              <a:rPr lang="en-US" dirty="0" err="1" smtClean="0"/>
              <a:t>te</a:t>
            </a:r>
            <a:r>
              <a:rPr lang="en-US" dirty="0" smtClean="0"/>
              <a:t> a de </a:t>
            </a:r>
            <a:r>
              <a:rPr lang="en-US" dirty="0" err="1" smtClean="0"/>
              <a:t>nuchter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de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wawan</a:t>
            </a:r>
            <a:endParaRPr lang="en-US" dirty="0" smtClean="0"/>
          </a:p>
          <a:p>
            <a:r>
              <a:rPr lang="en-US" dirty="0" err="1" smtClean="0"/>
              <a:t>Loekoe</a:t>
            </a:r>
            <a:r>
              <a:rPr lang="en-US" dirty="0" smtClean="0"/>
              <a:t> foe providence foe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, en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so </a:t>
            </a:r>
            <a:r>
              <a:rPr lang="en-US" dirty="0" err="1" smtClean="0"/>
              <a:t>esi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endParaRPr lang="en-US" dirty="0" smtClean="0"/>
          </a:p>
          <a:p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endParaRPr lang="en-US" dirty="0" smtClean="0"/>
          </a:p>
          <a:p>
            <a:r>
              <a:rPr lang="en-US" dirty="0" smtClean="0"/>
              <a:t>De serious,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respeki</a:t>
            </a:r>
            <a:r>
              <a:rPr lang="en-US" dirty="0" smtClean="0"/>
              <a:t>,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hem </a:t>
            </a:r>
            <a:r>
              <a:rPr lang="en-US" dirty="0" err="1" smtClean="0"/>
              <a:t>konsensi</a:t>
            </a:r>
            <a:endParaRPr lang="en-US" dirty="0" smtClean="0"/>
          </a:p>
          <a:p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fondamenti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endParaRPr lang="en-US" dirty="0" smtClean="0"/>
          </a:p>
          <a:p>
            <a:r>
              <a:rPr lang="en-US" dirty="0" smtClean="0"/>
              <a:t>Abi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pasensi</a:t>
            </a:r>
            <a:endParaRPr lang="en-US" dirty="0" smtClean="0"/>
          </a:p>
          <a:p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– no </a:t>
            </a:r>
            <a:r>
              <a:rPr lang="en-US" dirty="0" err="1" smtClean="0"/>
              <a:t>hatibron</a:t>
            </a:r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 err="1" smtClean="0"/>
              <a:t>draidrai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– </a:t>
            </a:r>
            <a:r>
              <a:rPr lang="en-US" dirty="0" err="1" smtClean="0"/>
              <a:t>kort</a:t>
            </a:r>
            <a:r>
              <a:rPr lang="en-US" dirty="0" smtClean="0"/>
              <a:t> &amp; </a:t>
            </a:r>
            <a:r>
              <a:rPr lang="en-US" dirty="0" err="1" smtClean="0"/>
              <a:t>bondig</a:t>
            </a:r>
            <a:endParaRPr lang="en-US" dirty="0" smtClean="0"/>
          </a:p>
          <a:p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foe hem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Efoe</a:t>
            </a:r>
            <a:r>
              <a:rPr lang="en-US" dirty="0" smtClean="0"/>
              <a:t> wan </a:t>
            </a:r>
            <a:r>
              <a:rPr lang="en-US" dirty="0" err="1" smtClean="0"/>
              <a:t>sondari</a:t>
            </a:r>
            <a:r>
              <a:rPr lang="en-US" dirty="0" smtClean="0"/>
              <a:t> wiki en </a:t>
            </a:r>
            <a:r>
              <a:rPr lang="en-US" dirty="0" err="1" smtClean="0"/>
              <a:t>arki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Gi</a:t>
            </a:r>
            <a:r>
              <a:rPr lang="en-US" dirty="0" smtClean="0"/>
              <a:t> so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leti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nownow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hem </a:t>
            </a:r>
            <a:r>
              <a:rPr lang="en-US" dirty="0" err="1" smtClean="0"/>
              <a:t>konsensi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hem </a:t>
            </a:r>
            <a:r>
              <a:rPr lang="en-US" dirty="0" err="1" smtClean="0"/>
              <a:t>dati</a:t>
            </a:r>
            <a:r>
              <a:rPr lang="en-US" dirty="0" smtClean="0"/>
              <a:t> a de wan </a:t>
            </a:r>
            <a:r>
              <a:rPr lang="en-US" dirty="0" err="1" smtClean="0"/>
              <a:t>sondari</a:t>
            </a:r>
            <a:r>
              <a:rPr lang="en-US" dirty="0" smtClean="0"/>
              <a:t>, ma a no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, </a:t>
            </a:r>
            <a:r>
              <a:rPr lang="en-US" dirty="0" err="1" smtClean="0"/>
              <a:t>soekoe</a:t>
            </a:r>
            <a:r>
              <a:rPr lang="en-US" dirty="0" smtClean="0"/>
              <a:t> san </a:t>
            </a:r>
            <a:r>
              <a:rPr lang="en-US" dirty="0" err="1" smtClean="0"/>
              <a:t>hori</a:t>
            </a:r>
            <a:r>
              <a:rPr lang="en-US" dirty="0" smtClean="0"/>
              <a:t> hem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pPr lvl="1"/>
            <a:r>
              <a:rPr lang="en-US" dirty="0" err="1" smtClean="0"/>
              <a:t>Kande</a:t>
            </a:r>
            <a:r>
              <a:rPr lang="en-US" dirty="0" smtClean="0"/>
              <a:t> wan </a:t>
            </a:r>
            <a:r>
              <a:rPr lang="en-US" dirty="0" err="1" smtClean="0"/>
              <a:t>sani</a:t>
            </a:r>
            <a:r>
              <a:rPr lang="en-US" dirty="0" smtClean="0"/>
              <a:t> a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– </a:t>
            </a:r>
            <a:r>
              <a:rPr lang="en-US" dirty="0" err="1" smtClean="0"/>
              <a:t>goedoe</a:t>
            </a:r>
            <a:r>
              <a:rPr lang="en-US" dirty="0" smtClean="0"/>
              <a:t>, </a:t>
            </a:r>
            <a:r>
              <a:rPr lang="en-US" dirty="0" err="1" smtClean="0"/>
              <a:t>prisiri</a:t>
            </a:r>
            <a:r>
              <a:rPr lang="en-US" dirty="0" smtClean="0"/>
              <a:t>, etc.</a:t>
            </a:r>
          </a:p>
          <a:p>
            <a:pPr lvl="1"/>
            <a:r>
              <a:rPr lang="en-US" dirty="0" smtClean="0"/>
              <a:t>Hori </a:t>
            </a:r>
            <a:r>
              <a:rPr lang="en-US" dirty="0" err="1" smtClean="0"/>
              <a:t>hati</a:t>
            </a:r>
            <a:endParaRPr lang="en-US" dirty="0" smtClean="0"/>
          </a:p>
          <a:p>
            <a:pPr lvl="1"/>
            <a:r>
              <a:rPr lang="en-US" dirty="0" smtClean="0"/>
              <a:t>Wan </a:t>
            </a:r>
            <a:r>
              <a:rPr lang="en-US" dirty="0" err="1" smtClean="0"/>
              <a:t>spesroetoe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 </a:t>
            </a:r>
            <a:r>
              <a:rPr lang="en-US" dirty="0" err="1" smtClean="0"/>
              <a:t>fonfon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Kande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pai</a:t>
            </a:r>
            <a:r>
              <a:rPr lang="en-US" dirty="0" smtClean="0"/>
              <a:t> </a:t>
            </a:r>
            <a:r>
              <a:rPr lang="en-US" dirty="0" err="1" smtClean="0"/>
              <a:t>restitutie</a:t>
            </a:r>
            <a:endParaRPr lang="en-US" dirty="0" smtClean="0"/>
          </a:p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konditie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loesoe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– a no </a:t>
            </a:r>
            <a:r>
              <a:rPr lang="en-US" dirty="0" err="1" smtClean="0"/>
              <a:t>sa</a:t>
            </a:r>
            <a:r>
              <a:rPr lang="en-US" dirty="0" smtClean="0"/>
              <a:t> doe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…</a:t>
            </a:r>
          </a:p>
          <a:p>
            <a:r>
              <a:rPr lang="en-US" dirty="0" err="1" smtClean="0"/>
              <a:t>Kande</a:t>
            </a:r>
            <a:r>
              <a:rPr lang="en-US" dirty="0" smtClean="0"/>
              <a:t> a </a:t>
            </a:r>
            <a:r>
              <a:rPr lang="en-US" dirty="0" err="1" smtClean="0"/>
              <a:t>wakti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doe wan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kan</a:t>
            </a:r>
            <a:r>
              <a:rPr lang="en-US" dirty="0" smtClean="0"/>
              <a:t> doe </a:t>
            </a:r>
            <a:r>
              <a:rPr lang="en-US" dirty="0" err="1" smtClean="0"/>
              <a:t>hemsrefi</a:t>
            </a:r>
            <a:endParaRPr lang="en-US" dirty="0" smtClean="0"/>
          </a:p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de </a:t>
            </a:r>
            <a:r>
              <a:rPr lang="en-US" dirty="0" err="1" smtClean="0"/>
              <a:t>ogri</a:t>
            </a:r>
            <a:r>
              <a:rPr lang="en-US" dirty="0" smtClean="0"/>
              <a:t> </a:t>
            </a:r>
            <a:r>
              <a:rPr lang="en-US" dirty="0" err="1" smtClean="0"/>
              <a:t>toemoesi</a:t>
            </a:r>
            <a:r>
              <a:rPr lang="en-US" dirty="0" smtClean="0"/>
              <a:t> foe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 </a:t>
            </a:r>
            <a:r>
              <a:rPr lang="en-US" dirty="0" err="1" smtClean="0"/>
              <a:t>fonfon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pardon – ma </a:t>
            </a:r>
            <a:r>
              <a:rPr lang="en-US" dirty="0" err="1" smtClean="0"/>
              <a:t>tokoe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pardon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kompromis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. 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goedoe</a:t>
            </a:r>
            <a:r>
              <a:rPr lang="en-US" dirty="0" smtClean="0"/>
              <a:t> de foe </a:t>
            </a:r>
            <a:r>
              <a:rPr lang="en-US" dirty="0" err="1" smtClean="0"/>
              <a:t>wisrefi</a:t>
            </a:r>
            <a:r>
              <a:rPr lang="en-US" dirty="0" smtClean="0"/>
              <a:t> – ma wan </a:t>
            </a:r>
            <a:r>
              <a:rPr lang="en-US" dirty="0" err="1" smtClean="0"/>
              <a:t>leni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en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frantwoortoe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hem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preikiman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success – ma </a:t>
            </a:r>
            <a:r>
              <a:rPr lang="en-US" dirty="0" err="1" smtClean="0"/>
              <a:t>voorzichtig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Abi </a:t>
            </a:r>
            <a:r>
              <a:rPr lang="en-US" dirty="0" err="1" smtClean="0"/>
              <a:t>oppositie</a:t>
            </a:r>
            <a:r>
              <a:rPr lang="en-US" dirty="0" smtClean="0"/>
              <a:t> foe </a:t>
            </a:r>
            <a:r>
              <a:rPr lang="en-US" dirty="0" err="1" smtClean="0"/>
              <a:t>sondari</a:t>
            </a:r>
            <a:r>
              <a:rPr lang="en-US" dirty="0" smtClean="0"/>
              <a:t> &amp; </a:t>
            </a:r>
            <a:r>
              <a:rPr lang="en-US" dirty="0" err="1" smtClean="0"/>
              <a:t>didibri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endParaRPr lang="en-US" dirty="0" smtClean="0"/>
          </a:p>
          <a:p>
            <a:r>
              <a:rPr lang="en-US" dirty="0" smtClean="0"/>
              <a:t>Foe success, a de </a:t>
            </a:r>
            <a:r>
              <a:rPr lang="en-US" dirty="0" err="1" smtClean="0"/>
              <a:t>fanowdoe</a:t>
            </a:r>
            <a:r>
              <a:rPr lang="en-US" dirty="0" smtClean="0"/>
              <a:t> foe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preikiman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success – ma </a:t>
            </a:r>
            <a:r>
              <a:rPr lang="en-US" dirty="0" err="1" smtClean="0"/>
              <a:t>voorzichtig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njoensoe</a:t>
            </a:r>
            <a:r>
              <a:rPr lang="en-US" dirty="0" smtClean="0"/>
              <a:t>, en </a:t>
            </a:r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man </a:t>
            </a:r>
            <a:r>
              <a:rPr lang="en-US" dirty="0" err="1" smtClean="0"/>
              <a:t>kibri</a:t>
            </a:r>
            <a:endParaRPr lang="en-US" dirty="0" smtClean="0"/>
          </a:p>
          <a:p>
            <a:r>
              <a:rPr lang="en-US" dirty="0" err="1" smtClean="0"/>
              <a:t>Kande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methoden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foe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bereik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Foe </a:t>
            </a:r>
            <a:r>
              <a:rPr lang="en-US" dirty="0" err="1" smtClean="0"/>
              <a:t>preiki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njoensoe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prakteit</a:t>
            </a:r>
            <a:endParaRPr lang="en-US" dirty="0" smtClean="0"/>
          </a:p>
          <a:p>
            <a:r>
              <a:rPr lang="en-US" dirty="0" err="1" smtClean="0"/>
              <a:t>Preiki</a:t>
            </a:r>
            <a:r>
              <a:rPr lang="en-US" dirty="0" smtClean="0"/>
              <a:t> </a:t>
            </a:r>
            <a:r>
              <a:rPr lang="en-US" dirty="0" err="1" smtClean="0"/>
              <a:t>direkt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, en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kibri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excuus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arki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Sortoe</a:t>
            </a:r>
            <a:r>
              <a:rPr lang="en-US" dirty="0" smtClean="0"/>
              <a:t> tem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leden</a:t>
            </a:r>
            <a:r>
              <a:rPr lang="en-US" dirty="0" smtClean="0"/>
              <a:t> no </a:t>
            </a:r>
            <a:r>
              <a:rPr lang="en-US" dirty="0" err="1" smtClean="0"/>
              <a:t>ke</a:t>
            </a:r>
            <a:r>
              <a:rPr lang="en-US" dirty="0" smtClean="0"/>
              <a:t> foe </a:t>
            </a:r>
            <a:r>
              <a:rPr lang="en-US" dirty="0" err="1" smtClean="0"/>
              <a:t>Gado-fasi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stree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Te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ogriwan</a:t>
            </a:r>
            <a:r>
              <a:rPr lang="en-US" dirty="0" smtClean="0"/>
              <a:t> </a:t>
            </a:r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– </a:t>
            </a:r>
            <a:r>
              <a:rPr lang="en-US" dirty="0" err="1" smtClean="0"/>
              <a:t>alwasi</a:t>
            </a:r>
            <a:r>
              <a:rPr lang="en-US" dirty="0" smtClean="0"/>
              <a:t> mi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a de </a:t>
            </a:r>
            <a:r>
              <a:rPr lang="en-US" dirty="0" err="1" smtClean="0"/>
              <a:t>vervolgoe</a:t>
            </a:r>
            <a:r>
              <a:rPr lang="en-US" dirty="0" smtClean="0"/>
              <a:t> – a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de </a:t>
            </a:r>
            <a:r>
              <a:rPr lang="en-US" dirty="0" err="1" smtClean="0"/>
              <a:t>santa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evenwicht</a:t>
            </a:r>
            <a:r>
              <a:rPr lang="en-US" dirty="0" smtClean="0"/>
              <a:t> de </a:t>
            </a:r>
            <a:r>
              <a:rPr lang="en-US" dirty="0" err="1" smtClean="0"/>
              <a:t>belangrijk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Those who have been brought up Calvinist –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frantwoortoe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armenian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man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de </a:t>
            </a:r>
            <a:r>
              <a:rPr lang="en-US" dirty="0" err="1" smtClean="0"/>
              <a:t>schuldig</a:t>
            </a:r>
            <a:r>
              <a:rPr lang="en-US" dirty="0" smtClean="0"/>
              <a:t> – no </a:t>
            </a:r>
            <a:r>
              <a:rPr lang="en-US" dirty="0" err="1" smtClean="0"/>
              <a:t>maki</a:t>
            </a:r>
            <a:r>
              <a:rPr lang="en-US" dirty="0" smtClean="0"/>
              <a:t> hem </a:t>
            </a:r>
            <a:r>
              <a:rPr lang="en-US" dirty="0" err="1" smtClean="0"/>
              <a:t>firi</a:t>
            </a:r>
            <a:r>
              <a:rPr lang="en-US" dirty="0" smtClean="0"/>
              <a:t> “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….”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frantwoortoe</a:t>
            </a:r>
            <a:r>
              <a:rPr lang="en-US" dirty="0" smtClean="0"/>
              <a:t> foe response now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382000" cy="4114800"/>
          </a:xfrm>
        </p:spPr>
        <p:txBody>
          <a:bodyPr/>
          <a:lstStyle/>
          <a:p>
            <a:r>
              <a:rPr lang="en-US" dirty="0" smtClean="0"/>
              <a:t>No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excuus</a:t>
            </a:r>
            <a:r>
              <a:rPr lang="en-US" dirty="0" smtClean="0"/>
              <a:t> foe </a:t>
            </a:r>
            <a:r>
              <a:rPr lang="en-US" dirty="0" err="1" smtClean="0"/>
              <a:t>wakti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nodig</a:t>
            </a:r>
            <a:r>
              <a:rPr lang="en-US" dirty="0" smtClean="0"/>
              <a:t> –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meki</a:t>
            </a:r>
            <a:r>
              <a:rPr lang="en-US" dirty="0" smtClean="0"/>
              <a:t> Hem sari </a:t>
            </a:r>
          </a:p>
          <a:p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froestan</a:t>
            </a:r>
            <a:r>
              <a:rPr lang="en-US" dirty="0" smtClean="0"/>
              <a:t>; use </a:t>
            </a:r>
            <a:r>
              <a:rPr lang="en-US" dirty="0" err="1" smtClean="0"/>
              <a:t>illustratie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aladei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 err="1" smtClean="0"/>
              <a:t>frede</a:t>
            </a:r>
            <a:r>
              <a:rPr lang="en-US" dirty="0" smtClean="0"/>
              <a:t> foe </a:t>
            </a:r>
            <a:r>
              <a:rPr lang="en-US" dirty="0" err="1" smtClean="0"/>
              <a:t>repetitie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froestan</a:t>
            </a:r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ernstig</a:t>
            </a:r>
            <a:r>
              <a:rPr lang="en-US" dirty="0" smtClean="0"/>
              <a:t> – no </a:t>
            </a:r>
            <a:r>
              <a:rPr lang="en-US" dirty="0" err="1" smtClean="0"/>
              <a:t>preiprei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Preikiman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Soekoe</a:t>
            </a:r>
            <a:r>
              <a:rPr lang="en-US" dirty="0" smtClean="0"/>
              <a:t> foe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komakandra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argument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, en </a:t>
            </a:r>
            <a:r>
              <a:rPr lang="en-US" dirty="0" err="1" smtClean="0"/>
              <a:t>piki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preiki</a:t>
            </a:r>
            <a:endParaRPr lang="en-US" dirty="0" smtClean="0"/>
          </a:p>
          <a:p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, en no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endParaRPr lang="en-US" dirty="0" smtClean="0"/>
          </a:p>
          <a:p>
            <a:r>
              <a:rPr lang="en-US" dirty="0" err="1" smtClean="0"/>
              <a:t>Stoeka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effect foe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preiki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Preikiman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Taki</a:t>
            </a:r>
            <a:r>
              <a:rPr lang="en-US" dirty="0" smtClean="0"/>
              <a:t> extempore en no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endParaRPr lang="en-US" dirty="0" smtClean="0"/>
          </a:p>
          <a:p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preiki</a:t>
            </a:r>
            <a:r>
              <a:rPr lang="en-US" dirty="0" smtClean="0"/>
              <a:t> –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de </a:t>
            </a:r>
            <a:r>
              <a:rPr lang="en-US" dirty="0" err="1" smtClean="0"/>
              <a:t>troe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no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frantwoortoe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preikiman</a:t>
            </a:r>
            <a:r>
              <a:rPr lang="en-US" dirty="0" smtClean="0"/>
              <a:t> </a:t>
            </a:r>
            <a:r>
              <a:rPr lang="en-US" dirty="0" err="1" smtClean="0"/>
              <a:t>nomo</a:t>
            </a:r>
            <a:r>
              <a:rPr lang="en-US" dirty="0" smtClean="0"/>
              <a:t> foe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. 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leider</a:t>
            </a:r>
            <a:r>
              <a:rPr lang="en-US" dirty="0" smtClean="0"/>
              <a:t>, ma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klagi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preikiman</a:t>
            </a:r>
            <a:r>
              <a:rPr lang="en-US" dirty="0" smtClean="0"/>
              <a:t> hem </a:t>
            </a:r>
            <a:r>
              <a:rPr lang="en-US" dirty="0" err="1" smtClean="0"/>
              <a:t>wawan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doe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plikti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17713"/>
            <a:ext cx="8802688" cy="4114800"/>
          </a:xfrm>
        </p:spPr>
        <p:txBody>
          <a:bodyPr/>
          <a:lstStyle/>
          <a:p>
            <a:r>
              <a:rPr lang="en-US" dirty="0" smtClean="0"/>
              <a:t>A no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klagi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preiki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hem foe no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foe </a:t>
            </a:r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goedoeman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kande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mandi</a:t>
            </a:r>
            <a:r>
              <a:rPr lang="en-US" dirty="0" smtClean="0"/>
              <a:t> en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moni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steun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goddeloze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leden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mofo</a:t>
            </a:r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 err="1" smtClean="0"/>
              <a:t>njan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preikiman</a:t>
            </a:r>
            <a:r>
              <a:rPr lang="en-US" dirty="0" smtClean="0"/>
              <a:t> tem foe </a:t>
            </a:r>
            <a:r>
              <a:rPr lang="en-US" dirty="0" err="1" smtClean="0"/>
              <a:t>soso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preikiman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steun</a:t>
            </a:r>
            <a:r>
              <a:rPr lang="en-US" dirty="0" smtClean="0"/>
              <a:t> san a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r>
              <a:rPr lang="en-US" dirty="0" smtClean="0"/>
              <a:t> foe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.  De </a:t>
            </a:r>
            <a:r>
              <a:rPr lang="en-US" dirty="0" err="1" smtClean="0"/>
              <a:t>eerlijk</a:t>
            </a:r>
            <a:r>
              <a:rPr lang="en-US" dirty="0" smtClean="0"/>
              <a:t> &amp; </a:t>
            </a:r>
            <a:r>
              <a:rPr lang="en-US" dirty="0" err="1" smtClean="0"/>
              <a:t>pai</a:t>
            </a:r>
            <a:r>
              <a:rPr lang="en-US" dirty="0" smtClean="0"/>
              <a:t> san hem </a:t>
            </a:r>
            <a:r>
              <a:rPr lang="en-US" dirty="0" err="1" smtClean="0"/>
              <a:t>salaris</a:t>
            </a:r>
            <a:r>
              <a:rPr lang="en-US" dirty="0" smtClean="0"/>
              <a:t> de</a:t>
            </a:r>
          </a:p>
          <a:p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preikiman</a:t>
            </a:r>
            <a:r>
              <a:rPr lang="en-US" dirty="0" smtClean="0"/>
              <a:t> –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</a:t>
            </a:r>
            <a:r>
              <a:rPr lang="en-US" dirty="0" err="1" smtClean="0"/>
              <a:t>pasi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steun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preikiman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foe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goddeloze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krin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oso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comfortable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doe </a:t>
            </a:r>
            <a:r>
              <a:rPr lang="en-US" dirty="0" err="1" smtClean="0"/>
              <a:t>oso-bezoek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seti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studie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leden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dribi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dienst</a:t>
            </a:r>
            <a:r>
              <a:rPr lang="en-US" dirty="0" smtClean="0"/>
              <a:t> op </a:t>
            </a:r>
            <a:r>
              <a:rPr lang="en-US" dirty="0" err="1" smtClean="0"/>
              <a:t>tijd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steun</a:t>
            </a:r>
            <a:r>
              <a:rPr lang="en-US" dirty="0" smtClean="0"/>
              <a:t> hem </a:t>
            </a:r>
            <a:r>
              <a:rPr lang="en-US" dirty="0" err="1" smtClean="0"/>
              <a:t>preikiman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foefoeroe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moni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Dem no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wan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doe san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–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Kristen de </a:t>
            </a:r>
            <a:r>
              <a:rPr lang="en-US" dirty="0" err="1" smtClean="0"/>
              <a:t>eens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Kristen </a:t>
            </a:r>
            <a:r>
              <a:rPr lang="en-US" dirty="0" err="1" smtClean="0"/>
              <a:t>lasi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en doe san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doe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faja-hati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Kristen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go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hem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opwekking</a:t>
            </a:r>
            <a:r>
              <a:rPr lang="en-US" dirty="0" smtClean="0"/>
              <a:t> de </a:t>
            </a:r>
            <a:r>
              <a:rPr lang="en-US" dirty="0" err="1" smtClean="0"/>
              <a:t>belangrijk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leden</a:t>
            </a:r>
            <a:r>
              <a:rPr lang="en-US" dirty="0" smtClean="0"/>
              <a:t> </a:t>
            </a:r>
            <a:r>
              <a:rPr lang="en-US" dirty="0" err="1" smtClean="0"/>
              <a:t>respeki</a:t>
            </a:r>
            <a:r>
              <a:rPr lang="en-US" dirty="0" smtClean="0"/>
              <a:t> en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dorosei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respeki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endParaRPr lang="en-US" dirty="0" smtClean="0"/>
          </a:p>
          <a:p>
            <a:r>
              <a:rPr lang="en-US" dirty="0" smtClean="0"/>
              <a:t>A de </a:t>
            </a:r>
            <a:r>
              <a:rPr lang="en-US" dirty="0" err="1" smtClean="0"/>
              <a:t>fanowdoe</a:t>
            </a:r>
            <a:r>
              <a:rPr lang="en-US" dirty="0" smtClean="0"/>
              <a:t> foe </a:t>
            </a:r>
            <a:r>
              <a:rPr lang="en-US" dirty="0" err="1" smtClean="0"/>
              <a:t>vermijd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strafoe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 smtClean="0"/>
          </a:p>
          <a:p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opwekkking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dorodoro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evangelium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Kristen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nadruk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Te Kristen </a:t>
            </a:r>
            <a:r>
              <a:rPr lang="en-US" dirty="0" err="1" smtClean="0"/>
              <a:t>prodo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wan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dem</a:t>
            </a:r>
            <a:r>
              <a:rPr lang="en-US" dirty="0" smtClean="0"/>
              <a:t> Kristen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toemoesi</a:t>
            </a:r>
            <a:r>
              <a:rPr lang="en-US" dirty="0" smtClean="0"/>
              <a:t> </a:t>
            </a:r>
            <a:r>
              <a:rPr lang="en-US" dirty="0" err="1" smtClean="0"/>
              <a:t>weri</a:t>
            </a:r>
            <a:endParaRPr lang="en-US" dirty="0" smtClean="0"/>
          </a:p>
          <a:p>
            <a:r>
              <a:rPr lang="en-US" dirty="0" smtClean="0"/>
              <a:t>Te Kristen </a:t>
            </a:r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gemeente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Kristen </a:t>
            </a:r>
            <a:r>
              <a:rPr lang="en-US" dirty="0" err="1" smtClean="0"/>
              <a:t>stree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doctrine </a:t>
            </a:r>
            <a:r>
              <a:rPr lang="en-US" dirty="0" err="1" smtClean="0"/>
              <a:t>sondro</a:t>
            </a:r>
            <a:r>
              <a:rPr lang="en-US" dirty="0" smtClean="0"/>
              <a:t> a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pisi</a:t>
            </a:r>
            <a:r>
              <a:rPr lang="en-US" dirty="0" smtClean="0"/>
              <a:t> </a:t>
            </a:r>
            <a:r>
              <a:rPr lang="en-US" dirty="0" err="1" smtClean="0"/>
              <a:t>prakteit</a:t>
            </a:r>
            <a:r>
              <a:rPr lang="en-US" dirty="0" smtClean="0"/>
              <a:t> </a:t>
            </a:r>
            <a:r>
              <a:rPr lang="en-US" dirty="0" err="1" smtClean="0"/>
              <a:t>waarti</a:t>
            </a:r>
            <a:endParaRPr lang="en-US" dirty="0" smtClean="0"/>
          </a:p>
          <a:p>
            <a:r>
              <a:rPr lang="en-US" dirty="0" smtClean="0"/>
              <a:t>Te Kristen no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 smtClean="0"/>
          </a:p>
          <a:p>
            <a:r>
              <a:rPr lang="en-US" dirty="0" smtClean="0"/>
              <a:t>Te Kristen no </a:t>
            </a:r>
            <a:r>
              <a:rPr lang="en-US" dirty="0" err="1" smtClean="0"/>
              <a:t>bouw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prodo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waarderi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Kristen </a:t>
            </a:r>
            <a:r>
              <a:rPr lang="en-US" dirty="0" err="1" smtClean="0"/>
              <a:t>lasi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foe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 smtClean="0"/>
          </a:p>
          <a:p>
            <a:r>
              <a:rPr lang="en-US" dirty="0" smtClean="0"/>
              <a:t>Kristen no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safoe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saka-fasi</a:t>
            </a:r>
            <a:endParaRPr lang="en-US" dirty="0" smtClean="0"/>
          </a:p>
          <a:p>
            <a:r>
              <a:rPr lang="en-US" dirty="0" smtClean="0"/>
              <a:t>Te Kristen no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 </a:t>
            </a:r>
            <a:r>
              <a:rPr lang="en-US" dirty="0" err="1" smtClean="0"/>
              <a:t>aparti</a:t>
            </a:r>
            <a:r>
              <a:rPr lang="en-US" dirty="0" smtClean="0"/>
              <a:t> foe </a:t>
            </a:r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 smtClean="0"/>
          </a:p>
          <a:p>
            <a:r>
              <a:rPr lang="en-US" dirty="0" smtClean="0"/>
              <a:t>Te Kristen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bita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finga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– </a:t>
            </a:r>
            <a:r>
              <a:rPr lang="en-US" dirty="0" err="1" smtClean="0"/>
              <a:t>wanlo</a:t>
            </a:r>
            <a:r>
              <a:rPr lang="en-US" dirty="0" smtClean="0"/>
              <a:t> </a:t>
            </a:r>
            <a:r>
              <a:rPr lang="en-US" dirty="0" err="1" smtClean="0"/>
              <a:t>voorbeeld</a:t>
            </a:r>
            <a:r>
              <a:rPr lang="en-US" dirty="0" smtClean="0"/>
              <a:t>: </a:t>
            </a:r>
            <a:r>
              <a:rPr lang="en-US" dirty="0" err="1" smtClean="0"/>
              <a:t>sopi</a:t>
            </a:r>
            <a:r>
              <a:rPr lang="en-US" dirty="0" smtClean="0"/>
              <a:t>, </a:t>
            </a:r>
            <a:r>
              <a:rPr lang="en-US" dirty="0" err="1" smtClean="0"/>
              <a:t>slavernij</a:t>
            </a:r>
            <a:r>
              <a:rPr lang="en-US" dirty="0" smtClean="0"/>
              <a:t>, </a:t>
            </a:r>
            <a:r>
              <a:rPr lang="en-US" dirty="0" err="1" smtClean="0"/>
              <a:t>tabac</a:t>
            </a:r>
            <a:r>
              <a:rPr lang="en-US" dirty="0" smtClean="0"/>
              <a:t>, drugs, etc.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doe foe </a:t>
            </a:r>
            <a:r>
              <a:rPr lang="en-US" dirty="0" err="1" smtClean="0"/>
              <a:t>jepi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Preikiman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saka-fasi</a:t>
            </a:r>
            <a:r>
              <a:rPr lang="en-US" dirty="0" smtClean="0"/>
              <a:t> en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ondermijn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pardon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pardon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hatibron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doe foe </a:t>
            </a:r>
            <a:r>
              <a:rPr lang="en-US" dirty="0" err="1" smtClean="0"/>
              <a:t>jepi</a:t>
            </a:r>
            <a:r>
              <a:rPr lang="en-US" dirty="0" smtClean="0"/>
              <a:t> wan </a:t>
            </a:r>
            <a:r>
              <a:rPr lang="en-US" smtClean="0"/>
              <a:t>opwekking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Respeki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sabbat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foe </a:t>
            </a:r>
            <a:r>
              <a:rPr lang="en-US" dirty="0" err="1" smtClean="0"/>
              <a:t>aanbegi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foe </a:t>
            </a:r>
            <a:r>
              <a:rPr lang="en-US" dirty="0" err="1" smtClean="0"/>
              <a:t>poesoe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missions, </a:t>
            </a:r>
            <a:r>
              <a:rPr lang="en-US" dirty="0" err="1" smtClean="0"/>
              <a:t>educatie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75</a:t>
            </a:fld>
            <a:endParaRPr lang="en-US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Eenheid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angri</a:t>
            </a:r>
            <a:r>
              <a:rPr lang="en-US" dirty="0" smtClean="0"/>
              <a:t> </a:t>
            </a:r>
            <a:r>
              <a:rPr lang="en-US" dirty="0" err="1" smtClean="0"/>
              <a:t>makandra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, en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motieven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glori</a:t>
            </a:r>
            <a:r>
              <a:rPr lang="en-US" dirty="0" smtClean="0"/>
              <a:t> &amp;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agri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agri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NOW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76</a:t>
            </a:fld>
            <a:endParaRPr lang="en-US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Eenheid</a:t>
            </a:r>
            <a:r>
              <a:rPr lang="en-US" dirty="0" smtClean="0"/>
              <a:t> –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eens</a:t>
            </a:r>
            <a:r>
              <a:rPr lang="en-US" dirty="0" smtClean="0"/>
              <a:t> foe </a:t>
            </a:r>
            <a:r>
              <a:rPr lang="en-US" dirty="0" err="1" smtClean="0"/>
              <a:t>fanowdoe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pasa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r>
              <a:rPr lang="en-US" dirty="0" smtClean="0"/>
              <a:t> de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r>
              <a:rPr lang="en-US" dirty="0" smtClean="0"/>
              <a:t> de </a:t>
            </a:r>
            <a:r>
              <a:rPr lang="en-US" dirty="0" err="1" smtClean="0"/>
              <a:t>fanowdoe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r>
              <a:rPr lang="en-US" dirty="0" smtClean="0"/>
              <a:t> de </a:t>
            </a:r>
            <a:r>
              <a:rPr lang="en-US" dirty="0" err="1" smtClean="0"/>
              <a:t>zeer</a:t>
            </a:r>
            <a:r>
              <a:rPr lang="en-US" dirty="0" smtClean="0"/>
              <a:t> </a:t>
            </a:r>
            <a:r>
              <a:rPr lang="en-US" dirty="0" err="1" smtClean="0"/>
              <a:t>belangrijk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Eenheid</a:t>
            </a:r>
            <a:r>
              <a:rPr lang="en-US" dirty="0" smtClean="0"/>
              <a:t> foe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17713"/>
            <a:ext cx="8269288" cy="4114800"/>
          </a:xfrm>
        </p:spPr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en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de </a:t>
            </a:r>
            <a:r>
              <a:rPr lang="en-US" dirty="0" err="1" smtClean="0"/>
              <a:t>opstandig</a:t>
            </a:r>
            <a:r>
              <a:rPr lang="en-US" dirty="0" smtClean="0"/>
              <a:t>.  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so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hem </a:t>
            </a:r>
            <a:r>
              <a:rPr lang="en-US" dirty="0" err="1" smtClean="0"/>
              <a:t>opstandigheid</a:t>
            </a:r>
            <a:r>
              <a:rPr lang="en-US" dirty="0" smtClean="0"/>
              <a:t> en </a:t>
            </a:r>
            <a:r>
              <a:rPr lang="en-US" dirty="0" err="1" smtClean="0"/>
              <a:t>drai</a:t>
            </a:r>
            <a:r>
              <a:rPr lang="en-US" dirty="0" smtClean="0"/>
              <a:t> hem </a:t>
            </a:r>
            <a:r>
              <a:rPr lang="en-US" dirty="0" err="1" smtClean="0"/>
              <a:t>libi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pipel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Eenheid</a:t>
            </a:r>
            <a:r>
              <a:rPr lang="en-US" dirty="0" smtClean="0"/>
              <a:t> foe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eens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doe foe wan </a:t>
            </a:r>
            <a:r>
              <a:rPr lang="en-US" dirty="0" err="1" smtClean="0"/>
              <a:t>opwekking</a:t>
            </a:r>
            <a:r>
              <a:rPr lang="en-US" dirty="0" smtClean="0"/>
              <a:t> –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komakandra</a:t>
            </a:r>
            <a:r>
              <a:rPr lang="en-US" dirty="0" smtClean="0"/>
              <a:t>, o </a:t>
            </a:r>
            <a:r>
              <a:rPr lang="en-US" dirty="0" err="1" smtClean="0"/>
              <a:t>langa</a:t>
            </a:r>
            <a:r>
              <a:rPr lang="en-US" dirty="0" smtClean="0"/>
              <a:t>, </a:t>
            </a:r>
            <a:r>
              <a:rPr lang="en-US" dirty="0" err="1" smtClean="0"/>
              <a:t>pe</a:t>
            </a:r>
            <a:r>
              <a:rPr lang="en-US" dirty="0" smtClean="0"/>
              <a:t>, </a:t>
            </a:r>
            <a:r>
              <a:rPr lang="en-US" dirty="0" err="1" smtClean="0"/>
              <a:t>sortoe</a:t>
            </a:r>
            <a:r>
              <a:rPr lang="en-US" dirty="0" smtClean="0"/>
              <a:t> tem, </a:t>
            </a:r>
            <a:r>
              <a:rPr lang="en-US" dirty="0" err="1" smtClean="0"/>
              <a:t>enz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eens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Sortoe</a:t>
            </a:r>
            <a:r>
              <a:rPr lang="en-US" dirty="0" smtClean="0"/>
              <a:t> tem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verwakti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915400" cy="4114800"/>
          </a:xfrm>
        </p:spPr>
        <p:txBody>
          <a:bodyPr/>
          <a:lstStyle/>
          <a:p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pipel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wan de </a:t>
            </a:r>
            <a:r>
              <a:rPr lang="en-US" dirty="0" err="1" smtClean="0"/>
              <a:t>bezig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lontoe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endParaRPr lang="en-US" dirty="0" smtClean="0"/>
          </a:p>
          <a:p>
            <a:r>
              <a:rPr lang="en-US" dirty="0" smtClean="0"/>
              <a:t>Te Kristen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opwekking</a:t>
            </a:r>
            <a:r>
              <a:rPr lang="en-US" dirty="0" smtClean="0"/>
              <a:t>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hede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preikiman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hebi</a:t>
            </a:r>
            <a:r>
              <a:rPr lang="en-US" dirty="0" smtClean="0"/>
              <a:t> foe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verloesoeman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Eenheid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 san hinder</a:t>
            </a:r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bita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endParaRPr lang="en-US" dirty="0" smtClean="0"/>
          </a:p>
          <a:p>
            <a:pPr lvl="1"/>
            <a:r>
              <a:rPr lang="en-US" dirty="0" err="1" smtClean="0"/>
              <a:t>Kerki</a:t>
            </a:r>
            <a:r>
              <a:rPr lang="en-US" dirty="0" smtClean="0"/>
              <a:t> discipline </a:t>
            </a:r>
            <a:r>
              <a:rPr lang="en-US" dirty="0" err="1" smtClean="0"/>
              <a:t>efoe</a:t>
            </a:r>
            <a:r>
              <a:rPr lang="en-US" dirty="0" smtClean="0"/>
              <a:t> a de </a:t>
            </a:r>
            <a:r>
              <a:rPr lang="en-US" dirty="0" err="1" smtClean="0"/>
              <a:t>fanowdoe</a:t>
            </a:r>
            <a:endParaRPr lang="en-US" dirty="0" smtClean="0"/>
          </a:p>
          <a:p>
            <a:pPr lvl="1"/>
            <a:r>
              <a:rPr lang="en-US" dirty="0" err="1" smtClean="0"/>
              <a:t>Aksi</a:t>
            </a:r>
            <a:r>
              <a:rPr lang="en-US" dirty="0" smtClean="0"/>
              <a:t> pardon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endParaRPr lang="en-US" dirty="0" smtClean="0"/>
          </a:p>
          <a:p>
            <a:pPr lvl="1"/>
            <a:r>
              <a:rPr lang="en-US" dirty="0" err="1" smtClean="0"/>
              <a:t>Gi</a:t>
            </a:r>
            <a:r>
              <a:rPr lang="en-US" dirty="0" smtClean="0"/>
              <a:t> pardon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feanti</a:t>
            </a:r>
            <a:endParaRPr lang="en-US" dirty="0" smtClean="0"/>
          </a:p>
          <a:p>
            <a:r>
              <a:rPr lang="en-US" dirty="0" smtClean="0"/>
              <a:t>Ala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agri</a:t>
            </a:r>
            <a:r>
              <a:rPr lang="en-US" dirty="0" smtClean="0"/>
              <a:t> en doe san a </a:t>
            </a:r>
            <a:r>
              <a:rPr lang="en-US" dirty="0" err="1" smtClean="0"/>
              <a:t>kan</a:t>
            </a:r>
            <a:r>
              <a:rPr lang="en-US" dirty="0" smtClean="0"/>
              <a:t> doe foe </a:t>
            </a:r>
            <a:r>
              <a:rPr lang="en-US" dirty="0" err="1" smtClean="0"/>
              <a:t>poesoe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 </a:t>
            </a:r>
            <a:r>
              <a:rPr lang="en-US" dirty="0" err="1" smtClean="0"/>
              <a:t>fonfon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san a </a:t>
            </a:r>
            <a:r>
              <a:rPr lang="en-US" dirty="0" err="1" smtClean="0"/>
              <a:t>moesoe</a:t>
            </a:r>
            <a:r>
              <a:rPr lang="en-US" dirty="0" smtClean="0"/>
              <a:t> doe foe </a:t>
            </a:r>
            <a:r>
              <a:rPr lang="en-US" dirty="0" err="1" smtClean="0"/>
              <a:t>drai</a:t>
            </a:r>
            <a:r>
              <a:rPr lang="en-US" dirty="0" smtClean="0"/>
              <a:t> hem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Sondari</a:t>
            </a:r>
            <a:r>
              <a:rPr lang="en-US" dirty="0" smtClean="0"/>
              <a:t> no </a:t>
            </a:r>
            <a:r>
              <a:rPr lang="en-US" dirty="0" err="1" smtClean="0"/>
              <a:t>lobi</a:t>
            </a:r>
            <a:r>
              <a:rPr lang="en-US" dirty="0" smtClean="0"/>
              <a:t> foe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opstandig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Gado</a:t>
            </a:r>
            <a:r>
              <a:rPr lang="en-US" dirty="0" smtClean="0"/>
              <a:t> en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foe sari-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proberi</a:t>
            </a:r>
            <a:r>
              <a:rPr lang="en-US" dirty="0" smtClean="0"/>
              <a:t> foe doe ala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so wan </a:t>
            </a:r>
            <a:r>
              <a:rPr lang="en-US" dirty="0" err="1" smtClean="0"/>
              <a:t>presi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81</a:t>
            </a:fld>
            <a:endParaRPr lang="en-US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 </a:t>
            </a:r>
            <a:r>
              <a:rPr lang="en-US" smtClean="0"/>
              <a:t>fonfon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pPr lvl="1"/>
            <a:r>
              <a:rPr lang="en-US" dirty="0" smtClean="0"/>
              <a:t>Joe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gerechtigheid</a:t>
            </a:r>
            <a:r>
              <a:rPr lang="en-US" dirty="0" smtClean="0"/>
              <a:t> no de </a:t>
            </a:r>
            <a:r>
              <a:rPr lang="en-US" dirty="0" err="1" smtClean="0"/>
              <a:t>moro</a:t>
            </a:r>
            <a:endParaRPr lang="en-US" dirty="0" smtClean="0"/>
          </a:p>
          <a:p>
            <a:pPr lvl="1"/>
            <a:r>
              <a:rPr lang="en-US" dirty="0" smtClean="0"/>
              <a:t>Joe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no de </a:t>
            </a:r>
            <a:r>
              <a:rPr lang="en-US" dirty="0" err="1" smtClean="0"/>
              <a:t>moro</a:t>
            </a:r>
            <a:endParaRPr lang="en-US" dirty="0" smtClean="0"/>
          </a:p>
          <a:p>
            <a:pPr lvl="1"/>
            <a:r>
              <a:rPr lang="en-US" dirty="0" smtClean="0"/>
              <a:t>Joe </a:t>
            </a:r>
            <a:r>
              <a:rPr lang="en-US" dirty="0" err="1" smtClean="0"/>
              <a:t>prodo-fasi</a:t>
            </a:r>
            <a:r>
              <a:rPr lang="en-US" dirty="0" smtClean="0"/>
              <a:t> no de </a:t>
            </a:r>
            <a:r>
              <a:rPr lang="en-US" dirty="0" err="1" smtClean="0"/>
              <a:t>moro</a:t>
            </a:r>
            <a:endParaRPr lang="en-US" dirty="0" smtClean="0"/>
          </a:p>
          <a:p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soekoe</a:t>
            </a:r>
            <a:r>
              <a:rPr lang="en-US" dirty="0" smtClean="0"/>
              <a:t> ala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uitweg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…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82</a:t>
            </a:fld>
            <a:endParaRPr lang="en-US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 </a:t>
            </a:r>
            <a:r>
              <a:rPr lang="en-US" smtClean="0"/>
              <a:t>fonfon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3"/>
            <a:ext cx="7504112" cy="4114800"/>
          </a:xfrm>
        </p:spPr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troostoe</a:t>
            </a:r>
            <a:r>
              <a:rPr lang="en-US" dirty="0" smtClean="0"/>
              <a:t> </a:t>
            </a:r>
            <a:r>
              <a:rPr lang="en-US" dirty="0" err="1" smtClean="0"/>
              <a:t>nomo</a:t>
            </a:r>
            <a:r>
              <a:rPr lang="en-US" dirty="0" smtClean="0"/>
              <a:t> de – foe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, </a:t>
            </a:r>
            <a:r>
              <a:rPr lang="en-US" dirty="0" err="1" smtClean="0"/>
              <a:t>fika</a:t>
            </a:r>
            <a:r>
              <a:rPr lang="en-US" dirty="0" smtClean="0"/>
              <a:t>  </a:t>
            </a:r>
            <a:r>
              <a:rPr lang="en-US" dirty="0" err="1" smtClean="0"/>
              <a:t>sondoe</a:t>
            </a:r>
            <a:r>
              <a:rPr lang="en-US" dirty="0" smtClean="0"/>
              <a:t> en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hede</a:t>
            </a:r>
            <a:r>
              <a:rPr lang="en-US" dirty="0" smtClean="0"/>
              <a:t>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abuse </a:t>
            </a:r>
            <a:r>
              <a:rPr lang="en-US" dirty="0" err="1" smtClean="0"/>
              <a:t>Gado</a:t>
            </a:r>
            <a:r>
              <a:rPr lang="en-US" dirty="0" smtClean="0"/>
              <a:t> &amp; </a:t>
            </a:r>
            <a:r>
              <a:rPr lang="en-US" dirty="0" err="1" smtClean="0"/>
              <a:t>pori</a:t>
            </a:r>
            <a:r>
              <a:rPr lang="en-US" dirty="0" smtClean="0"/>
              <a:t> Hem </a:t>
            </a:r>
            <a:r>
              <a:rPr lang="en-US" dirty="0" err="1" smtClean="0"/>
              <a:t>nem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wan </a:t>
            </a:r>
            <a:r>
              <a:rPr lang="en-US" dirty="0" err="1" smtClean="0"/>
              <a:t>soema</a:t>
            </a:r>
            <a:r>
              <a:rPr lang="en-US" dirty="0" smtClean="0"/>
              <a:t> “Joe no de so </a:t>
            </a:r>
            <a:r>
              <a:rPr lang="en-US" dirty="0" err="1" smtClean="0"/>
              <a:t>ogri</a:t>
            </a:r>
            <a:r>
              <a:rPr lang="en-US" dirty="0" smtClean="0"/>
              <a:t>”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part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– en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fout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Fout</a:t>
            </a:r>
            <a:r>
              <a:rPr lang="en-US" dirty="0" smtClean="0"/>
              <a:t> </a:t>
            </a:r>
            <a:r>
              <a:rPr lang="en-US" dirty="0" err="1" smtClean="0"/>
              <a:t>troostoe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Joe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saf’safri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wakti</a:t>
            </a:r>
            <a:r>
              <a:rPr lang="en-US" dirty="0" smtClean="0"/>
              <a:t> </a:t>
            </a:r>
            <a:r>
              <a:rPr lang="en-US" dirty="0" err="1" smtClean="0"/>
              <a:t>pikinso</a:t>
            </a:r>
            <a:endParaRPr lang="en-US" dirty="0" smtClean="0"/>
          </a:p>
          <a:p>
            <a:r>
              <a:rPr lang="en-US" dirty="0" err="1" smtClean="0"/>
              <a:t>Religie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– ma </a:t>
            </a:r>
            <a:r>
              <a:rPr lang="en-US" dirty="0" err="1" smtClean="0"/>
              <a:t>efoe</a:t>
            </a:r>
            <a:r>
              <a:rPr lang="en-US" dirty="0" smtClean="0"/>
              <a:t> a no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, a no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religie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de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endParaRPr lang="en-US" dirty="0" smtClean="0"/>
          </a:p>
          <a:p>
            <a:r>
              <a:rPr lang="en-US" dirty="0" err="1" smtClean="0"/>
              <a:t>Religie</a:t>
            </a:r>
            <a:r>
              <a:rPr lang="en-US" dirty="0" smtClean="0"/>
              <a:t> de wan </a:t>
            </a:r>
            <a:r>
              <a:rPr lang="en-US" dirty="0" err="1" smtClean="0"/>
              <a:t>kibri</a:t>
            </a:r>
            <a:r>
              <a:rPr lang="en-US" dirty="0" smtClean="0"/>
              <a:t> </a:t>
            </a:r>
            <a:r>
              <a:rPr lang="en-US" dirty="0" err="1" smtClean="0"/>
              <a:t>mysterie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Joe no de </a:t>
            </a:r>
            <a:r>
              <a:rPr lang="en-US" dirty="0" err="1" smtClean="0"/>
              <a:t>schuldig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Fout</a:t>
            </a:r>
            <a:r>
              <a:rPr lang="en-US" dirty="0" smtClean="0"/>
              <a:t> </a:t>
            </a:r>
            <a:r>
              <a:rPr lang="en-US" dirty="0" err="1" smtClean="0"/>
              <a:t>troostoe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Joe no man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Wakti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a de </a:t>
            </a:r>
            <a:r>
              <a:rPr lang="en-US" dirty="0" err="1" smtClean="0"/>
              <a:t>Gado</a:t>
            </a:r>
            <a:r>
              <a:rPr lang="en-US" dirty="0" smtClean="0"/>
              <a:t> tem</a:t>
            </a:r>
          </a:p>
          <a:p>
            <a:r>
              <a:rPr lang="en-US" dirty="0" smtClean="0"/>
              <a:t>Doe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, ma </a:t>
            </a:r>
            <a:r>
              <a:rPr lang="en-US" dirty="0" err="1" smtClean="0"/>
              <a:t>joe</a:t>
            </a:r>
            <a:r>
              <a:rPr lang="en-US" dirty="0" smtClean="0"/>
              <a:t> no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hem wan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en-US" dirty="0" smtClean="0"/>
          </a:p>
          <a:p>
            <a:r>
              <a:rPr lang="en-US" dirty="0" smtClean="0"/>
              <a:t>Hori </a:t>
            </a:r>
            <a:r>
              <a:rPr lang="en-US" dirty="0" err="1" smtClean="0"/>
              <a:t>doro</a:t>
            </a:r>
            <a:r>
              <a:rPr lang="en-US" dirty="0" smtClean="0"/>
              <a:t> – ma </a:t>
            </a:r>
            <a:r>
              <a:rPr lang="en-US" dirty="0" err="1" smtClean="0"/>
              <a:t>dem</a:t>
            </a:r>
            <a:r>
              <a:rPr lang="en-US" dirty="0" smtClean="0"/>
              <a:t> de </a:t>
            </a:r>
            <a:r>
              <a:rPr lang="en-US" dirty="0" err="1" smtClean="0"/>
              <a:t>opstandig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Fout</a:t>
            </a:r>
            <a:r>
              <a:rPr lang="en-US" dirty="0" smtClean="0"/>
              <a:t> </a:t>
            </a:r>
            <a:r>
              <a:rPr lang="en-US" dirty="0" err="1" smtClean="0"/>
              <a:t>troostoe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17713"/>
            <a:ext cx="8269288" cy="4114800"/>
          </a:xfrm>
        </p:spPr>
        <p:txBody>
          <a:bodyPr/>
          <a:lstStyle/>
          <a:p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– ma </a:t>
            </a:r>
            <a:r>
              <a:rPr lang="en-US" dirty="0" err="1" smtClean="0"/>
              <a:t>dem</a:t>
            </a:r>
            <a:r>
              <a:rPr lang="en-US" dirty="0" smtClean="0"/>
              <a:t> no doe so</a:t>
            </a:r>
          </a:p>
          <a:p>
            <a:r>
              <a:rPr lang="en-US" dirty="0" err="1" smtClean="0"/>
              <a:t>Proberi</a:t>
            </a:r>
            <a:r>
              <a:rPr lang="en-US" dirty="0" smtClean="0"/>
              <a:t> foe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smtClean="0"/>
              <a:t>Mi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= ma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opstand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Fout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3"/>
            <a:ext cx="7580312" cy="4114800"/>
          </a:xfrm>
        </p:spPr>
        <p:txBody>
          <a:bodyPr/>
          <a:lstStyle/>
          <a:p>
            <a:r>
              <a:rPr lang="en-US" dirty="0" smtClean="0"/>
              <a:t>Foe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foe </a:t>
            </a:r>
            <a:r>
              <a:rPr lang="en-US" dirty="0" err="1" smtClean="0"/>
              <a:t>schuldig</a:t>
            </a:r>
            <a:r>
              <a:rPr lang="en-US" dirty="0" smtClean="0"/>
              <a:t> </a:t>
            </a:r>
            <a:r>
              <a:rPr lang="en-US" dirty="0" err="1" smtClean="0"/>
              <a:t>opstandig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 smtClean="0"/>
          </a:p>
          <a:p>
            <a:r>
              <a:rPr lang="en-US" dirty="0" smtClean="0"/>
              <a:t>Foe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hem </a:t>
            </a:r>
            <a:r>
              <a:rPr lang="en-US" dirty="0" err="1" smtClean="0"/>
              <a:t>mogelijk</a:t>
            </a:r>
            <a:r>
              <a:rPr lang="en-US" dirty="0" smtClean="0"/>
              <a:t> foe hem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…  Joe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fon</a:t>
            </a:r>
            <a:r>
              <a:rPr lang="en-US" dirty="0" smtClean="0"/>
              <a:t> hem </a:t>
            </a:r>
            <a:r>
              <a:rPr lang="en-US" dirty="0" err="1" smtClean="0"/>
              <a:t>konsensi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bereid</a:t>
            </a:r>
            <a:r>
              <a:rPr lang="en-US" dirty="0" smtClean="0"/>
              <a:t> foe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de </a:t>
            </a:r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(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kibri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hem)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Fout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 </a:t>
            </a:r>
            <a:r>
              <a:rPr lang="en-US" dirty="0" err="1" smtClean="0"/>
              <a:t>fonfon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now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wan </a:t>
            </a:r>
            <a:r>
              <a:rPr lang="en-US" dirty="0" err="1" smtClean="0"/>
              <a:t>sondari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hem </a:t>
            </a:r>
            <a:r>
              <a:rPr lang="en-US" dirty="0" err="1" smtClean="0"/>
              <a:t>libi</a:t>
            </a:r>
            <a:r>
              <a:rPr lang="en-US" dirty="0" smtClean="0"/>
              <a:t>. 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a </a:t>
            </a:r>
            <a:r>
              <a:rPr lang="en-US" dirty="0" err="1" smtClean="0"/>
              <a:t>firi</a:t>
            </a:r>
            <a:r>
              <a:rPr lang="en-US" dirty="0" smtClean="0"/>
              <a:t> foe sari foe hem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– wan </a:t>
            </a:r>
            <a:r>
              <a:rPr lang="en-US" dirty="0" err="1" smtClean="0"/>
              <a:t>kenki</a:t>
            </a:r>
            <a:r>
              <a:rPr lang="en-US" dirty="0" smtClean="0"/>
              <a:t> foe </a:t>
            </a:r>
            <a:r>
              <a:rPr lang="en-US" dirty="0" err="1" smtClean="0"/>
              <a:t>prakseri</a:t>
            </a:r>
            <a:r>
              <a:rPr lang="en-US" dirty="0" smtClean="0"/>
              <a:t>, foe </a:t>
            </a:r>
            <a:r>
              <a:rPr lang="en-US" dirty="0" err="1" smtClean="0"/>
              <a:t>firi</a:t>
            </a:r>
            <a:r>
              <a:rPr lang="en-US" dirty="0" smtClean="0"/>
              <a:t> en </a:t>
            </a:r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hem </a:t>
            </a:r>
            <a:r>
              <a:rPr lang="en-US" dirty="0" err="1" smtClean="0"/>
              <a:t>relatie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en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89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Sortoe</a:t>
            </a:r>
            <a:r>
              <a:rPr lang="en-US" dirty="0" smtClean="0"/>
              <a:t> tem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verwakti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Kristen </a:t>
            </a:r>
            <a:r>
              <a:rPr lang="en-US" dirty="0" err="1" smtClean="0"/>
              <a:t>bekenti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endParaRPr lang="en-US" dirty="0" smtClean="0"/>
          </a:p>
          <a:p>
            <a:r>
              <a:rPr lang="en-US" dirty="0" smtClean="0"/>
              <a:t>Te Kristen de </a:t>
            </a:r>
            <a:r>
              <a:rPr lang="en-US" dirty="0" err="1" smtClean="0"/>
              <a:t>bereid</a:t>
            </a:r>
            <a:r>
              <a:rPr lang="en-US" dirty="0" smtClean="0"/>
              <a:t> foe </a:t>
            </a:r>
            <a:r>
              <a:rPr lang="en-US" dirty="0" err="1" smtClean="0"/>
              <a:t>meki</a:t>
            </a:r>
            <a:r>
              <a:rPr lang="en-US" dirty="0" smtClean="0"/>
              <a:t> sacrifice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fanowdoe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loekoe</a:t>
            </a:r>
            <a:r>
              <a:rPr lang="en-US" dirty="0" smtClean="0"/>
              <a:t> so </a:t>
            </a:r>
            <a:r>
              <a:rPr lang="en-US" dirty="0" err="1" smtClean="0"/>
              <a:t>fin’fini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doe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foe doe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a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pina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doe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a doe now, ma a no man doe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90</a:t>
            </a:fld>
            <a:endParaRPr lang="en-US" dirty="0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njoensoe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de wan </a:t>
            </a:r>
            <a:r>
              <a:rPr lang="en-US" dirty="0" err="1" smtClean="0"/>
              <a:t>intellectueel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, ma </a:t>
            </a:r>
            <a:r>
              <a:rPr lang="en-US" dirty="0" err="1" smtClean="0"/>
              <a:t>didibri</a:t>
            </a:r>
            <a:r>
              <a:rPr lang="en-US" dirty="0" smtClean="0"/>
              <a:t> de so toe</a:t>
            </a:r>
          </a:p>
          <a:p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= 100% </a:t>
            </a:r>
            <a:r>
              <a:rPr lang="en-US" dirty="0" err="1" smtClean="0"/>
              <a:t>vertrouw</a:t>
            </a:r>
            <a:endParaRPr lang="en-US" dirty="0" smtClean="0"/>
          </a:p>
          <a:p>
            <a:r>
              <a:rPr lang="en-US" dirty="0" smtClean="0"/>
              <a:t>Heb. 11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san </a:t>
            </a:r>
            <a:r>
              <a:rPr lang="en-US" dirty="0" err="1" smtClean="0"/>
              <a:t>soema</a:t>
            </a:r>
            <a:r>
              <a:rPr lang="en-US" dirty="0" smtClean="0"/>
              <a:t> doe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91</a:t>
            </a:fld>
            <a:endParaRPr lang="en-US" dirty="0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en </a:t>
            </a:r>
            <a:r>
              <a:rPr lang="en-US" dirty="0" err="1" smtClean="0"/>
              <a:t>soekoe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Hem </a:t>
            </a:r>
            <a:r>
              <a:rPr lang="en-US" dirty="0" err="1" smtClean="0"/>
              <a:t>prisiri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san </a:t>
            </a:r>
            <a:r>
              <a:rPr lang="en-US" dirty="0" err="1" smtClean="0"/>
              <a:t>dem</a:t>
            </a:r>
            <a:r>
              <a:rPr lang="en-US" dirty="0" smtClean="0"/>
              <a:t> doe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92</a:t>
            </a:fld>
            <a:endParaRPr lang="en-US" dirty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Sondari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Moro </a:t>
            </a:r>
            <a:r>
              <a:rPr lang="en-US" dirty="0" err="1" smtClean="0"/>
              <a:t>fara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bekenti</a:t>
            </a:r>
            <a:r>
              <a:rPr lang="en-US" dirty="0" smtClean="0"/>
              <a:t> en </a:t>
            </a:r>
            <a:r>
              <a:rPr lang="en-US" dirty="0" err="1" smtClean="0"/>
              <a:t>fika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 smtClean="0"/>
          </a:p>
          <a:p>
            <a:pPr lvl="1"/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restitutie</a:t>
            </a:r>
            <a:r>
              <a:rPr lang="en-US" dirty="0" smtClean="0"/>
              <a:t> de </a:t>
            </a:r>
            <a:r>
              <a:rPr lang="en-US" dirty="0" err="1" smtClean="0"/>
              <a:t>fanowdoe</a:t>
            </a:r>
            <a:endParaRPr lang="en-US" dirty="0" smtClean="0"/>
          </a:p>
          <a:p>
            <a:r>
              <a:rPr lang="en-US" dirty="0" err="1" smtClean="0"/>
              <a:t>Verkisi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–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93</a:t>
            </a:fld>
            <a:endParaRPr lang="en-US" dirty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Fout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 </a:t>
            </a:r>
            <a:r>
              <a:rPr lang="en-US" dirty="0" err="1" smtClean="0"/>
              <a:t>fonfon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pina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 </a:t>
            </a:r>
            <a:r>
              <a:rPr lang="en-US" dirty="0" err="1" smtClean="0"/>
              <a:t>fonfon</a:t>
            </a:r>
            <a:r>
              <a:rPr lang="en-US" dirty="0" smtClean="0"/>
              <a:t> – no, a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smtClean="0"/>
              <a:t>Mi no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leti</a:t>
            </a:r>
            <a:r>
              <a:rPr lang="en-US" dirty="0" smtClean="0"/>
              <a:t> – </a:t>
            </a:r>
            <a:r>
              <a:rPr lang="en-US" dirty="0" err="1" smtClean="0"/>
              <a:t>joe</a:t>
            </a:r>
            <a:r>
              <a:rPr lang="en-US" dirty="0" smtClean="0"/>
              <a:t> no </a:t>
            </a:r>
            <a:r>
              <a:rPr lang="en-US" dirty="0" err="1" smtClean="0"/>
              <a:t>abi</a:t>
            </a:r>
            <a:r>
              <a:rPr lang="en-US" dirty="0" smtClean="0"/>
              <a:t> foe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leti</a:t>
            </a:r>
            <a:r>
              <a:rPr lang="en-US" dirty="0" smtClean="0"/>
              <a:t>, ma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beslis</a:t>
            </a:r>
            <a:r>
              <a:rPr lang="en-US" dirty="0" smtClean="0"/>
              <a:t> foe doe </a:t>
            </a:r>
            <a:r>
              <a:rPr lang="en-US" dirty="0" err="1" smtClean="0"/>
              <a:t>leti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Revival of Religion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94</a:t>
            </a:fld>
            <a:endParaRPr lang="en-US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Fout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r>
              <a:rPr lang="en-US" dirty="0" smtClean="0"/>
              <a:t> </a:t>
            </a:r>
            <a:r>
              <a:rPr lang="en-US" dirty="0" err="1" smtClean="0"/>
              <a:t>fonfon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de </a:t>
            </a:r>
            <a:r>
              <a:rPr lang="en-US" dirty="0" err="1" smtClean="0"/>
              <a:t>passief</a:t>
            </a:r>
            <a:r>
              <a:rPr lang="en-US" dirty="0" smtClean="0"/>
              <a:t> en </a:t>
            </a:r>
            <a:r>
              <a:rPr lang="en-US" dirty="0" err="1" smtClean="0"/>
              <a:t>wakti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95</a:t>
            </a:fld>
            <a:endParaRPr lang="en-US" dirty="0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twijfel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foe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twijfel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sei</a:t>
            </a:r>
            <a:r>
              <a:rPr lang="en-US" dirty="0" smtClean="0"/>
              <a:t>.  Ma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fin’fini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duidelijk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smtClean="0"/>
              <a:t>Moro </a:t>
            </a:r>
            <a:r>
              <a:rPr lang="en-US" dirty="0" err="1" smtClean="0"/>
              <a:t>fara</a:t>
            </a:r>
            <a:r>
              <a:rPr lang="en-US" dirty="0" smtClean="0"/>
              <a:t>, wan </a:t>
            </a:r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sleut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wan </a:t>
            </a:r>
            <a:r>
              <a:rPr lang="en-US" dirty="0" err="1" smtClean="0"/>
              <a:t>kerki</a:t>
            </a:r>
            <a:r>
              <a:rPr lang="en-US" dirty="0" smtClean="0"/>
              <a:t> so </a:t>
            </a:r>
            <a:r>
              <a:rPr lang="en-US" dirty="0" err="1" smtClean="0"/>
              <a:t>esi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a de </a:t>
            </a:r>
            <a:r>
              <a:rPr lang="en-US" dirty="0" err="1" smtClean="0"/>
              <a:t>mogelijk</a:t>
            </a:r>
            <a:r>
              <a:rPr lang="en-US" dirty="0" smtClean="0"/>
              <a:t>.  </a:t>
            </a:r>
            <a:r>
              <a:rPr lang="en-US" dirty="0" err="1" smtClean="0"/>
              <a:t>Efoe</a:t>
            </a:r>
            <a:r>
              <a:rPr lang="en-US" dirty="0" smtClean="0"/>
              <a:t> wan </a:t>
            </a:r>
            <a:r>
              <a:rPr lang="en-US" dirty="0" err="1" smtClean="0"/>
              <a:t>soema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, </a:t>
            </a:r>
            <a:r>
              <a:rPr lang="en-US" dirty="0" err="1" smtClean="0"/>
              <a:t>kande</a:t>
            </a:r>
            <a:r>
              <a:rPr lang="en-US" dirty="0" smtClean="0"/>
              <a:t> a no de wan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96</a:t>
            </a:fld>
            <a:endParaRPr lang="en-US" dirty="0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gro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foe </a:t>
            </a:r>
            <a:r>
              <a:rPr lang="en-US" dirty="0" err="1" smtClean="0"/>
              <a:t>dei</a:t>
            </a:r>
            <a:r>
              <a:rPr lang="en-US" dirty="0" smtClean="0"/>
              <a:t>.  No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kowroe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bouw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, ma doe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foe </a:t>
            </a:r>
            <a:r>
              <a:rPr lang="en-US" dirty="0" err="1" smtClean="0"/>
              <a:t>dei</a:t>
            </a:r>
            <a:endParaRPr lang="en-US" dirty="0" smtClean="0"/>
          </a:p>
          <a:p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joesrefi</a:t>
            </a:r>
            <a:r>
              <a:rPr lang="en-US" dirty="0" smtClean="0"/>
              <a:t> en </a:t>
            </a:r>
            <a:r>
              <a:rPr lang="en-US" dirty="0" err="1" smtClean="0"/>
              <a:t>alasani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anoe</a:t>
            </a:r>
            <a:r>
              <a:rPr lang="en-US" dirty="0" smtClean="0"/>
              <a:t> foe </a:t>
            </a:r>
            <a:r>
              <a:rPr lang="en-US" dirty="0" err="1" smtClean="0"/>
              <a:t>Masra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97</a:t>
            </a:fld>
            <a:endParaRPr lang="en-US" dirty="0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Abi wan </a:t>
            </a:r>
            <a:r>
              <a:rPr lang="en-US" dirty="0" err="1" smtClean="0"/>
              <a:t>safoe</a:t>
            </a:r>
            <a:r>
              <a:rPr lang="en-US" dirty="0" smtClean="0"/>
              <a:t> </a:t>
            </a:r>
            <a:r>
              <a:rPr lang="en-US" dirty="0" err="1" smtClean="0"/>
              <a:t>konsensi</a:t>
            </a:r>
            <a:endParaRPr lang="en-US" dirty="0" smtClean="0"/>
          </a:p>
          <a:p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alatem</a:t>
            </a:r>
            <a:r>
              <a:rPr lang="en-US" dirty="0" smtClean="0"/>
              <a:t> </a:t>
            </a:r>
            <a:r>
              <a:rPr lang="en-US" dirty="0" err="1" smtClean="0"/>
              <a:t>dorodoro</a:t>
            </a:r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santa</a:t>
            </a:r>
            <a:r>
              <a:rPr lang="en-US" dirty="0" smtClean="0"/>
              <a:t> –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 smtClean="0"/>
          </a:p>
          <a:p>
            <a:r>
              <a:rPr lang="en-US" dirty="0" smtClean="0"/>
              <a:t>Doe ala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plikti</a:t>
            </a:r>
            <a:endParaRPr lang="en-US" dirty="0" smtClean="0"/>
          </a:p>
          <a:p>
            <a:r>
              <a:rPr lang="en-US" dirty="0" smtClean="0"/>
              <a:t>Foe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belangrijk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98</a:t>
            </a:fld>
            <a:endParaRPr lang="en-US" dirty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Wroko</a:t>
            </a:r>
            <a:r>
              <a:rPr lang="en-US" dirty="0" smtClean="0"/>
              <a:t> so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mogelijk</a:t>
            </a:r>
            <a:r>
              <a:rPr lang="en-US" dirty="0" smtClean="0"/>
              <a:t> foe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persoonlijk</a:t>
            </a:r>
            <a:r>
              <a:rPr lang="en-US" dirty="0" smtClean="0"/>
              <a:t> </a:t>
            </a:r>
            <a:r>
              <a:rPr lang="en-US" dirty="0" err="1" smtClean="0"/>
              <a:t>prisiri</a:t>
            </a:r>
            <a:endParaRPr lang="en-US" dirty="0" smtClean="0"/>
          </a:p>
          <a:p>
            <a:r>
              <a:rPr lang="en-US" dirty="0" smtClean="0"/>
              <a:t>Abi </a:t>
            </a:r>
            <a:r>
              <a:rPr lang="en-US" dirty="0" err="1" smtClean="0"/>
              <a:t>dek’ati</a:t>
            </a:r>
            <a:r>
              <a:rPr lang="en-US" dirty="0" smtClean="0"/>
              <a:t> foe doe </a:t>
            </a:r>
            <a:r>
              <a:rPr lang="en-US" dirty="0" err="1" smtClean="0"/>
              <a:t>leti</a:t>
            </a:r>
            <a:endParaRPr lang="en-US" dirty="0" smtClean="0"/>
          </a:p>
          <a:p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basis </a:t>
            </a:r>
            <a:r>
              <a:rPr lang="en-US" dirty="0" err="1" smtClean="0"/>
              <a:t>leri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 err="1" smtClean="0"/>
              <a:t>klagi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knoroe</a:t>
            </a:r>
            <a:endParaRPr lang="en-US" dirty="0" smtClean="0"/>
          </a:p>
          <a:p>
            <a:r>
              <a:rPr lang="en-US" dirty="0" err="1" smtClean="0"/>
              <a:t>Sabi</a:t>
            </a:r>
            <a:r>
              <a:rPr lang="en-US" dirty="0" smtClean="0"/>
              <a:t> foe </a:t>
            </a:r>
            <a:r>
              <a:rPr lang="en-US" dirty="0" err="1" smtClean="0"/>
              <a:t>taki</a:t>
            </a:r>
            <a:r>
              <a:rPr lang="en-US" dirty="0" smtClean="0"/>
              <a:t> “</a:t>
            </a:r>
            <a:r>
              <a:rPr lang="en-US" dirty="0" err="1" smtClean="0"/>
              <a:t>nono</a:t>
            </a:r>
            <a:r>
              <a:rPr lang="en-US" dirty="0" smtClean="0"/>
              <a:t>”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owroe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Revival of Religion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99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7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07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06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07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06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23108</TotalTime>
  <Words>6746</Words>
  <Application>Microsoft Office PowerPoint</Application>
  <PresentationFormat>On-screen Show (4:3)</PresentationFormat>
  <Paragraphs>1078</Paragraphs>
  <Slides>114</Slides>
  <Notes>114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114</vt:i4>
      </vt:variant>
    </vt:vector>
  </HeadingPairs>
  <TitlesOfParts>
    <vt:vector size="115" baseType="lpstr">
      <vt:lpstr>Blends</vt:lpstr>
      <vt:lpstr>Advanced Bijbel Instituut Module 7 Les 4  Opwekking na ini Religie</vt:lpstr>
      <vt:lpstr>Opwekking no de wan wondroewroko</vt:lpstr>
      <vt:lpstr>Marki foe wan opwekking</vt:lpstr>
      <vt:lpstr>Fa wan opwekking pasa</vt:lpstr>
      <vt:lpstr>Sortoe tem wi abi wan opwekking fanowdoe?</vt:lpstr>
      <vt:lpstr>Sortoe tem wi abi wan opwekking fanowdoe?</vt:lpstr>
      <vt:lpstr>Wan opwekking de belangrijk</vt:lpstr>
      <vt:lpstr>Sortoe tem wi kan verwakti wan opwekking</vt:lpstr>
      <vt:lpstr>Sortoe tem wi kan verwakti wan opwekking</vt:lpstr>
      <vt:lpstr>Hosea 10:12</vt:lpstr>
      <vt:lpstr>Broko opo da gron</vt:lpstr>
      <vt:lpstr>Sondoe foe omissie</vt:lpstr>
      <vt:lpstr>Sondoe foe omissie</vt:lpstr>
      <vt:lpstr>Sondoe foe sani wi doe</vt:lpstr>
      <vt:lpstr>Sondoe foe sani wi doe</vt:lpstr>
      <vt:lpstr>Fa foe abi invloed tapoe libisoema nanga Gado</vt:lpstr>
      <vt:lpstr>Effective prevailing prayer: begi disi wroko en kisi sani</vt:lpstr>
      <vt:lpstr>Effective prevailing prayer: begi disi wroko en kisi sani</vt:lpstr>
      <vt:lpstr>Effective prevailing prayer: begi disi wroko en kisi sani</vt:lpstr>
      <vt:lpstr>Begi en kisi sani</vt:lpstr>
      <vt:lpstr>Foe san’ede Gado wani wi foe begi so wan fasi?</vt:lpstr>
      <vt:lpstr>Fa foe da skin foe fadon, krei, enz.</vt:lpstr>
      <vt:lpstr>Da Begi foe Bribi: Mk. 11:24</vt:lpstr>
      <vt:lpstr>Sortoe tem wi kan  begi da begi foe bribi</vt:lpstr>
      <vt:lpstr>Gado jepi wi doro da Jeje</vt:lpstr>
      <vt:lpstr>Wi kan verwakti foe kisi san wi aksi foe kisi</vt:lpstr>
      <vt:lpstr>Fa  foe abi da begi foe bribi?</vt:lpstr>
      <vt:lpstr>Da wroko foe da Santa Jeje</vt:lpstr>
      <vt:lpstr>San da Jeje doe </vt:lpstr>
      <vt:lpstr>Da Jeje wroko</vt:lpstr>
      <vt:lpstr>Wantoe sani foe membre</vt:lpstr>
      <vt:lpstr>Wantoe sani foe membre</vt:lpstr>
      <vt:lpstr>Wantoe sani foe begi</vt:lpstr>
      <vt:lpstr>Foeroe nanga da Jeje</vt:lpstr>
      <vt:lpstr>Wi no man foeroe nanga da Jeje</vt:lpstr>
      <vt:lpstr>Foe san’ede wi no foeroe nanga da Santa Jeje?</vt:lpstr>
      <vt:lpstr>San sa pasa efoe joe foeroe nanga da Jeje?</vt:lpstr>
      <vt:lpstr>San sa pasa efoe joe foeroe nanga da Jeje?</vt:lpstr>
      <vt:lpstr>Efoe joe no foeroe nanga da Santa Jeje</vt:lpstr>
      <vt:lpstr>Wi moesoe miti makandra foe begi</vt:lpstr>
      <vt:lpstr>Fa foe abi so wan komakandra</vt:lpstr>
      <vt:lpstr>Wantoe sani foe membre</vt:lpstr>
      <vt:lpstr>Da leider foe wan begi</vt:lpstr>
      <vt:lpstr>Sortoe onderwerp</vt:lpstr>
      <vt:lpstr>Sani foe vermijd</vt:lpstr>
      <vt:lpstr>Doel foe begi-dienst</vt:lpstr>
      <vt:lpstr>Wantoe sani foe doe</vt:lpstr>
      <vt:lpstr>San wi bribiwan kan getuigi gi dem lasiwan</vt:lpstr>
      <vt:lpstr>San wi bribiwan kan getuigi gi dem lasiwan</vt:lpstr>
      <vt:lpstr>Wi libi moesoe klop nanga wi woortoe</vt:lpstr>
      <vt:lpstr>Wi libi moesoe klop</vt:lpstr>
      <vt:lpstr>Fa foe wroko nanga sondari disi no span – dem no ke</vt:lpstr>
      <vt:lpstr>Wroko nanga sondari disi no ke</vt:lpstr>
      <vt:lpstr>Efoe wan sondari wiki en arki</vt:lpstr>
      <vt:lpstr>Sondari nanga konsensi fonfon</vt:lpstr>
      <vt:lpstr>Sondari nanga konsensi fonfon</vt:lpstr>
      <vt:lpstr>Wan preikiman wroko kan abi success – ma voorzichtig</vt:lpstr>
      <vt:lpstr>Wan preikiman wroko kan abi success – ma voorzichtig</vt:lpstr>
      <vt:lpstr>Foe preiki da boen njoensoe</vt:lpstr>
      <vt:lpstr>Wan evenwicht de belangrijk</vt:lpstr>
      <vt:lpstr>Drai libi now</vt:lpstr>
      <vt:lpstr>Preikiman</vt:lpstr>
      <vt:lpstr>Preikiman</vt:lpstr>
      <vt:lpstr>Fa kerki jepi opwekking</vt:lpstr>
      <vt:lpstr>Fa da kerki kan jepi opwekking</vt:lpstr>
      <vt:lpstr>Da kerki kan jepi da preikiman</vt:lpstr>
      <vt:lpstr>Da kerki kan jepi</vt:lpstr>
      <vt:lpstr>Da kerki moesoe steun hem preikiman</vt:lpstr>
      <vt:lpstr>San kan tapoe wan opwekking</vt:lpstr>
      <vt:lpstr>San kan tapoe wan opwekking</vt:lpstr>
      <vt:lpstr>San kan tapoe wan opwekking</vt:lpstr>
      <vt:lpstr>San kan tapoe wan opwekking</vt:lpstr>
      <vt:lpstr>San kan tapoe wan opwekking</vt:lpstr>
      <vt:lpstr>San wi moesoe doe foe jepi wan opwekking</vt:lpstr>
      <vt:lpstr>San wi moesoe doe foe jepi wan opwekking</vt:lpstr>
      <vt:lpstr>Eenheid</vt:lpstr>
      <vt:lpstr>Eenheid – moesoe de eens foe fanowdoe sani foe pasa</vt:lpstr>
      <vt:lpstr>Eenheid foe opwekking</vt:lpstr>
      <vt:lpstr>Eenheid foe opwekking</vt:lpstr>
      <vt:lpstr>Eenheid na ini opwekking</vt:lpstr>
      <vt:lpstr>Fa foe wroko nanga sondari nanga konsensi fonfon</vt:lpstr>
      <vt:lpstr>Fa foe wroko nanga sondari nanga konsensi fonfon</vt:lpstr>
      <vt:lpstr>Fa foe wroko nanga sondari nanga konsensi fonfon</vt:lpstr>
      <vt:lpstr>Fout troostoe</vt:lpstr>
      <vt:lpstr>Fout troostoe</vt:lpstr>
      <vt:lpstr>Fout troostoe</vt:lpstr>
      <vt:lpstr>Fout fasi foe begi gi lasiwan</vt:lpstr>
      <vt:lpstr>Fout fasi foe begi</vt:lpstr>
      <vt:lpstr>San joe moesoe taigi wan sondari</vt:lpstr>
      <vt:lpstr>Wan bigi fout sondari meki</vt:lpstr>
      <vt:lpstr>Da sondari moesoe bribi da boen njoensoe</vt:lpstr>
      <vt:lpstr>Sondari moesoe gi dem hati na Gado</vt:lpstr>
      <vt:lpstr>Sondari moesoe saka na Gado ondro</vt:lpstr>
      <vt:lpstr>Fout disi soema nanga konsensi fonfon meki</vt:lpstr>
      <vt:lpstr>Fout disi soema nanga konsensi fonfon meki</vt:lpstr>
      <vt:lpstr>Gado no wani twijfel</vt:lpstr>
      <vt:lpstr>San wi moesoe leri njoen bribiwan</vt:lpstr>
      <vt:lpstr>Leri njoen bribiwan</vt:lpstr>
      <vt:lpstr>Leri njoen bribiwan</vt:lpstr>
      <vt:lpstr>Leri jongoe bribiwan</vt:lpstr>
      <vt:lpstr>Leri jongoe bribiwan</vt:lpstr>
      <vt:lpstr>Leri jongoe bribiwan</vt:lpstr>
      <vt:lpstr>San da kerki moesoe doe nanga njoen bribiwan</vt:lpstr>
      <vt:lpstr>Soema disi dribi baka</vt:lpstr>
      <vt:lpstr>Soema disi dribi baka</vt:lpstr>
      <vt:lpstr>Soema disi dribi baka</vt:lpstr>
      <vt:lpstr>San sa pasa na hem di dribi baka</vt:lpstr>
      <vt:lpstr>Da man disi dribi baka sa foeroe</vt:lpstr>
      <vt:lpstr>Fa foe kom baka</vt:lpstr>
      <vt:lpstr>Fa foe gro na ini gnade</vt:lpstr>
      <vt:lpstr>Fa foe gro na ini gnade</vt:lpstr>
      <vt:lpstr>Fa da gro na ini gnade sori hemsrefi</vt:lpstr>
      <vt:lpstr>Fa da gro na ini gnade sori hemsrefi</vt:lpstr>
      <vt:lpstr>Fa da gro na ini gnade sori hemsrefi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 Patton</dc:creator>
  <cp:lastModifiedBy>Bob Patton</cp:lastModifiedBy>
  <cp:revision>38</cp:revision>
  <cp:lastPrinted>1601-01-01T00:00:00Z</cp:lastPrinted>
  <dcterms:created xsi:type="dcterms:W3CDTF">1601-01-01T00:00:00Z</dcterms:created>
  <dcterms:modified xsi:type="dcterms:W3CDTF">2010-12-08T20:16:30Z</dcterms:modified>
</cp:coreProperties>
</file>