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2" r:id="rId1"/>
  </p:sldMasterIdLst>
  <p:notesMasterIdLst>
    <p:notesMasterId r:id="rId147"/>
  </p:notesMasterIdLst>
  <p:handoutMasterIdLst>
    <p:handoutMasterId r:id="rId148"/>
  </p:handoutMasterIdLst>
  <p:sldIdLst>
    <p:sldId id="347" r:id="rId2"/>
    <p:sldId id="346" r:id="rId3"/>
    <p:sldId id="373" r:id="rId4"/>
    <p:sldId id="374" r:id="rId5"/>
    <p:sldId id="375" r:id="rId6"/>
    <p:sldId id="376" r:id="rId7"/>
    <p:sldId id="377" r:id="rId8"/>
    <p:sldId id="378" r:id="rId9"/>
    <p:sldId id="380" r:id="rId10"/>
    <p:sldId id="381" r:id="rId11"/>
    <p:sldId id="379" r:id="rId12"/>
    <p:sldId id="382" r:id="rId13"/>
    <p:sldId id="383" r:id="rId14"/>
    <p:sldId id="384" r:id="rId15"/>
    <p:sldId id="385" r:id="rId16"/>
    <p:sldId id="386" r:id="rId17"/>
    <p:sldId id="387" r:id="rId18"/>
    <p:sldId id="388" r:id="rId19"/>
    <p:sldId id="389" r:id="rId20"/>
    <p:sldId id="390" r:id="rId21"/>
    <p:sldId id="391" r:id="rId22"/>
    <p:sldId id="392" r:id="rId23"/>
    <p:sldId id="393" r:id="rId24"/>
    <p:sldId id="394" r:id="rId25"/>
    <p:sldId id="395" r:id="rId26"/>
    <p:sldId id="396" r:id="rId27"/>
    <p:sldId id="397" r:id="rId28"/>
    <p:sldId id="398" r:id="rId29"/>
    <p:sldId id="399" r:id="rId30"/>
    <p:sldId id="400" r:id="rId31"/>
    <p:sldId id="401" r:id="rId32"/>
    <p:sldId id="402" r:id="rId33"/>
    <p:sldId id="403" r:id="rId34"/>
    <p:sldId id="404" r:id="rId35"/>
    <p:sldId id="514" r:id="rId36"/>
    <p:sldId id="405" r:id="rId37"/>
    <p:sldId id="406" r:id="rId38"/>
    <p:sldId id="407" r:id="rId39"/>
    <p:sldId id="408" r:id="rId40"/>
    <p:sldId id="409" r:id="rId41"/>
    <p:sldId id="410" r:id="rId42"/>
    <p:sldId id="411" r:id="rId43"/>
    <p:sldId id="412" r:id="rId44"/>
    <p:sldId id="515" r:id="rId45"/>
    <p:sldId id="413" r:id="rId46"/>
    <p:sldId id="414" r:id="rId47"/>
    <p:sldId id="415" r:id="rId48"/>
    <p:sldId id="416" r:id="rId49"/>
    <p:sldId id="417" r:id="rId50"/>
    <p:sldId id="418" r:id="rId51"/>
    <p:sldId id="419" r:id="rId52"/>
    <p:sldId id="420" r:id="rId53"/>
    <p:sldId id="421" r:id="rId54"/>
    <p:sldId id="422" r:id="rId55"/>
    <p:sldId id="423" r:id="rId56"/>
    <p:sldId id="424" r:id="rId57"/>
    <p:sldId id="425" r:id="rId58"/>
    <p:sldId id="426" r:id="rId59"/>
    <p:sldId id="427" r:id="rId60"/>
    <p:sldId id="428" r:id="rId61"/>
    <p:sldId id="429" r:id="rId62"/>
    <p:sldId id="430" r:id="rId63"/>
    <p:sldId id="431" r:id="rId64"/>
    <p:sldId id="432" r:id="rId65"/>
    <p:sldId id="433" r:id="rId66"/>
    <p:sldId id="434" r:id="rId67"/>
    <p:sldId id="435" r:id="rId68"/>
    <p:sldId id="436" r:id="rId69"/>
    <p:sldId id="437" r:id="rId70"/>
    <p:sldId id="438" r:id="rId71"/>
    <p:sldId id="439" r:id="rId72"/>
    <p:sldId id="440" r:id="rId73"/>
    <p:sldId id="441" r:id="rId74"/>
    <p:sldId id="442" r:id="rId75"/>
    <p:sldId id="443" r:id="rId76"/>
    <p:sldId id="444" r:id="rId77"/>
    <p:sldId id="445" r:id="rId78"/>
    <p:sldId id="446" r:id="rId79"/>
    <p:sldId id="447" r:id="rId80"/>
    <p:sldId id="448" r:id="rId81"/>
    <p:sldId id="449" r:id="rId82"/>
    <p:sldId id="450" r:id="rId83"/>
    <p:sldId id="451" r:id="rId84"/>
    <p:sldId id="452" r:id="rId85"/>
    <p:sldId id="453" r:id="rId86"/>
    <p:sldId id="454" r:id="rId87"/>
    <p:sldId id="455" r:id="rId88"/>
    <p:sldId id="456" r:id="rId89"/>
    <p:sldId id="457" r:id="rId90"/>
    <p:sldId id="458" r:id="rId91"/>
    <p:sldId id="459" r:id="rId92"/>
    <p:sldId id="460" r:id="rId93"/>
    <p:sldId id="461" r:id="rId94"/>
    <p:sldId id="462" r:id="rId95"/>
    <p:sldId id="463" r:id="rId96"/>
    <p:sldId id="464" r:id="rId97"/>
    <p:sldId id="465" r:id="rId98"/>
    <p:sldId id="466" r:id="rId99"/>
    <p:sldId id="467" r:id="rId100"/>
    <p:sldId id="468" r:id="rId101"/>
    <p:sldId id="469" r:id="rId102"/>
    <p:sldId id="470" r:id="rId103"/>
    <p:sldId id="471" r:id="rId104"/>
    <p:sldId id="472" r:id="rId105"/>
    <p:sldId id="473" r:id="rId106"/>
    <p:sldId id="474" r:id="rId107"/>
    <p:sldId id="475" r:id="rId108"/>
    <p:sldId id="476" r:id="rId109"/>
    <p:sldId id="477" r:id="rId110"/>
    <p:sldId id="478" r:id="rId111"/>
    <p:sldId id="479" r:id="rId112"/>
    <p:sldId id="480" r:id="rId113"/>
    <p:sldId id="481" r:id="rId114"/>
    <p:sldId id="482" r:id="rId115"/>
    <p:sldId id="483" r:id="rId116"/>
    <p:sldId id="484" r:id="rId117"/>
    <p:sldId id="485" r:id="rId118"/>
    <p:sldId id="486" r:id="rId119"/>
    <p:sldId id="487" r:id="rId120"/>
    <p:sldId id="488" r:id="rId121"/>
    <p:sldId id="489" r:id="rId122"/>
    <p:sldId id="490" r:id="rId123"/>
    <p:sldId id="491" r:id="rId124"/>
    <p:sldId id="492" r:id="rId125"/>
    <p:sldId id="493" r:id="rId126"/>
    <p:sldId id="494" r:id="rId127"/>
    <p:sldId id="495" r:id="rId128"/>
    <p:sldId id="496" r:id="rId129"/>
    <p:sldId id="497" r:id="rId130"/>
    <p:sldId id="498" r:id="rId131"/>
    <p:sldId id="499" r:id="rId132"/>
    <p:sldId id="500" r:id="rId133"/>
    <p:sldId id="501" r:id="rId134"/>
    <p:sldId id="502" r:id="rId135"/>
    <p:sldId id="503" r:id="rId136"/>
    <p:sldId id="504" r:id="rId137"/>
    <p:sldId id="505" r:id="rId138"/>
    <p:sldId id="506" r:id="rId139"/>
    <p:sldId id="507" r:id="rId140"/>
    <p:sldId id="508" r:id="rId141"/>
    <p:sldId id="509" r:id="rId142"/>
    <p:sldId id="510" r:id="rId143"/>
    <p:sldId id="511" r:id="rId144"/>
    <p:sldId id="512" r:id="rId145"/>
    <p:sldId id="513" r:id="rId14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9" autoAdjust="0"/>
    <p:restoredTop sz="94595" autoAdjust="0"/>
  </p:normalViewPr>
  <p:slideViewPr>
    <p:cSldViewPr>
      <p:cViewPr varScale="1">
        <p:scale>
          <a:sx n="64" d="100"/>
          <a:sy n="64" d="100"/>
        </p:scale>
        <p:origin x="-133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668"/>
    </p:cViewPr>
  </p:sorterViewPr>
  <p:notesViewPr>
    <p:cSldViewPr>
      <p:cViewPr varScale="1">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handoutMaster" Target="handoutMasters/handoutMaster1.xml"/><Relationship Id="rId15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074"/>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15363" name="Rectangle 3075"/>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smtClean="0">
                <a:latin typeface="Times New Roman" pitchFamily="18" charset="0"/>
              </a:defRPr>
            </a:lvl1pPr>
          </a:lstStyle>
          <a:p>
            <a:pPr>
              <a:defRPr/>
            </a:pPr>
            <a:endParaRPr lang="en-US"/>
          </a:p>
        </p:txBody>
      </p:sp>
      <p:sp>
        <p:nvSpPr>
          <p:cNvPr id="15364" name="Rectangle 3076"/>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15365" name="Rectangle 3077"/>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smtClean="0">
                <a:latin typeface="Times New Roman" pitchFamily="18" charset="0"/>
              </a:defRPr>
            </a:lvl1pPr>
          </a:lstStyle>
          <a:p>
            <a:pPr>
              <a:defRPr/>
            </a:pPr>
            <a:fld id="{03953219-9E04-4034-B7E8-E67019F1A4A1}" type="slidenum">
              <a:rPr lang="en-US"/>
              <a:pPr>
                <a:defRPr/>
              </a:pPr>
              <a:t>‹#›</a:t>
            </a:fld>
            <a:endParaRPr lang="en-US"/>
          </a:p>
        </p:txBody>
      </p:sp>
    </p:spTree>
    <p:extLst>
      <p:ext uri="{BB962C8B-B14F-4D97-AF65-F5344CB8AC3E}">
        <p14:creationId xmlns:p14="http://schemas.microsoft.com/office/powerpoint/2010/main" val="2629912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17411" name="Rectangle 1027"/>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smtClean="0">
                <a:latin typeface="Times New Roman" pitchFamily="18" charset="0"/>
              </a:defRPr>
            </a:lvl1pPr>
          </a:lstStyle>
          <a:p>
            <a:pPr>
              <a:defRPr/>
            </a:pPr>
            <a:endParaRPr lang="en-US"/>
          </a:p>
        </p:txBody>
      </p:sp>
      <p:sp>
        <p:nvSpPr>
          <p:cNvPr id="39940"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7413" name="Rectangle 1029"/>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1030"/>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17415" name="Rectangle 1031"/>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smtClean="0">
                <a:latin typeface="Times New Roman" pitchFamily="18" charset="0"/>
              </a:defRPr>
            </a:lvl1pPr>
          </a:lstStyle>
          <a:p>
            <a:pPr>
              <a:defRPr/>
            </a:pPr>
            <a:fld id="{D921F91E-5E61-4744-8DD5-72A7DCC10F31}" type="slidenum">
              <a:rPr lang="en-US"/>
              <a:pPr>
                <a:defRPr/>
              </a:pPr>
              <a:t>‹#›</a:t>
            </a:fld>
            <a:endParaRPr lang="en-US"/>
          </a:p>
        </p:txBody>
      </p:sp>
    </p:spTree>
    <p:extLst>
      <p:ext uri="{BB962C8B-B14F-4D97-AF65-F5344CB8AC3E}">
        <p14:creationId xmlns:p14="http://schemas.microsoft.com/office/powerpoint/2010/main" val="25501692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31"/>
          <p:cNvSpPr>
            <a:spLocks noGrp="1" noChangeArrowheads="1"/>
          </p:cNvSpPr>
          <p:nvPr>
            <p:ph type="sldNum" sz="quarter" idx="5"/>
          </p:nvPr>
        </p:nvSpPr>
        <p:spPr>
          <a:noFill/>
        </p:spPr>
        <p:txBody>
          <a:bodyPr/>
          <a:lstStyle/>
          <a:p>
            <a:fld id="{5C14926B-693C-4CAD-A9EE-A04DA071EE19}" type="slidenum">
              <a:rPr lang="en-US"/>
              <a:pPr/>
              <a:t>1</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031"/>
          <p:cNvSpPr>
            <a:spLocks noGrp="1" noChangeArrowheads="1"/>
          </p:cNvSpPr>
          <p:nvPr>
            <p:ph type="sldNum" sz="quarter" idx="5"/>
          </p:nvPr>
        </p:nvSpPr>
        <p:spPr>
          <a:noFill/>
        </p:spPr>
        <p:txBody>
          <a:bodyPr/>
          <a:lstStyle/>
          <a:p>
            <a:fld id="{A4B1AB94-4BD6-406C-AA5B-8B8EA4DFD449}" type="slidenum">
              <a:rPr lang="en-US"/>
              <a:pPr/>
              <a:t>10</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66C86FA-9840-4A0B-9FB1-7E1DA244B126}" type="slidenum">
              <a:rPr lang="en-US"/>
              <a:pPr/>
              <a:t>100</a:t>
            </a:fld>
            <a:endParaRPr lang="en-US"/>
          </a:p>
        </p:txBody>
      </p:sp>
      <p:sp>
        <p:nvSpPr>
          <p:cNvPr id="688130" name="Rectangle 2"/>
          <p:cNvSpPr>
            <a:spLocks noGrp="1" noRot="1" noChangeAspect="1" noChangeArrowheads="1" noTextEdit="1"/>
          </p:cNvSpPr>
          <p:nvPr>
            <p:ph type="sldImg"/>
          </p:nvPr>
        </p:nvSpPr>
        <p:spPr>
          <a:ln/>
        </p:spPr>
      </p:sp>
      <p:sp>
        <p:nvSpPr>
          <p:cNvPr id="688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83A9218-2EE3-4E69-8AA5-7F8979F60850}" type="slidenum">
              <a:rPr lang="en-US"/>
              <a:pPr/>
              <a:t>101</a:t>
            </a:fld>
            <a:endParaRPr lang="en-US"/>
          </a:p>
        </p:txBody>
      </p:sp>
      <p:sp>
        <p:nvSpPr>
          <p:cNvPr id="690178" name="Rectangle 2"/>
          <p:cNvSpPr>
            <a:spLocks noGrp="1" noRot="1" noChangeAspect="1" noChangeArrowheads="1" noTextEdit="1"/>
          </p:cNvSpPr>
          <p:nvPr>
            <p:ph type="sldImg"/>
          </p:nvPr>
        </p:nvSpPr>
        <p:spPr>
          <a:ln/>
        </p:spPr>
      </p:sp>
      <p:sp>
        <p:nvSpPr>
          <p:cNvPr id="690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4DD56E8-60F6-4DAD-93B2-0D0EA32D1E82}" type="slidenum">
              <a:rPr lang="en-US"/>
              <a:pPr/>
              <a:t>102</a:t>
            </a:fld>
            <a:endParaRPr lang="en-US"/>
          </a:p>
        </p:txBody>
      </p:sp>
      <p:sp>
        <p:nvSpPr>
          <p:cNvPr id="692226" name="Rectangle 2"/>
          <p:cNvSpPr>
            <a:spLocks noGrp="1" noRot="1" noChangeAspect="1" noChangeArrowheads="1" noTextEdit="1"/>
          </p:cNvSpPr>
          <p:nvPr>
            <p:ph type="sldImg"/>
          </p:nvPr>
        </p:nvSpPr>
        <p:spPr>
          <a:ln/>
        </p:spPr>
      </p:sp>
      <p:sp>
        <p:nvSpPr>
          <p:cNvPr id="692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5A39411-BBC5-449F-9A34-7D1F1C50EC52}" type="slidenum">
              <a:rPr lang="en-US"/>
              <a:pPr/>
              <a:t>103</a:t>
            </a:fld>
            <a:endParaRPr lang="en-US"/>
          </a:p>
        </p:txBody>
      </p:sp>
      <p:sp>
        <p:nvSpPr>
          <p:cNvPr id="694274" name="Rectangle 2"/>
          <p:cNvSpPr>
            <a:spLocks noGrp="1" noRot="1" noChangeAspect="1" noChangeArrowheads="1" noTextEdit="1"/>
          </p:cNvSpPr>
          <p:nvPr>
            <p:ph type="sldImg"/>
          </p:nvPr>
        </p:nvSpPr>
        <p:spPr>
          <a:ln/>
        </p:spPr>
      </p:sp>
      <p:sp>
        <p:nvSpPr>
          <p:cNvPr id="694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F642E4E-34D8-4553-9EDD-C1A82D9B37ED}" type="slidenum">
              <a:rPr lang="en-US"/>
              <a:pPr/>
              <a:t>104</a:t>
            </a:fld>
            <a:endParaRPr lang="en-US"/>
          </a:p>
        </p:txBody>
      </p:sp>
      <p:sp>
        <p:nvSpPr>
          <p:cNvPr id="696322" name="Rectangle 2"/>
          <p:cNvSpPr>
            <a:spLocks noGrp="1" noRot="1" noChangeAspect="1" noChangeArrowheads="1" noTextEdit="1"/>
          </p:cNvSpPr>
          <p:nvPr>
            <p:ph type="sldImg"/>
          </p:nvPr>
        </p:nvSpPr>
        <p:spPr>
          <a:ln/>
        </p:spPr>
      </p:sp>
      <p:sp>
        <p:nvSpPr>
          <p:cNvPr id="696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1B285DF-C10F-4F86-89BF-310157F83185}" type="slidenum">
              <a:rPr lang="en-US"/>
              <a:pPr/>
              <a:t>105</a:t>
            </a:fld>
            <a:endParaRPr lang="en-US"/>
          </a:p>
        </p:txBody>
      </p:sp>
      <p:sp>
        <p:nvSpPr>
          <p:cNvPr id="698370" name="Rectangle 2"/>
          <p:cNvSpPr>
            <a:spLocks noGrp="1" noRot="1" noChangeAspect="1" noChangeArrowheads="1" noTextEdit="1"/>
          </p:cNvSpPr>
          <p:nvPr>
            <p:ph type="sldImg"/>
          </p:nvPr>
        </p:nvSpPr>
        <p:spPr>
          <a:ln/>
        </p:spPr>
      </p:sp>
      <p:sp>
        <p:nvSpPr>
          <p:cNvPr id="698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2CEB77E-3837-49F7-83F6-28EC2EC51EE1}" type="slidenum">
              <a:rPr lang="en-US"/>
              <a:pPr/>
              <a:t>106</a:t>
            </a:fld>
            <a:endParaRPr lang="en-US"/>
          </a:p>
        </p:txBody>
      </p:sp>
      <p:sp>
        <p:nvSpPr>
          <p:cNvPr id="700418" name="Rectangle 2"/>
          <p:cNvSpPr>
            <a:spLocks noGrp="1" noRot="1" noChangeAspect="1" noChangeArrowheads="1" noTextEdit="1"/>
          </p:cNvSpPr>
          <p:nvPr>
            <p:ph type="sldImg"/>
          </p:nvPr>
        </p:nvSpPr>
        <p:spPr>
          <a:ln/>
        </p:spPr>
      </p:sp>
      <p:sp>
        <p:nvSpPr>
          <p:cNvPr id="700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35A4B28-9085-423F-9489-CA1F6F321033}" type="slidenum">
              <a:rPr lang="en-US"/>
              <a:pPr/>
              <a:t>107</a:t>
            </a:fld>
            <a:endParaRPr lang="en-US"/>
          </a:p>
        </p:txBody>
      </p:sp>
      <p:sp>
        <p:nvSpPr>
          <p:cNvPr id="702466" name="Rectangle 2"/>
          <p:cNvSpPr>
            <a:spLocks noGrp="1" noRot="1" noChangeAspect="1" noChangeArrowheads="1" noTextEdit="1"/>
          </p:cNvSpPr>
          <p:nvPr>
            <p:ph type="sldImg"/>
          </p:nvPr>
        </p:nvSpPr>
        <p:spPr>
          <a:ln/>
        </p:spPr>
      </p:sp>
      <p:sp>
        <p:nvSpPr>
          <p:cNvPr id="702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1B3C61E-FAF8-4489-9C6F-511A876495AE}" type="slidenum">
              <a:rPr lang="en-US"/>
              <a:pPr/>
              <a:t>108</a:t>
            </a:fld>
            <a:endParaRPr lang="en-US"/>
          </a:p>
        </p:txBody>
      </p:sp>
      <p:sp>
        <p:nvSpPr>
          <p:cNvPr id="704514" name="Rectangle 2"/>
          <p:cNvSpPr>
            <a:spLocks noGrp="1" noRot="1" noChangeAspect="1" noChangeArrowheads="1" noTextEdit="1"/>
          </p:cNvSpPr>
          <p:nvPr>
            <p:ph type="sldImg"/>
          </p:nvPr>
        </p:nvSpPr>
        <p:spPr>
          <a:ln/>
        </p:spPr>
      </p:sp>
      <p:sp>
        <p:nvSpPr>
          <p:cNvPr id="704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BEF3990-5D16-4E6E-B690-ACB9647CCBCF}" type="slidenum">
              <a:rPr lang="en-US"/>
              <a:pPr/>
              <a:t>109</a:t>
            </a:fld>
            <a:endParaRPr lang="en-US"/>
          </a:p>
        </p:txBody>
      </p:sp>
      <p:sp>
        <p:nvSpPr>
          <p:cNvPr id="706562" name="Rectangle 2"/>
          <p:cNvSpPr>
            <a:spLocks noGrp="1" noRot="1" noChangeAspect="1" noChangeArrowheads="1" noTextEdit="1"/>
          </p:cNvSpPr>
          <p:nvPr>
            <p:ph type="sldImg"/>
          </p:nvPr>
        </p:nvSpPr>
        <p:spPr>
          <a:ln/>
        </p:spPr>
      </p:sp>
      <p:sp>
        <p:nvSpPr>
          <p:cNvPr id="706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031"/>
          <p:cNvSpPr>
            <a:spLocks noGrp="1" noChangeArrowheads="1"/>
          </p:cNvSpPr>
          <p:nvPr>
            <p:ph type="sldNum" sz="quarter" idx="5"/>
          </p:nvPr>
        </p:nvSpPr>
        <p:spPr>
          <a:noFill/>
        </p:spPr>
        <p:txBody>
          <a:bodyPr/>
          <a:lstStyle/>
          <a:p>
            <a:fld id="{53DDC8DA-5C9F-4736-BD08-32B6148DED13}" type="slidenum">
              <a:rPr lang="en-US"/>
              <a:pPr/>
              <a:t>11</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530ECF8-2871-44FE-8A90-703BE5CBAF8E}" type="slidenum">
              <a:rPr lang="en-US"/>
              <a:pPr/>
              <a:t>110</a:t>
            </a:fld>
            <a:endParaRPr lang="en-US"/>
          </a:p>
        </p:txBody>
      </p:sp>
      <p:sp>
        <p:nvSpPr>
          <p:cNvPr id="708610" name="Rectangle 2"/>
          <p:cNvSpPr>
            <a:spLocks noGrp="1" noRot="1" noChangeAspect="1" noChangeArrowheads="1" noTextEdit="1"/>
          </p:cNvSpPr>
          <p:nvPr>
            <p:ph type="sldImg"/>
          </p:nvPr>
        </p:nvSpPr>
        <p:spPr>
          <a:ln/>
        </p:spPr>
      </p:sp>
      <p:sp>
        <p:nvSpPr>
          <p:cNvPr id="708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B10BB33-D1A0-44D2-A16C-315D5D50763D}" type="slidenum">
              <a:rPr lang="en-US"/>
              <a:pPr/>
              <a:t>111</a:t>
            </a:fld>
            <a:endParaRPr lang="en-US"/>
          </a:p>
        </p:txBody>
      </p:sp>
      <p:sp>
        <p:nvSpPr>
          <p:cNvPr id="710658" name="Rectangle 2"/>
          <p:cNvSpPr>
            <a:spLocks noGrp="1" noRot="1" noChangeAspect="1" noChangeArrowheads="1" noTextEdit="1"/>
          </p:cNvSpPr>
          <p:nvPr>
            <p:ph type="sldImg"/>
          </p:nvPr>
        </p:nvSpPr>
        <p:spPr>
          <a:ln/>
        </p:spPr>
      </p:sp>
      <p:sp>
        <p:nvSpPr>
          <p:cNvPr id="710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DC1A338-0120-438F-B14B-CDDF262652AA}" type="slidenum">
              <a:rPr lang="en-US"/>
              <a:pPr/>
              <a:t>112</a:t>
            </a:fld>
            <a:endParaRPr lang="en-US"/>
          </a:p>
        </p:txBody>
      </p:sp>
      <p:sp>
        <p:nvSpPr>
          <p:cNvPr id="712706" name="Rectangle 2"/>
          <p:cNvSpPr>
            <a:spLocks noGrp="1" noRot="1" noChangeAspect="1" noChangeArrowheads="1" noTextEdit="1"/>
          </p:cNvSpPr>
          <p:nvPr>
            <p:ph type="sldImg"/>
          </p:nvPr>
        </p:nvSpPr>
        <p:spPr>
          <a:ln/>
        </p:spPr>
      </p:sp>
      <p:sp>
        <p:nvSpPr>
          <p:cNvPr id="712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78C1DF3-0D41-4834-9AB2-F7B14274A477}" type="slidenum">
              <a:rPr lang="en-US"/>
              <a:pPr/>
              <a:t>113</a:t>
            </a:fld>
            <a:endParaRPr lang="en-US"/>
          </a:p>
        </p:txBody>
      </p:sp>
      <p:sp>
        <p:nvSpPr>
          <p:cNvPr id="714754" name="Rectangle 2"/>
          <p:cNvSpPr>
            <a:spLocks noGrp="1" noRot="1" noChangeAspect="1" noChangeArrowheads="1" noTextEdit="1"/>
          </p:cNvSpPr>
          <p:nvPr>
            <p:ph type="sldImg"/>
          </p:nvPr>
        </p:nvSpPr>
        <p:spPr>
          <a:ln/>
        </p:spPr>
      </p:sp>
      <p:sp>
        <p:nvSpPr>
          <p:cNvPr id="714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DC74ED9-3FAF-416E-B9DA-090F643F204A}" type="slidenum">
              <a:rPr lang="en-US"/>
              <a:pPr/>
              <a:t>114</a:t>
            </a:fld>
            <a:endParaRPr lang="en-US"/>
          </a:p>
        </p:txBody>
      </p:sp>
      <p:sp>
        <p:nvSpPr>
          <p:cNvPr id="716802" name="Rectangle 2"/>
          <p:cNvSpPr>
            <a:spLocks noGrp="1" noRot="1" noChangeAspect="1" noChangeArrowheads="1" noTextEdit="1"/>
          </p:cNvSpPr>
          <p:nvPr>
            <p:ph type="sldImg"/>
          </p:nvPr>
        </p:nvSpPr>
        <p:spPr>
          <a:ln/>
        </p:spPr>
      </p:sp>
      <p:sp>
        <p:nvSpPr>
          <p:cNvPr id="716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38BF7DB-A2CD-4B98-B148-C745891C17BC}" type="slidenum">
              <a:rPr lang="en-US"/>
              <a:pPr/>
              <a:t>115</a:t>
            </a:fld>
            <a:endParaRPr lang="en-US"/>
          </a:p>
        </p:txBody>
      </p:sp>
      <p:sp>
        <p:nvSpPr>
          <p:cNvPr id="718850" name="Rectangle 2"/>
          <p:cNvSpPr>
            <a:spLocks noGrp="1" noRot="1" noChangeAspect="1" noChangeArrowheads="1" noTextEdit="1"/>
          </p:cNvSpPr>
          <p:nvPr>
            <p:ph type="sldImg"/>
          </p:nvPr>
        </p:nvSpPr>
        <p:spPr>
          <a:ln/>
        </p:spPr>
      </p:sp>
      <p:sp>
        <p:nvSpPr>
          <p:cNvPr id="718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76BA07D-9302-4162-B67A-1CB5CD38F6DB}" type="slidenum">
              <a:rPr lang="en-US"/>
              <a:pPr/>
              <a:t>116</a:t>
            </a:fld>
            <a:endParaRPr lang="en-US"/>
          </a:p>
        </p:txBody>
      </p:sp>
      <p:sp>
        <p:nvSpPr>
          <p:cNvPr id="720898" name="Rectangle 2"/>
          <p:cNvSpPr>
            <a:spLocks noGrp="1" noRot="1" noChangeAspect="1" noChangeArrowheads="1" noTextEdit="1"/>
          </p:cNvSpPr>
          <p:nvPr>
            <p:ph type="sldImg"/>
          </p:nvPr>
        </p:nvSpPr>
        <p:spPr>
          <a:ln/>
        </p:spPr>
      </p:sp>
      <p:sp>
        <p:nvSpPr>
          <p:cNvPr id="72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BD18299-5213-404D-817A-4789AEA6F788}" type="slidenum">
              <a:rPr lang="en-US"/>
              <a:pPr/>
              <a:t>117</a:t>
            </a:fld>
            <a:endParaRPr lang="en-US"/>
          </a:p>
        </p:txBody>
      </p:sp>
      <p:sp>
        <p:nvSpPr>
          <p:cNvPr id="722946" name="Rectangle 2"/>
          <p:cNvSpPr>
            <a:spLocks noGrp="1" noRot="1" noChangeAspect="1" noChangeArrowheads="1" noTextEdit="1"/>
          </p:cNvSpPr>
          <p:nvPr>
            <p:ph type="sldImg"/>
          </p:nvPr>
        </p:nvSpPr>
        <p:spPr>
          <a:ln/>
        </p:spPr>
      </p:sp>
      <p:sp>
        <p:nvSpPr>
          <p:cNvPr id="72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6E0DD53-E28F-49CD-AF8B-BAE219BEC473}" type="slidenum">
              <a:rPr lang="en-US"/>
              <a:pPr/>
              <a:t>118</a:t>
            </a:fld>
            <a:endParaRPr lang="en-US"/>
          </a:p>
        </p:txBody>
      </p:sp>
      <p:sp>
        <p:nvSpPr>
          <p:cNvPr id="724994" name="Rectangle 2"/>
          <p:cNvSpPr>
            <a:spLocks noGrp="1" noRot="1" noChangeAspect="1" noChangeArrowheads="1" noTextEdit="1"/>
          </p:cNvSpPr>
          <p:nvPr>
            <p:ph type="sldImg"/>
          </p:nvPr>
        </p:nvSpPr>
        <p:spPr>
          <a:ln/>
        </p:spPr>
      </p:sp>
      <p:sp>
        <p:nvSpPr>
          <p:cNvPr id="724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9C5E147-FE29-4D53-BD88-844108E72593}" type="slidenum">
              <a:rPr lang="en-US"/>
              <a:pPr/>
              <a:t>119</a:t>
            </a:fld>
            <a:endParaRPr lang="en-US"/>
          </a:p>
        </p:txBody>
      </p:sp>
      <p:sp>
        <p:nvSpPr>
          <p:cNvPr id="727042" name="Rectangle 2"/>
          <p:cNvSpPr>
            <a:spLocks noGrp="1" noRot="1" noChangeAspect="1" noChangeArrowheads="1" noTextEdit="1"/>
          </p:cNvSpPr>
          <p:nvPr>
            <p:ph type="sldImg"/>
          </p:nvPr>
        </p:nvSpPr>
        <p:spPr>
          <a:ln/>
        </p:spPr>
      </p:sp>
      <p:sp>
        <p:nvSpPr>
          <p:cNvPr id="727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31"/>
          <p:cNvSpPr>
            <a:spLocks noGrp="1" noChangeArrowheads="1"/>
          </p:cNvSpPr>
          <p:nvPr>
            <p:ph type="sldNum" sz="quarter" idx="5"/>
          </p:nvPr>
        </p:nvSpPr>
        <p:spPr>
          <a:noFill/>
        </p:spPr>
        <p:txBody>
          <a:bodyPr/>
          <a:lstStyle/>
          <a:p>
            <a:fld id="{EE791011-D5A6-4210-8CBD-825850A7B109}" type="slidenum">
              <a:rPr lang="en-US"/>
              <a:pPr/>
              <a:t>12</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1D50461-0B50-4C7E-B697-CAF9F88B288F}" type="slidenum">
              <a:rPr lang="en-US"/>
              <a:pPr/>
              <a:t>120</a:t>
            </a:fld>
            <a:endParaRPr lang="en-US"/>
          </a:p>
        </p:txBody>
      </p:sp>
      <p:sp>
        <p:nvSpPr>
          <p:cNvPr id="729090" name="Rectangle 2"/>
          <p:cNvSpPr>
            <a:spLocks noGrp="1" noRot="1" noChangeAspect="1" noChangeArrowheads="1" noTextEdit="1"/>
          </p:cNvSpPr>
          <p:nvPr>
            <p:ph type="sldImg"/>
          </p:nvPr>
        </p:nvSpPr>
        <p:spPr>
          <a:ln/>
        </p:spPr>
      </p:sp>
      <p:sp>
        <p:nvSpPr>
          <p:cNvPr id="729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DAC86D5-F694-4605-9BF1-BDF381DE398E}" type="slidenum">
              <a:rPr lang="en-US"/>
              <a:pPr/>
              <a:t>121</a:t>
            </a:fld>
            <a:endParaRPr lang="en-US"/>
          </a:p>
        </p:txBody>
      </p:sp>
      <p:sp>
        <p:nvSpPr>
          <p:cNvPr id="731138" name="Rectangle 2"/>
          <p:cNvSpPr>
            <a:spLocks noGrp="1" noRot="1" noChangeAspect="1" noChangeArrowheads="1" noTextEdit="1"/>
          </p:cNvSpPr>
          <p:nvPr>
            <p:ph type="sldImg"/>
          </p:nvPr>
        </p:nvSpPr>
        <p:spPr>
          <a:ln/>
        </p:spPr>
      </p:sp>
      <p:sp>
        <p:nvSpPr>
          <p:cNvPr id="7311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E442287-0885-48CE-AD51-FF6D9F0BDCDB}" type="slidenum">
              <a:rPr lang="en-US"/>
              <a:pPr/>
              <a:t>122</a:t>
            </a:fld>
            <a:endParaRPr lang="en-US"/>
          </a:p>
        </p:txBody>
      </p:sp>
      <p:sp>
        <p:nvSpPr>
          <p:cNvPr id="733186" name="Rectangle 2"/>
          <p:cNvSpPr>
            <a:spLocks noGrp="1" noRot="1" noChangeAspect="1" noChangeArrowheads="1" noTextEdit="1"/>
          </p:cNvSpPr>
          <p:nvPr>
            <p:ph type="sldImg"/>
          </p:nvPr>
        </p:nvSpPr>
        <p:spPr>
          <a:ln/>
        </p:spPr>
      </p:sp>
      <p:sp>
        <p:nvSpPr>
          <p:cNvPr id="733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10B5858-E69F-4C92-9C52-18B7CCA29E86}" type="slidenum">
              <a:rPr lang="en-US"/>
              <a:pPr/>
              <a:t>123</a:t>
            </a:fld>
            <a:endParaRPr lang="en-US"/>
          </a:p>
        </p:txBody>
      </p:sp>
      <p:sp>
        <p:nvSpPr>
          <p:cNvPr id="735234" name="Rectangle 2"/>
          <p:cNvSpPr>
            <a:spLocks noGrp="1" noRot="1" noChangeAspect="1" noChangeArrowheads="1" noTextEdit="1"/>
          </p:cNvSpPr>
          <p:nvPr>
            <p:ph type="sldImg"/>
          </p:nvPr>
        </p:nvSpPr>
        <p:spPr>
          <a:ln/>
        </p:spPr>
      </p:sp>
      <p:sp>
        <p:nvSpPr>
          <p:cNvPr id="735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E7F75D9-AB80-469B-BB9D-44D83C85E72D}" type="slidenum">
              <a:rPr lang="en-US"/>
              <a:pPr/>
              <a:t>124</a:t>
            </a:fld>
            <a:endParaRPr lang="en-US"/>
          </a:p>
        </p:txBody>
      </p:sp>
      <p:sp>
        <p:nvSpPr>
          <p:cNvPr id="737282" name="Rectangle 2"/>
          <p:cNvSpPr>
            <a:spLocks noGrp="1" noRot="1" noChangeAspect="1" noChangeArrowheads="1" noTextEdit="1"/>
          </p:cNvSpPr>
          <p:nvPr>
            <p:ph type="sldImg"/>
          </p:nvPr>
        </p:nvSpPr>
        <p:spPr>
          <a:ln/>
        </p:spPr>
      </p:sp>
      <p:sp>
        <p:nvSpPr>
          <p:cNvPr id="7372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D3ADE30-322A-4C9A-AE9A-F27A51269696}" type="slidenum">
              <a:rPr lang="en-US"/>
              <a:pPr/>
              <a:t>125</a:t>
            </a:fld>
            <a:endParaRPr lang="en-US"/>
          </a:p>
        </p:txBody>
      </p:sp>
      <p:sp>
        <p:nvSpPr>
          <p:cNvPr id="739330" name="Rectangle 2"/>
          <p:cNvSpPr>
            <a:spLocks noGrp="1" noRot="1" noChangeAspect="1" noChangeArrowheads="1" noTextEdit="1"/>
          </p:cNvSpPr>
          <p:nvPr>
            <p:ph type="sldImg"/>
          </p:nvPr>
        </p:nvSpPr>
        <p:spPr>
          <a:ln/>
        </p:spPr>
      </p:sp>
      <p:sp>
        <p:nvSpPr>
          <p:cNvPr id="73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8877BA2-289D-45A1-B0DC-3211860D68FA}" type="slidenum">
              <a:rPr lang="en-US"/>
              <a:pPr/>
              <a:t>126</a:t>
            </a:fld>
            <a:endParaRPr lang="en-US"/>
          </a:p>
        </p:txBody>
      </p:sp>
      <p:sp>
        <p:nvSpPr>
          <p:cNvPr id="741378" name="Rectangle 2"/>
          <p:cNvSpPr>
            <a:spLocks noGrp="1" noRot="1" noChangeAspect="1" noChangeArrowheads="1" noTextEdit="1"/>
          </p:cNvSpPr>
          <p:nvPr>
            <p:ph type="sldImg"/>
          </p:nvPr>
        </p:nvSpPr>
        <p:spPr>
          <a:ln/>
        </p:spPr>
      </p:sp>
      <p:sp>
        <p:nvSpPr>
          <p:cNvPr id="7413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52BC4D4-21F3-4E4A-B598-5C5D3162B50A}" type="slidenum">
              <a:rPr lang="en-US"/>
              <a:pPr/>
              <a:t>127</a:t>
            </a:fld>
            <a:endParaRPr lang="en-US"/>
          </a:p>
        </p:txBody>
      </p:sp>
      <p:sp>
        <p:nvSpPr>
          <p:cNvPr id="743426" name="Rectangle 2"/>
          <p:cNvSpPr>
            <a:spLocks noGrp="1" noRot="1" noChangeAspect="1" noChangeArrowheads="1" noTextEdit="1"/>
          </p:cNvSpPr>
          <p:nvPr>
            <p:ph type="sldImg"/>
          </p:nvPr>
        </p:nvSpPr>
        <p:spPr>
          <a:ln/>
        </p:spPr>
      </p:sp>
      <p:sp>
        <p:nvSpPr>
          <p:cNvPr id="7434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76AB666-EDA2-4630-9ECC-A37B4BD211C8}" type="slidenum">
              <a:rPr lang="en-US"/>
              <a:pPr/>
              <a:t>128</a:t>
            </a:fld>
            <a:endParaRPr lang="en-US"/>
          </a:p>
        </p:txBody>
      </p:sp>
      <p:sp>
        <p:nvSpPr>
          <p:cNvPr id="745474" name="Rectangle 2"/>
          <p:cNvSpPr>
            <a:spLocks noGrp="1" noRot="1" noChangeAspect="1" noChangeArrowheads="1" noTextEdit="1"/>
          </p:cNvSpPr>
          <p:nvPr>
            <p:ph type="sldImg"/>
          </p:nvPr>
        </p:nvSpPr>
        <p:spPr>
          <a:ln/>
        </p:spPr>
      </p:sp>
      <p:sp>
        <p:nvSpPr>
          <p:cNvPr id="7454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934B664-FAD3-456B-81AA-8F191D686807}" type="slidenum">
              <a:rPr lang="en-US"/>
              <a:pPr/>
              <a:t>129</a:t>
            </a:fld>
            <a:endParaRPr lang="en-US"/>
          </a:p>
        </p:txBody>
      </p:sp>
      <p:sp>
        <p:nvSpPr>
          <p:cNvPr id="747522" name="Rectangle 2"/>
          <p:cNvSpPr>
            <a:spLocks noGrp="1" noRot="1" noChangeAspect="1" noChangeArrowheads="1" noTextEdit="1"/>
          </p:cNvSpPr>
          <p:nvPr>
            <p:ph type="sldImg"/>
          </p:nvPr>
        </p:nvSpPr>
        <p:spPr>
          <a:ln/>
        </p:spPr>
      </p:sp>
      <p:sp>
        <p:nvSpPr>
          <p:cNvPr id="747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031"/>
          <p:cNvSpPr>
            <a:spLocks noGrp="1" noChangeArrowheads="1"/>
          </p:cNvSpPr>
          <p:nvPr>
            <p:ph type="sldNum" sz="quarter" idx="5"/>
          </p:nvPr>
        </p:nvSpPr>
        <p:spPr>
          <a:noFill/>
        </p:spPr>
        <p:txBody>
          <a:bodyPr/>
          <a:lstStyle/>
          <a:p>
            <a:fld id="{A1F299FD-888B-4AD7-B640-50B01493980B}" type="slidenum">
              <a:rPr lang="en-US"/>
              <a:pPr/>
              <a:t>13</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405C64C-5475-48DD-A3E0-876148BD22AD}" type="slidenum">
              <a:rPr lang="en-US"/>
              <a:pPr/>
              <a:t>130</a:t>
            </a:fld>
            <a:endParaRPr lang="en-US"/>
          </a:p>
        </p:txBody>
      </p:sp>
      <p:sp>
        <p:nvSpPr>
          <p:cNvPr id="749570" name="Rectangle 2"/>
          <p:cNvSpPr>
            <a:spLocks noGrp="1" noRot="1" noChangeAspect="1" noChangeArrowheads="1" noTextEdit="1"/>
          </p:cNvSpPr>
          <p:nvPr>
            <p:ph type="sldImg"/>
          </p:nvPr>
        </p:nvSpPr>
        <p:spPr>
          <a:ln/>
        </p:spPr>
      </p:sp>
      <p:sp>
        <p:nvSpPr>
          <p:cNvPr id="749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833B2C2-B59E-4575-A7A9-C55431C4F05C}" type="slidenum">
              <a:rPr lang="en-US"/>
              <a:pPr/>
              <a:t>131</a:t>
            </a:fld>
            <a:endParaRPr lang="en-US"/>
          </a:p>
        </p:txBody>
      </p:sp>
      <p:sp>
        <p:nvSpPr>
          <p:cNvPr id="751618" name="Rectangle 2"/>
          <p:cNvSpPr>
            <a:spLocks noGrp="1" noRot="1" noChangeAspect="1" noChangeArrowheads="1" noTextEdit="1"/>
          </p:cNvSpPr>
          <p:nvPr>
            <p:ph type="sldImg"/>
          </p:nvPr>
        </p:nvSpPr>
        <p:spPr>
          <a:ln/>
        </p:spPr>
      </p:sp>
      <p:sp>
        <p:nvSpPr>
          <p:cNvPr id="751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CD41563-B020-49EA-B95B-93F0447AC745}" type="slidenum">
              <a:rPr lang="en-US"/>
              <a:pPr/>
              <a:t>132</a:t>
            </a:fld>
            <a:endParaRPr lang="en-US"/>
          </a:p>
        </p:txBody>
      </p:sp>
      <p:sp>
        <p:nvSpPr>
          <p:cNvPr id="753666" name="Rectangle 2"/>
          <p:cNvSpPr>
            <a:spLocks noGrp="1" noRot="1" noChangeAspect="1" noChangeArrowheads="1" noTextEdit="1"/>
          </p:cNvSpPr>
          <p:nvPr>
            <p:ph type="sldImg"/>
          </p:nvPr>
        </p:nvSpPr>
        <p:spPr>
          <a:ln/>
        </p:spPr>
      </p:sp>
      <p:sp>
        <p:nvSpPr>
          <p:cNvPr id="753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660039E-97BD-476B-9384-4EB9E346C478}" type="slidenum">
              <a:rPr lang="en-US"/>
              <a:pPr/>
              <a:t>133</a:t>
            </a:fld>
            <a:endParaRPr lang="en-US"/>
          </a:p>
        </p:txBody>
      </p:sp>
      <p:sp>
        <p:nvSpPr>
          <p:cNvPr id="755714" name="Rectangle 2"/>
          <p:cNvSpPr>
            <a:spLocks noGrp="1" noRot="1" noChangeAspect="1" noChangeArrowheads="1" noTextEdit="1"/>
          </p:cNvSpPr>
          <p:nvPr>
            <p:ph type="sldImg"/>
          </p:nvPr>
        </p:nvSpPr>
        <p:spPr>
          <a:ln/>
        </p:spPr>
      </p:sp>
      <p:sp>
        <p:nvSpPr>
          <p:cNvPr id="755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4AA7F8C-4095-4601-B6E5-DE886D2D1C81}" type="slidenum">
              <a:rPr lang="en-US"/>
              <a:pPr/>
              <a:t>134</a:t>
            </a:fld>
            <a:endParaRPr lang="en-US"/>
          </a:p>
        </p:txBody>
      </p:sp>
      <p:sp>
        <p:nvSpPr>
          <p:cNvPr id="757762" name="Rectangle 2"/>
          <p:cNvSpPr>
            <a:spLocks noGrp="1" noRot="1" noChangeAspect="1" noChangeArrowheads="1" noTextEdit="1"/>
          </p:cNvSpPr>
          <p:nvPr>
            <p:ph type="sldImg"/>
          </p:nvPr>
        </p:nvSpPr>
        <p:spPr>
          <a:ln/>
        </p:spPr>
      </p:sp>
      <p:sp>
        <p:nvSpPr>
          <p:cNvPr id="757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343A41F-AA2E-42A0-8341-E359F0A03482}" type="slidenum">
              <a:rPr lang="en-US"/>
              <a:pPr/>
              <a:t>135</a:t>
            </a:fld>
            <a:endParaRPr lang="en-US"/>
          </a:p>
        </p:txBody>
      </p:sp>
      <p:sp>
        <p:nvSpPr>
          <p:cNvPr id="759810" name="Rectangle 2"/>
          <p:cNvSpPr>
            <a:spLocks noGrp="1" noRot="1" noChangeAspect="1" noChangeArrowheads="1" noTextEdit="1"/>
          </p:cNvSpPr>
          <p:nvPr>
            <p:ph type="sldImg"/>
          </p:nvPr>
        </p:nvSpPr>
        <p:spPr>
          <a:ln/>
        </p:spPr>
      </p:sp>
      <p:sp>
        <p:nvSpPr>
          <p:cNvPr id="759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7E23578-0659-4C6B-91B5-D5358D9A915C}" type="slidenum">
              <a:rPr lang="en-US"/>
              <a:pPr/>
              <a:t>136</a:t>
            </a:fld>
            <a:endParaRPr lang="en-US"/>
          </a:p>
        </p:txBody>
      </p:sp>
      <p:sp>
        <p:nvSpPr>
          <p:cNvPr id="761858" name="Rectangle 2"/>
          <p:cNvSpPr>
            <a:spLocks noGrp="1" noRot="1" noChangeAspect="1" noChangeArrowheads="1" noTextEdit="1"/>
          </p:cNvSpPr>
          <p:nvPr>
            <p:ph type="sldImg"/>
          </p:nvPr>
        </p:nvSpPr>
        <p:spPr>
          <a:ln/>
        </p:spPr>
      </p:sp>
      <p:sp>
        <p:nvSpPr>
          <p:cNvPr id="7618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831DAA8-C9EA-4582-888B-8D6C7D4B94D9}" type="slidenum">
              <a:rPr lang="en-US"/>
              <a:pPr/>
              <a:t>137</a:t>
            </a:fld>
            <a:endParaRPr lang="en-US"/>
          </a:p>
        </p:txBody>
      </p:sp>
      <p:sp>
        <p:nvSpPr>
          <p:cNvPr id="763906" name="Rectangle 2"/>
          <p:cNvSpPr>
            <a:spLocks noGrp="1" noRot="1" noChangeAspect="1" noChangeArrowheads="1" noTextEdit="1"/>
          </p:cNvSpPr>
          <p:nvPr>
            <p:ph type="sldImg"/>
          </p:nvPr>
        </p:nvSpPr>
        <p:spPr>
          <a:ln/>
        </p:spPr>
      </p:sp>
      <p:sp>
        <p:nvSpPr>
          <p:cNvPr id="7639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FB08563-862C-463E-A4CC-AE1B0F5A5476}" type="slidenum">
              <a:rPr lang="en-US"/>
              <a:pPr/>
              <a:t>138</a:t>
            </a:fld>
            <a:endParaRPr lang="en-US"/>
          </a:p>
        </p:txBody>
      </p:sp>
      <p:sp>
        <p:nvSpPr>
          <p:cNvPr id="765954" name="Rectangle 2"/>
          <p:cNvSpPr>
            <a:spLocks noGrp="1" noRot="1" noChangeAspect="1" noChangeArrowheads="1" noTextEdit="1"/>
          </p:cNvSpPr>
          <p:nvPr>
            <p:ph type="sldImg"/>
          </p:nvPr>
        </p:nvSpPr>
        <p:spPr>
          <a:ln/>
        </p:spPr>
      </p:sp>
      <p:sp>
        <p:nvSpPr>
          <p:cNvPr id="765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21DE51B-DBD9-4D64-85F3-6CF2D1FC96FB}" type="slidenum">
              <a:rPr lang="en-US"/>
              <a:pPr/>
              <a:t>139</a:t>
            </a:fld>
            <a:endParaRPr lang="en-US"/>
          </a:p>
        </p:txBody>
      </p:sp>
      <p:sp>
        <p:nvSpPr>
          <p:cNvPr id="768002" name="Rectangle 2"/>
          <p:cNvSpPr>
            <a:spLocks noGrp="1" noRot="1" noChangeAspect="1" noChangeArrowheads="1" noTextEdit="1"/>
          </p:cNvSpPr>
          <p:nvPr>
            <p:ph type="sldImg"/>
          </p:nvPr>
        </p:nvSpPr>
        <p:spPr>
          <a:ln/>
        </p:spPr>
      </p:sp>
      <p:sp>
        <p:nvSpPr>
          <p:cNvPr id="768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031"/>
          <p:cNvSpPr>
            <a:spLocks noGrp="1" noChangeArrowheads="1"/>
          </p:cNvSpPr>
          <p:nvPr>
            <p:ph type="sldNum" sz="quarter" idx="5"/>
          </p:nvPr>
        </p:nvSpPr>
        <p:spPr>
          <a:noFill/>
        </p:spPr>
        <p:txBody>
          <a:bodyPr/>
          <a:lstStyle/>
          <a:p>
            <a:fld id="{B343FD3E-867D-4203-AA43-73F3881D9DC2}" type="slidenum">
              <a:rPr lang="en-US"/>
              <a:pPr/>
              <a:t>14</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05841BC-A5B0-49C8-B3D9-2255858CB58E}" type="slidenum">
              <a:rPr lang="en-US"/>
              <a:pPr/>
              <a:t>140</a:t>
            </a:fld>
            <a:endParaRPr lang="en-US"/>
          </a:p>
        </p:txBody>
      </p:sp>
      <p:sp>
        <p:nvSpPr>
          <p:cNvPr id="770050" name="Rectangle 2"/>
          <p:cNvSpPr>
            <a:spLocks noGrp="1" noRot="1" noChangeAspect="1" noChangeArrowheads="1" noTextEdit="1"/>
          </p:cNvSpPr>
          <p:nvPr>
            <p:ph type="sldImg"/>
          </p:nvPr>
        </p:nvSpPr>
        <p:spPr>
          <a:ln/>
        </p:spPr>
      </p:sp>
      <p:sp>
        <p:nvSpPr>
          <p:cNvPr id="770051" name="Rectangle 3"/>
          <p:cNvSpPr>
            <a:spLocks noGrp="1" noChangeArrowheads="1"/>
          </p:cNvSpPr>
          <p:nvPr>
            <p:ph type="body" idx="1"/>
          </p:nvPr>
        </p:nvSpPr>
        <p:spPr/>
        <p:txBody>
          <a:bodyPr/>
          <a:lstStyle/>
          <a:p>
            <a:r>
              <a:rPr lang="en-US"/>
              <a:t>6</a:t>
            </a:r>
          </a:p>
          <a:p>
            <a:endParaRPr lang="en-U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4A848F8-32A4-48A1-931E-C5C8C08D2896}" type="slidenum">
              <a:rPr lang="en-US"/>
              <a:pPr/>
              <a:t>141</a:t>
            </a:fld>
            <a:endParaRPr lang="en-US"/>
          </a:p>
        </p:txBody>
      </p:sp>
      <p:sp>
        <p:nvSpPr>
          <p:cNvPr id="774146" name="Rectangle 2"/>
          <p:cNvSpPr>
            <a:spLocks noGrp="1" noRot="1" noChangeAspect="1" noChangeArrowheads="1" noTextEdit="1"/>
          </p:cNvSpPr>
          <p:nvPr>
            <p:ph type="sldImg"/>
          </p:nvPr>
        </p:nvSpPr>
        <p:spPr>
          <a:ln/>
        </p:spPr>
      </p:sp>
      <p:sp>
        <p:nvSpPr>
          <p:cNvPr id="774147" name="Rectangle 3"/>
          <p:cNvSpPr>
            <a:spLocks noGrp="1" noChangeArrowheads="1"/>
          </p:cNvSpPr>
          <p:nvPr>
            <p:ph type="body" idx="1"/>
          </p:nvPr>
        </p:nvSpPr>
        <p:spPr/>
        <p:txBody>
          <a:bodyPr/>
          <a:lstStyle/>
          <a:p>
            <a:r>
              <a:rPr lang="en-US"/>
              <a:t>6</a:t>
            </a:r>
          </a:p>
          <a:p>
            <a:endParaRPr lang="en-U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B59E3B8-4D39-42CA-ADC6-AA4B97F0FAAE}" type="slidenum">
              <a:rPr lang="en-US"/>
              <a:pPr/>
              <a:t>142</a:t>
            </a:fld>
            <a:endParaRPr lang="en-US"/>
          </a:p>
        </p:txBody>
      </p:sp>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r>
              <a:rPr lang="en-US"/>
              <a:t>6</a:t>
            </a:r>
          </a:p>
          <a:p>
            <a:endParaRPr lang="en-U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607F47A-113C-47D5-A0A0-B8AE47418222}" type="slidenum">
              <a:rPr lang="en-US"/>
              <a:pPr/>
              <a:t>143</a:t>
            </a:fld>
            <a:endParaRPr lang="en-US"/>
          </a:p>
        </p:txBody>
      </p:sp>
      <p:sp>
        <p:nvSpPr>
          <p:cNvPr id="780290" name="Rectangle 2"/>
          <p:cNvSpPr>
            <a:spLocks noGrp="1" noRot="1" noChangeAspect="1" noChangeArrowheads="1" noTextEdit="1"/>
          </p:cNvSpPr>
          <p:nvPr>
            <p:ph type="sldImg"/>
          </p:nvPr>
        </p:nvSpPr>
        <p:spPr>
          <a:ln/>
        </p:spPr>
      </p:sp>
      <p:sp>
        <p:nvSpPr>
          <p:cNvPr id="780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267623F-3DE1-41BE-A1DA-057546CB7287}" type="slidenum">
              <a:rPr lang="en-US"/>
              <a:pPr/>
              <a:t>144</a:t>
            </a:fld>
            <a:endParaRPr lang="en-US"/>
          </a:p>
        </p:txBody>
      </p:sp>
      <p:sp>
        <p:nvSpPr>
          <p:cNvPr id="782338" name="Rectangle 2"/>
          <p:cNvSpPr>
            <a:spLocks noGrp="1" noRot="1" noChangeAspect="1" noChangeArrowheads="1" noTextEdit="1"/>
          </p:cNvSpPr>
          <p:nvPr>
            <p:ph type="sldImg"/>
          </p:nvPr>
        </p:nvSpPr>
        <p:spPr>
          <a:ln/>
        </p:spPr>
      </p:sp>
      <p:sp>
        <p:nvSpPr>
          <p:cNvPr id="782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9E10C6E-171D-4A2F-835E-EF8A28D71EE5}" type="slidenum">
              <a:rPr lang="en-US"/>
              <a:pPr/>
              <a:t>145</a:t>
            </a:fld>
            <a:endParaRPr lang="en-US"/>
          </a:p>
        </p:txBody>
      </p:sp>
      <p:sp>
        <p:nvSpPr>
          <p:cNvPr id="784386" name="Rectangle 2"/>
          <p:cNvSpPr>
            <a:spLocks noGrp="1" noRot="1" noChangeAspect="1" noChangeArrowheads="1" noTextEdit="1"/>
          </p:cNvSpPr>
          <p:nvPr>
            <p:ph type="sldImg"/>
          </p:nvPr>
        </p:nvSpPr>
        <p:spPr>
          <a:ln/>
        </p:spPr>
      </p:sp>
      <p:sp>
        <p:nvSpPr>
          <p:cNvPr id="784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031"/>
          <p:cNvSpPr>
            <a:spLocks noGrp="1" noChangeArrowheads="1"/>
          </p:cNvSpPr>
          <p:nvPr>
            <p:ph type="sldNum" sz="quarter" idx="5"/>
          </p:nvPr>
        </p:nvSpPr>
        <p:spPr>
          <a:noFill/>
        </p:spPr>
        <p:txBody>
          <a:bodyPr/>
          <a:lstStyle/>
          <a:p>
            <a:fld id="{DFC426E3-0684-407A-98B3-29872884EA85}" type="slidenum">
              <a:rPr lang="en-US"/>
              <a:pPr/>
              <a:t>15</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031"/>
          <p:cNvSpPr>
            <a:spLocks noGrp="1" noChangeArrowheads="1"/>
          </p:cNvSpPr>
          <p:nvPr>
            <p:ph type="sldNum" sz="quarter" idx="5"/>
          </p:nvPr>
        </p:nvSpPr>
        <p:spPr>
          <a:noFill/>
        </p:spPr>
        <p:txBody>
          <a:bodyPr/>
          <a:lstStyle/>
          <a:p>
            <a:fld id="{5D47A4A3-3D7A-4B67-A3EE-0E52736DF726}" type="slidenum">
              <a:rPr lang="en-US"/>
              <a:pPr/>
              <a:t>16</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031"/>
          <p:cNvSpPr>
            <a:spLocks noGrp="1" noChangeArrowheads="1"/>
          </p:cNvSpPr>
          <p:nvPr>
            <p:ph type="sldNum" sz="quarter" idx="5"/>
          </p:nvPr>
        </p:nvSpPr>
        <p:spPr>
          <a:noFill/>
        </p:spPr>
        <p:txBody>
          <a:bodyPr/>
          <a:lstStyle/>
          <a:p>
            <a:fld id="{6C9113C7-58B6-448B-B11F-AF1447D78834}" type="slidenum">
              <a:rPr lang="en-US"/>
              <a:pPr/>
              <a:t>17</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031"/>
          <p:cNvSpPr>
            <a:spLocks noGrp="1" noChangeArrowheads="1"/>
          </p:cNvSpPr>
          <p:nvPr>
            <p:ph type="sldNum" sz="quarter" idx="5"/>
          </p:nvPr>
        </p:nvSpPr>
        <p:spPr>
          <a:noFill/>
        </p:spPr>
        <p:txBody>
          <a:bodyPr/>
          <a:lstStyle/>
          <a:p>
            <a:fld id="{5796E237-95BB-4DC8-9A0C-31FCB4CC5887}" type="slidenum">
              <a:rPr lang="en-US"/>
              <a:pPr/>
              <a:t>18</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031"/>
          <p:cNvSpPr>
            <a:spLocks noGrp="1" noChangeArrowheads="1"/>
          </p:cNvSpPr>
          <p:nvPr>
            <p:ph type="sldNum" sz="quarter" idx="5"/>
          </p:nvPr>
        </p:nvSpPr>
        <p:spPr>
          <a:noFill/>
        </p:spPr>
        <p:txBody>
          <a:bodyPr/>
          <a:lstStyle/>
          <a:p>
            <a:fld id="{82D11556-716F-495B-9970-0FEE771C4E29}" type="slidenum">
              <a:rPr lang="en-US"/>
              <a:pPr/>
              <a:t>19</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031"/>
          <p:cNvSpPr>
            <a:spLocks noGrp="1" noChangeArrowheads="1"/>
          </p:cNvSpPr>
          <p:nvPr>
            <p:ph type="sldNum" sz="quarter" idx="5"/>
          </p:nvPr>
        </p:nvSpPr>
        <p:spPr>
          <a:noFill/>
        </p:spPr>
        <p:txBody>
          <a:bodyPr/>
          <a:lstStyle/>
          <a:p>
            <a:fld id="{D06A54B3-3286-4450-B8AB-4037C5906236}" type="slidenum">
              <a:rPr lang="en-US"/>
              <a:pPr/>
              <a:t>2</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031"/>
          <p:cNvSpPr>
            <a:spLocks noGrp="1" noChangeArrowheads="1"/>
          </p:cNvSpPr>
          <p:nvPr>
            <p:ph type="sldNum" sz="quarter" idx="5"/>
          </p:nvPr>
        </p:nvSpPr>
        <p:spPr>
          <a:noFill/>
        </p:spPr>
        <p:txBody>
          <a:bodyPr/>
          <a:lstStyle/>
          <a:p>
            <a:fld id="{6EE315AA-498E-4945-8141-CDE184ED3A0C}" type="slidenum">
              <a:rPr lang="en-US"/>
              <a:pPr/>
              <a:t>20</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31"/>
          <p:cNvSpPr>
            <a:spLocks noGrp="1" noChangeArrowheads="1"/>
          </p:cNvSpPr>
          <p:nvPr>
            <p:ph type="sldNum" sz="quarter" idx="5"/>
          </p:nvPr>
        </p:nvSpPr>
        <p:spPr>
          <a:noFill/>
        </p:spPr>
        <p:txBody>
          <a:bodyPr/>
          <a:lstStyle/>
          <a:p>
            <a:fld id="{F93DBB56-48C0-4032-A7B5-8F49C80CA02D}" type="slidenum">
              <a:rPr lang="en-US"/>
              <a:pPr/>
              <a:t>21</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031"/>
          <p:cNvSpPr>
            <a:spLocks noGrp="1" noChangeArrowheads="1"/>
          </p:cNvSpPr>
          <p:nvPr>
            <p:ph type="sldNum" sz="quarter" idx="5"/>
          </p:nvPr>
        </p:nvSpPr>
        <p:spPr>
          <a:noFill/>
        </p:spPr>
        <p:txBody>
          <a:bodyPr/>
          <a:lstStyle/>
          <a:p>
            <a:fld id="{C88E8C21-BE18-40B3-A941-8AC7A75C2AC3}" type="slidenum">
              <a:rPr lang="en-US"/>
              <a:pPr/>
              <a:t>22</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031"/>
          <p:cNvSpPr>
            <a:spLocks noGrp="1" noChangeArrowheads="1"/>
          </p:cNvSpPr>
          <p:nvPr>
            <p:ph type="sldNum" sz="quarter" idx="5"/>
          </p:nvPr>
        </p:nvSpPr>
        <p:spPr>
          <a:noFill/>
        </p:spPr>
        <p:txBody>
          <a:bodyPr/>
          <a:lstStyle/>
          <a:p>
            <a:fld id="{93B5A01C-91C4-4046-987B-F67F20B9136A}" type="slidenum">
              <a:rPr lang="en-US"/>
              <a:pPr/>
              <a:t>23</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031"/>
          <p:cNvSpPr>
            <a:spLocks noGrp="1" noChangeArrowheads="1"/>
          </p:cNvSpPr>
          <p:nvPr>
            <p:ph type="sldNum" sz="quarter" idx="5"/>
          </p:nvPr>
        </p:nvSpPr>
        <p:spPr>
          <a:noFill/>
        </p:spPr>
        <p:txBody>
          <a:bodyPr/>
          <a:lstStyle/>
          <a:p>
            <a:fld id="{FC0EA4F5-391B-4A18-A388-4B715AF440E6}" type="slidenum">
              <a:rPr lang="en-US"/>
              <a:pPr/>
              <a:t>24</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031"/>
          <p:cNvSpPr>
            <a:spLocks noGrp="1" noChangeArrowheads="1"/>
          </p:cNvSpPr>
          <p:nvPr>
            <p:ph type="sldNum" sz="quarter" idx="5"/>
          </p:nvPr>
        </p:nvSpPr>
        <p:spPr>
          <a:noFill/>
        </p:spPr>
        <p:txBody>
          <a:bodyPr/>
          <a:lstStyle/>
          <a:p>
            <a:fld id="{12966AC7-419C-4A56-95AC-F85620A9DD7B}" type="slidenum">
              <a:rPr lang="en-US"/>
              <a:pPr/>
              <a:t>25</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031"/>
          <p:cNvSpPr>
            <a:spLocks noGrp="1" noChangeArrowheads="1"/>
          </p:cNvSpPr>
          <p:nvPr>
            <p:ph type="sldNum" sz="quarter" idx="5"/>
          </p:nvPr>
        </p:nvSpPr>
        <p:spPr>
          <a:noFill/>
        </p:spPr>
        <p:txBody>
          <a:bodyPr/>
          <a:lstStyle/>
          <a:p>
            <a:fld id="{4F8AD1BA-1B75-4D21-9C62-FD3EB61957CA}" type="slidenum">
              <a:rPr lang="en-US"/>
              <a:pPr/>
              <a:t>26</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031"/>
          <p:cNvSpPr>
            <a:spLocks noGrp="1" noChangeArrowheads="1"/>
          </p:cNvSpPr>
          <p:nvPr>
            <p:ph type="sldNum" sz="quarter" idx="5"/>
          </p:nvPr>
        </p:nvSpPr>
        <p:spPr>
          <a:noFill/>
        </p:spPr>
        <p:txBody>
          <a:bodyPr/>
          <a:lstStyle/>
          <a:p>
            <a:fld id="{78B77319-35A2-4212-BA92-093C6FB2D142}" type="slidenum">
              <a:rPr lang="en-US"/>
              <a:pPr/>
              <a:t>27</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031"/>
          <p:cNvSpPr>
            <a:spLocks noGrp="1" noChangeArrowheads="1"/>
          </p:cNvSpPr>
          <p:nvPr>
            <p:ph type="sldNum" sz="quarter" idx="5"/>
          </p:nvPr>
        </p:nvSpPr>
        <p:spPr>
          <a:noFill/>
        </p:spPr>
        <p:txBody>
          <a:bodyPr/>
          <a:lstStyle/>
          <a:p>
            <a:fld id="{C849D85C-86F7-4764-A9E1-047FD58A7190}" type="slidenum">
              <a:rPr lang="en-US"/>
              <a:pPr/>
              <a:t>28</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031"/>
          <p:cNvSpPr>
            <a:spLocks noGrp="1" noChangeArrowheads="1"/>
          </p:cNvSpPr>
          <p:nvPr>
            <p:ph type="sldNum" sz="quarter" idx="5"/>
          </p:nvPr>
        </p:nvSpPr>
        <p:spPr>
          <a:noFill/>
        </p:spPr>
        <p:txBody>
          <a:bodyPr/>
          <a:lstStyle/>
          <a:p>
            <a:fld id="{CFACF29A-4B85-4CA7-BFA2-6AA0B53DB4C6}" type="slidenum">
              <a:rPr lang="en-US"/>
              <a:pPr/>
              <a:t>29</a:t>
            </a:fld>
            <a:endParaRPr 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031"/>
          <p:cNvSpPr>
            <a:spLocks noGrp="1" noChangeArrowheads="1"/>
          </p:cNvSpPr>
          <p:nvPr>
            <p:ph type="sldNum" sz="quarter" idx="5"/>
          </p:nvPr>
        </p:nvSpPr>
        <p:spPr>
          <a:noFill/>
        </p:spPr>
        <p:txBody>
          <a:bodyPr/>
          <a:lstStyle/>
          <a:p>
            <a:fld id="{0B8F2543-D709-4E10-8B0D-226F39049812}" type="slidenum">
              <a:rPr lang="en-US"/>
              <a:pPr/>
              <a:t>3</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031"/>
          <p:cNvSpPr>
            <a:spLocks noGrp="1" noChangeArrowheads="1"/>
          </p:cNvSpPr>
          <p:nvPr>
            <p:ph type="sldNum" sz="quarter" idx="5"/>
          </p:nvPr>
        </p:nvSpPr>
        <p:spPr>
          <a:noFill/>
        </p:spPr>
        <p:txBody>
          <a:bodyPr/>
          <a:lstStyle/>
          <a:p>
            <a:fld id="{77F76BB6-B5ED-4BAF-8498-D75432F465BF}" type="slidenum">
              <a:rPr lang="en-US"/>
              <a:pPr/>
              <a:t>30</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1031"/>
          <p:cNvSpPr>
            <a:spLocks noGrp="1" noChangeArrowheads="1"/>
          </p:cNvSpPr>
          <p:nvPr>
            <p:ph type="sldNum" sz="quarter" idx="5"/>
          </p:nvPr>
        </p:nvSpPr>
        <p:spPr>
          <a:noFill/>
        </p:spPr>
        <p:txBody>
          <a:bodyPr/>
          <a:lstStyle/>
          <a:p>
            <a:fld id="{B723A47E-0B87-40F3-972D-706794887F5E}" type="slidenum">
              <a:rPr lang="en-US"/>
              <a:pPr/>
              <a:t>31</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031"/>
          <p:cNvSpPr>
            <a:spLocks noGrp="1" noChangeArrowheads="1"/>
          </p:cNvSpPr>
          <p:nvPr>
            <p:ph type="sldNum" sz="quarter" idx="5"/>
          </p:nvPr>
        </p:nvSpPr>
        <p:spPr>
          <a:noFill/>
        </p:spPr>
        <p:txBody>
          <a:bodyPr/>
          <a:lstStyle/>
          <a:p>
            <a:fld id="{49FF6D7D-3FD4-433D-BB9E-87DE78DC1A76}" type="slidenum">
              <a:rPr lang="en-US"/>
              <a:pPr/>
              <a:t>32</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031"/>
          <p:cNvSpPr>
            <a:spLocks noGrp="1" noChangeArrowheads="1"/>
          </p:cNvSpPr>
          <p:nvPr>
            <p:ph type="sldNum" sz="quarter" idx="5"/>
          </p:nvPr>
        </p:nvSpPr>
        <p:spPr>
          <a:noFill/>
        </p:spPr>
        <p:txBody>
          <a:bodyPr/>
          <a:lstStyle/>
          <a:p>
            <a:fld id="{DE3E4833-4C66-4078-8738-454E5299027D}" type="slidenum">
              <a:rPr lang="en-US"/>
              <a:pPr/>
              <a:t>33</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031"/>
          <p:cNvSpPr>
            <a:spLocks noGrp="1" noChangeArrowheads="1"/>
          </p:cNvSpPr>
          <p:nvPr>
            <p:ph type="sldNum" sz="quarter" idx="5"/>
          </p:nvPr>
        </p:nvSpPr>
        <p:spPr>
          <a:noFill/>
        </p:spPr>
        <p:txBody>
          <a:bodyPr/>
          <a:lstStyle/>
          <a:p>
            <a:fld id="{3DF521EC-9324-43EC-9964-567683A0F221}" type="slidenum">
              <a:rPr lang="en-US"/>
              <a:pPr/>
              <a:t>34</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031"/>
          <p:cNvSpPr>
            <a:spLocks noGrp="1" noChangeArrowheads="1"/>
          </p:cNvSpPr>
          <p:nvPr>
            <p:ph type="sldNum" sz="quarter" idx="5"/>
          </p:nvPr>
        </p:nvSpPr>
        <p:spPr>
          <a:noFill/>
        </p:spPr>
        <p:txBody>
          <a:bodyPr/>
          <a:lstStyle/>
          <a:p>
            <a:fld id="{DF578E66-E81C-47D6-AD6B-C9B169BD5074}" type="slidenum">
              <a:rPr lang="en-US"/>
              <a:pPr/>
              <a:t>35</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031"/>
          <p:cNvSpPr>
            <a:spLocks noGrp="1" noChangeArrowheads="1"/>
          </p:cNvSpPr>
          <p:nvPr>
            <p:ph type="sldNum" sz="quarter" idx="5"/>
          </p:nvPr>
        </p:nvSpPr>
        <p:spPr>
          <a:noFill/>
        </p:spPr>
        <p:txBody>
          <a:bodyPr/>
          <a:lstStyle/>
          <a:p>
            <a:fld id="{DF578E66-E81C-47D6-AD6B-C9B169BD5074}" type="slidenum">
              <a:rPr lang="en-US"/>
              <a:pPr/>
              <a:t>36</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031"/>
          <p:cNvSpPr>
            <a:spLocks noGrp="1" noChangeArrowheads="1"/>
          </p:cNvSpPr>
          <p:nvPr>
            <p:ph type="sldNum" sz="quarter" idx="5"/>
          </p:nvPr>
        </p:nvSpPr>
        <p:spPr>
          <a:noFill/>
        </p:spPr>
        <p:txBody>
          <a:bodyPr/>
          <a:lstStyle/>
          <a:p>
            <a:fld id="{3BE65BAD-E661-43B2-8282-4F043D4E10CA}" type="slidenum">
              <a:rPr lang="en-US"/>
              <a:pPr/>
              <a:t>37</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031"/>
          <p:cNvSpPr>
            <a:spLocks noGrp="1" noChangeArrowheads="1"/>
          </p:cNvSpPr>
          <p:nvPr>
            <p:ph type="sldNum" sz="quarter" idx="5"/>
          </p:nvPr>
        </p:nvSpPr>
        <p:spPr>
          <a:noFill/>
        </p:spPr>
        <p:txBody>
          <a:bodyPr/>
          <a:lstStyle/>
          <a:p>
            <a:fld id="{195E6EB4-AB6E-4E67-840E-008013E33CBF}" type="slidenum">
              <a:rPr lang="en-US"/>
              <a:pPr/>
              <a:t>38</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031"/>
          <p:cNvSpPr>
            <a:spLocks noGrp="1" noChangeArrowheads="1"/>
          </p:cNvSpPr>
          <p:nvPr>
            <p:ph type="sldNum" sz="quarter" idx="5"/>
          </p:nvPr>
        </p:nvSpPr>
        <p:spPr>
          <a:noFill/>
        </p:spPr>
        <p:txBody>
          <a:bodyPr/>
          <a:lstStyle/>
          <a:p>
            <a:fld id="{95FF182C-A1BA-479C-9CB9-BD92672A81C8}" type="slidenum">
              <a:rPr lang="en-US"/>
              <a:pPr/>
              <a:t>39</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031"/>
          <p:cNvSpPr>
            <a:spLocks noGrp="1" noChangeArrowheads="1"/>
          </p:cNvSpPr>
          <p:nvPr>
            <p:ph type="sldNum" sz="quarter" idx="5"/>
          </p:nvPr>
        </p:nvSpPr>
        <p:spPr>
          <a:noFill/>
        </p:spPr>
        <p:txBody>
          <a:bodyPr/>
          <a:lstStyle/>
          <a:p>
            <a:fld id="{3CD20237-B562-4F75-AA2A-961074B7718A}" type="slidenum">
              <a:rPr lang="en-US"/>
              <a:pPr/>
              <a:t>4</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031"/>
          <p:cNvSpPr>
            <a:spLocks noGrp="1" noChangeArrowheads="1"/>
          </p:cNvSpPr>
          <p:nvPr>
            <p:ph type="sldNum" sz="quarter" idx="5"/>
          </p:nvPr>
        </p:nvSpPr>
        <p:spPr>
          <a:noFill/>
        </p:spPr>
        <p:txBody>
          <a:bodyPr/>
          <a:lstStyle/>
          <a:p>
            <a:fld id="{89308429-EFCE-4FD2-A435-C8AF3CD773CF}" type="slidenum">
              <a:rPr lang="en-US"/>
              <a:pPr/>
              <a:t>40</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031"/>
          <p:cNvSpPr>
            <a:spLocks noGrp="1" noChangeArrowheads="1"/>
          </p:cNvSpPr>
          <p:nvPr>
            <p:ph type="sldNum" sz="quarter" idx="5"/>
          </p:nvPr>
        </p:nvSpPr>
        <p:spPr>
          <a:noFill/>
        </p:spPr>
        <p:txBody>
          <a:bodyPr/>
          <a:lstStyle/>
          <a:p>
            <a:fld id="{F85B12D0-7E4D-43A7-A891-568399E4FF6E}" type="slidenum">
              <a:rPr lang="en-US"/>
              <a:pPr/>
              <a:t>41</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031"/>
          <p:cNvSpPr>
            <a:spLocks noGrp="1" noChangeArrowheads="1"/>
          </p:cNvSpPr>
          <p:nvPr>
            <p:ph type="sldNum" sz="quarter" idx="5"/>
          </p:nvPr>
        </p:nvSpPr>
        <p:spPr>
          <a:noFill/>
        </p:spPr>
        <p:txBody>
          <a:bodyPr/>
          <a:lstStyle/>
          <a:p>
            <a:fld id="{A4316318-ACF4-4D8B-A7B4-B8148ED011DF}" type="slidenum">
              <a:rPr lang="en-US"/>
              <a:pPr/>
              <a:t>42</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31"/>
          <p:cNvSpPr>
            <a:spLocks noGrp="1" noChangeArrowheads="1"/>
          </p:cNvSpPr>
          <p:nvPr>
            <p:ph type="sldNum" sz="quarter" idx="5"/>
          </p:nvPr>
        </p:nvSpPr>
        <p:spPr>
          <a:noFill/>
        </p:spPr>
        <p:txBody>
          <a:bodyPr/>
          <a:lstStyle/>
          <a:p>
            <a:fld id="{8134D312-7BC8-4EEB-973B-C0DEC9F5DF12}" type="slidenum">
              <a:rPr lang="en-US"/>
              <a:pPr/>
              <a:t>43</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31"/>
          <p:cNvSpPr>
            <a:spLocks noGrp="1" noChangeArrowheads="1"/>
          </p:cNvSpPr>
          <p:nvPr>
            <p:ph type="sldNum" sz="quarter" idx="5"/>
          </p:nvPr>
        </p:nvSpPr>
        <p:spPr>
          <a:noFill/>
        </p:spPr>
        <p:txBody>
          <a:bodyPr/>
          <a:lstStyle/>
          <a:p>
            <a:fld id="{8134D312-7BC8-4EEB-973B-C0DEC9F5DF12}" type="slidenum">
              <a:rPr lang="en-US"/>
              <a:pPr/>
              <a:t>44</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031"/>
          <p:cNvSpPr>
            <a:spLocks noGrp="1" noChangeArrowheads="1"/>
          </p:cNvSpPr>
          <p:nvPr>
            <p:ph type="sldNum" sz="quarter" idx="5"/>
          </p:nvPr>
        </p:nvSpPr>
        <p:spPr>
          <a:noFill/>
        </p:spPr>
        <p:txBody>
          <a:bodyPr/>
          <a:lstStyle/>
          <a:p>
            <a:fld id="{E5F64AC7-3C04-4680-BB3C-AB8A2830E4EA}" type="slidenum">
              <a:rPr lang="en-US"/>
              <a:pPr/>
              <a:t>45</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031"/>
          <p:cNvSpPr>
            <a:spLocks noGrp="1" noChangeArrowheads="1"/>
          </p:cNvSpPr>
          <p:nvPr>
            <p:ph type="sldNum" sz="quarter" idx="5"/>
          </p:nvPr>
        </p:nvSpPr>
        <p:spPr>
          <a:noFill/>
        </p:spPr>
        <p:txBody>
          <a:bodyPr/>
          <a:lstStyle/>
          <a:p>
            <a:fld id="{D2BB2234-EFCC-42B3-87BA-233BA6227461}" type="slidenum">
              <a:rPr lang="en-US"/>
              <a:pPr/>
              <a:t>46</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031"/>
          <p:cNvSpPr>
            <a:spLocks noGrp="1" noChangeArrowheads="1"/>
          </p:cNvSpPr>
          <p:nvPr>
            <p:ph type="sldNum" sz="quarter" idx="5"/>
          </p:nvPr>
        </p:nvSpPr>
        <p:spPr>
          <a:noFill/>
        </p:spPr>
        <p:txBody>
          <a:bodyPr/>
          <a:lstStyle/>
          <a:p>
            <a:fld id="{A02E4A5C-74FA-426E-908A-9C3622B294D7}" type="slidenum">
              <a:rPr lang="en-US"/>
              <a:pPr/>
              <a:t>47</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031"/>
          <p:cNvSpPr>
            <a:spLocks noGrp="1" noChangeArrowheads="1"/>
          </p:cNvSpPr>
          <p:nvPr>
            <p:ph type="sldNum" sz="quarter" idx="5"/>
          </p:nvPr>
        </p:nvSpPr>
        <p:spPr>
          <a:noFill/>
        </p:spPr>
        <p:txBody>
          <a:bodyPr/>
          <a:lstStyle/>
          <a:p>
            <a:fld id="{54A9713D-BA2E-40E8-B15B-76DF60CE0950}" type="slidenum">
              <a:rPr lang="en-US"/>
              <a:pPr/>
              <a:t>48</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031"/>
          <p:cNvSpPr>
            <a:spLocks noGrp="1" noChangeArrowheads="1"/>
          </p:cNvSpPr>
          <p:nvPr>
            <p:ph type="sldNum" sz="quarter" idx="5"/>
          </p:nvPr>
        </p:nvSpPr>
        <p:spPr>
          <a:noFill/>
        </p:spPr>
        <p:txBody>
          <a:bodyPr/>
          <a:lstStyle/>
          <a:p>
            <a:fld id="{E5B598C5-865A-4667-93D8-CE799E2E4012}" type="slidenum">
              <a:rPr lang="en-US"/>
              <a:pPr/>
              <a:t>49</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031"/>
          <p:cNvSpPr>
            <a:spLocks noGrp="1" noChangeArrowheads="1"/>
          </p:cNvSpPr>
          <p:nvPr>
            <p:ph type="sldNum" sz="quarter" idx="5"/>
          </p:nvPr>
        </p:nvSpPr>
        <p:spPr>
          <a:noFill/>
        </p:spPr>
        <p:txBody>
          <a:bodyPr/>
          <a:lstStyle/>
          <a:p>
            <a:fld id="{7C95F196-8787-4A96-AD6B-134BD167B498}" type="slidenum">
              <a:rPr lang="en-US"/>
              <a:pPr/>
              <a:t>5</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031"/>
          <p:cNvSpPr>
            <a:spLocks noGrp="1" noChangeArrowheads="1"/>
          </p:cNvSpPr>
          <p:nvPr>
            <p:ph type="sldNum" sz="quarter" idx="5"/>
          </p:nvPr>
        </p:nvSpPr>
        <p:spPr>
          <a:noFill/>
        </p:spPr>
        <p:txBody>
          <a:bodyPr/>
          <a:lstStyle/>
          <a:p>
            <a:fld id="{B234EEB6-14C0-4847-8553-76D5368368AC}" type="slidenum">
              <a:rPr lang="en-US"/>
              <a:pPr/>
              <a:t>50</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031"/>
          <p:cNvSpPr>
            <a:spLocks noGrp="1" noChangeArrowheads="1"/>
          </p:cNvSpPr>
          <p:nvPr>
            <p:ph type="sldNum" sz="quarter" idx="5"/>
          </p:nvPr>
        </p:nvSpPr>
        <p:spPr>
          <a:noFill/>
        </p:spPr>
        <p:txBody>
          <a:bodyPr/>
          <a:lstStyle/>
          <a:p>
            <a:fld id="{CCF32CBE-9D22-4FCF-999D-F85E901F6E0D}" type="slidenum">
              <a:rPr lang="en-US"/>
              <a:pPr/>
              <a:t>51</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031"/>
          <p:cNvSpPr>
            <a:spLocks noGrp="1" noChangeArrowheads="1"/>
          </p:cNvSpPr>
          <p:nvPr>
            <p:ph type="sldNum" sz="quarter" idx="5"/>
          </p:nvPr>
        </p:nvSpPr>
        <p:spPr>
          <a:noFill/>
        </p:spPr>
        <p:txBody>
          <a:bodyPr/>
          <a:lstStyle/>
          <a:p>
            <a:fld id="{E1D0EB6D-3CA3-4CA9-94F5-1EB1CEA1EF00}" type="slidenum">
              <a:rPr lang="en-US"/>
              <a:pPr/>
              <a:t>52</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31"/>
          <p:cNvSpPr>
            <a:spLocks noGrp="1" noChangeArrowheads="1"/>
          </p:cNvSpPr>
          <p:nvPr>
            <p:ph type="sldNum" sz="quarter" idx="5"/>
          </p:nvPr>
        </p:nvSpPr>
        <p:spPr>
          <a:noFill/>
        </p:spPr>
        <p:txBody>
          <a:bodyPr/>
          <a:lstStyle/>
          <a:p>
            <a:fld id="{0AB87958-EA53-4852-B5B1-B12D096ABF93}" type="slidenum">
              <a:rPr lang="en-US"/>
              <a:pPr/>
              <a:t>53</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031"/>
          <p:cNvSpPr>
            <a:spLocks noGrp="1" noChangeArrowheads="1"/>
          </p:cNvSpPr>
          <p:nvPr>
            <p:ph type="sldNum" sz="quarter" idx="5"/>
          </p:nvPr>
        </p:nvSpPr>
        <p:spPr>
          <a:noFill/>
        </p:spPr>
        <p:txBody>
          <a:bodyPr/>
          <a:lstStyle/>
          <a:p>
            <a:fld id="{14B98E6C-61B2-4BEA-96C6-33F7C00F43B8}" type="slidenum">
              <a:rPr lang="en-US"/>
              <a:pPr/>
              <a:t>54</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031"/>
          <p:cNvSpPr>
            <a:spLocks noGrp="1" noChangeArrowheads="1"/>
          </p:cNvSpPr>
          <p:nvPr>
            <p:ph type="sldNum" sz="quarter" idx="5"/>
          </p:nvPr>
        </p:nvSpPr>
        <p:spPr>
          <a:noFill/>
        </p:spPr>
        <p:txBody>
          <a:bodyPr/>
          <a:lstStyle/>
          <a:p>
            <a:fld id="{75538125-BB32-4E9E-9069-DA836A841E96}" type="slidenum">
              <a:rPr lang="en-US"/>
              <a:pPr/>
              <a:t>55</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031"/>
          <p:cNvSpPr>
            <a:spLocks noGrp="1" noChangeArrowheads="1"/>
          </p:cNvSpPr>
          <p:nvPr>
            <p:ph type="sldNum" sz="quarter" idx="5"/>
          </p:nvPr>
        </p:nvSpPr>
        <p:spPr>
          <a:noFill/>
        </p:spPr>
        <p:txBody>
          <a:bodyPr/>
          <a:lstStyle/>
          <a:p>
            <a:fld id="{D0E4D802-2316-4C29-AA60-98D1E9CB6793}" type="slidenum">
              <a:rPr lang="en-US"/>
              <a:pPr/>
              <a:t>56</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031"/>
          <p:cNvSpPr>
            <a:spLocks noGrp="1" noChangeArrowheads="1"/>
          </p:cNvSpPr>
          <p:nvPr>
            <p:ph type="sldNum" sz="quarter" idx="5"/>
          </p:nvPr>
        </p:nvSpPr>
        <p:spPr>
          <a:noFill/>
        </p:spPr>
        <p:txBody>
          <a:bodyPr/>
          <a:lstStyle/>
          <a:p>
            <a:fld id="{60E51B55-7FCB-416D-BDFD-330B02397E42}" type="slidenum">
              <a:rPr lang="en-US"/>
              <a:pPr/>
              <a:t>57</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031"/>
          <p:cNvSpPr>
            <a:spLocks noGrp="1" noChangeArrowheads="1"/>
          </p:cNvSpPr>
          <p:nvPr>
            <p:ph type="sldNum" sz="quarter" idx="5"/>
          </p:nvPr>
        </p:nvSpPr>
        <p:spPr>
          <a:noFill/>
        </p:spPr>
        <p:txBody>
          <a:bodyPr/>
          <a:lstStyle/>
          <a:p>
            <a:fld id="{FA1048E4-2E39-414E-BD08-4BFF8E14535B}" type="slidenum">
              <a:rPr lang="en-US"/>
              <a:pPr/>
              <a:t>58</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031"/>
          <p:cNvSpPr>
            <a:spLocks noGrp="1" noChangeArrowheads="1"/>
          </p:cNvSpPr>
          <p:nvPr>
            <p:ph type="sldNum" sz="quarter" idx="5"/>
          </p:nvPr>
        </p:nvSpPr>
        <p:spPr>
          <a:noFill/>
        </p:spPr>
        <p:txBody>
          <a:bodyPr/>
          <a:lstStyle/>
          <a:p>
            <a:fld id="{05C37D17-610A-46DB-BE2D-3809058D107D}" type="slidenum">
              <a:rPr lang="en-US"/>
              <a:pPr/>
              <a:t>59</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031"/>
          <p:cNvSpPr>
            <a:spLocks noGrp="1" noChangeArrowheads="1"/>
          </p:cNvSpPr>
          <p:nvPr>
            <p:ph type="sldNum" sz="quarter" idx="5"/>
          </p:nvPr>
        </p:nvSpPr>
        <p:spPr>
          <a:noFill/>
        </p:spPr>
        <p:txBody>
          <a:bodyPr/>
          <a:lstStyle/>
          <a:p>
            <a:fld id="{A3BE2806-A7BA-40CE-8603-64FFE0515FB0}" type="slidenum">
              <a:rPr lang="en-US"/>
              <a:pPr/>
              <a:t>6</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031"/>
          <p:cNvSpPr>
            <a:spLocks noGrp="1" noChangeArrowheads="1"/>
          </p:cNvSpPr>
          <p:nvPr>
            <p:ph type="sldNum" sz="quarter" idx="5"/>
          </p:nvPr>
        </p:nvSpPr>
        <p:spPr>
          <a:noFill/>
        </p:spPr>
        <p:txBody>
          <a:bodyPr/>
          <a:lstStyle/>
          <a:p>
            <a:fld id="{005F35E7-0127-41A5-A1D9-B88848CBF137}" type="slidenum">
              <a:rPr lang="en-US"/>
              <a:pPr/>
              <a:t>60</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031"/>
          <p:cNvSpPr>
            <a:spLocks noGrp="1" noChangeArrowheads="1"/>
          </p:cNvSpPr>
          <p:nvPr>
            <p:ph type="sldNum" sz="quarter" idx="5"/>
          </p:nvPr>
        </p:nvSpPr>
        <p:spPr>
          <a:noFill/>
        </p:spPr>
        <p:txBody>
          <a:bodyPr/>
          <a:lstStyle/>
          <a:p>
            <a:fld id="{26B715BA-704F-41CF-A68F-355D32A99100}" type="slidenum">
              <a:rPr lang="en-US"/>
              <a:pPr/>
              <a:t>61</a:t>
            </a:fld>
            <a:endParaRPr 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031"/>
          <p:cNvSpPr>
            <a:spLocks noGrp="1" noChangeArrowheads="1"/>
          </p:cNvSpPr>
          <p:nvPr>
            <p:ph type="sldNum" sz="quarter" idx="5"/>
          </p:nvPr>
        </p:nvSpPr>
        <p:spPr>
          <a:noFill/>
        </p:spPr>
        <p:txBody>
          <a:bodyPr/>
          <a:lstStyle/>
          <a:p>
            <a:fld id="{3982EFB5-0953-40B4-975E-D25FE46A36D6}" type="slidenum">
              <a:rPr lang="en-US"/>
              <a:pPr/>
              <a:t>62</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1031"/>
          <p:cNvSpPr>
            <a:spLocks noGrp="1" noChangeArrowheads="1"/>
          </p:cNvSpPr>
          <p:nvPr>
            <p:ph type="sldNum" sz="quarter" idx="5"/>
          </p:nvPr>
        </p:nvSpPr>
        <p:spPr>
          <a:noFill/>
        </p:spPr>
        <p:txBody>
          <a:bodyPr/>
          <a:lstStyle/>
          <a:p>
            <a:fld id="{5F65234A-7536-44DC-853E-7029587DFF3C}" type="slidenum">
              <a:rPr lang="en-US"/>
              <a:pPr/>
              <a:t>63</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031"/>
          <p:cNvSpPr>
            <a:spLocks noGrp="1" noChangeArrowheads="1"/>
          </p:cNvSpPr>
          <p:nvPr>
            <p:ph type="sldNum" sz="quarter" idx="5"/>
          </p:nvPr>
        </p:nvSpPr>
        <p:spPr>
          <a:noFill/>
        </p:spPr>
        <p:txBody>
          <a:bodyPr/>
          <a:lstStyle/>
          <a:p>
            <a:fld id="{B1938D94-5581-4FE9-AD6A-A57C238D8E87}" type="slidenum">
              <a:rPr lang="en-US"/>
              <a:pPr/>
              <a:t>64</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031"/>
          <p:cNvSpPr>
            <a:spLocks noGrp="1" noChangeArrowheads="1"/>
          </p:cNvSpPr>
          <p:nvPr>
            <p:ph type="sldNum" sz="quarter" idx="5"/>
          </p:nvPr>
        </p:nvSpPr>
        <p:spPr>
          <a:noFill/>
        </p:spPr>
        <p:txBody>
          <a:bodyPr/>
          <a:lstStyle/>
          <a:p>
            <a:fld id="{4E56412C-CDEC-4952-AF15-7DA1DEF9B86E}" type="slidenum">
              <a:rPr lang="en-US"/>
              <a:pPr/>
              <a:t>65</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031"/>
          <p:cNvSpPr>
            <a:spLocks noGrp="1" noChangeArrowheads="1"/>
          </p:cNvSpPr>
          <p:nvPr>
            <p:ph type="sldNum" sz="quarter" idx="5"/>
          </p:nvPr>
        </p:nvSpPr>
        <p:spPr>
          <a:noFill/>
        </p:spPr>
        <p:txBody>
          <a:bodyPr/>
          <a:lstStyle/>
          <a:p>
            <a:fld id="{A1C0C739-4D82-4C4D-AC84-A61B09E0075A}" type="slidenum">
              <a:rPr lang="en-US"/>
              <a:pPr/>
              <a:t>66</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031"/>
          <p:cNvSpPr>
            <a:spLocks noGrp="1" noChangeArrowheads="1"/>
          </p:cNvSpPr>
          <p:nvPr>
            <p:ph type="sldNum" sz="quarter" idx="5"/>
          </p:nvPr>
        </p:nvSpPr>
        <p:spPr>
          <a:noFill/>
        </p:spPr>
        <p:txBody>
          <a:bodyPr/>
          <a:lstStyle/>
          <a:p>
            <a:fld id="{85FED212-32A6-4F7B-9525-514564306C8D}" type="slidenum">
              <a:rPr lang="en-US"/>
              <a:pPr/>
              <a:t>67</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031"/>
          <p:cNvSpPr>
            <a:spLocks noGrp="1" noChangeArrowheads="1"/>
          </p:cNvSpPr>
          <p:nvPr>
            <p:ph type="sldNum" sz="quarter" idx="5"/>
          </p:nvPr>
        </p:nvSpPr>
        <p:spPr>
          <a:noFill/>
        </p:spPr>
        <p:txBody>
          <a:bodyPr/>
          <a:lstStyle/>
          <a:p>
            <a:fld id="{3F267EED-70AD-4315-81E0-610323F16186}" type="slidenum">
              <a:rPr lang="en-US"/>
              <a:pPr/>
              <a:t>68</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031"/>
          <p:cNvSpPr>
            <a:spLocks noGrp="1" noChangeArrowheads="1"/>
          </p:cNvSpPr>
          <p:nvPr>
            <p:ph type="sldNum" sz="quarter" idx="5"/>
          </p:nvPr>
        </p:nvSpPr>
        <p:spPr>
          <a:noFill/>
        </p:spPr>
        <p:txBody>
          <a:bodyPr/>
          <a:lstStyle/>
          <a:p>
            <a:fld id="{A382E517-4F0D-4B4B-878B-7E99076B65B4}" type="slidenum">
              <a:rPr lang="en-US"/>
              <a:pPr/>
              <a:t>69</a:t>
            </a:fld>
            <a:endParaRPr 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031"/>
          <p:cNvSpPr>
            <a:spLocks noGrp="1" noChangeArrowheads="1"/>
          </p:cNvSpPr>
          <p:nvPr>
            <p:ph type="sldNum" sz="quarter" idx="5"/>
          </p:nvPr>
        </p:nvSpPr>
        <p:spPr>
          <a:noFill/>
        </p:spPr>
        <p:txBody>
          <a:bodyPr/>
          <a:lstStyle/>
          <a:p>
            <a:fld id="{584712D5-B067-48BD-836E-704A03DCC5FE}" type="slidenum">
              <a:rPr lang="en-US"/>
              <a:pPr/>
              <a:t>7</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031"/>
          <p:cNvSpPr>
            <a:spLocks noGrp="1" noChangeArrowheads="1"/>
          </p:cNvSpPr>
          <p:nvPr>
            <p:ph type="sldNum" sz="quarter" idx="5"/>
          </p:nvPr>
        </p:nvSpPr>
        <p:spPr>
          <a:noFill/>
        </p:spPr>
        <p:txBody>
          <a:bodyPr/>
          <a:lstStyle/>
          <a:p>
            <a:fld id="{3B2126E4-88A6-4CED-9751-B02813847EA6}" type="slidenum">
              <a:rPr lang="en-US"/>
              <a:pPr/>
              <a:t>70</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1031"/>
          <p:cNvSpPr>
            <a:spLocks noGrp="1" noChangeArrowheads="1"/>
          </p:cNvSpPr>
          <p:nvPr>
            <p:ph type="sldNum" sz="quarter" idx="5"/>
          </p:nvPr>
        </p:nvSpPr>
        <p:spPr>
          <a:noFill/>
        </p:spPr>
        <p:txBody>
          <a:bodyPr/>
          <a:lstStyle/>
          <a:p>
            <a:fld id="{AA1CF24A-EDC1-43FA-B52B-66668C996861}" type="slidenum">
              <a:rPr lang="en-US"/>
              <a:pPr/>
              <a:t>71</a:t>
            </a:fld>
            <a:endParaRPr 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031"/>
          <p:cNvSpPr>
            <a:spLocks noGrp="1" noChangeArrowheads="1"/>
          </p:cNvSpPr>
          <p:nvPr>
            <p:ph type="sldNum" sz="quarter" idx="5"/>
          </p:nvPr>
        </p:nvSpPr>
        <p:spPr>
          <a:noFill/>
        </p:spPr>
        <p:txBody>
          <a:bodyPr/>
          <a:lstStyle/>
          <a:p>
            <a:fld id="{A406839B-B3B3-4B4C-A377-40B6C22CB0E0}" type="slidenum">
              <a:rPr lang="en-US"/>
              <a:pPr/>
              <a:t>72</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1031"/>
          <p:cNvSpPr>
            <a:spLocks noGrp="1" noChangeArrowheads="1"/>
          </p:cNvSpPr>
          <p:nvPr>
            <p:ph type="sldNum" sz="quarter" idx="5"/>
          </p:nvPr>
        </p:nvSpPr>
        <p:spPr>
          <a:noFill/>
        </p:spPr>
        <p:txBody>
          <a:bodyPr/>
          <a:lstStyle/>
          <a:p>
            <a:fld id="{24EDAC55-6AC6-43DD-95A5-738098DA6CB4}" type="slidenum">
              <a:rPr lang="en-US"/>
              <a:pPr/>
              <a:t>73</a:t>
            </a:fld>
            <a:endParaRPr 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031"/>
          <p:cNvSpPr>
            <a:spLocks noGrp="1" noChangeArrowheads="1"/>
          </p:cNvSpPr>
          <p:nvPr>
            <p:ph type="sldNum" sz="quarter" idx="5"/>
          </p:nvPr>
        </p:nvSpPr>
        <p:spPr>
          <a:noFill/>
        </p:spPr>
        <p:txBody>
          <a:bodyPr/>
          <a:lstStyle/>
          <a:p>
            <a:fld id="{37D9DE9F-C960-43AA-A685-6D8F4100CDA7}" type="slidenum">
              <a:rPr lang="en-US"/>
              <a:pPr/>
              <a:t>74</a:t>
            </a:fld>
            <a:endParaRPr 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1031"/>
          <p:cNvSpPr>
            <a:spLocks noGrp="1" noChangeArrowheads="1"/>
          </p:cNvSpPr>
          <p:nvPr>
            <p:ph type="sldNum" sz="quarter" idx="5"/>
          </p:nvPr>
        </p:nvSpPr>
        <p:spPr>
          <a:noFill/>
        </p:spPr>
        <p:txBody>
          <a:bodyPr/>
          <a:lstStyle/>
          <a:p>
            <a:fld id="{5F61AB09-CC8B-465C-921B-84143623B353}" type="slidenum">
              <a:rPr lang="en-US"/>
              <a:pPr/>
              <a:t>75</a:t>
            </a:fld>
            <a:endParaRPr 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031"/>
          <p:cNvSpPr>
            <a:spLocks noGrp="1" noChangeArrowheads="1"/>
          </p:cNvSpPr>
          <p:nvPr>
            <p:ph type="sldNum" sz="quarter" idx="5"/>
          </p:nvPr>
        </p:nvSpPr>
        <p:spPr>
          <a:noFill/>
        </p:spPr>
        <p:txBody>
          <a:bodyPr/>
          <a:lstStyle/>
          <a:p>
            <a:fld id="{BE9EFB7D-FFD9-484E-B283-9B284C114E39}" type="slidenum">
              <a:rPr lang="en-US"/>
              <a:pPr/>
              <a:t>76</a:t>
            </a:fld>
            <a:endParaRPr lang="en-US"/>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031"/>
          <p:cNvSpPr>
            <a:spLocks noGrp="1" noChangeArrowheads="1"/>
          </p:cNvSpPr>
          <p:nvPr>
            <p:ph type="sldNum" sz="quarter" idx="5"/>
          </p:nvPr>
        </p:nvSpPr>
        <p:spPr>
          <a:noFill/>
        </p:spPr>
        <p:txBody>
          <a:bodyPr/>
          <a:lstStyle/>
          <a:p>
            <a:fld id="{5A2AD278-2BA6-4C7B-9F60-F30EF99F6DF6}" type="slidenum">
              <a:rPr lang="en-US"/>
              <a:pPr/>
              <a:t>77</a:t>
            </a:fld>
            <a:endParaRPr 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031"/>
          <p:cNvSpPr>
            <a:spLocks noGrp="1" noChangeArrowheads="1"/>
          </p:cNvSpPr>
          <p:nvPr>
            <p:ph type="sldNum" sz="quarter" idx="5"/>
          </p:nvPr>
        </p:nvSpPr>
        <p:spPr>
          <a:noFill/>
        </p:spPr>
        <p:txBody>
          <a:bodyPr/>
          <a:lstStyle/>
          <a:p>
            <a:fld id="{2561F5F3-FADE-47DB-9CF9-2306E183C05F}" type="slidenum">
              <a:rPr lang="en-US"/>
              <a:pPr/>
              <a:t>78</a:t>
            </a:fld>
            <a:endParaRPr lang="en-US"/>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031"/>
          <p:cNvSpPr>
            <a:spLocks noGrp="1" noChangeArrowheads="1"/>
          </p:cNvSpPr>
          <p:nvPr>
            <p:ph type="sldNum" sz="quarter" idx="5"/>
          </p:nvPr>
        </p:nvSpPr>
        <p:spPr>
          <a:noFill/>
        </p:spPr>
        <p:txBody>
          <a:bodyPr/>
          <a:lstStyle/>
          <a:p>
            <a:fld id="{20F3B330-AD40-4ADE-8FEF-778C325C0AB3}" type="slidenum">
              <a:rPr lang="en-US"/>
              <a:pPr/>
              <a:t>79</a:t>
            </a:fld>
            <a:endParaRPr lang="en-US"/>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w="9525"/>
        </p:spPr>
        <p:txBody>
          <a:bodyPr/>
          <a:lstStyle/>
          <a:p>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031"/>
          <p:cNvSpPr>
            <a:spLocks noGrp="1" noChangeArrowheads="1"/>
          </p:cNvSpPr>
          <p:nvPr>
            <p:ph type="sldNum" sz="quarter" idx="5"/>
          </p:nvPr>
        </p:nvSpPr>
        <p:spPr>
          <a:noFill/>
        </p:spPr>
        <p:txBody>
          <a:bodyPr/>
          <a:lstStyle/>
          <a:p>
            <a:fld id="{9B70CFF1-6B26-46D5-A9E6-7D9EF436EB35}" type="slidenum">
              <a:rPr lang="en-US"/>
              <a:pPr/>
              <a:t>8</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1031"/>
          <p:cNvSpPr>
            <a:spLocks noGrp="1" noChangeArrowheads="1"/>
          </p:cNvSpPr>
          <p:nvPr>
            <p:ph type="sldNum" sz="quarter" idx="5"/>
          </p:nvPr>
        </p:nvSpPr>
        <p:spPr>
          <a:noFill/>
        </p:spPr>
        <p:txBody>
          <a:bodyPr/>
          <a:lstStyle/>
          <a:p>
            <a:fld id="{B946E968-D4A7-4428-A7EF-AF1079C61A49}" type="slidenum">
              <a:rPr lang="en-US"/>
              <a:pPr/>
              <a:t>80</a:t>
            </a:fld>
            <a:endParaRPr lang="en-US"/>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9E8DE22-D6F9-4495-9FF0-2235EF7C4E77}" type="slidenum">
              <a:rPr lang="en-US"/>
              <a:pPr/>
              <a:t>81</a:t>
            </a:fld>
            <a:endParaRPr lang="en-US"/>
          </a:p>
        </p:txBody>
      </p:sp>
      <p:sp>
        <p:nvSpPr>
          <p:cNvPr id="265218" name="Rectangle 2"/>
          <p:cNvSpPr>
            <a:spLocks noGrp="1" noRot="1" noChangeAspect="1" noChangeArrowheads="1" noTextEdit="1"/>
          </p:cNvSpPr>
          <p:nvPr>
            <p:ph type="sldImg"/>
          </p:nvPr>
        </p:nvSpPr>
        <p:spPr>
          <a:ln/>
        </p:spPr>
      </p:sp>
      <p:sp>
        <p:nvSpPr>
          <p:cNvPr id="265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E43CEC7-5A05-4509-8B58-FD51A22C8CB0}" type="slidenum">
              <a:rPr lang="en-US"/>
              <a:pPr/>
              <a:t>82</a:t>
            </a:fld>
            <a:endParaRPr lang="en-US"/>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B42A488-FAF7-4330-A8BF-77E116F360D6}" type="slidenum">
              <a:rPr lang="en-US"/>
              <a:pPr/>
              <a:t>83</a:t>
            </a:fld>
            <a:endParaRPr lang="en-US"/>
          </a:p>
        </p:txBody>
      </p:sp>
      <p:sp>
        <p:nvSpPr>
          <p:cNvPr id="650242" name="Rectangle 2"/>
          <p:cNvSpPr>
            <a:spLocks noGrp="1" noRot="1" noChangeAspect="1" noChangeArrowheads="1" noTextEdit="1"/>
          </p:cNvSpPr>
          <p:nvPr>
            <p:ph type="sldImg"/>
          </p:nvPr>
        </p:nvSpPr>
        <p:spPr>
          <a:ln/>
        </p:spPr>
      </p:sp>
      <p:sp>
        <p:nvSpPr>
          <p:cNvPr id="650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1DDFC1A-1CA9-4E0C-86C7-587AC89B501D}" type="slidenum">
              <a:rPr lang="en-US"/>
              <a:pPr/>
              <a:t>84</a:t>
            </a:fld>
            <a:endParaRPr lang="en-US"/>
          </a:p>
        </p:txBody>
      </p:sp>
      <p:sp>
        <p:nvSpPr>
          <p:cNvPr id="652290" name="Rectangle 2"/>
          <p:cNvSpPr>
            <a:spLocks noGrp="1" noRot="1" noChangeAspect="1" noChangeArrowheads="1" noTextEdit="1"/>
          </p:cNvSpPr>
          <p:nvPr>
            <p:ph type="sldImg"/>
          </p:nvPr>
        </p:nvSpPr>
        <p:spPr>
          <a:ln/>
        </p:spPr>
      </p:sp>
      <p:sp>
        <p:nvSpPr>
          <p:cNvPr id="652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2D8DB84-8C38-432E-B3C9-7A4B9724F753}" type="slidenum">
              <a:rPr lang="en-US"/>
              <a:pPr/>
              <a:t>85</a:t>
            </a:fld>
            <a:endParaRPr lang="en-US"/>
          </a:p>
        </p:txBody>
      </p:sp>
      <p:sp>
        <p:nvSpPr>
          <p:cNvPr id="654338" name="Rectangle 2"/>
          <p:cNvSpPr>
            <a:spLocks noGrp="1" noRot="1" noChangeAspect="1" noChangeArrowheads="1" noTextEdit="1"/>
          </p:cNvSpPr>
          <p:nvPr>
            <p:ph type="sldImg"/>
          </p:nvPr>
        </p:nvSpPr>
        <p:spPr>
          <a:ln/>
        </p:spPr>
      </p:sp>
      <p:sp>
        <p:nvSpPr>
          <p:cNvPr id="654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3B6EFD0-13BC-41E8-BC8C-23F6CA77BD7A}" type="slidenum">
              <a:rPr lang="en-US"/>
              <a:pPr/>
              <a:t>86</a:t>
            </a:fld>
            <a:endParaRPr lang="en-US"/>
          </a:p>
        </p:txBody>
      </p:sp>
      <p:sp>
        <p:nvSpPr>
          <p:cNvPr id="656386" name="Rectangle 2"/>
          <p:cNvSpPr>
            <a:spLocks noGrp="1" noRot="1" noChangeAspect="1" noChangeArrowheads="1" noTextEdit="1"/>
          </p:cNvSpPr>
          <p:nvPr>
            <p:ph type="sldImg"/>
          </p:nvPr>
        </p:nvSpPr>
        <p:spPr>
          <a:ln/>
        </p:spPr>
      </p:sp>
      <p:sp>
        <p:nvSpPr>
          <p:cNvPr id="656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C3AA6BC-8542-461F-827B-D8B25AA996CB}" type="slidenum">
              <a:rPr lang="en-US"/>
              <a:pPr/>
              <a:t>87</a:t>
            </a:fld>
            <a:endParaRPr lang="en-US"/>
          </a:p>
        </p:txBody>
      </p:sp>
      <p:sp>
        <p:nvSpPr>
          <p:cNvPr id="658434" name="Rectangle 2"/>
          <p:cNvSpPr>
            <a:spLocks noGrp="1" noRot="1" noChangeAspect="1" noChangeArrowheads="1" noTextEdit="1"/>
          </p:cNvSpPr>
          <p:nvPr>
            <p:ph type="sldImg"/>
          </p:nvPr>
        </p:nvSpPr>
        <p:spPr>
          <a:ln/>
        </p:spPr>
      </p:sp>
      <p:sp>
        <p:nvSpPr>
          <p:cNvPr id="658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89F69F0-B4C8-4C4D-87CF-C2BBB2451781}" type="slidenum">
              <a:rPr lang="en-US"/>
              <a:pPr/>
              <a:t>88</a:t>
            </a:fld>
            <a:endParaRPr lang="en-US"/>
          </a:p>
        </p:txBody>
      </p:sp>
      <p:sp>
        <p:nvSpPr>
          <p:cNvPr id="660482" name="Rectangle 2"/>
          <p:cNvSpPr>
            <a:spLocks noGrp="1" noRot="1" noChangeAspect="1" noChangeArrowheads="1" noTextEdit="1"/>
          </p:cNvSpPr>
          <p:nvPr>
            <p:ph type="sldImg"/>
          </p:nvPr>
        </p:nvSpPr>
        <p:spPr>
          <a:ln/>
        </p:spPr>
      </p:sp>
      <p:sp>
        <p:nvSpPr>
          <p:cNvPr id="660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58D6623-A206-43D0-8C1C-19F7444AAA99}" type="slidenum">
              <a:rPr lang="en-US"/>
              <a:pPr/>
              <a:t>89</a:t>
            </a:fld>
            <a:endParaRPr lang="en-US"/>
          </a:p>
        </p:txBody>
      </p:sp>
      <p:sp>
        <p:nvSpPr>
          <p:cNvPr id="662530" name="Rectangle 2"/>
          <p:cNvSpPr>
            <a:spLocks noGrp="1" noRot="1" noChangeAspect="1" noChangeArrowheads="1" noTextEdit="1"/>
          </p:cNvSpPr>
          <p:nvPr>
            <p:ph type="sldImg"/>
          </p:nvPr>
        </p:nvSpPr>
        <p:spPr>
          <a:ln/>
        </p:spPr>
      </p:sp>
      <p:sp>
        <p:nvSpPr>
          <p:cNvPr id="662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031"/>
          <p:cNvSpPr>
            <a:spLocks noGrp="1" noChangeArrowheads="1"/>
          </p:cNvSpPr>
          <p:nvPr>
            <p:ph type="sldNum" sz="quarter" idx="5"/>
          </p:nvPr>
        </p:nvSpPr>
        <p:spPr>
          <a:noFill/>
        </p:spPr>
        <p:txBody>
          <a:bodyPr/>
          <a:lstStyle/>
          <a:p>
            <a:fld id="{5305ABC5-8AD7-41B8-A87D-DFFF25BBE7DE}" type="slidenum">
              <a:rPr lang="en-US"/>
              <a:pPr/>
              <a:t>9</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A976BC6-7EA6-4AE2-8B5C-D303C1013622}" type="slidenum">
              <a:rPr lang="en-US"/>
              <a:pPr/>
              <a:t>90</a:t>
            </a:fld>
            <a:endParaRPr lang="en-US"/>
          </a:p>
        </p:txBody>
      </p:sp>
      <p:sp>
        <p:nvSpPr>
          <p:cNvPr id="664578" name="Rectangle 2"/>
          <p:cNvSpPr>
            <a:spLocks noGrp="1" noRot="1" noChangeAspect="1" noChangeArrowheads="1" noTextEdit="1"/>
          </p:cNvSpPr>
          <p:nvPr>
            <p:ph type="sldImg"/>
          </p:nvPr>
        </p:nvSpPr>
        <p:spPr>
          <a:ln/>
        </p:spPr>
      </p:sp>
      <p:sp>
        <p:nvSpPr>
          <p:cNvPr id="66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59FD982-D1AF-4B99-ACD2-E76283A86DCA}" type="slidenum">
              <a:rPr lang="en-US"/>
              <a:pPr/>
              <a:t>91</a:t>
            </a:fld>
            <a:endParaRPr lang="en-US"/>
          </a:p>
        </p:txBody>
      </p:sp>
      <p:sp>
        <p:nvSpPr>
          <p:cNvPr id="669698" name="Rectangle 2"/>
          <p:cNvSpPr>
            <a:spLocks noGrp="1" noRot="1" noChangeAspect="1" noChangeArrowheads="1" noTextEdit="1"/>
          </p:cNvSpPr>
          <p:nvPr>
            <p:ph type="sldImg"/>
          </p:nvPr>
        </p:nvSpPr>
        <p:spPr>
          <a:ln/>
        </p:spPr>
      </p:sp>
      <p:sp>
        <p:nvSpPr>
          <p:cNvPr id="66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3257EDA-0C8F-492C-847D-8A533E08C2D6}" type="slidenum">
              <a:rPr lang="en-US"/>
              <a:pPr/>
              <a:t>92</a:t>
            </a:fld>
            <a:endParaRPr lang="en-US"/>
          </a:p>
        </p:txBody>
      </p:sp>
      <p:sp>
        <p:nvSpPr>
          <p:cNvPr id="671746" name="Rectangle 2"/>
          <p:cNvSpPr>
            <a:spLocks noGrp="1" noRot="1" noChangeAspect="1" noChangeArrowheads="1" noTextEdit="1"/>
          </p:cNvSpPr>
          <p:nvPr>
            <p:ph type="sldImg"/>
          </p:nvPr>
        </p:nvSpPr>
        <p:spPr>
          <a:ln/>
        </p:spPr>
      </p:sp>
      <p:sp>
        <p:nvSpPr>
          <p:cNvPr id="67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B7AA287-FC53-456E-B405-23E262EF064D}" type="slidenum">
              <a:rPr lang="en-US"/>
              <a:pPr/>
              <a:t>93</a:t>
            </a:fld>
            <a:endParaRPr lang="en-U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39B0632-EE9A-4095-965D-0F1DF175AB10}" type="slidenum">
              <a:rPr lang="en-US"/>
              <a:pPr/>
              <a:t>94</a:t>
            </a:fld>
            <a:endParaRPr lang="en-US"/>
          </a:p>
        </p:txBody>
      </p:sp>
      <p:sp>
        <p:nvSpPr>
          <p:cNvPr id="675842" name="Rectangle 2"/>
          <p:cNvSpPr>
            <a:spLocks noGrp="1" noRot="1" noChangeAspect="1" noChangeArrowheads="1" noTextEdit="1"/>
          </p:cNvSpPr>
          <p:nvPr>
            <p:ph type="sldImg"/>
          </p:nvPr>
        </p:nvSpPr>
        <p:spPr>
          <a:ln/>
        </p:spPr>
      </p:sp>
      <p:sp>
        <p:nvSpPr>
          <p:cNvPr id="675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5DAD7C8-65DE-4213-B43C-8639CC7BB441}" type="slidenum">
              <a:rPr lang="en-US"/>
              <a:pPr/>
              <a:t>95</a:t>
            </a:fld>
            <a:endParaRPr lang="en-US"/>
          </a:p>
        </p:txBody>
      </p:sp>
      <p:sp>
        <p:nvSpPr>
          <p:cNvPr id="677890" name="Rectangle 2"/>
          <p:cNvSpPr>
            <a:spLocks noGrp="1" noRot="1" noChangeAspect="1" noChangeArrowheads="1" noTextEdit="1"/>
          </p:cNvSpPr>
          <p:nvPr>
            <p:ph type="sldImg"/>
          </p:nvPr>
        </p:nvSpPr>
        <p:spPr>
          <a:ln/>
        </p:spPr>
      </p:sp>
      <p:sp>
        <p:nvSpPr>
          <p:cNvPr id="677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7F7EFFD-E5F6-4BC1-BD41-10F03994E4D4}" type="slidenum">
              <a:rPr lang="en-US"/>
              <a:pPr/>
              <a:t>96</a:t>
            </a:fld>
            <a:endParaRPr lang="en-US"/>
          </a:p>
        </p:txBody>
      </p:sp>
      <p:sp>
        <p:nvSpPr>
          <p:cNvPr id="679938" name="Rectangle 2"/>
          <p:cNvSpPr>
            <a:spLocks noGrp="1" noRot="1" noChangeAspect="1" noChangeArrowheads="1" noTextEdit="1"/>
          </p:cNvSpPr>
          <p:nvPr>
            <p:ph type="sldImg"/>
          </p:nvPr>
        </p:nvSpPr>
        <p:spPr>
          <a:ln/>
        </p:spPr>
      </p:sp>
      <p:sp>
        <p:nvSpPr>
          <p:cNvPr id="679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8EFD7EB-6D07-4C5B-A87F-F8646A19C59F}" type="slidenum">
              <a:rPr lang="en-US"/>
              <a:pPr/>
              <a:t>97</a:t>
            </a:fld>
            <a:endParaRPr lang="en-US"/>
          </a:p>
        </p:txBody>
      </p:sp>
      <p:sp>
        <p:nvSpPr>
          <p:cNvPr id="681986" name="Rectangle 2"/>
          <p:cNvSpPr>
            <a:spLocks noGrp="1" noRot="1" noChangeAspect="1" noChangeArrowheads="1" noTextEdit="1"/>
          </p:cNvSpPr>
          <p:nvPr>
            <p:ph type="sldImg"/>
          </p:nvPr>
        </p:nvSpPr>
        <p:spPr>
          <a:ln/>
        </p:spPr>
      </p:sp>
      <p:sp>
        <p:nvSpPr>
          <p:cNvPr id="681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DABD87A-A0B8-4499-A55A-BB174FAAAA74}" type="slidenum">
              <a:rPr lang="en-US"/>
              <a:pPr/>
              <a:t>98</a:t>
            </a:fld>
            <a:endParaRPr lang="en-US"/>
          </a:p>
        </p:txBody>
      </p:sp>
      <p:sp>
        <p:nvSpPr>
          <p:cNvPr id="684034" name="Rectangle 2"/>
          <p:cNvSpPr>
            <a:spLocks noGrp="1" noRot="1" noChangeAspect="1" noChangeArrowheads="1" noTextEdit="1"/>
          </p:cNvSpPr>
          <p:nvPr>
            <p:ph type="sldImg"/>
          </p:nvPr>
        </p:nvSpPr>
        <p:spPr>
          <a:ln/>
        </p:spPr>
      </p:sp>
      <p:sp>
        <p:nvSpPr>
          <p:cNvPr id="684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24EA5C4-B4A4-49CF-9247-B5DBA88B7DC3}" type="slidenum">
              <a:rPr lang="en-US"/>
              <a:pPr/>
              <a:t>99</a:t>
            </a:fld>
            <a:endParaRPr lang="en-US"/>
          </a:p>
        </p:txBody>
      </p:sp>
      <p:sp>
        <p:nvSpPr>
          <p:cNvPr id="686082" name="Rectangle 2"/>
          <p:cNvSpPr>
            <a:spLocks noGrp="1" noRot="1" noChangeAspect="1" noChangeArrowheads="1" noTextEdit="1"/>
          </p:cNvSpPr>
          <p:nvPr>
            <p:ph type="sldImg"/>
          </p:nvPr>
        </p:nvSpPr>
        <p:spPr>
          <a:ln/>
        </p:spPr>
      </p:sp>
      <p:sp>
        <p:nvSpPr>
          <p:cNvPr id="68608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21710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21710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fld id="{E61BCE37-4480-4DB3-A79A-B60D9B4C1295}" type="datetime1">
              <a:rPr lang="en-US" smtClean="0"/>
              <a:t>1/7/2011</a:t>
            </a:fld>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r>
              <a:rPr lang="en-US"/>
              <a:t>Faste nanga Begi</a:t>
            </a:r>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CB2357B4-2A80-4C6F-BB62-3E42D11F9075}" type="slidenum">
              <a:rPr lang="en-US"/>
              <a:pPr>
                <a:defRPr/>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6725096B-EAA6-440E-A6A0-F4D4CD75846D}" type="datetime1">
              <a:rPr lang="en-US" smtClean="0"/>
              <a:t>1/7/2011</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Faste nanga Begi</a:t>
            </a:r>
          </a:p>
        </p:txBody>
      </p:sp>
      <p:sp>
        <p:nvSpPr>
          <p:cNvPr id="6" name="Rectangle 13"/>
          <p:cNvSpPr>
            <a:spLocks noGrp="1" noChangeArrowheads="1"/>
          </p:cNvSpPr>
          <p:nvPr>
            <p:ph type="sldNum" sz="quarter" idx="12"/>
          </p:nvPr>
        </p:nvSpPr>
        <p:spPr>
          <a:ln/>
        </p:spPr>
        <p:txBody>
          <a:bodyPr/>
          <a:lstStyle>
            <a:lvl1pPr>
              <a:defRPr/>
            </a:lvl1pPr>
          </a:lstStyle>
          <a:p>
            <a:pPr>
              <a:defRPr/>
            </a:pPr>
            <a:fld id="{A6F3E4B4-A800-4433-AD2A-4FFFD548A812}" type="slidenum">
              <a:rPr lang="en-US"/>
              <a:pPr>
                <a:defRPr/>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AF8917C8-178E-460A-8DC3-EFF7D9EB4DA1}" type="datetime1">
              <a:rPr lang="en-US" smtClean="0"/>
              <a:t>1/7/2011</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Faste nanga Begi</a:t>
            </a:r>
          </a:p>
        </p:txBody>
      </p:sp>
      <p:sp>
        <p:nvSpPr>
          <p:cNvPr id="6" name="Rectangle 13"/>
          <p:cNvSpPr>
            <a:spLocks noGrp="1" noChangeArrowheads="1"/>
          </p:cNvSpPr>
          <p:nvPr>
            <p:ph type="sldNum" sz="quarter" idx="12"/>
          </p:nvPr>
        </p:nvSpPr>
        <p:spPr>
          <a:ln/>
        </p:spPr>
        <p:txBody>
          <a:bodyPr/>
          <a:lstStyle>
            <a:lvl1pPr>
              <a:defRPr/>
            </a:lvl1pPr>
          </a:lstStyle>
          <a:p>
            <a:pPr>
              <a:defRPr/>
            </a:pPr>
            <a:fld id="{8CFAADED-2937-49CE-9B6C-680C834D35D7}" type="slidenum">
              <a:rPr lang="en-US"/>
              <a:pPr>
                <a:defRPr/>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A07229F7-377F-4DC2-AAC1-202F643894DA}" type="datetime1">
              <a:rPr lang="en-US" smtClean="0"/>
              <a:t>1/7/2011</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Faste nanga Begi</a:t>
            </a:r>
          </a:p>
        </p:txBody>
      </p:sp>
      <p:sp>
        <p:nvSpPr>
          <p:cNvPr id="6" name="Rectangle 13"/>
          <p:cNvSpPr>
            <a:spLocks noGrp="1" noChangeArrowheads="1"/>
          </p:cNvSpPr>
          <p:nvPr>
            <p:ph type="sldNum" sz="quarter" idx="12"/>
          </p:nvPr>
        </p:nvSpPr>
        <p:spPr>
          <a:ln/>
        </p:spPr>
        <p:txBody>
          <a:bodyPr/>
          <a:lstStyle>
            <a:lvl1pPr>
              <a:defRPr/>
            </a:lvl1pPr>
          </a:lstStyle>
          <a:p>
            <a:pPr>
              <a:defRPr/>
            </a:pPr>
            <a:fld id="{D294C93A-2626-47F7-9746-F64C250C51A2}" type="slidenum">
              <a:rPr lang="en-US"/>
              <a:pPr>
                <a:defRPr/>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fld id="{87B5A65E-320D-4477-88D9-0B48A82ECB62}" type="datetime1">
              <a:rPr lang="en-US" smtClean="0"/>
              <a:t>1/7/2011</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Faste nanga Begi</a:t>
            </a:r>
          </a:p>
        </p:txBody>
      </p:sp>
      <p:sp>
        <p:nvSpPr>
          <p:cNvPr id="6" name="Rectangle 13"/>
          <p:cNvSpPr>
            <a:spLocks noGrp="1" noChangeArrowheads="1"/>
          </p:cNvSpPr>
          <p:nvPr>
            <p:ph type="sldNum" sz="quarter" idx="12"/>
          </p:nvPr>
        </p:nvSpPr>
        <p:spPr>
          <a:ln/>
        </p:spPr>
        <p:txBody>
          <a:bodyPr/>
          <a:lstStyle>
            <a:lvl1pPr>
              <a:defRPr/>
            </a:lvl1pPr>
          </a:lstStyle>
          <a:p>
            <a:pPr>
              <a:defRPr/>
            </a:pPr>
            <a:fld id="{42E5AE81-5733-4098-BF2E-AA5EC7086985}" type="slidenum">
              <a:rPr lang="en-US"/>
              <a:pPr>
                <a:defRPr/>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fld id="{151CF6FF-5FB5-491D-9D27-CA1E33D30FA6}" type="datetime1">
              <a:rPr lang="en-US" smtClean="0"/>
              <a:t>1/7/2011</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Faste nanga Begi</a:t>
            </a:r>
          </a:p>
        </p:txBody>
      </p:sp>
      <p:sp>
        <p:nvSpPr>
          <p:cNvPr id="7" name="Rectangle 13"/>
          <p:cNvSpPr>
            <a:spLocks noGrp="1" noChangeArrowheads="1"/>
          </p:cNvSpPr>
          <p:nvPr>
            <p:ph type="sldNum" sz="quarter" idx="12"/>
          </p:nvPr>
        </p:nvSpPr>
        <p:spPr>
          <a:ln/>
        </p:spPr>
        <p:txBody>
          <a:bodyPr/>
          <a:lstStyle>
            <a:lvl1pPr>
              <a:defRPr/>
            </a:lvl1pPr>
          </a:lstStyle>
          <a:p>
            <a:pPr>
              <a:defRPr/>
            </a:pPr>
            <a:fld id="{4D8CCEE7-0CCF-40F2-B69A-12F805DF23E2}" type="slidenum">
              <a:rPr lang="en-US"/>
              <a:pPr>
                <a:defRPr/>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fld id="{77DE5227-324A-4C05-AE2E-525F2CD4394F}" type="datetime1">
              <a:rPr lang="en-US" smtClean="0"/>
              <a:t>1/7/2011</a:t>
            </a:fld>
            <a:endParaRPr lang="en-US"/>
          </a:p>
        </p:txBody>
      </p:sp>
      <p:sp>
        <p:nvSpPr>
          <p:cNvPr id="8" name="Rectangle 12"/>
          <p:cNvSpPr>
            <a:spLocks noGrp="1" noChangeArrowheads="1"/>
          </p:cNvSpPr>
          <p:nvPr>
            <p:ph type="ftr" sz="quarter" idx="11"/>
          </p:nvPr>
        </p:nvSpPr>
        <p:spPr>
          <a:ln/>
        </p:spPr>
        <p:txBody>
          <a:bodyPr/>
          <a:lstStyle>
            <a:lvl1pPr>
              <a:defRPr/>
            </a:lvl1pPr>
          </a:lstStyle>
          <a:p>
            <a:pPr>
              <a:defRPr/>
            </a:pPr>
            <a:r>
              <a:rPr lang="en-US"/>
              <a:t>Faste nanga Begi</a:t>
            </a:r>
          </a:p>
        </p:txBody>
      </p:sp>
      <p:sp>
        <p:nvSpPr>
          <p:cNvPr id="9" name="Rectangle 13"/>
          <p:cNvSpPr>
            <a:spLocks noGrp="1" noChangeArrowheads="1"/>
          </p:cNvSpPr>
          <p:nvPr>
            <p:ph type="sldNum" sz="quarter" idx="12"/>
          </p:nvPr>
        </p:nvSpPr>
        <p:spPr>
          <a:ln/>
        </p:spPr>
        <p:txBody>
          <a:bodyPr/>
          <a:lstStyle>
            <a:lvl1pPr>
              <a:defRPr/>
            </a:lvl1pPr>
          </a:lstStyle>
          <a:p>
            <a:pPr>
              <a:defRPr/>
            </a:pPr>
            <a:fld id="{27E89BC6-B27A-4AA3-ABE6-24422C749698}" type="slidenum">
              <a:rPr lang="en-US"/>
              <a:pPr>
                <a:defRPr/>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fld id="{3A12A0B6-71C0-43E0-B685-3756A40DF3FF}" type="datetime1">
              <a:rPr lang="en-US" smtClean="0"/>
              <a:t>1/7/2011</a:t>
            </a:fld>
            <a:endParaRPr lang="en-US"/>
          </a:p>
        </p:txBody>
      </p:sp>
      <p:sp>
        <p:nvSpPr>
          <p:cNvPr id="4" name="Rectangle 12"/>
          <p:cNvSpPr>
            <a:spLocks noGrp="1" noChangeArrowheads="1"/>
          </p:cNvSpPr>
          <p:nvPr>
            <p:ph type="ftr" sz="quarter" idx="11"/>
          </p:nvPr>
        </p:nvSpPr>
        <p:spPr>
          <a:ln/>
        </p:spPr>
        <p:txBody>
          <a:bodyPr/>
          <a:lstStyle>
            <a:lvl1pPr>
              <a:defRPr/>
            </a:lvl1pPr>
          </a:lstStyle>
          <a:p>
            <a:pPr>
              <a:defRPr/>
            </a:pPr>
            <a:r>
              <a:rPr lang="en-US"/>
              <a:t>Faste nanga Begi</a:t>
            </a:r>
          </a:p>
        </p:txBody>
      </p:sp>
      <p:sp>
        <p:nvSpPr>
          <p:cNvPr id="5" name="Rectangle 13"/>
          <p:cNvSpPr>
            <a:spLocks noGrp="1" noChangeArrowheads="1"/>
          </p:cNvSpPr>
          <p:nvPr>
            <p:ph type="sldNum" sz="quarter" idx="12"/>
          </p:nvPr>
        </p:nvSpPr>
        <p:spPr>
          <a:ln/>
        </p:spPr>
        <p:txBody>
          <a:bodyPr/>
          <a:lstStyle>
            <a:lvl1pPr>
              <a:defRPr/>
            </a:lvl1pPr>
          </a:lstStyle>
          <a:p>
            <a:pPr>
              <a:defRPr/>
            </a:pPr>
            <a:fld id="{B498F6A2-8D4E-42E4-9012-6E38EF289BC7}" type="slidenum">
              <a:rPr lang="en-US"/>
              <a:pPr>
                <a:defRPr/>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fld id="{5FB2B97B-E640-4109-9626-9F52DF723C0C}" type="datetime1">
              <a:rPr lang="en-US" smtClean="0"/>
              <a:t>1/7/2011</a:t>
            </a:fld>
            <a:endParaRPr lang="en-US"/>
          </a:p>
        </p:txBody>
      </p:sp>
      <p:sp>
        <p:nvSpPr>
          <p:cNvPr id="3" name="Rectangle 12"/>
          <p:cNvSpPr>
            <a:spLocks noGrp="1" noChangeArrowheads="1"/>
          </p:cNvSpPr>
          <p:nvPr>
            <p:ph type="ftr" sz="quarter" idx="11"/>
          </p:nvPr>
        </p:nvSpPr>
        <p:spPr>
          <a:ln/>
        </p:spPr>
        <p:txBody>
          <a:bodyPr/>
          <a:lstStyle>
            <a:lvl1pPr>
              <a:defRPr/>
            </a:lvl1pPr>
          </a:lstStyle>
          <a:p>
            <a:pPr>
              <a:defRPr/>
            </a:pPr>
            <a:r>
              <a:rPr lang="en-US"/>
              <a:t>Faste nanga Begi</a:t>
            </a:r>
          </a:p>
        </p:txBody>
      </p:sp>
      <p:sp>
        <p:nvSpPr>
          <p:cNvPr id="4" name="Rectangle 13"/>
          <p:cNvSpPr>
            <a:spLocks noGrp="1" noChangeArrowheads="1"/>
          </p:cNvSpPr>
          <p:nvPr>
            <p:ph type="sldNum" sz="quarter" idx="12"/>
          </p:nvPr>
        </p:nvSpPr>
        <p:spPr>
          <a:ln/>
        </p:spPr>
        <p:txBody>
          <a:bodyPr/>
          <a:lstStyle>
            <a:lvl1pPr>
              <a:defRPr/>
            </a:lvl1pPr>
          </a:lstStyle>
          <a:p>
            <a:pPr>
              <a:defRPr/>
            </a:pPr>
            <a:fld id="{419CC510-0287-4696-A3BE-50847C83F14C}" type="slidenum">
              <a:rPr lang="en-US"/>
              <a:pPr>
                <a:defRPr/>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fld id="{9CB1E12B-027F-455C-A1BD-8C126A803185}" type="datetime1">
              <a:rPr lang="en-US" smtClean="0"/>
              <a:t>1/7/2011</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Faste nanga Begi</a:t>
            </a:r>
          </a:p>
        </p:txBody>
      </p:sp>
      <p:sp>
        <p:nvSpPr>
          <p:cNvPr id="7" name="Rectangle 13"/>
          <p:cNvSpPr>
            <a:spLocks noGrp="1" noChangeArrowheads="1"/>
          </p:cNvSpPr>
          <p:nvPr>
            <p:ph type="sldNum" sz="quarter" idx="12"/>
          </p:nvPr>
        </p:nvSpPr>
        <p:spPr>
          <a:ln/>
        </p:spPr>
        <p:txBody>
          <a:bodyPr/>
          <a:lstStyle>
            <a:lvl1pPr>
              <a:defRPr/>
            </a:lvl1pPr>
          </a:lstStyle>
          <a:p>
            <a:pPr>
              <a:defRPr/>
            </a:pPr>
            <a:fld id="{D2FC2B1C-1241-4BA7-8E8B-135987143D64}" type="slidenum">
              <a:rPr lang="en-US"/>
              <a:pPr>
                <a:defRPr/>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fld id="{2846D9AE-EC3D-4A14-A629-CC3CE3C4DC3D}" type="datetime1">
              <a:rPr lang="en-US" smtClean="0"/>
              <a:t>1/7/2011</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Faste nanga Begi</a:t>
            </a:r>
          </a:p>
        </p:txBody>
      </p:sp>
      <p:sp>
        <p:nvSpPr>
          <p:cNvPr id="7" name="Rectangle 13"/>
          <p:cNvSpPr>
            <a:spLocks noGrp="1" noChangeArrowheads="1"/>
          </p:cNvSpPr>
          <p:nvPr>
            <p:ph type="sldNum" sz="quarter" idx="12"/>
          </p:nvPr>
        </p:nvSpPr>
        <p:spPr>
          <a:ln/>
        </p:spPr>
        <p:txBody>
          <a:bodyPr/>
          <a:lstStyle>
            <a:lvl1pPr>
              <a:defRPr/>
            </a:lvl1pPr>
          </a:lstStyle>
          <a:p>
            <a:pPr>
              <a:defRPr/>
            </a:pPr>
            <a:fld id="{37F66648-7F68-4EC9-92E2-960B471C9E11}" type="slidenum">
              <a:rPr lang="en-US"/>
              <a:pPr>
                <a:defRPr/>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606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p>
        </p:txBody>
      </p:sp>
      <p:sp>
        <p:nvSpPr>
          <p:cNvPr id="21606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p>
        </p:txBody>
      </p:sp>
      <p:sp>
        <p:nvSpPr>
          <p:cNvPr id="21606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defRPr/>
            </a:pPr>
            <a:endParaRPr kumimoji="1" lang="en-US" sz="2400"/>
          </a:p>
        </p:txBody>
      </p:sp>
      <p:sp>
        <p:nvSpPr>
          <p:cNvPr id="21606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p>
        </p:txBody>
      </p:sp>
      <p:sp>
        <p:nvSpPr>
          <p:cNvPr id="21607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defRPr/>
            </a:pPr>
            <a:endParaRPr kumimoji="1" lang="en-US" sz="2400"/>
          </a:p>
        </p:txBody>
      </p:sp>
      <p:sp>
        <p:nvSpPr>
          <p:cNvPr id="21607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defRPr/>
            </a:pPr>
            <a:endParaRPr kumimoji="1" lang="en-US" sz="2400"/>
          </a:p>
        </p:txBody>
      </p:sp>
      <p:sp>
        <p:nvSpPr>
          <p:cNvPr id="21607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p>
        </p:txBody>
      </p:sp>
      <p:sp>
        <p:nvSpPr>
          <p:cNvPr id="21607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1607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607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lvl1pPr>
          </a:lstStyle>
          <a:p>
            <a:pPr>
              <a:defRPr/>
            </a:pPr>
            <a:fld id="{ADCB67F5-DD58-4E2A-BC1D-F65E00DC44ED}" type="datetime1">
              <a:rPr lang="en-US" smtClean="0"/>
              <a:t>1/7/2011</a:t>
            </a:fld>
            <a:endParaRPr lang="en-US"/>
          </a:p>
        </p:txBody>
      </p:sp>
      <p:sp>
        <p:nvSpPr>
          <p:cNvPr id="21607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r>
              <a:rPr lang="en-US"/>
              <a:t>Faste nanga Begi</a:t>
            </a:r>
          </a:p>
        </p:txBody>
      </p:sp>
      <p:sp>
        <p:nvSpPr>
          <p:cNvPr id="21607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fld id="{659CF4D1-0B70-4682-B5C1-D871A0FF3A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6073"/>
                                        </p:tgtEl>
                                        <p:attrNameLst>
                                          <p:attrName>style.visibility</p:attrName>
                                        </p:attrNameLst>
                                      </p:cBhvr>
                                      <p:to>
                                        <p:strVal val="visible"/>
                                      </p:to>
                                    </p:set>
                                    <p:animEffect transition="in" filter="fade">
                                      <p:cBhvr>
                                        <p:cTn id="7" dur="2000"/>
                                        <p:tgtEl>
                                          <p:spTgt spid="21607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6074">
                                            <p:txEl>
                                              <p:pRg st="0" end="0"/>
                                            </p:txEl>
                                          </p:spTgt>
                                        </p:tgtEl>
                                        <p:attrNameLst>
                                          <p:attrName>style.visibility</p:attrName>
                                        </p:attrNameLst>
                                      </p:cBhvr>
                                      <p:to>
                                        <p:strVal val="visible"/>
                                      </p:to>
                                    </p:set>
                                    <p:animEffect transition="in" filter="wipe(left)">
                                      <p:cBhvr>
                                        <p:cTn id="12" dur="500"/>
                                        <p:tgtEl>
                                          <p:spTgt spid="216074">
                                            <p:txEl>
                                              <p:pRg st="0" end="0"/>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16074">
                                            <p:txEl>
                                              <p:pRg st="1" end="1"/>
                                            </p:txEl>
                                          </p:spTgt>
                                        </p:tgtEl>
                                        <p:attrNameLst>
                                          <p:attrName>style.visibility</p:attrName>
                                        </p:attrNameLst>
                                      </p:cBhvr>
                                      <p:to>
                                        <p:strVal val="visible"/>
                                      </p:to>
                                    </p:set>
                                    <p:animEffect transition="in" filter="wipe(left)">
                                      <p:cBhvr>
                                        <p:cTn id="15" dur="500"/>
                                        <p:tgtEl>
                                          <p:spTgt spid="216074">
                                            <p:txEl>
                                              <p:pRg st="1" end="1"/>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16074">
                                            <p:txEl>
                                              <p:pRg st="2" end="2"/>
                                            </p:txEl>
                                          </p:spTgt>
                                        </p:tgtEl>
                                        <p:attrNameLst>
                                          <p:attrName>style.visibility</p:attrName>
                                        </p:attrNameLst>
                                      </p:cBhvr>
                                      <p:to>
                                        <p:strVal val="visible"/>
                                      </p:to>
                                    </p:set>
                                    <p:animEffect transition="in" filter="wipe(left)">
                                      <p:cBhvr>
                                        <p:cTn id="18" dur="500"/>
                                        <p:tgtEl>
                                          <p:spTgt spid="216074">
                                            <p:txEl>
                                              <p:pRg st="2" end="2"/>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216074">
                                            <p:txEl>
                                              <p:pRg st="3" end="3"/>
                                            </p:txEl>
                                          </p:spTgt>
                                        </p:tgtEl>
                                        <p:attrNameLst>
                                          <p:attrName>style.visibility</p:attrName>
                                        </p:attrNameLst>
                                      </p:cBhvr>
                                      <p:to>
                                        <p:strVal val="visible"/>
                                      </p:to>
                                    </p:set>
                                    <p:animEffect transition="in" filter="wipe(left)">
                                      <p:cBhvr>
                                        <p:cTn id="21" dur="500"/>
                                        <p:tgtEl>
                                          <p:spTgt spid="216074">
                                            <p:txEl>
                                              <p:pRg st="3" end="3"/>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216074">
                                            <p:txEl>
                                              <p:pRg st="4" end="4"/>
                                            </p:txEl>
                                          </p:spTgt>
                                        </p:tgtEl>
                                        <p:attrNameLst>
                                          <p:attrName>style.visibility</p:attrName>
                                        </p:attrNameLst>
                                      </p:cBhvr>
                                      <p:to>
                                        <p:strVal val="visible"/>
                                      </p:to>
                                    </p:set>
                                    <p:animEffect transition="in" filter="wipe(left)">
                                      <p:cBhvr>
                                        <p:cTn id="24" dur="500"/>
                                        <p:tgtEl>
                                          <p:spTgt spid="21607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73" grpId="0"/>
      <p:bldP spid="216074" grpId="0" build="p">
        <p:tmplLst>
          <p:tmpl lvl="1">
            <p:tnLst>
              <p:par>
                <p:cTn presetID="22" presetClass="entr" presetSubtype="8" fill="hold" nodeType="click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Lst>
      </p:bldP>
    </p:bldLst>
  </p:timing>
  <p:hf hd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738135" y="2954331"/>
            <a:ext cx="7772400" cy="1143000"/>
          </a:xfrm>
        </p:spPr>
        <p:txBody>
          <a:bodyPr/>
          <a:lstStyle/>
          <a:p>
            <a:pPr algn="ctr" eaLnBrk="1" hangingPunct="1">
              <a:defRPr/>
            </a:pPr>
            <a:r>
              <a:rPr lang="en-US" sz="5400" b="1" dirty="0" err="1" smtClean="0">
                <a:solidFill>
                  <a:schemeClr val="folHlink"/>
                </a:solidFill>
                <a:effectLst>
                  <a:outerShdw blurRad="38100" dist="38100" dir="2700000" algn="tl">
                    <a:srgbClr val="C0C0C0"/>
                  </a:outerShdw>
                </a:effectLst>
              </a:rPr>
              <a:t>Bijbel</a:t>
            </a:r>
            <a:r>
              <a:rPr lang="en-US" sz="5400" b="1" dirty="0" smtClean="0">
                <a:solidFill>
                  <a:schemeClr val="folHlink"/>
                </a:solidFill>
                <a:effectLst>
                  <a:outerShdw blurRad="38100" dist="38100" dir="2700000" algn="tl">
                    <a:srgbClr val="C0C0C0"/>
                  </a:outerShdw>
                </a:effectLst>
              </a:rPr>
              <a:t> Baptist </a:t>
            </a:r>
            <a:r>
              <a:rPr lang="en-US" sz="5400" b="1" dirty="0" err="1" smtClean="0">
                <a:solidFill>
                  <a:schemeClr val="folHlink"/>
                </a:solidFill>
                <a:effectLst>
                  <a:outerShdw blurRad="38100" dist="38100" dir="2700000" algn="tl">
                    <a:srgbClr val="C0C0C0"/>
                  </a:outerShdw>
                </a:effectLst>
              </a:rPr>
              <a:t>Kerk</a:t>
            </a:r>
            <a:r>
              <a:rPr lang="en-US" sz="5400" b="1" dirty="0" smtClean="0">
                <a:solidFill>
                  <a:schemeClr val="accent2"/>
                </a:solidFill>
              </a:rPr>
              <a:t/>
            </a:r>
            <a:br>
              <a:rPr lang="en-US" sz="5400" b="1" dirty="0" smtClean="0">
                <a:solidFill>
                  <a:schemeClr val="accent2"/>
                </a:solidFill>
              </a:rPr>
            </a:br>
            <a:r>
              <a:rPr lang="en-US" sz="5400" b="1" dirty="0" smtClean="0">
                <a:solidFill>
                  <a:schemeClr val="accent2"/>
                </a:solidFill>
              </a:rPr>
              <a:t>Module VII – </a:t>
            </a:r>
            <a:r>
              <a:rPr lang="en-US" sz="5400" b="1" dirty="0" err="1" smtClean="0">
                <a:solidFill>
                  <a:schemeClr val="accent2"/>
                </a:solidFill>
              </a:rPr>
              <a:t>Begi</a:t>
            </a:r>
            <a:r>
              <a:rPr lang="en-US" sz="5400" b="1" dirty="0" smtClean="0">
                <a:solidFill>
                  <a:schemeClr val="accent2"/>
                </a:solidFill>
              </a:rPr>
              <a:t>  Les 5</a:t>
            </a:r>
          </a:p>
        </p:txBody>
      </p:sp>
      <p:sp>
        <p:nvSpPr>
          <p:cNvPr id="3078" name="Rectangle 3"/>
          <p:cNvSpPr>
            <a:spLocks noGrp="1" noChangeArrowheads="1"/>
          </p:cNvSpPr>
          <p:nvPr>
            <p:ph type="subTitle" idx="1"/>
          </p:nvPr>
        </p:nvSpPr>
        <p:spPr>
          <a:xfrm>
            <a:off x="287338" y="5049838"/>
            <a:ext cx="5638800" cy="1038225"/>
          </a:xfrm>
        </p:spPr>
        <p:txBody>
          <a:bodyPr/>
          <a:lstStyle/>
          <a:p>
            <a:pPr eaLnBrk="1" hangingPunct="1"/>
            <a:r>
              <a:rPr lang="en-US" sz="2400" smtClean="0"/>
              <a:t>Robert D. Patton</a:t>
            </a: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Footer Placeholder 4"/>
          <p:cNvSpPr>
            <a:spLocks noGrp="1"/>
          </p:cNvSpPr>
          <p:nvPr>
            <p:ph type="ftr" sz="quarter" idx="11"/>
          </p:nvPr>
        </p:nvSpPr>
        <p:spPr>
          <a:noFill/>
        </p:spPr>
        <p:txBody>
          <a:bodyPr/>
          <a:lstStyle/>
          <a:p>
            <a:r>
              <a:rPr lang="en-US"/>
              <a:t>Faste nanga Begi</a:t>
            </a:r>
          </a:p>
        </p:txBody>
      </p:sp>
      <p:sp>
        <p:nvSpPr>
          <p:cNvPr id="12292" name="Slide Number Placeholder 5"/>
          <p:cNvSpPr>
            <a:spLocks noGrp="1"/>
          </p:cNvSpPr>
          <p:nvPr>
            <p:ph type="sldNum" sz="quarter" idx="12"/>
          </p:nvPr>
        </p:nvSpPr>
        <p:spPr>
          <a:noFill/>
        </p:spPr>
        <p:txBody>
          <a:bodyPr/>
          <a:lstStyle/>
          <a:p>
            <a:fld id="{9CDF74A4-4AAD-4C5F-8CBF-E50DFD8DC56E}" type="slidenum">
              <a:rPr lang="en-US"/>
              <a:pPr/>
              <a:t>10</a:t>
            </a:fld>
            <a:endParaRPr lang="en-US"/>
          </a:p>
        </p:txBody>
      </p:sp>
      <p:sp>
        <p:nvSpPr>
          <p:cNvPr id="12293" name="Rectangle 2"/>
          <p:cNvSpPr>
            <a:spLocks noGrp="1" noChangeArrowheads="1"/>
          </p:cNvSpPr>
          <p:nvPr>
            <p:ph type="title"/>
          </p:nvPr>
        </p:nvSpPr>
        <p:spPr/>
        <p:txBody>
          <a:bodyPr/>
          <a:lstStyle/>
          <a:p>
            <a:pPr eaLnBrk="1" hangingPunct="1"/>
            <a:r>
              <a:rPr lang="en-US" smtClean="0"/>
              <a:t>Involuntary faste</a:t>
            </a:r>
          </a:p>
        </p:txBody>
      </p:sp>
      <p:sp>
        <p:nvSpPr>
          <p:cNvPr id="12294" name="Rectangle 3"/>
          <p:cNvSpPr>
            <a:spLocks noGrp="1" noChangeArrowheads="1"/>
          </p:cNvSpPr>
          <p:nvPr>
            <p:ph type="body" idx="1"/>
          </p:nvPr>
        </p:nvSpPr>
        <p:spPr/>
        <p:txBody>
          <a:bodyPr/>
          <a:lstStyle/>
          <a:p>
            <a:pPr eaLnBrk="1" hangingPunct="1"/>
            <a:r>
              <a:rPr lang="en-US" smtClean="0"/>
              <a:t>Joe abi so foeroe broko-hede, broko-saka dati joe no man njan</a:t>
            </a:r>
          </a:p>
          <a:p>
            <a:pPr eaLnBrk="1" hangingPunct="1"/>
            <a:r>
              <a:rPr lang="en-US" smtClean="0"/>
              <a:t>Efoe njanjan no de foe feni</a:t>
            </a:r>
          </a:p>
        </p:txBody>
      </p:sp>
    </p:spTree>
  </p:cSld>
  <p:clrMapOvr>
    <a:masterClrMapping/>
  </p:clrMapOvr>
  <p:transition>
    <p:dissolve/>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AECB772A-3926-49EC-BF64-1B5B722019BC}" type="slidenum">
              <a:rPr lang="en-US"/>
              <a:pPr/>
              <a:t>100</a:t>
            </a:fld>
            <a:endParaRPr lang="en-US"/>
          </a:p>
        </p:txBody>
      </p:sp>
      <p:sp>
        <p:nvSpPr>
          <p:cNvPr id="687106" name="Rectangle 2"/>
          <p:cNvSpPr>
            <a:spLocks noGrp="1" noChangeArrowheads="1"/>
          </p:cNvSpPr>
          <p:nvPr>
            <p:ph type="title"/>
          </p:nvPr>
        </p:nvSpPr>
        <p:spPr/>
        <p:txBody>
          <a:bodyPr/>
          <a:lstStyle/>
          <a:p>
            <a:r>
              <a:rPr lang="en-US"/>
              <a:t>Foe no begi de sondoe agensi Gado</a:t>
            </a:r>
          </a:p>
        </p:txBody>
      </p:sp>
      <p:sp>
        <p:nvSpPr>
          <p:cNvPr id="687107" name="Rectangle 3"/>
          <p:cNvSpPr>
            <a:spLocks noGrp="1" noChangeArrowheads="1"/>
          </p:cNvSpPr>
          <p:nvPr>
            <p:ph type="body" idx="1"/>
          </p:nvPr>
        </p:nvSpPr>
        <p:spPr/>
        <p:txBody>
          <a:bodyPr/>
          <a:lstStyle/>
          <a:p>
            <a:r>
              <a:rPr lang="en-US" sz="2800" b="1"/>
              <a:t>I Sam. 12:23</a:t>
            </a:r>
            <a:r>
              <a:rPr lang="en-US" sz="2800"/>
              <a:t> </a:t>
            </a:r>
            <a:r>
              <a:rPr lang="en-US" sz="2800" b="1"/>
              <a:t>Moro fara, foe mi sei, Gado moesoe kibri mi so dati mi no sa doe sondoe agensi MASRA, foe mi tapoe foe begi gi oen; ma mi sa leri oen da boen en leti pasi.</a:t>
            </a:r>
          </a:p>
          <a:p>
            <a:r>
              <a:rPr lang="en-US" sz="2800" b="1"/>
              <a:t>Nanga Israel &amp; Ai, Gado ben wroko nanga da heri groepoe.  Da sondoe foe wan ben abi effect tapoe alamala</a:t>
            </a:r>
          </a:p>
        </p:txBody>
      </p:sp>
    </p:spTree>
  </p:cSld>
  <p:clrMapOvr>
    <a:masterClrMapping/>
  </p:clrMapOvr>
  <p:transition>
    <p:dissolve/>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CEF24454-5A65-45ED-A6EA-78A20D565731}" type="slidenum">
              <a:rPr lang="en-US"/>
              <a:pPr/>
              <a:t>101</a:t>
            </a:fld>
            <a:endParaRPr lang="en-US"/>
          </a:p>
        </p:txBody>
      </p:sp>
      <p:sp>
        <p:nvSpPr>
          <p:cNvPr id="689154" name="Rectangle 2"/>
          <p:cNvSpPr>
            <a:spLocks noGrp="1" noChangeArrowheads="1"/>
          </p:cNvSpPr>
          <p:nvPr>
            <p:ph type="title"/>
          </p:nvPr>
        </p:nvSpPr>
        <p:spPr/>
        <p:txBody>
          <a:bodyPr/>
          <a:lstStyle/>
          <a:p>
            <a:r>
              <a:rPr lang="en-US"/>
              <a:t>Foe Gado aanwezigheid &amp; krakti</a:t>
            </a:r>
          </a:p>
        </p:txBody>
      </p:sp>
      <p:sp>
        <p:nvSpPr>
          <p:cNvPr id="689155" name="Rectangle 3"/>
          <p:cNvSpPr>
            <a:spLocks noGrp="1" noChangeArrowheads="1"/>
          </p:cNvSpPr>
          <p:nvPr>
            <p:ph type="body" idx="1"/>
          </p:nvPr>
        </p:nvSpPr>
        <p:spPr/>
        <p:txBody>
          <a:bodyPr/>
          <a:lstStyle/>
          <a:p>
            <a:r>
              <a:rPr lang="en-US"/>
              <a:t>Wi moesoe poti ala sondoe na wan sei, inclusief da sondoe foe no begi.  Wi moesoe aksi Gado foe gi wi da gnade wi abi fanowdoe foe begi leki fa wi moesoe begi</a:t>
            </a:r>
          </a:p>
          <a:p>
            <a:r>
              <a:rPr lang="en-US"/>
              <a:t>Te Gado de aanwezig, wi abi wan wini libi</a:t>
            </a:r>
          </a:p>
        </p:txBody>
      </p:sp>
    </p:spTree>
  </p:cSld>
  <p:clrMapOvr>
    <a:masterClrMapping/>
  </p:clrMapOvr>
  <p:transition>
    <p:dissolve/>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2E9605D9-373C-429D-9CDE-C6F538316DB1}" type="slidenum">
              <a:rPr lang="en-US"/>
              <a:pPr/>
              <a:t>102</a:t>
            </a:fld>
            <a:endParaRPr lang="en-US"/>
          </a:p>
        </p:txBody>
      </p:sp>
      <p:sp>
        <p:nvSpPr>
          <p:cNvPr id="691202" name="Rectangle 2"/>
          <p:cNvSpPr>
            <a:spLocks noGrp="1" noChangeArrowheads="1"/>
          </p:cNvSpPr>
          <p:nvPr>
            <p:ph type="title"/>
          </p:nvPr>
        </p:nvSpPr>
        <p:spPr/>
        <p:txBody>
          <a:bodyPr/>
          <a:lstStyle/>
          <a:p>
            <a:r>
              <a:rPr lang="en-US"/>
              <a:t>Grace, niet da wet</a:t>
            </a:r>
          </a:p>
        </p:txBody>
      </p:sp>
      <p:sp>
        <p:nvSpPr>
          <p:cNvPr id="691203" name="Rectangle 3"/>
          <p:cNvSpPr>
            <a:spLocks noGrp="1" noChangeArrowheads="1"/>
          </p:cNvSpPr>
          <p:nvPr>
            <p:ph type="body" idx="1"/>
          </p:nvPr>
        </p:nvSpPr>
        <p:spPr/>
        <p:txBody>
          <a:bodyPr/>
          <a:lstStyle/>
          <a:p>
            <a:pPr>
              <a:lnSpc>
                <a:spcPct val="90000"/>
              </a:lnSpc>
            </a:pPr>
            <a:r>
              <a:rPr lang="en-US"/>
              <a:t>Wi moesoe froestan dati wan swaki begi libi de wan teken foe wan jeje swaki libi</a:t>
            </a:r>
          </a:p>
          <a:p>
            <a:pPr>
              <a:lnSpc>
                <a:spcPct val="90000"/>
              </a:lnSpc>
            </a:pPr>
            <a:r>
              <a:rPr lang="en-US"/>
              <a:t>Wi soekoe foe doe sani gi wisrefi na ini wi egi tranga dati soso gnade kan doe</a:t>
            </a:r>
          </a:p>
          <a:p>
            <a:pPr>
              <a:lnSpc>
                <a:spcPct val="90000"/>
              </a:lnSpc>
            </a:pPr>
            <a:r>
              <a:rPr lang="en-US"/>
              <a:t>Gnade na ini overvloed no de soso foe verloesoe foe da paiman foe sondoe, ma foe da krakti foe sondoe toe</a:t>
            </a:r>
          </a:p>
          <a:p>
            <a:pPr>
              <a:lnSpc>
                <a:spcPct val="90000"/>
              </a:lnSpc>
            </a:pPr>
            <a:r>
              <a:rPr lang="en-US"/>
              <a:t>Da gnade disi de sari foe miti wi nowtoe</a:t>
            </a:r>
          </a:p>
        </p:txBody>
      </p:sp>
    </p:spTree>
  </p:cSld>
  <p:clrMapOvr>
    <a:masterClrMapping/>
  </p:clrMapOvr>
  <p:transition>
    <p:dissolve/>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2A42FE85-12A6-47A2-8D40-B21BF4E8538D}" type="slidenum">
              <a:rPr lang="en-US"/>
              <a:pPr/>
              <a:t>103</a:t>
            </a:fld>
            <a:endParaRPr lang="en-US"/>
          </a:p>
        </p:txBody>
      </p:sp>
      <p:sp>
        <p:nvSpPr>
          <p:cNvPr id="693250" name="Rectangle 2"/>
          <p:cNvSpPr>
            <a:spLocks noGrp="1" noChangeArrowheads="1"/>
          </p:cNvSpPr>
          <p:nvPr>
            <p:ph type="title"/>
          </p:nvPr>
        </p:nvSpPr>
        <p:spPr/>
        <p:txBody>
          <a:bodyPr/>
          <a:lstStyle/>
          <a:p>
            <a:r>
              <a:rPr lang="en-US"/>
              <a:t>Gnade =  da krakti foe libi Gado-fasi</a:t>
            </a:r>
          </a:p>
        </p:txBody>
      </p:sp>
      <p:sp>
        <p:nvSpPr>
          <p:cNvPr id="693251" name="Rectangle 3"/>
          <p:cNvSpPr>
            <a:spLocks noGrp="1" noChangeArrowheads="1"/>
          </p:cNvSpPr>
          <p:nvPr>
            <p:ph type="body" idx="1"/>
          </p:nvPr>
        </p:nvSpPr>
        <p:spPr/>
        <p:txBody>
          <a:bodyPr/>
          <a:lstStyle/>
          <a:p>
            <a:r>
              <a:rPr lang="en-US"/>
              <a:t>Gado gnade gi wi da krakti foe libi momenti foe momenti precis leki fa Gado wani – gnade de moro hipi</a:t>
            </a:r>
          </a:p>
          <a:p>
            <a:r>
              <a:rPr lang="en-US"/>
              <a:t>Gal. 2:20 – Mi libi, ma a no de mi…ma Kristus libi na mi ini.  A de Hem libi disi gi mi da krakti foe begi leki fa a de fiti</a:t>
            </a:r>
          </a:p>
        </p:txBody>
      </p:sp>
    </p:spTree>
  </p:cSld>
  <p:clrMapOvr>
    <a:masterClrMapping/>
  </p:clrMapOvr>
  <p:transition>
    <p:dissolve/>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85047A9C-1A3F-4E20-9036-2477800381F0}" type="slidenum">
              <a:rPr lang="en-US"/>
              <a:pPr/>
              <a:t>104</a:t>
            </a:fld>
            <a:endParaRPr lang="en-US"/>
          </a:p>
        </p:txBody>
      </p:sp>
      <p:sp>
        <p:nvSpPr>
          <p:cNvPr id="695298" name="Rectangle 2"/>
          <p:cNvSpPr>
            <a:spLocks noGrp="1" noChangeArrowheads="1"/>
          </p:cNvSpPr>
          <p:nvPr>
            <p:ph type="title"/>
          </p:nvPr>
        </p:nvSpPr>
        <p:spPr/>
        <p:txBody>
          <a:bodyPr/>
          <a:lstStyle/>
          <a:p>
            <a:r>
              <a:rPr lang="en-US"/>
              <a:t>Gado wani wi foe waka na Hem baka</a:t>
            </a:r>
          </a:p>
        </p:txBody>
      </p:sp>
      <p:sp>
        <p:nvSpPr>
          <p:cNvPr id="695299" name="Rectangle 3"/>
          <p:cNvSpPr>
            <a:spLocks noGrp="1" noChangeArrowheads="1"/>
          </p:cNvSpPr>
          <p:nvPr>
            <p:ph type="body" idx="1"/>
          </p:nvPr>
        </p:nvSpPr>
        <p:spPr/>
        <p:txBody>
          <a:bodyPr/>
          <a:lstStyle/>
          <a:p>
            <a:r>
              <a:rPr lang="en-US" b="1"/>
              <a:t>Kol. 2:6</a:t>
            </a:r>
            <a:r>
              <a:rPr lang="en-US"/>
              <a:t> </a:t>
            </a:r>
            <a:r>
              <a:rPr lang="en-US" b="1"/>
              <a:t>Foe dat'ede, so leki oen ben teki Kristus Jezus da Masra, so srefi oen moesoe waka na Hem ini.</a:t>
            </a:r>
          </a:p>
          <a:p>
            <a:r>
              <a:rPr lang="en-US" b="1"/>
              <a:t>Wi waka na ini da Jeje, en no na ini da skin (Rom. 8:1).  Wi no doe dem lostoe foe da skin (Gal. 5:16ff)</a:t>
            </a:r>
          </a:p>
          <a:p>
            <a:r>
              <a:rPr lang="en-US" b="1"/>
              <a:t>Jezus kan gi wi so wan waka</a:t>
            </a:r>
          </a:p>
        </p:txBody>
      </p:sp>
    </p:spTree>
  </p:cSld>
  <p:clrMapOvr>
    <a:masterClrMapping/>
  </p:clrMapOvr>
  <p:transition>
    <p:dissolve/>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154C2AB7-A306-465E-8C2C-716F206D0C65}" type="slidenum">
              <a:rPr lang="en-US"/>
              <a:pPr/>
              <a:t>105</a:t>
            </a:fld>
            <a:endParaRPr lang="en-US"/>
          </a:p>
        </p:txBody>
      </p:sp>
      <p:sp>
        <p:nvSpPr>
          <p:cNvPr id="697346" name="Rectangle 2"/>
          <p:cNvSpPr>
            <a:spLocks noGrp="1" noChangeArrowheads="1"/>
          </p:cNvSpPr>
          <p:nvPr>
            <p:ph type="title"/>
          </p:nvPr>
        </p:nvSpPr>
        <p:spPr/>
        <p:txBody>
          <a:bodyPr/>
          <a:lstStyle/>
          <a:p>
            <a:r>
              <a:rPr lang="en-US"/>
              <a:t>Fa Jezus meki wi kom boen baka</a:t>
            </a:r>
          </a:p>
        </p:txBody>
      </p:sp>
      <p:sp>
        <p:nvSpPr>
          <p:cNvPr id="697347" name="Rectangle 3"/>
          <p:cNvSpPr>
            <a:spLocks noGrp="1" noChangeArrowheads="1"/>
          </p:cNvSpPr>
          <p:nvPr>
            <p:ph type="body" idx="1"/>
          </p:nvPr>
        </p:nvSpPr>
        <p:spPr/>
        <p:txBody>
          <a:bodyPr/>
          <a:lstStyle/>
          <a:p>
            <a:r>
              <a:rPr lang="en-US"/>
              <a:t>Wan datra wroko dorosei en libi da patient so dati a de onafhangelijk</a:t>
            </a:r>
          </a:p>
          <a:p>
            <a:r>
              <a:rPr lang="en-US"/>
              <a:t>Jezus wroko na inisei, en libi da patient so wan fasi dati a de afhangelijk en a no man doe noti sondro foe Jezus</a:t>
            </a:r>
          </a:p>
          <a:p>
            <a:r>
              <a:rPr lang="en-US"/>
              <a:t>Da libi foe Jezus tron da gesontoe foe wi sieli – A de wi libi</a:t>
            </a:r>
          </a:p>
        </p:txBody>
      </p:sp>
    </p:spTree>
  </p:cSld>
  <p:clrMapOvr>
    <a:masterClrMapping/>
  </p:clrMapOvr>
  <p:transition>
    <p:dissolve/>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AEBF0B1C-2B9D-4B5F-A8C8-F81D75D50AE0}" type="slidenum">
              <a:rPr lang="en-US"/>
              <a:pPr/>
              <a:t>106</a:t>
            </a:fld>
            <a:endParaRPr lang="en-US"/>
          </a:p>
        </p:txBody>
      </p:sp>
      <p:sp>
        <p:nvSpPr>
          <p:cNvPr id="699394" name="Rectangle 2"/>
          <p:cNvSpPr>
            <a:spLocks noGrp="1" noChangeArrowheads="1"/>
          </p:cNvSpPr>
          <p:nvPr>
            <p:ph type="title"/>
          </p:nvPr>
        </p:nvSpPr>
        <p:spPr/>
        <p:txBody>
          <a:bodyPr/>
          <a:lstStyle/>
          <a:p>
            <a:r>
              <a:rPr lang="en-US"/>
              <a:t>Da wini libi</a:t>
            </a:r>
          </a:p>
        </p:txBody>
      </p:sp>
      <p:sp>
        <p:nvSpPr>
          <p:cNvPr id="699395" name="Rectangle 3"/>
          <p:cNvSpPr>
            <a:spLocks noGrp="1" noChangeArrowheads="1"/>
          </p:cNvSpPr>
          <p:nvPr>
            <p:ph type="body" idx="1"/>
          </p:nvPr>
        </p:nvSpPr>
        <p:spPr/>
        <p:txBody>
          <a:bodyPr/>
          <a:lstStyle/>
          <a:p>
            <a:pPr>
              <a:lnSpc>
                <a:spcPct val="90000"/>
              </a:lnSpc>
            </a:pPr>
            <a:r>
              <a:rPr lang="en-US" sz="2800"/>
              <a:t>Gado doe alasani, en wi doe alasani doro Hem.  Dan Gado kan meki da hati de Hem tan-presi en gi krakti na hem</a:t>
            </a:r>
          </a:p>
          <a:p>
            <a:pPr>
              <a:lnSpc>
                <a:spcPct val="90000"/>
              </a:lnSpc>
            </a:pPr>
            <a:r>
              <a:rPr lang="en-US" sz="2800" b="1"/>
              <a:t>Jn. 5:6 – Joe wani kom boen baka? </a:t>
            </a:r>
          </a:p>
          <a:p>
            <a:pPr>
              <a:lnSpc>
                <a:spcPct val="90000"/>
              </a:lnSpc>
            </a:pPr>
            <a:r>
              <a:rPr lang="en-US" sz="2800" b="1"/>
              <a:t>Wi frede foe gi alasani na ini Hem anoe – ala zelf-vertrouw, zelf-wani, zelf-prisiri</a:t>
            </a:r>
          </a:p>
          <a:p>
            <a:pPr>
              <a:lnSpc>
                <a:spcPct val="90000"/>
              </a:lnSpc>
            </a:pPr>
            <a:r>
              <a:rPr lang="en-US" sz="2800" b="1"/>
              <a:t>Wi moesoe wani; wi moesoe de bereid foe gi abra alasani!</a:t>
            </a:r>
          </a:p>
        </p:txBody>
      </p:sp>
    </p:spTree>
  </p:cSld>
  <p:clrMapOvr>
    <a:masterClrMapping/>
  </p:clrMapOvr>
  <p:transition>
    <p:dissolve/>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134DB591-92CA-4586-99E1-DB3C1A4FFE58}" type="slidenum">
              <a:rPr lang="en-US"/>
              <a:pPr/>
              <a:t>107</a:t>
            </a:fld>
            <a:endParaRPr lang="en-US"/>
          </a:p>
        </p:txBody>
      </p:sp>
      <p:sp>
        <p:nvSpPr>
          <p:cNvPr id="701442" name="Rectangle 2"/>
          <p:cNvSpPr>
            <a:spLocks noGrp="1" noChangeArrowheads="1"/>
          </p:cNvSpPr>
          <p:nvPr>
            <p:ph type="title"/>
          </p:nvPr>
        </p:nvSpPr>
        <p:spPr/>
        <p:txBody>
          <a:bodyPr/>
          <a:lstStyle/>
          <a:p>
            <a:r>
              <a:rPr lang="en-US"/>
              <a:t>Bribi Jezus wawan kan gi joe da juisti libi</a:t>
            </a:r>
          </a:p>
        </p:txBody>
      </p:sp>
      <p:sp>
        <p:nvSpPr>
          <p:cNvPr id="701443" name="Rectangle 3"/>
          <p:cNvSpPr>
            <a:spLocks noGrp="1" noChangeArrowheads="1"/>
          </p:cNvSpPr>
          <p:nvPr>
            <p:ph type="body" idx="1"/>
          </p:nvPr>
        </p:nvSpPr>
        <p:spPr/>
        <p:txBody>
          <a:bodyPr/>
          <a:lstStyle/>
          <a:p>
            <a:r>
              <a:rPr lang="en-US"/>
              <a:t>Leki da verlam man na Betesda,  wi abi “no man” foe poti wi na ini da watra.</a:t>
            </a:r>
          </a:p>
          <a:p>
            <a:r>
              <a:rPr lang="en-US"/>
              <a:t>Jezus wawan kan meki wi genees, ma A sa doe so efoe wi gi Hem pasi</a:t>
            </a:r>
          </a:p>
          <a:p>
            <a:r>
              <a:rPr lang="en-US" b="1"/>
              <a:t>Gi abra nanga bribi en gi jesi.  No loekoe na fa foe firi, ma waka go</a:t>
            </a:r>
          </a:p>
        </p:txBody>
      </p:sp>
    </p:spTree>
  </p:cSld>
  <p:clrMapOvr>
    <a:masterClrMapping/>
  </p:clrMapOvr>
  <p:transition>
    <p:dissolve/>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92946371-BF39-437E-965B-6DC4702735D2}" type="slidenum">
              <a:rPr lang="en-US"/>
              <a:pPr/>
              <a:t>108</a:t>
            </a:fld>
            <a:endParaRPr lang="en-US"/>
          </a:p>
        </p:txBody>
      </p:sp>
      <p:sp>
        <p:nvSpPr>
          <p:cNvPr id="703490" name="Rectangle 2"/>
          <p:cNvSpPr>
            <a:spLocks noGrp="1" noChangeArrowheads="1"/>
          </p:cNvSpPr>
          <p:nvPr>
            <p:ph type="title"/>
          </p:nvPr>
        </p:nvSpPr>
        <p:spPr/>
        <p:txBody>
          <a:bodyPr/>
          <a:lstStyle/>
          <a:p>
            <a:r>
              <a:rPr lang="en-US"/>
              <a:t>Begi effectief</a:t>
            </a:r>
          </a:p>
        </p:txBody>
      </p:sp>
      <p:sp>
        <p:nvSpPr>
          <p:cNvPr id="703491" name="Rectangle 3"/>
          <p:cNvSpPr>
            <a:spLocks noGrp="1" noChangeArrowheads="1"/>
          </p:cNvSpPr>
          <p:nvPr>
            <p:ph type="body" idx="1"/>
          </p:nvPr>
        </p:nvSpPr>
        <p:spPr/>
        <p:txBody>
          <a:bodyPr/>
          <a:lstStyle/>
          <a:p>
            <a:r>
              <a:rPr lang="en-US" b="1"/>
              <a:t>Mk. 11:24 Foe dat'ede Mi taki gi oen taki: Sortoe sani oen wani te oen begi, bribi dati oen sa kisi dem, en oen sa abi dem.</a:t>
            </a:r>
          </a:p>
        </p:txBody>
      </p:sp>
    </p:spTree>
  </p:cSld>
  <p:clrMapOvr>
    <a:masterClrMapping/>
  </p:clrMapOvr>
  <p:transition>
    <p:dissolve/>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C07CB636-D1FA-4E66-8B62-B8F402C8E88C}" type="slidenum">
              <a:rPr lang="en-US"/>
              <a:pPr/>
              <a:t>109</a:t>
            </a:fld>
            <a:endParaRPr lang="en-US"/>
          </a:p>
        </p:txBody>
      </p:sp>
      <p:sp>
        <p:nvSpPr>
          <p:cNvPr id="705538" name="Rectangle 2"/>
          <p:cNvSpPr>
            <a:spLocks noGrp="1" noChangeArrowheads="1"/>
          </p:cNvSpPr>
          <p:nvPr>
            <p:ph type="title"/>
          </p:nvPr>
        </p:nvSpPr>
        <p:spPr/>
        <p:txBody>
          <a:bodyPr/>
          <a:lstStyle/>
          <a:p>
            <a:r>
              <a:rPr lang="en-US"/>
              <a:t>Feifi marki foe troe begi</a:t>
            </a:r>
          </a:p>
        </p:txBody>
      </p:sp>
      <p:sp>
        <p:nvSpPr>
          <p:cNvPr id="705539" name="Rectangle 3"/>
          <p:cNvSpPr>
            <a:spLocks noGrp="1" noChangeArrowheads="1"/>
          </p:cNvSpPr>
          <p:nvPr>
            <p:ph type="body" idx="1"/>
          </p:nvPr>
        </p:nvSpPr>
        <p:spPr/>
        <p:txBody>
          <a:bodyPr/>
          <a:lstStyle/>
          <a:p>
            <a:r>
              <a:rPr lang="en-US" b="1"/>
              <a:t>Tranga wani</a:t>
            </a:r>
          </a:p>
          <a:p>
            <a:r>
              <a:rPr lang="en-US" b="1"/>
              <a:t>Begi tapoe da wani</a:t>
            </a:r>
          </a:p>
          <a:p>
            <a:r>
              <a:rPr lang="en-US" b="1"/>
              <a:t>Da bribi disi tjari da begi na Gado</a:t>
            </a:r>
          </a:p>
          <a:p>
            <a:r>
              <a:rPr lang="en-US" b="1"/>
              <a:t>Accepteer da antwoord foe Gado</a:t>
            </a:r>
          </a:p>
          <a:p>
            <a:r>
              <a:rPr lang="en-US" b="1"/>
              <a:t>Ervaar da blesi joe ben aksi</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Footer Placeholder 4"/>
          <p:cNvSpPr>
            <a:spLocks noGrp="1"/>
          </p:cNvSpPr>
          <p:nvPr>
            <p:ph type="ftr" sz="quarter" idx="11"/>
          </p:nvPr>
        </p:nvSpPr>
        <p:spPr>
          <a:noFill/>
        </p:spPr>
        <p:txBody>
          <a:bodyPr/>
          <a:lstStyle/>
          <a:p>
            <a:r>
              <a:rPr lang="en-US"/>
              <a:t>Faste nanga Begi</a:t>
            </a:r>
          </a:p>
        </p:txBody>
      </p:sp>
      <p:sp>
        <p:nvSpPr>
          <p:cNvPr id="13316" name="Slide Number Placeholder 5"/>
          <p:cNvSpPr>
            <a:spLocks noGrp="1"/>
          </p:cNvSpPr>
          <p:nvPr>
            <p:ph type="sldNum" sz="quarter" idx="12"/>
          </p:nvPr>
        </p:nvSpPr>
        <p:spPr>
          <a:noFill/>
        </p:spPr>
        <p:txBody>
          <a:bodyPr/>
          <a:lstStyle/>
          <a:p>
            <a:fld id="{99044850-8BBB-46E5-BB99-DB4E67CDF416}" type="slidenum">
              <a:rPr lang="en-US"/>
              <a:pPr/>
              <a:t>11</a:t>
            </a:fld>
            <a:endParaRPr lang="en-US"/>
          </a:p>
        </p:txBody>
      </p:sp>
      <p:sp>
        <p:nvSpPr>
          <p:cNvPr id="13317" name="Rectangle 2"/>
          <p:cNvSpPr>
            <a:spLocks noGrp="1" noChangeArrowheads="1"/>
          </p:cNvSpPr>
          <p:nvPr>
            <p:ph type="title"/>
          </p:nvPr>
        </p:nvSpPr>
        <p:spPr/>
        <p:txBody>
          <a:bodyPr/>
          <a:lstStyle/>
          <a:p>
            <a:pPr eaLnBrk="1" hangingPunct="1"/>
            <a:r>
              <a:rPr lang="en-US" smtClean="0"/>
              <a:t>Regular faste</a:t>
            </a:r>
          </a:p>
        </p:txBody>
      </p:sp>
      <p:sp>
        <p:nvSpPr>
          <p:cNvPr id="13318" name="Rectangle 3"/>
          <p:cNvSpPr>
            <a:spLocks noGrp="1" noChangeArrowheads="1"/>
          </p:cNvSpPr>
          <p:nvPr>
            <p:ph type="body" idx="1"/>
          </p:nvPr>
        </p:nvSpPr>
        <p:spPr/>
        <p:txBody>
          <a:bodyPr/>
          <a:lstStyle/>
          <a:p>
            <a:pPr eaLnBrk="1" hangingPunct="1"/>
            <a:r>
              <a:rPr lang="en-US" smtClean="0"/>
              <a:t>Wi no moesoe dwingi trawan foe doe so</a:t>
            </a:r>
          </a:p>
          <a:p>
            <a:pPr eaLnBrk="1" hangingPunct="1"/>
            <a:r>
              <a:rPr lang="en-US" smtClean="0"/>
              <a:t>Wi moesoe loekoe boen dati jeje blesi kom  foe hem toe.  Joe kan teki da tem foe loekoe na ini joe hati, en foe begi gi joesrefi nanga trawan</a:t>
            </a:r>
          </a:p>
        </p:txBody>
      </p:sp>
    </p:spTree>
  </p:cSld>
  <p:clrMapOvr>
    <a:masterClrMapping/>
  </p:clrMapOvr>
  <p:transition>
    <p:dissolve/>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F19C08D5-C4F3-44B2-8A54-84E10F1879D9}" type="slidenum">
              <a:rPr lang="en-US"/>
              <a:pPr/>
              <a:t>110</a:t>
            </a:fld>
            <a:endParaRPr lang="en-US"/>
          </a:p>
        </p:txBody>
      </p:sp>
      <p:sp>
        <p:nvSpPr>
          <p:cNvPr id="707586" name="Rectangle 2"/>
          <p:cNvSpPr>
            <a:spLocks noGrp="1" noChangeArrowheads="1"/>
          </p:cNvSpPr>
          <p:nvPr>
            <p:ph type="title"/>
          </p:nvPr>
        </p:nvSpPr>
        <p:spPr/>
        <p:txBody>
          <a:bodyPr/>
          <a:lstStyle/>
          <a:p>
            <a:r>
              <a:rPr lang="en-US"/>
              <a:t>Tranga wani</a:t>
            </a:r>
          </a:p>
        </p:txBody>
      </p:sp>
      <p:sp>
        <p:nvSpPr>
          <p:cNvPr id="707587" name="Rectangle 3"/>
          <p:cNvSpPr>
            <a:spLocks noGrp="1" noChangeArrowheads="1"/>
          </p:cNvSpPr>
          <p:nvPr>
            <p:ph type="body" idx="1"/>
          </p:nvPr>
        </p:nvSpPr>
        <p:spPr>
          <a:xfrm>
            <a:off x="827088" y="2017713"/>
            <a:ext cx="8128000" cy="4114800"/>
          </a:xfrm>
        </p:spPr>
        <p:txBody>
          <a:bodyPr/>
          <a:lstStyle/>
          <a:p>
            <a:pPr>
              <a:lnSpc>
                <a:spcPct val="90000"/>
              </a:lnSpc>
            </a:pPr>
            <a:r>
              <a:rPr lang="en-US" sz="2800" b="1"/>
              <a:t>Jeremia 29:13 En oen sa soekoe Mi, en oen sa feni Mi te oen sa soekoe Mi nanga oen </a:t>
            </a:r>
            <a:r>
              <a:rPr lang="en-US" sz="2800" b="1">
                <a:solidFill>
                  <a:schemeClr val="accent2"/>
                </a:solidFill>
              </a:rPr>
              <a:t>heri hati</a:t>
            </a:r>
            <a:r>
              <a:rPr lang="en-US" sz="2800" b="1"/>
              <a:t>.</a:t>
            </a:r>
          </a:p>
          <a:p>
            <a:pPr>
              <a:lnSpc>
                <a:spcPct val="90000"/>
              </a:lnSpc>
            </a:pPr>
            <a:r>
              <a:rPr lang="en-US" sz="2800" b="1"/>
              <a:t>Mk. 12:29. En Jezus ben piki hem taki: Da moro bigiwan foe dem komanderi de disi: Jere, O Israël; MASRA wi Gado de wan Masra;  30. </a:t>
            </a:r>
            <a:r>
              <a:rPr lang="en-US" sz="2800" b="1">
                <a:solidFill>
                  <a:schemeClr val="accent2"/>
                </a:solidFill>
              </a:rPr>
              <a:t>En joe sa lobi MASRA joe Gado nanga joe heri hati, nanga joe heri sieli, nanga joe heri prakseri, nanga joe heri tranga</a:t>
            </a:r>
            <a:r>
              <a:rPr lang="en-US" sz="2800" b="1"/>
              <a:t>; disi de da fosi </a:t>
            </a:r>
            <a:r>
              <a:rPr lang="en-US" sz="2800" b="1">
                <a:solidFill>
                  <a:schemeClr val="accent2"/>
                </a:solidFill>
              </a:rPr>
              <a:t>komanderi</a:t>
            </a:r>
            <a:r>
              <a:rPr lang="en-US" sz="2800" b="1"/>
              <a:t>.</a:t>
            </a:r>
          </a:p>
        </p:txBody>
      </p:sp>
    </p:spTree>
  </p:cSld>
  <p:clrMapOvr>
    <a:masterClrMapping/>
  </p:clrMapOvr>
  <p:transition>
    <p:dissolve/>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95EA6B47-03B3-43CD-84F6-0DC018264700}" type="slidenum">
              <a:rPr lang="en-US"/>
              <a:pPr/>
              <a:t>111</a:t>
            </a:fld>
            <a:endParaRPr lang="en-US"/>
          </a:p>
        </p:txBody>
      </p:sp>
      <p:sp>
        <p:nvSpPr>
          <p:cNvPr id="709634" name="Rectangle 2"/>
          <p:cNvSpPr>
            <a:spLocks noGrp="1" noChangeArrowheads="1"/>
          </p:cNvSpPr>
          <p:nvPr>
            <p:ph type="title"/>
          </p:nvPr>
        </p:nvSpPr>
        <p:spPr/>
        <p:txBody>
          <a:bodyPr/>
          <a:lstStyle/>
          <a:p>
            <a:r>
              <a:rPr lang="en-US"/>
              <a:t>Wan jeje-regel foe Gado</a:t>
            </a:r>
            <a:br>
              <a:rPr lang="en-US"/>
            </a:br>
            <a:endParaRPr lang="en-US"/>
          </a:p>
        </p:txBody>
      </p:sp>
      <p:sp>
        <p:nvSpPr>
          <p:cNvPr id="709635" name="Rectangle 3"/>
          <p:cNvSpPr>
            <a:spLocks noGrp="1" noChangeArrowheads="1"/>
          </p:cNvSpPr>
          <p:nvPr>
            <p:ph type="body" idx="1"/>
          </p:nvPr>
        </p:nvSpPr>
        <p:spPr/>
        <p:txBody>
          <a:bodyPr/>
          <a:lstStyle/>
          <a:p>
            <a:r>
              <a:rPr lang="en-US" dirty="0" err="1"/>
              <a:t>Gado</a:t>
            </a:r>
            <a:r>
              <a:rPr lang="en-US" dirty="0"/>
              <a:t> </a:t>
            </a:r>
            <a:r>
              <a:rPr lang="en-US" dirty="0" err="1"/>
              <a:t>gi</a:t>
            </a:r>
            <a:r>
              <a:rPr lang="en-US" dirty="0"/>
              <a:t> </a:t>
            </a:r>
            <a:r>
              <a:rPr lang="en-US" dirty="0" err="1"/>
              <a:t>Hemsrefi</a:t>
            </a:r>
            <a:r>
              <a:rPr lang="en-US" dirty="0"/>
              <a:t> 100% </a:t>
            </a:r>
            <a:r>
              <a:rPr lang="en-US" dirty="0" err="1"/>
              <a:t>na</a:t>
            </a:r>
            <a:r>
              <a:rPr lang="en-US" dirty="0"/>
              <a:t> </a:t>
            </a:r>
            <a:r>
              <a:rPr lang="en-US" dirty="0" err="1"/>
              <a:t>da</a:t>
            </a:r>
            <a:r>
              <a:rPr lang="en-US" dirty="0"/>
              <a:t> man </a:t>
            </a:r>
            <a:r>
              <a:rPr lang="en-US" dirty="0" err="1"/>
              <a:t>disi</a:t>
            </a:r>
            <a:r>
              <a:rPr lang="en-US" dirty="0"/>
              <a:t> </a:t>
            </a:r>
            <a:r>
              <a:rPr lang="en-US" dirty="0" err="1"/>
              <a:t>soekoe</a:t>
            </a:r>
            <a:r>
              <a:rPr lang="en-US" dirty="0"/>
              <a:t> Hem 100% </a:t>
            </a:r>
            <a:r>
              <a:rPr lang="en-US" dirty="0" err="1"/>
              <a:t>na</a:t>
            </a:r>
            <a:r>
              <a:rPr lang="en-US" dirty="0"/>
              <a:t> </a:t>
            </a:r>
            <a:r>
              <a:rPr lang="en-US" dirty="0" err="1"/>
              <a:t>ini</a:t>
            </a:r>
            <a:r>
              <a:rPr lang="en-US" dirty="0"/>
              <a:t> hem </a:t>
            </a:r>
            <a:r>
              <a:rPr lang="en-US" dirty="0" err="1"/>
              <a:t>hati</a:t>
            </a:r>
            <a:r>
              <a:rPr lang="en-US" dirty="0"/>
              <a:t>.  A </a:t>
            </a:r>
            <a:r>
              <a:rPr lang="en-US" dirty="0" err="1"/>
              <a:t>moesoe</a:t>
            </a:r>
            <a:r>
              <a:rPr lang="en-US" dirty="0"/>
              <a:t> de #1 </a:t>
            </a:r>
            <a:r>
              <a:rPr lang="en-US" dirty="0" err="1"/>
              <a:t>na</a:t>
            </a:r>
            <a:r>
              <a:rPr lang="en-US" dirty="0"/>
              <a:t> </a:t>
            </a:r>
            <a:r>
              <a:rPr lang="en-US" dirty="0" err="1"/>
              <a:t>ini</a:t>
            </a:r>
            <a:r>
              <a:rPr lang="en-US" dirty="0"/>
              <a:t> </a:t>
            </a:r>
            <a:r>
              <a:rPr lang="en-US" dirty="0" err="1"/>
              <a:t>wi</a:t>
            </a:r>
            <a:r>
              <a:rPr lang="en-US" dirty="0"/>
              <a:t> </a:t>
            </a:r>
            <a:r>
              <a:rPr lang="en-US" dirty="0" err="1"/>
              <a:t>libi</a:t>
            </a:r>
            <a:endParaRPr lang="en-US" dirty="0"/>
          </a:p>
          <a:p>
            <a:r>
              <a:rPr lang="en-US" b="1" dirty="0"/>
              <a:t>Ps. 145:19</a:t>
            </a:r>
            <a:r>
              <a:rPr lang="en-US" dirty="0"/>
              <a:t> </a:t>
            </a:r>
            <a:r>
              <a:rPr lang="en-US" b="1" dirty="0"/>
              <a:t>A </a:t>
            </a:r>
            <a:r>
              <a:rPr lang="en-US" b="1" dirty="0" err="1"/>
              <a:t>sa</a:t>
            </a:r>
            <a:r>
              <a:rPr lang="en-US" b="1" dirty="0"/>
              <a:t> </a:t>
            </a:r>
            <a:r>
              <a:rPr lang="en-US" b="1" dirty="0" err="1"/>
              <a:t>gi</a:t>
            </a:r>
            <a:r>
              <a:rPr lang="en-US" b="1" dirty="0"/>
              <a:t> </a:t>
            </a:r>
            <a:r>
              <a:rPr lang="en-US" b="1" dirty="0" err="1"/>
              <a:t>dem</a:t>
            </a:r>
            <a:r>
              <a:rPr lang="en-US" b="1" dirty="0"/>
              <a:t> </a:t>
            </a:r>
            <a:r>
              <a:rPr lang="en-US" b="1" dirty="0" err="1"/>
              <a:t>soema</a:t>
            </a:r>
            <a:r>
              <a:rPr lang="en-US" b="1" dirty="0"/>
              <a:t> </a:t>
            </a:r>
            <a:r>
              <a:rPr lang="en-US" b="1" dirty="0" err="1"/>
              <a:t>disi</a:t>
            </a:r>
            <a:r>
              <a:rPr lang="en-US" b="1" dirty="0"/>
              <a:t> de </a:t>
            </a:r>
            <a:r>
              <a:rPr lang="en-US" b="1" dirty="0" err="1"/>
              <a:t>frede</a:t>
            </a:r>
            <a:r>
              <a:rPr lang="en-US" b="1" dirty="0"/>
              <a:t> Hem san </a:t>
            </a:r>
            <a:r>
              <a:rPr lang="en-US" b="1" dirty="0" err="1"/>
              <a:t>dem</a:t>
            </a:r>
            <a:r>
              <a:rPr lang="en-US" b="1" dirty="0"/>
              <a:t> </a:t>
            </a:r>
            <a:r>
              <a:rPr lang="en-US" b="1" dirty="0" err="1"/>
              <a:t>wani</a:t>
            </a:r>
            <a:r>
              <a:rPr lang="en-US" b="1" dirty="0"/>
              <a:t>; A </a:t>
            </a:r>
            <a:r>
              <a:rPr lang="en-US" b="1" dirty="0" err="1"/>
              <a:t>sa</a:t>
            </a:r>
            <a:r>
              <a:rPr lang="en-US" b="1" dirty="0"/>
              <a:t> </a:t>
            </a:r>
            <a:r>
              <a:rPr lang="en-US" b="1" dirty="0" err="1"/>
              <a:t>jere</a:t>
            </a:r>
            <a:r>
              <a:rPr lang="en-US" b="1" dirty="0"/>
              <a:t> </a:t>
            </a:r>
            <a:r>
              <a:rPr lang="en-US" b="1" dirty="0" err="1"/>
              <a:t>dem</a:t>
            </a:r>
            <a:r>
              <a:rPr lang="en-US" b="1" dirty="0"/>
              <a:t> </a:t>
            </a:r>
            <a:r>
              <a:rPr lang="en-US" b="1" dirty="0" err="1"/>
              <a:t>krei</a:t>
            </a:r>
            <a:r>
              <a:rPr lang="en-US" b="1" dirty="0"/>
              <a:t> toe, en A </a:t>
            </a:r>
            <a:r>
              <a:rPr lang="en-US" b="1" dirty="0" err="1"/>
              <a:t>sa</a:t>
            </a:r>
            <a:r>
              <a:rPr lang="en-US" b="1" dirty="0"/>
              <a:t> </a:t>
            </a:r>
            <a:r>
              <a:rPr lang="en-US" b="1" dirty="0" err="1" smtClean="0"/>
              <a:t>verloe-soe</a:t>
            </a:r>
            <a:r>
              <a:rPr lang="en-US" b="1" dirty="0" smtClean="0"/>
              <a:t> </a:t>
            </a:r>
            <a:r>
              <a:rPr lang="en-US" b="1" dirty="0" err="1"/>
              <a:t>dem</a:t>
            </a:r>
            <a:r>
              <a:rPr lang="en-US" b="1" dirty="0"/>
              <a:t>.</a:t>
            </a:r>
          </a:p>
        </p:txBody>
      </p:sp>
    </p:spTree>
  </p:cSld>
  <p:clrMapOvr>
    <a:masterClrMapping/>
  </p:clrMapOvr>
  <p:transition>
    <p:dissolve/>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CB2901A4-429D-44A8-B581-5A2B54B56F3A}" type="slidenum">
              <a:rPr lang="en-US"/>
              <a:pPr/>
              <a:t>112</a:t>
            </a:fld>
            <a:endParaRPr lang="en-US"/>
          </a:p>
        </p:txBody>
      </p:sp>
      <p:sp>
        <p:nvSpPr>
          <p:cNvPr id="711682" name="Rectangle 2"/>
          <p:cNvSpPr>
            <a:spLocks noGrp="1" noChangeArrowheads="1"/>
          </p:cNvSpPr>
          <p:nvPr>
            <p:ph type="title"/>
          </p:nvPr>
        </p:nvSpPr>
        <p:spPr/>
        <p:txBody>
          <a:bodyPr/>
          <a:lstStyle/>
          <a:p>
            <a:r>
              <a:rPr lang="en-US"/>
              <a:t>Begi</a:t>
            </a:r>
          </a:p>
        </p:txBody>
      </p:sp>
      <p:sp>
        <p:nvSpPr>
          <p:cNvPr id="711683" name="Rectangle 3"/>
          <p:cNvSpPr>
            <a:spLocks noGrp="1" noChangeArrowheads="1"/>
          </p:cNvSpPr>
          <p:nvPr>
            <p:ph type="body" idx="1"/>
          </p:nvPr>
        </p:nvSpPr>
        <p:spPr/>
        <p:txBody>
          <a:bodyPr/>
          <a:lstStyle/>
          <a:p>
            <a:r>
              <a:rPr lang="en-US" b="1" dirty="0" err="1"/>
              <a:t>Wi</a:t>
            </a:r>
            <a:r>
              <a:rPr lang="en-US" b="1" dirty="0"/>
              <a:t> </a:t>
            </a:r>
            <a:r>
              <a:rPr lang="en-US" b="1" dirty="0" err="1"/>
              <a:t>moesoe</a:t>
            </a:r>
            <a:r>
              <a:rPr lang="en-US" b="1" dirty="0"/>
              <a:t> </a:t>
            </a:r>
            <a:r>
              <a:rPr lang="en-US" b="1" dirty="0" err="1"/>
              <a:t>taki</a:t>
            </a:r>
            <a:r>
              <a:rPr lang="en-US" b="1" dirty="0"/>
              <a:t> san </a:t>
            </a:r>
            <a:r>
              <a:rPr lang="en-US" b="1" dirty="0" err="1"/>
              <a:t>wi</a:t>
            </a:r>
            <a:r>
              <a:rPr lang="en-US" b="1" dirty="0"/>
              <a:t> </a:t>
            </a:r>
            <a:r>
              <a:rPr lang="en-US" b="1" dirty="0" err="1"/>
              <a:t>wani</a:t>
            </a:r>
            <a:r>
              <a:rPr lang="en-US" b="1" dirty="0"/>
              <a:t>.  </a:t>
            </a:r>
            <a:r>
              <a:rPr lang="en-US" b="1" dirty="0" err="1"/>
              <a:t>Wi</a:t>
            </a:r>
            <a:r>
              <a:rPr lang="en-US" b="1" dirty="0"/>
              <a:t> </a:t>
            </a:r>
            <a:r>
              <a:rPr lang="en-US" b="1" dirty="0" err="1"/>
              <a:t>kom</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aanwezigheid</a:t>
            </a:r>
            <a:r>
              <a:rPr lang="en-US" b="1" dirty="0"/>
              <a:t> foe </a:t>
            </a:r>
            <a:r>
              <a:rPr lang="en-US" b="1" dirty="0" err="1"/>
              <a:t>Gado</a:t>
            </a:r>
            <a:r>
              <a:rPr lang="en-US" b="1" dirty="0"/>
              <a:t>, en </a:t>
            </a:r>
            <a:r>
              <a:rPr lang="en-US" b="1" dirty="0" err="1"/>
              <a:t>si</a:t>
            </a:r>
            <a:r>
              <a:rPr lang="en-US" b="1" dirty="0"/>
              <a:t> Hem attention, en </a:t>
            </a:r>
            <a:r>
              <a:rPr lang="en-US" b="1" dirty="0" err="1"/>
              <a:t>aksi</a:t>
            </a:r>
            <a:r>
              <a:rPr lang="en-US" b="1" dirty="0"/>
              <a:t> en </a:t>
            </a:r>
            <a:r>
              <a:rPr lang="en-US" b="1" dirty="0" err="1"/>
              <a:t>kisi</a:t>
            </a:r>
            <a:r>
              <a:rPr lang="en-US" b="1" dirty="0"/>
              <a:t> san </a:t>
            </a:r>
            <a:r>
              <a:rPr lang="en-US" b="1" dirty="0" err="1"/>
              <a:t>wi</a:t>
            </a:r>
            <a:r>
              <a:rPr lang="en-US" b="1" dirty="0"/>
              <a:t> </a:t>
            </a:r>
            <a:r>
              <a:rPr lang="en-US" b="1" dirty="0" err="1"/>
              <a:t>wani</a:t>
            </a:r>
            <a:endParaRPr lang="en-US" b="1" dirty="0"/>
          </a:p>
          <a:p>
            <a:r>
              <a:rPr lang="en-US" b="1" dirty="0" err="1"/>
              <a:t>Poti</a:t>
            </a:r>
            <a:r>
              <a:rPr lang="en-US" b="1" dirty="0"/>
              <a:t> </a:t>
            </a:r>
            <a:r>
              <a:rPr lang="en-US" b="1" dirty="0" err="1"/>
              <a:t>wi</a:t>
            </a:r>
            <a:r>
              <a:rPr lang="en-US" b="1" dirty="0"/>
              <a:t> </a:t>
            </a:r>
            <a:r>
              <a:rPr lang="en-US" b="1" dirty="0" err="1"/>
              <a:t>nowtoe</a:t>
            </a:r>
            <a:r>
              <a:rPr lang="en-US" b="1" dirty="0"/>
              <a:t> </a:t>
            </a:r>
            <a:r>
              <a:rPr lang="en-US" b="1" dirty="0" err="1"/>
              <a:t>na</a:t>
            </a:r>
            <a:r>
              <a:rPr lang="en-US" b="1" dirty="0"/>
              <a:t> </a:t>
            </a:r>
            <a:r>
              <a:rPr lang="en-US" b="1" dirty="0" err="1"/>
              <a:t>ini</a:t>
            </a:r>
            <a:r>
              <a:rPr lang="en-US" b="1" dirty="0"/>
              <a:t> Hem </a:t>
            </a:r>
            <a:r>
              <a:rPr lang="en-US" b="1" dirty="0" err="1"/>
              <a:t>anoe</a:t>
            </a:r>
            <a:r>
              <a:rPr lang="en-US" b="1" dirty="0"/>
              <a:t> en </a:t>
            </a:r>
            <a:r>
              <a:rPr lang="en-US" b="1" dirty="0" err="1"/>
              <a:t>meki</a:t>
            </a:r>
            <a:r>
              <a:rPr lang="en-US" b="1" dirty="0"/>
              <a:t> hem tan drape</a:t>
            </a:r>
          </a:p>
        </p:txBody>
      </p:sp>
    </p:spTree>
  </p:cSld>
  <p:clrMapOvr>
    <a:masterClrMapping/>
  </p:clrMapOvr>
  <p:transition>
    <p:dissolve/>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675BE807-5B90-4935-B950-7BD1FDB0B05D}" type="slidenum">
              <a:rPr lang="en-US"/>
              <a:pPr/>
              <a:t>113</a:t>
            </a:fld>
            <a:endParaRPr lang="en-US"/>
          </a:p>
        </p:txBody>
      </p:sp>
      <p:sp>
        <p:nvSpPr>
          <p:cNvPr id="713730" name="Rectangle 2"/>
          <p:cNvSpPr>
            <a:spLocks noGrp="1" noChangeArrowheads="1"/>
          </p:cNvSpPr>
          <p:nvPr>
            <p:ph type="title"/>
          </p:nvPr>
        </p:nvSpPr>
        <p:spPr/>
        <p:txBody>
          <a:bodyPr/>
          <a:lstStyle/>
          <a:p>
            <a:r>
              <a:rPr lang="en-US"/>
              <a:t>Bribi</a:t>
            </a:r>
          </a:p>
        </p:txBody>
      </p:sp>
      <p:sp>
        <p:nvSpPr>
          <p:cNvPr id="713731" name="Rectangle 3"/>
          <p:cNvSpPr>
            <a:spLocks noGrp="1" noChangeArrowheads="1"/>
          </p:cNvSpPr>
          <p:nvPr>
            <p:ph type="body" idx="1"/>
          </p:nvPr>
        </p:nvSpPr>
        <p:spPr/>
        <p:txBody>
          <a:bodyPr/>
          <a:lstStyle/>
          <a:p>
            <a:pPr>
              <a:lnSpc>
                <a:spcPct val="90000"/>
              </a:lnSpc>
            </a:pPr>
            <a:r>
              <a:rPr lang="en-US" sz="2800" dirty="0" err="1"/>
              <a:t>Wi</a:t>
            </a:r>
            <a:r>
              <a:rPr lang="en-US" sz="2800" dirty="0"/>
              <a:t> </a:t>
            </a:r>
            <a:r>
              <a:rPr lang="en-US" sz="2800" dirty="0" err="1"/>
              <a:t>waka</a:t>
            </a:r>
            <a:r>
              <a:rPr lang="en-US" sz="2800" dirty="0"/>
              <a:t> </a:t>
            </a:r>
            <a:r>
              <a:rPr lang="en-US" sz="2800" dirty="0" err="1"/>
              <a:t>nanga</a:t>
            </a:r>
            <a:r>
              <a:rPr lang="en-US" sz="2800" dirty="0"/>
              <a:t> </a:t>
            </a:r>
            <a:r>
              <a:rPr lang="en-US" sz="2800" dirty="0" err="1"/>
              <a:t>bribi</a:t>
            </a:r>
            <a:r>
              <a:rPr lang="en-US" sz="2800" dirty="0"/>
              <a:t> en no </a:t>
            </a:r>
            <a:r>
              <a:rPr lang="en-US" sz="2800" dirty="0" err="1"/>
              <a:t>nanga</a:t>
            </a:r>
            <a:r>
              <a:rPr lang="en-US" sz="2800" dirty="0"/>
              <a:t> san </a:t>
            </a:r>
            <a:r>
              <a:rPr lang="en-US" sz="2800" dirty="0" err="1"/>
              <a:t>wi</a:t>
            </a:r>
            <a:r>
              <a:rPr lang="en-US" sz="2800" dirty="0"/>
              <a:t> </a:t>
            </a:r>
            <a:r>
              <a:rPr lang="en-US" sz="2800" dirty="0" err="1"/>
              <a:t>si</a:t>
            </a:r>
            <a:r>
              <a:rPr lang="en-US" sz="2800" dirty="0"/>
              <a:t> – </a:t>
            </a:r>
            <a:r>
              <a:rPr lang="en-US" sz="2800" b="1" dirty="0" err="1">
                <a:solidFill>
                  <a:schemeClr val="accent2"/>
                </a:solidFill>
              </a:rPr>
              <a:t>wi</a:t>
            </a:r>
            <a:r>
              <a:rPr lang="en-US" sz="2800" b="1" dirty="0">
                <a:solidFill>
                  <a:schemeClr val="accent2"/>
                </a:solidFill>
              </a:rPr>
              <a:t> no </a:t>
            </a:r>
            <a:r>
              <a:rPr lang="en-US" sz="2800" b="1" dirty="0" err="1">
                <a:solidFill>
                  <a:schemeClr val="accent2"/>
                </a:solidFill>
              </a:rPr>
              <a:t>moesoe</a:t>
            </a:r>
            <a:r>
              <a:rPr lang="en-US" sz="2800" b="1" dirty="0">
                <a:solidFill>
                  <a:schemeClr val="accent2"/>
                </a:solidFill>
              </a:rPr>
              <a:t> focus </a:t>
            </a:r>
            <a:r>
              <a:rPr lang="en-US" sz="2800" b="1" dirty="0" err="1">
                <a:solidFill>
                  <a:schemeClr val="accent2"/>
                </a:solidFill>
              </a:rPr>
              <a:t>tapoe</a:t>
            </a:r>
            <a:r>
              <a:rPr lang="en-US" sz="2800" b="1" dirty="0">
                <a:solidFill>
                  <a:schemeClr val="accent2"/>
                </a:solidFill>
              </a:rPr>
              <a:t> </a:t>
            </a:r>
            <a:r>
              <a:rPr lang="en-US" sz="2800" b="1" dirty="0" err="1">
                <a:solidFill>
                  <a:schemeClr val="accent2"/>
                </a:solidFill>
              </a:rPr>
              <a:t>sani</a:t>
            </a:r>
            <a:r>
              <a:rPr lang="en-US" sz="2800" b="1" dirty="0">
                <a:solidFill>
                  <a:schemeClr val="accent2"/>
                </a:solidFill>
              </a:rPr>
              <a:t> </a:t>
            </a:r>
            <a:r>
              <a:rPr lang="en-US" sz="2800" b="1" dirty="0" err="1">
                <a:solidFill>
                  <a:schemeClr val="accent2"/>
                </a:solidFill>
              </a:rPr>
              <a:t>wi</a:t>
            </a:r>
            <a:r>
              <a:rPr lang="en-US" sz="2800" b="1" dirty="0">
                <a:solidFill>
                  <a:schemeClr val="accent2"/>
                </a:solidFill>
              </a:rPr>
              <a:t> </a:t>
            </a:r>
            <a:r>
              <a:rPr lang="en-US" sz="2800" b="1" dirty="0" err="1">
                <a:solidFill>
                  <a:schemeClr val="accent2"/>
                </a:solidFill>
              </a:rPr>
              <a:t>si</a:t>
            </a:r>
            <a:r>
              <a:rPr lang="en-US" sz="2800" dirty="0"/>
              <a:t>, ma </a:t>
            </a:r>
            <a:r>
              <a:rPr lang="en-US" sz="2800" dirty="0" err="1"/>
              <a:t>sani</a:t>
            </a:r>
            <a:r>
              <a:rPr lang="en-US" sz="2800" dirty="0"/>
              <a:t> </a:t>
            </a:r>
            <a:r>
              <a:rPr lang="en-US" sz="2800" dirty="0" err="1"/>
              <a:t>wi</a:t>
            </a:r>
            <a:r>
              <a:rPr lang="en-US" sz="2800" dirty="0"/>
              <a:t> no </a:t>
            </a:r>
            <a:r>
              <a:rPr lang="en-US" sz="2800" dirty="0" err="1"/>
              <a:t>si</a:t>
            </a:r>
            <a:r>
              <a:rPr lang="en-US" sz="2800" dirty="0"/>
              <a:t>.  </a:t>
            </a:r>
          </a:p>
          <a:p>
            <a:pPr>
              <a:lnSpc>
                <a:spcPct val="90000"/>
              </a:lnSpc>
            </a:pPr>
            <a:r>
              <a:rPr lang="en-US" sz="2800" b="1" dirty="0"/>
              <a:t>2 Cor. 4:18 Te </a:t>
            </a:r>
            <a:r>
              <a:rPr lang="en-US" sz="2800" b="1" dirty="0" err="1"/>
              <a:t>wi</a:t>
            </a:r>
            <a:r>
              <a:rPr lang="en-US" sz="2800" b="1" dirty="0"/>
              <a:t> no </a:t>
            </a:r>
            <a:r>
              <a:rPr lang="en-US" sz="2800" b="1" dirty="0" err="1"/>
              <a:t>loekoe</a:t>
            </a:r>
            <a:r>
              <a:rPr lang="en-US" sz="2800" b="1" dirty="0"/>
              <a:t> </a:t>
            </a:r>
            <a:r>
              <a:rPr lang="en-US" sz="2800" b="1" dirty="0" err="1"/>
              <a:t>na</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wi</a:t>
            </a:r>
            <a:r>
              <a:rPr lang="en-US" sz="2800" b="1" dirty="0"/>
              <a:t> </a:t>
            </a:r>
            <a:r>
              <a:rPr lang="en-US" sz="2800" b="1" dirty="0" err="1"/>
              <a:t>kan</a:t>
            </a:r>
            <a:r>
              <a:rPr lang="en-US" sz="2800" b="1" dirty="0"/>
              <a:t> </a:t>
            </a:r>
            <a:r>
              <a:rPr lang="en-US" sz="2800" b="1" dirty="0" err="1"/>
              <a:t>si</a:t>
            </a:r>
            <a:r>
              <a:rPr lang="en-US" sz="2800" b="1" dirty="0"/>
              <a:t>, ma </a:t>
            </a:r>
            <a:r>
              <a:rPr lang="en-US" sz="2800" b="1" dirty="0" err="1"/>
              <a:t>na</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wi</a:t>
            </a:r>
            <a:r>
              <a:rPr lang="en-US" sz="2800" b="1" dirty="0"/>
              <a:t> no man </a:t>
            </a:r>
            <a:r>
              <a:rPr lang="en-US" sz="2800" b="1" dirty="0" err="1"/>
              <a:t>si</a:t>
            </a:r>
            <a:r>
              <a:rPr lang="en-US" sz="2800" b="1" dirty="0"/>
              <a:t>; </a:t>
            </a:r>
            <a:r>
              <a:rPr lang="en-US" sz="2800" b="1" dirty="0" err="1"/>
              <a:t>bikasi</a:t>
            </a:r>
            <a:r>
              <a:rPr lang="en-US" sz="2800" b="1" dirty="0"/>
              <a:t> </a:t>
            </a:r>
            <a:r>
              <a:rPr lang="en-US" sz="2800" b="1" dirty="0" err="1"/>
              <a:t>dem</a:t>
            </a:r>
            <a:r>
              <a:rPr lang="en-US" sz="2800" b="1" dirty="0"/>
              <a:t> </a:t>
            </a:r>
            <a:r>
              <a:rPr lang="en-US" sz="2800" b="1" dirty="0" err="1"/>
              <a:t>sani</a:t>
            </a:r>
            <a:r>
              <a:rPr lang="en-US" sz="2800" b="1" dirty="0"/>
              <a:t> </a:t>
            </a:r>
            <a:r>
              <a:rPr lang="en-US" sz="2800" b="1" dirty="0" err="1"/>
              <a:t>wi</a:t>
            </a:r>
            <a:r>
              <a:rPr lang="en-US" sz="2800" b="1" dirty="0"/>
              <a:t> </a:t>
            </a:r>
            <a:r>
              <a:rPr lang="en-US" sz="2800" b="1" dirty="0" err="1"/>
              <a:t>kan</a:t>
            </a:r>
            <a:r>
              <a:rPr lang="en-US" sz="2800" b="1" dirty="0"/>
              <a:t> </a:t>
            </a:r>
            <a:r>
              <a:rPr lang="en-US" sz="2800" b="1" dirty="0" err="1"/>
              <a:t>si</a:t>
            </a:r>
            <a:r>
              <a:rPr lang="en-US" sz="2800" b="1" dirty="0"/>
              <a:t> de foe wan </a:t>
            </a:r>
            <a:r>
              <a:rPr lang="en-US" sz="2800" b="1" dirty="0" err="1"/>
              <a:t>pisi</a:t>
            </a:r>
            <a:r>
              <a:rPr lang="en-US" sz="2800" b="1" dirty="0"/>
              <a:t> tem </a:t>
            </a:r>
            <a:r>
              <a:rPr lang="en-US" sz="2800" b="1" dirty="0" err="1"/>
              <a:t>nomo</a:t>
            </a:r>
            <a:r>
              <a:rPr lang="en-US" sz="2800" b="1" dirty="0"/>
              <a:t>, ma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wi</a:t>
            </a:r>
            <a:r>
              <a:rPr lang="en-US" sz="2800" b="1" dirty="0"/>
              <a:t> no </a:t>
            </a:r>
            <a:r>
              <a:rPr lang="en-US" sz="2800" b="1" dirty="0" err="1"/>
              <a:t>kan</a:t>
            </a:r>
            <a:r>
              <a:rPr lang="en-US" sz="2800" b="1" dirty="0"/>
              <a:t> </a:t>
            </a:r>
            <a:r>
              <a:rPr lang="en-US" sz="2800" b="1" dirty="0" err="1"/>
              <a:t>si</a:t>
            </a:r>
            <a:r>
              <a:rPr lang="en-US" sz="2800" b="1" dirty="0"/>
              <a:t> de foe </a:t>
            </a:r>
            <a:r>
              <a:rPr lang="en-US" sz="2800" b="1" dirty="0" err="1"/>
              <a:t>teego</a:t>
            </a:r>
            <a:r>
              <a:rPr lang="en-US" sz="2800" b="1" dirty="0"/>
              <a:t>.</a:t>
            </a:r>
          </a:p>
          <a:p>
            <a:pPr>
              <a:lnSpc>
                <a:spcPct val="90000"/>
              </a:lnSpc>
            </a:pPr>
            <a:r>
              <a:rPr lang="en-US" sz="2800" b="1" dirty="0" err="1"/>
              <a:t>Gado</a:t>
            </a:r>
            <a:r>
              <a:rPr lang="en-US" sz="2800" b="1" dirty="0"/>
              <a:t> de </a:t>
            </a:r>
            <a:r>
              <a:rPr lang="en-US" sz="2800" b="1" dirty="0" err="1"/>
              <a:t>Gado</a:t>
            </a:r>
            <a:r>
              <a:rPr lang="en-US" sz="2800" b="1" dirty="0"/>
              <a:t>.  </a:t>
            </a:r>
            <a:r>
              <a:rPr lang="en-US" sz="2800" b="1" dirty="0" err="1"/>
              <a:t>Gado</a:t>
            </a:r>
            <a:r>
              <a:rPr lang="en-US" sz="2800" b="1" dirty="0"/>
              <a:t> </a:t>
            </a:r>
            <a:r>
              <a:rPr lang="en-US" sz="2800" b="1" dirty="0" err="1"/>
              <a:t>kan</a:t>
            </a:r>
            <a:r>
              <a:rPr lang="en-US" sz="2800" b="1" dirty="0"/>
              <a:t> doe </a:t>
            </a:r>
            <a:r>
              <a:rPr lang="en-US" sz="2800" b="1" dirty="0" err="1"/>
              <a:t>alasani</a:t>
            </a:r>
            <a:r>
              <a:rPr lang="en-US" sz="2800" b="1" dirty="0"/>
              <a:t>.  En </a:t>
            </a:r>
            <a:r>
              <a:rPr lang="en-US" sz="2800" b="1" dirty="0" err="1"/>
              <a:t>Gado</a:t>
            </a:r>
            <a:r>
              <a:rPr lang="en-US" sz="2800" b="1" dirty="0"/>
              <a:t> </a:t>
            </a:r>
            <a:r>
              <a:rPr lang="en-US" sz="2800" b="1" dirty="0" err="1"/>
              <a:t>sa</a:t>
            </a:r>
            <a:r>
              <a:rPr lang="en-US" sz="2800" b="1" dirty="0"/>
              <a:t> </a:t>
            </a:r>
            <a:r>
              <a:rPr lang="en-US" sz="2800" b="1" dirty="0" err="1"/>
              <a:t>jere</a:t>
            </a:r>
            <a:r>
              <a:rPr lang="en-US" sz="2800" b="1" dirty="0"/>
              <a:t> en doe…</a:t>
            </a:r>
          </a:p>
        </p:txBody>
      </p:sp>
    </p:spTree>
  </p:cSld>
  <p:clrMapOvr>
    <a:masterClrMapping/>
  </p:clrMapOvr>
  <p:transition>
    <p:dissolve/>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84257C32-6BDC-4555-89B7-F10BF891F6F4}" type="slidenum">
              <a:rPr lang="en-US"/>
              <a:pPr/>
              <a:t>114</a:t>
            </a:fld>
            <a:endParaRPr lang="en-US"/>
          </a:p>
        </p:txBody>
      </p:sp>
      <p:sp>
        <p:nvSpPr>
          <p:cNvPr id="715778" name="Rectangle 2"/>
          <p:cNvSpPr>
            <a:spLocks noGrp="1" noChangeArrowheads="1"/>
          </p:cNvSpPr>
          <p:nvPr>
            <p:ph type="title"/>
          </p:nvPr>
        </p:nvSpPr>
        <p:spPr/>
        <p:txBody>
          <a:bodyPr/>
          <a:lstStyle/>
          <a:p>
            <a:r>
              <a:rPr lang="en-US"/>
              <a:t>A bribi dati a ben kisi kaba…</a:t>
            </a:r>
          </a:p>
        </p:txBody>
      </p:sp>
      <p:sp>
        <p:nvSpPr>
          <p:cNvPr id="715779" name="Rectangle 3"/>
          <p:cNvSpPr>
            <a:spLocks noGrp="1" noChangeArrowheads="1"/>
          </p:cNvSpPr>
          <p:nvPr>
            <p:ph type="body" idx="1"/>
          </p:nvPr>
        </p:nvSpPr>
        <p:spPr/>
        <p:txBody>
          <a:bodyPr/>
          <a:lstStyle/>
          <a:p>
            <a:pPr>
              <a:lnSpc>
                <a:spcPct val="90000"/>
              </a:lnSpc>
            </a:pPr>
            <a:r>
              <a:rPr lang="en-US"/>
              <a:t>Disi de moeilijk.  Wi moesoe sabi jeje-fasi dati wi ben tjari da sani gi Gado en dati Gado ben jere da begi foe wi.  </a:t>
            </a:r>
          </a:p>
          <a:p>
            <a:pPr>
              <a:lnSpc>
                <a:spcPct val="90000"/>
              </a:lnSpc>
            </a:pPr>
            <a:r>
              <a:rPr lang="en-US"/>
              <a:t>Wi no moesoe tapoe te leki wi sabi wi ben kisi disi.  </a:t>
            </a:r>
          </a:p>
          <a:p>
            <a:pPr>
              <a:lnSpc>
                <a:spcPct val="90000"/>
              </a:lnSpc>
            </a:pPr>
            <a:r>
              <a:rPr lang="en-US"/>
              <a:t>Begi foe da jeje foe gnade en begi</a:t>
            </a:r>
          </a:p>
          <a:p>
            <a:pPr>
              <a:lnSpc>
                <a:spcPct val="90000"/>
              </a:lnSpc>
            </a:pPr>
            <a:r>
              <a:rPr lang="en-US"/>
              <a:t>Dan gi grantangi en wroko leki joe abi hem kaba alwasi no no firi efoe si</a:t>
            </a:r>
          </a:p>
        </p:txBody>
      </p:sp>
    </p:spTree>
  </p:cSld>
  <p:clrMapOvr>
    <a:masterClrMapping/>
  </p:clrMapOvr>
  <p:transition>
    <p:dissolve/>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CA22964A-F924-457B-8ABD-221D040A18D0}" type="slidenum">
              <a:rPr lang="en-US"/>
              <a:pPr/>
              <a:t>115</a:t>
            </a:fld>
            <a:endParaRPr lang="en-US" dirty="0"/>
          </a:p>
        </p:txBody>
      </p:sp>
      <p:sp>
        <p:nvSpPr>
          <p:cNvPr id="717826" name="Rectangle 2"/>
          <p:cNvSpPr>
            <a:spLocks noGrp="1" noChangeArrowheads="1"/>
          </p:cNvSpPr>
          <p:nvPr>
            <p:ph type="title"/>
          </p:nvPr>
        </p:nvSpPr>
        <p:spPr/>
        <p:txBody>
          <a:bodyPr/>
          <a:lstStyle/>
          <a:p>
            <a:r>
              <a:rPr lang="en-US" sz="4000"/>
              <a:t>Da Santa Jeje – da Jeje foe gnade nanga begi: Zech. 12:10</a:t>
            </a:r>
          </a:p>
        </p:txBody>
      </p:sp>
      <p:sp>
        <p:nvSpPr>
          <p:cNvPr id="717827" name="Rectangle 3"/>
          <p:cNvSpPr>
            <a:spLocks noGrp="1" noChangeArrowheads="1"/>
          </p:cNvSpPr>
          <p:nvPr>
            <p:ph type="body" idx="1"/>
          </p:nvPr>
        </p:nvSpPr>
        <p:spPr/>
        <p:txBody>
          <a:bodyPr/>
          <a:lstStyle/>
          <a:p>
            <a:r>
              <a:rPr lang="en-US" b="1" dirty="0"/>
              <a:t>Judas 20</a:t>
            </a:r>
            <a:r>
              <a:rPr lang="en-US" b="1" dirty="0" smtClean="0"/>
              <a:t>: Ma </a:t>
            </a:r>
            <a:r>
              <a:rPr lang="en-US" b="1" dirty="0" err="1"/>
              <a:t>lobiwan</a:t>
            </a:r>
            <a:r>
              <a:rPr lang="en-US" b="1" dirty="0"/>
              <a:t>, </a:t>
            </a:r>
            <a:r>
              <a:rPr lang="en-US" b="1" dirty="0" err="1"/>
              <a:t>oen</a:t>
            </a:r>
            <a:r>
              <a:rPr lang="en-US" b="1" dirty="0"/>
              <a:t> </a:t>
            </a:r>
            <a:r>
              <a:rPr lang="en-US" b="1" dirty="0" err="1"/>
              <a:t>moesoe</a:t>
            </a:r>
            <a:r>
              <a:rPr lang="en-US" b="1" dirty="0"/>
              <a:t> </a:t>
            </a:r>
            <a:r>
              <a:rPr lang="en-US" b="1" dirty="0" err="1"/>
              <a:t>bouw</a:t>
            </a:r>
            <a:r>
              <a:rPr lang="en-US" b="1" dirty="0"/>
              <a:t> </a:t>
            </a:r>
            <a:r>
              <a:rPr lang="en-US" b="1" dirty="0" err="1"/>
              <a:t>oensrefi</a:t>
            </a:r>
            <a:r>
              <a:rPr lang="en-US" b="1" dirty="0"/>
              <a:t> </a:t>
            </a:r>
            <a:r>
              <a:rPr lang="en-US" b="1" dirty="0" err="1"/>
              <a:t>kom</a:t>
            </a:r>
            <a:r>
              <a:rPr lang="en-US" b="1" dirty="0"/>
              <a:t> </a:t>
            </a:r>
            <a:r>
              <a:rPr lang="en-US" b="1" dirty="0" err="1"/>
              <a:t>moro</a:t>
            </a:r>
            <a:r>
              <a:rPr lang="en-US" b="1" dirty="0"/>
              <a:t> </a:t>
            </a:r>
            <a:r>
              <a:rPr lang="en-US" b="1" dirty="0" err="1"/>
              <a:t>tranga</a:t>
            </a:r>
            <a:r>
              <a:rPr lang="en-US" b="1" dirty="0"/>
              <a:t> </a:t>
            </a:r>
            <a:r>
              <a:rPr lang="en-US" b="1" dirty="0" err="1"/>
              <a:t>na</a:t>
            </a:r>
            <a:r>
              <a:rPr lang="en-US" b="1" dirty="0"/>
              <a:t> </a:t>
            </a:r>
            <a:r>
              <a:rPr lang="en-US" b="1" dirty="0" err="1"/>
              <a:t>ini</a:t>
            </a:r>
            <a:r>
              <a:rPr lang="en-US" b="1" dirty="0"/>
              <a:t> </a:t>
            </a:r>
            <a:r>
              <a:rPr lang="en-US" b="1" dirty="0" err="1"/>
              <a:t>oen</a:t>
            </a:r>
            <a:r>
              <a:rPr lang="en-US" b="1" dirty="0"/>
              <a:t> </a:t>
            </a:r>
            <a:r>
              <a:rPr lang="en-US" b="1" dirty="0" err="1"/>
              <a:t>santa</a:t>
            </a:r>
            <a:r>
              <a:rPr lang="en-US" b="1" dirty="0"/>
              <a:t> </a:t>
            </a:r>
            <a:r>
              <a:rPr lang="en-US" b="1" dirty="0" err="1"/>
              <a:t>bribi</a:t>
            </a:r>
            <a:r>
              <a:rPr lang="en-US" b="1" dirty="0"/>
              <a:t>, en </a:t>
            </a:r>
            <a:r>
              <a:rPr lang="en-US" b="1" dirty="0" err="1"/>
              <a:t>begi</a:t>
            </a:r>
            <a:r>
              <a:rPr lang="en-US" b="1" dirty="0"/>
              <a:t> </a:t>
            </a:r>
            <a:r>
              <a:rPr lang="en-US" b="1" dirty="0" err="1"/>
              <a:t>na</a:t>
            </a:r>
            <a:r>
              <a:rPr lang="en-US" b="1" dirty="0"/>
              <a:t> </a:t>
            </a:r>
            <a:r>
              <a:rPr lang="en-US" b="1" dirty="0" err="1"/>
              <a:t>ini</a:t>
            </a:r>
            <a:r>
              <a:rPr lang="en-US" b="1" dirty="0"/>
              <a:t> </a:t>
            </a:r>
            <a:r>
              <a:rPr lang="en-US" b="1" dirty="0" err="1"/>
              <a:t>da</a:t>
            </a:r>
            <a:r>
              <a:rPr lang="en-US" b="1" dirty="0"/>
              <a:t> Santa </a:t>
            </a:r>
            <a:r>
              <a:rPr lang="en-US" b="1" dirty="0" err="1"/>
              <a:t>Jeje</a:t>
            </a:r>
            <a:r>
              <a:rPr lang="en-US" b="1" dirty="0"/>
              <a:t>.</a:t>
            </a:r>
          </a:p>
          <a:p>
            <a:r>
              <a:rPr lang="en-US" b="1" dirty="0" err="1"/>
              <a:t>Efesi</a:t>
            </a:r>
            <a:r>
              <a:rPr lang="en-US" b="1" dirty="0"/>
              <a:t> 6:18 </a:t>
            </a:r>
            <a:r>
              <a:rPr lang="en-US" b="1" dirty="0" err="1"/>
              <a:t>Begi</a:t>
            </a:r>
            <a:r>
              <a:rPr lang="en-US" b="1" dirty="0"/>
              <a:t> </a:t>
            </a:r>
            <a:r>
              <a:rPr lang="en-US" b="1" dirty="0" err="1"/>
              <a:t>alatem</a:t>
            </a:r>
            <a:r>
              <a:rPr lang="en-US" b="1" dirty="0"/>
              <a:t> </a:t>
            </a:r>
            <a:r>
              <a:rPr lang="en-US" b="1" dirty="0" err="1"/>
              <a:t>nanga</a:t>
            </a:r>
            <a:r>
              <a:rPr lang="en-US" b="1" dirty="0"/>
              <a:t> ala </a:t>
            </a:r>
            <a:r>
              <a:rPr lang="en-US" b="1" dirty="0" err="1"/>
              <a:t>begi</a:t>
            </a:r>
            <a:r>
              <a:rPr lang="en-US" b="1" dirty="0"/>
              <a:t> </a:t>
            </a:r>
            <a:r>
              <a:rPr lang="en-US" b="1" dirty="0" err="1"/>
              <a:t>nanga</a:t>
            </a:r>
            <a:r>
              <a:rPr lang="en-US" b="1" dirty="0"/>
              <a:t> </a:t>
            </a:r>
            <a:r>
              <a:rPr lang="en-US" b="1" dirty="0" err="1"/>
              <a:t>djeme</a:t>
            </a:r>
            <a:r>
              <a:rPr lang="en-US" b="1" dirty="0"/>
              <a:t> </a:t>
            </a:r>
            <a:r>
              <a:rPr lang="en-US" b="1" dirty="0" err="1"/>
              <a:t>na</a:t>
            </a:r>
            <a:r>
              <a:rPr lang="en-US" b="1" dirty="0"/>
              <a:t> </a:t>
            </a:r>
            <a:r>
              <a:rPr lang="en-US" b="1" dirty="0" err="1" smtClean="0"/>
              <a:t>ini</a:t>
            </a:r>
            <a:r>
              <a:rPr lang="en-US" b="1" dirty="0" smtClean="0"/>
              <a:t> </a:t>
            </a:r>
            <a:r>
              <a:rPr lang="en-US" b="1" dirty="0" err="1" smtClean="0"/>
              <a:t>da</a:t>
            </a:r>
            <a:r>
              <a:rPr lang="en-US" b="1" dirty="0" smtClean="0"/>
              <a:t>  </a:t>
            </a:r>
            <a:r>
              <a:rPr lang="en-US" b="1" dirty="0" err="1"/>
              <a:t>Jeje</a:t>
            </a:r>
            <a:r>
              <a:rPr lang="en-US" b="1" dirty="0"/>
              <a:t>, en </a:t>
            </a:r>
            <a:r>
              <a:rPr lang="en-US" b="1" dirty="0" err="1"/>
              <a:t>loekoe</a:t>
            </a:r>
            <a:r>
              <a:rPr lang="en-US" b="1" dirty="0"/>
              <a:t> </a:t>
            </a:r>
            <a:r>
              <a:rPr lang="en-US" b="1" dirty="0" err="1"/>
              <a:t>boen</a:t>
            </a:r>
            <a:r>
              <a:rPr lang="en-US" b="1" dirty="0"/>
              <a:t> </a:t>
            </a:r>
            <a:r>
              <a:rPr lang="en-US" b="1" dirty="0" err="1"/>
              <a:t>nanga</a:t>
            </a:r>
            <a:r>
              <a:rPr lang="en-US" b="1" dirty="0"/>
              <a:t> ala </a:t>
            </a:r>
            <a:r>
              <a:rPr lang="en-US" b="1" dirty="0" err="1"/>
              <a:t>pasensi</a:t>
            </a:r>
            <a:r>
              <a:rPr lang="en-US" b="1" dirty="0"/>
              <a:t> </a:t>
            </a:r>
            <a:r>
              <a:rPr lang="en-US" b="1" dirty="0" err="1"/>
              <a:t>nanga</a:t>
            </a:r>
            <a:r>
              <a:rPr lang="en-US" b="1" dirty="0"/>
              <a:t> </a:t>
            </a:r>
            <a:r>
              <a:rPr lang="en-US" b="1" dirty="0" err="1"/>
              <a:t>begi</a:t>
            </a:r>
            <a:r>
              <a:rPr lang="en-US" b="1" dirty="0"/>
              <a:t> </a:t>
            </a:r>
            <a:r>
              <a:rPr lang="en-US" b="1" dirty="0" err="1"/>
              <a:t>gi</a:t>
            </a:r>
            <a:r>
              <a:rPr lang="en-US" b="1" dirty="0"/>
              <a:t> ala </a:t>
            </a:r>
            <a:r>
              <a:rPr lang="en-US" b="1" dirty="0" err="1"/>
              <a:t>santawan</a:t>
            </a:r>
            <a:r>
              <a:rPr lang="en-US" b="1" dirty="0"/>
              <a:t>;</a:t>
            </a:r>
          </a:p>
        </p:txBody>
      </p:sp>
    </p:spTree>
  </p:cSld>
  <p:clrMapOvr>
    <a:masterClrMapping/>
  </p:clrMapOvr>
  <p:transition>
    <p:dissolve/>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91C7FB09-5D7A-42B2-917E-CAA787164853}" type="slidenum">
              <a:rPr lang="en-US"/>
              <a:pPr/>
              <a:t>116</a:t>
            </a:fld>
            <a:endParaRPr lang="en-US"/>
          </a:p>
        </p:txBody>
      </p:sp>
      <p:sp>
        <p:nvSpPr>
          <p:cNvPr id="719874" name="Rectangle 2"/>
          <p:cNvSpPr>
            <a:spLocks noGrp="1" noChangeArrowheads="1"/>
          </p:cNvSpPr>
          <p:nvPr>
            <p:ph type="title"/>
          </p:nvPr>
        </p:nvSpPr>
        <p:spPr/>
        <p:txBody>
          <a:bodyPr/>
          <a:lstStyle/>
          <a:p>
            <a:r>
              <a:rPr lang="en-US"/>
              <a:t>Da Jeje foe begi</a:t>
            </a:r>
          </a:p>
        </p:txBody>
      </p:sp>
      <p:sp>
        <p:nvSpPr>
          <p:cNvPr id="719875" name="Rectangle 3"/>
          <p:cNvSpPr>
            <a:spLocks noGrp="1" noChangeArrowheads="1"/>
          </p:cNvSpPr>
          <p:nvPr>
            <p:ph type="body" idx="1"/>
          </p:nvPr>
        </p:nvSpPr>
        <p:spPr/>
        <p:txBody>
          <a:bodyPr/>
          <a:lstStyle/>
          <a:p>
            <a:r>
              <a:rPr lang="en-US" sz="2800" b="1"/>
              <a:t>Rom. 8:26. So srefi, da Jeje jepi wi swaki fasi toe; bikasi wi no sabi fa wi moesoe begi leki fa a de fiti; ma da Jeje Hemsrefi de begi gi wi nanga djeme disi oen no man taki.  27. En Hem disi ondrosoekoe da hati sabi san disi de na ini da prakseri foe da Jeje, bikasi A begi gi dem santawan nanga da wani foe Gado.</a:t>
            </a:r>
          </a:p>
        </p:txBody>
      </p:sp>
    </p:spTree>
  </p:cSld>
  <p:clrMapOvr>
    <a:masterClrMapping/>
  </p:clrMapOvr>
  <p:transition>
    <p:dissolve/>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70C4F0A8-7CD5-4963-B77E-7967D1E943F3}" type="slidenum">
              <a:rPr lang="en-US"/>
              <a:pPr/>
              <a:t>117</a:t>
            </a:fld>
            <a:endParaRPr lang="en-US"/>
          </a:p>
        </p:txBody>
      </p:sp>
      <p:sp>
        <p:nvSpPr>
          <p:cNvPr id="721922" name="Rectangle 2"/>
          <p:cNvSpPr>
            <a:spLocks noGrp="1" noChangeArrowheads="1"/>
          </p:cNvSpPr>
          <p:nvPr>
            <p:ph type="title"/>
          </p:nvPr>
        </p:nvSpPr>
        <p:spPr/>
        <p:txBody>
          <a:bodyPr/>
          <a:lstStyle/>
          <a:p>
            <a:r>
              <a:rPr lang="en-US"/>
              <a:t>Da Santa Jeje nanga da bribiwan</a:t>
            </a:r>
          </a:p>
        </p:txBody>
      </p:sp>
      <p:sp>
        <p:nvSpPr>
          <p:cNvPr id="721923" name="Rectangle 3"/>
          <p:cNvSpPr>
            <a:spLocks noGrp="1" noChangeArrowheads="1"/>
          </p:cNvSpPr>
          <p:nvPr>
            <p:ph type="body" idx="1"/>
          </p:nvPr>
        </p:nvSpPr>
        <p:spPr/>
        <p:txBody>
          <a:bodyPr/>
          <a:lstStyle/>
          <a:p>
            <a:r>
              <a:rPr lang="en-US" b="1" dirty="0"/>
              <a:t>A no </a:t>
            </a:r>
            <a:r>
              <a:rPr lang="en-US" b="1" dirty="0" err="1"/>
              <a:t>kom</a:t>
            </a:r>
            <a:r>
              <a:rPr lang="en-US" b="1" dirty="0"/>
              <a:t> </a:t>
            </a:r>
            <a:r>
              <a:rPr lang="en-US" b="1" dirty="0" err="1"/>
              <a:t>na</a:t>
            </a:r>
            <a:r>
              <a:rPr lang="en-US" b="1" dirty="0"/>
              <a:t> </a:t>
            </a:r>
            <a:r>
              <a:rPr lang="en-US" b="1" dirty="0" err="1"/>
              <a:t>ini</a:t>
            </a:r>
            <a:r>
              <a:rPr lang="en-US" b="1" dirty="0"/>
              <a:t> wan </a:t>
            </a:r>
            <a:r>
              <a:rPr lang="en-US" b="1" dirty="0" err="1"/>
              <a:t>pisi</a:t>
            </a:r>
            <a:r>
              <a:rPr lang="en-US" b="1" dirty="0"/>
              <a:t> foe </a:t>
            </a:r>
            <a:r>
              <a:rPr lang="en-US" b="1" dirty="0" err="1"/>
              <a:t>wi</a:t>
            </a:r>
            <a:r>
              <a:rPr lang="en-US" b="1" dirty="0"/>
              <a:t> </a:t>
            </a:r>
            <a:r>
              <a:rPr lang="en-US" b="1" dirty="0" err="1"/>
              <a:t>natuur</a:t>
            </a:r>
            <a:r>
              <a:rPr lang="en-US" b="1" dirty="0"/>
              <a:t> </a:t>
            </a:r>
            <a:r>
              <a:rPr lang="en-US" b="1" dirty="0" err="1"/>
              <a:t>leki</a:t>
            </a:r>
            <a:r>
              <a:rPr lang="en-US" b="1" dirty="0"/>
              <a:t> wan </a:t>
            </a:r>
            <a:r>
              <a:rPr lang="en-US" b="1" dirty="0" err="1"/>
              <a:t>jepiman</a:t>
            </a:r>
            <a:endParaRPr lang="en-US" b="1" dirty="0"/>
          </a:p>
          <a:p>
            <a:r>
              <a:rPr lang="en-US" b="1" dirty="0"/>
              <a:t>A </a:t>
            </a:r>
            <a:r>
              <a:rPr lang="en-US" b="1" dirty="0" err="1"/>
              <a:t>wani</a:t>
            </a:r>
            <a:r>
              <a:rPr lang="en-US" b="1" dirty="0"/>
              <a:t> de </a:t>
            </a:r>
            <a:r>
              <a:rPr lang="en-US" b="1" dirty="0" err="1"/>
              <a:t>wi</a:t>
            </a:r>
            <a:r>
              <a:rPr lang="en-US" b="1" dirty="0"/>
              <a:t> </a:t>
            </a:r>
            <a:r>
              <a:rPr lang="en-US" b="1" dirty="0" err="1"/>
              <a:t>libi</a:t>
            </a:r>
            <a:r>
              <a:rPr lang="en-US" b="1" dirty="0"/>
              <a:t> </a:t>
            </a:r>
            <a:r>
              <a:rPr lang="en-US" b="1" dirty="0" err="1"/>
              <a:t>srefi</a:t>
            </a:r>
            <a:r>
              <a:rPr lang="en-US" b="1" dirty="0"/>
              <a:t>, en A </a:t>
            </a:r>
            <a:r>
              <a:rPr lang="en-US" b="1" dirty="0" err="1"/>
              <a:t>sa</a:t>
            </a:r>
            <a:r>
              <a:rPr lang="en-US" b="1" dirty="0"/>
              <a:t> doe </a:t>
            </a:r>
            <a:r>
              <a:rPr lang="en-US" b="1" dirty="0" err="1"/>
              <a:t>da</a:t>
            </a:r>
            <a:r>
              <a:rPr lang="en-US" b="1" dirty="0"/>
              <a:t> </a:t>
            </a:r>
            <a:r>
              <a:rPr lang="en-US" b="1" dirty="0" err="1"/>
              <a:t>wroko</a:t>
            </a:r>
            <a:r>
              <a:rPr lang="en-US" b="1" dirty="0"/>
              <a:t> foe </a:t>
            </a:r>
            <a:r>
              <a:rPr lang="en-US" b="1" dirty="0" err="1"/>
              <a:t>alasani</a:t>
            </a:r>
            <a:r>
              <a:rPr lang="en-US" b="1" dirty="0"/>
              <a:t> </a:t>
            </a:r>
            <a:r>
              <a:rPr lang="en-US" b="1" dirty="0" err="1"/>
              <a:t>Gado</a:t>
            </a:r>
            <a:r>
              <a:rPr lang="en-US" b="1" dirty="0"/>
              <a:t> </a:t>
            </a:r>
            <a:r>
              <a:rPr lang="en-US" b="1" dirty="0" err="1"/>
              <a:t>wani</a:t>
            </a:r>
            <a:r>
              <a:rPr lang="en-US" b="1" dirty="0"/>
              <a:t> </a:t>
            </a:r>
            <a:r>
              <a:rPr lang="en-US" b="1" dirty="0" err="1"/>
              <a:t>da</a:t>
            </a:r>
            <a:r>
              <a:rPr lang="en-US" b="1" dirty="0"/>
              <a:t> </a:t>
            </a:r>
            <a:r>
              <a:rPr lang="en-US" b="1" dirty="0" err="1"/>
              <a:t>bribiwan</a:t>
            </a:r>
            <a:r>
              <a:rPr lang="en-US" b="1" dirty="0"/>
              <a:t> foe doe – ma </a:t>
            </a:r>
            <a:r>
              <a:rPr lang="en-US" b="1" dirty="0" err="1"/>
              <a:t>wi</a:t>
            </a:r>
            <a:r>
              <a:rPr lang="en-US" b="1" dirty="0"/>
              <a:t> </a:t>
            </a:r>
            <a:r>
              <a:rPr lang="en-US" b="1" dirty="0" err="1"/>
              <a:t>moesoe</a:t>
            </a:r>
            <a:r>
              <a:rPr lang="en-US" b="1" dirty="0"/>
              <a:t> </a:t>
            </a:r>
            <a:r>
              <a:rPr lang="en-US" b="1" dirty="0" err="1"/>
              <a:t>gi</a:t>
            </a:r>
            <a:r>
              <a:rPr lang="en-US" b="1" dirty="0"/>
              <a:t> Hem </a:t>
            </a:r>
            <a:r>
              <a:rPr lang="en-US" b="1" dirty="0" err="1"/>
              <a:t>pasi</a:t>
            </a:r>
            <a:endParaRPr lang="en-US" b="1" dirty="0"/>
          </a:p>
        </p:txBody>
      </p:sp>
    </p:spTree>
  </p:cSld>
  <p:clrMapOvr>
    <a:masterClrMapping/>
  </p:clrMapOvr>
  <p:transition>
    <p:dissolve/>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DDA512FF-BAF0-4AF5-ACDC-63C1C720CFDC}" type="slidenum">
              <a:rPr lang="en-US"/>
              <a:pPr/>
              <a:t>118</a:t>
            </a:fld>
            <a:endParaRPr lang="en-US"/>
          </a:p>
        </p:txBody>
      </p:sp>
      <p:sp>
        <p:nvSpPr>
          <p:cNvPr id="723970" name="Rectangle 2"/>
          <p:cNvSpPr>
            <a:spLocks noGrp="1" noChangeArrowheads="1"/>
          </p:cNvSpPr>
          <p:nvPr>
            <p:ph type="title"/>
          </p:nvPr>
        </p:nvSpPr>
        <p:spPr/>
        <p:txBody>
          <a:bodyPr/>
          <a:lstStyle/>
          <a:p>
            <a:r>
              <a:rPr lang="en-US"/>
              <a:t>Da Jeje foe begi tan na wi ini</a:t>
            </a:r>
          </a:p>
        </p:txBody>
      </p:sp>
      <p:sp>
        <p:nvSpPr>
          <p:cNvPr id="723971" name="Rectangle 3"/>
          <p:cNvSpPr>
            <a:spLocks noGrp="1" noChangeArrowheads="1"/>
          </p:cNvSpPr>
          <p:nvPr>
            <p:ph type="body" idx="1"/>
          </p:nvPr>
        </p:nvSpPr>
        <p:spPr/>
        <p:txBody>
          <a:bodyPr/>
          <a:lstStyle/>
          <a:p>
            <a:pPr>
              <a:lnSpc>
                <a:spcPct val="90000"/>
              </a:lnSpc>
            </a:pPr>
            <a:r>
              <a:rPr lang="en-US" sz="2800" b="1"/>
              <a:t>Efesi 1:13</a:t>
            </a:r>
            <a:r>
              <a:rPr lang="en-US" sz="2800"/>
              <a:t> </a:t>
            </a:r>
            <a:r>
              <a:rPr lang="en-US" sz="2800" b="1"/>
              <a:t>Oen ben bribi na Hem tapoe toe, di oen ben jere da woortoe foe waarheid toe, da boen njoensoe foe oen verloesoe; en di oen ben bribi kaba, </a:t>
            </a:r>
            <a:r>
              <a:rPr lang="en-US" sz="2800" b="1">
                <a:solidFill>
                  <a:schemeClr val="accent2"/>
                </a:solidFill>
              </a:rPr>
              <a:t>A ben stampoe oen toe nanga da Santa Jeje foe pramisi dati</a:t>
            </a:r>
            <a:r>
              <a:rPr lang="en-US" sz="2800" b="1"/>
              <a:t>,</a:t>
            </a:r>
          </a:p>
          <a:p>
            <a:pPr>
              <a:lnSpc>
                <a:spcPct val="90000"/>
              </a:lnSpc>
            </a:pPr>
            <a:r>
              <a:rPr lang="en-US" sz="2800" b="1"/>
              <a:t>Gal. 3:14 So dati da blesi foe Abraham kan fadon na tapoe dem heiden soema doro Jezus Kristus, </a:t>
            </a:r>
            <a:r>
              <a:rPr lang="en-US" sz="2800" b="1">
                <a:solidFill>
                  <a:schemeClr val="accent2"/>
                </a:solidFill>
              </a:rPr>
              <a:t>so dati wi kan kisi da pramisi foe da Jeje doro bribi</a:t>
            </a:r>
            <a:r>
              <a:rPr lang="en-US" sz="2800" b="1"/>
              <a:t>.</a:t>
            </a:r>
          </a:p>
        </p:txBody>
      </p:sp>
    </p:spTree>
  </p:cSld>
  <p:clrMapOvr>
    <a:masterClrMapping/>
  </p:clrMapOvr>
  <p:transition>
    <p:dissolve/>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085F9CCA-1BB2-406D-9944-0F9BE3397AC7}" type="slidenum">
              <a:rPr lang="en-US"/>
              <a:pPr/>
              <a:t>119</a:t>
            </a:fld>
            <a:endParaRPr lang="en-US"/>
          </a:p>
        </p:txBody>
      </p:sp>
      <p:sp>
        <p:nvSpPr>
          <p:cNvPr id="726018" name="Rectangle 2"/>
          <p:cNvSpPr>
            <a:spLocks noGrp="1" noChangeArrowheads="1"/>
          </p:cNvSpPr>
          <p:nvPr>
            <p:ph type="title"/>
          </p:nvPr>
        </p:nvSpPr>
        <p:spPr/>
        <p:txBody>
          <a:bodyPr/>
          <a:lstStyle/>
          <a:p>
            <a:r>
              <a:rPr lang="en-US"/>
              <a:t>No meki sari kisi da Santa Jeje</a:t>
            </a:r>
          </a:p>
        </p:txBody>
      </p:sp>
      <p:sp>
        <p:nvSpPr>
          <p:cNvPr id="726019" name="Rectangle 3"/>
          <p:cNvSpPr>
            <a:spLocks noGrp="1" noChangeArrowheads="1"/>
          </p:cNvSpPr>
          <p:nvPr>
            <p:ph type="body" idx="1"/>
          </p:nvPr>
        </p:nvSpPr>
        <p:spPr/>
        <p:txBody>
          <a:bodyPr/>
          <a:lstStyle/>
          <a:p>
            <a:pPr>
              <a:lnSpc>
                <a:spcPct val="90000"/>
              </a:lnSpc>
            </a:pPr>
            <a:r>
              <a:rPr lang="en-US" b="1" dirty="0" err="1"/>
              <a:t>Efesi</a:t>
            </a:r>
            <a:r>
              <a:rPr lang="en-US" b="1" dirty="0"/>
              <a:t> 4:30</a:t>
            </a:r>
            <a:r>
              <a:rPr lang="en-US" dirty="0"/>
              <a:t> </a:t>
            </a:r>
            <a:r>
              <a:rPr lang="en-US" b="1" dirty="0"/>
              <a:t>En no </a:t>
            </a:r>
            <a:r>
              <a:rPr lang="en-US" b="1" dirty="0" err="1"/>
              <a:t>meki</a:t>
            </a:r>
            <a:r>
              <a:rPr lang="en-US" b="1" dirty="0"/>
              <a:t> sari </a:t>
            </a:r>
            <a:r>
              <a:rPr lang="en-US" b="1" dirty="0" err="1"/>
              <a:t>kisi</a:t>
            </a:r>
            <a:r>
              <a:rPr lang="en-US" b="1" dirty="0"/>
              <a:t> </a:t>
            </a:r>
            <a:r>
              <a:rPr lang="en-US" b="1" dirty="0" err="1">
                <a:solidFill>
                  <a:srgbClr val="FF0000"/>
                </a:solidFill>
              </a:rPr>
              <a:t>da</a:t>
            </a:r>
            <a:r>
              <a:rPr lang="en-US" b="1" dirty="0">
                <a:solidFill>
                  <a:srgbClr val="FF0000"/>
                </a:solidFill>
              </a:rPr>
              <a:t> Santa </a:t>
            </a:r>
            <a:r>
              <a:rPr lang="en-US" b="1" dirty="0" err="1">
                <a:solidFill>
                  <a:srgbClr val="FF0000"/>
                </a:solidFill>
              </a:rPr>
              <a:t>Jeje</a:t>
            </a:r>
            <a:r>
              <a:rPr lang="en-US" b="1" dirty="0">
                <a:solidFill>
                  <a:srgbClr val="FF0000"/>
                </a:solidFill>
              </a:rPr>
              <a:t> foe </a:t>
            </a:r>
            <a:r>
              <a:rPr lang="en-US" b="1" dirty="0" err="1">
                <a:solidFill>
                  <a:srgbClr val="FF0000"/>
                </a:solidFill>
              </a:rPr>
              <a:t>Gado</a:t>
            </a:r>
            <a:r>
              <a:rPr lang="en-US" b="1" dirty="0">
                <a:solidFill>
                  <a:srgbClr val="FF0000"/>
                </a:solidFill>
              </a:rPr>
              <a:t>, </a:t>
            </a:r>
            <a:r>
              <a:rPr lang="en-US" b="1" dirty="0" err="1">
                <a:solidFill>
                  <a:srgbClr val="FF0000"/>
                </a:solidFill>
              </a:rPr>
              <a:t>disi</a:t>
            </a:r>
            <a:r>
              <a:rPr lang="en-US" b="1" dirty="0">
                <a:solidFill>
                  <a:srgbClr val="FF0000"/>
                </a:solidFill>
              </a:rPr>
              <a:t> de </a:t>
            </a:r>
            <a:r>
              <a:rPr lang="en-US" b="1" dirty="0" err="1">
                <a:solidFill>
                  <a:srgbClr val="FF0000"/>
                </a:solidFill>
              </a:rPr>
              <a:t>da</a:t>
            </a:r>
            <a:r>
              <a:rPr lang="en-US" b="1" dirty="0">
                <a:solidFill>
                  <a:srgbClr val="FF0000"/>
                </a:solidFill>
              </a:rPr>
              <a:t> </a:t>
            </a:r>
            <a:r>
              <a:rPr lang="en-US" b="1" dirty="0" err="1">
                <a:solidFill>
                  <a:srgbClr val="FF0000"/>
                </a:solidFill>
              </a:rPr>
              <a:t>marki</a:t>
            </a:r>
            <a:r>
              <a:rPr lang="en-US" b="1" dirty="0">
                <a:solidFill>
                  <a:srgbClr val="FF0000"/>
                </a:solidFill>
              </a:rPr>
              <a:t> </a:t>
            </a:r>
            <a:r>
              <a:rPr lang="en-US" b="1" dirty="0" err="1">
                <a:solidFill>
                  <a:srgbClr val="FF0000"/>
                </a:solidFill>
              </a:rPr>
              <a:t>disi</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stampoe</a:t>
            </a:r>
            <a:r>
              <a:rPr lang="en-US" b="1" dirty="0">
                <a:solidFill>
                  <a:srgbClr val="FF0000"/>
                </a:solidFill>
              </a:rPr>
              <a:t> </a:t>
            </a:r>
            <a:r>
              <a:rPr lang="en-US" b="1" dirty="0" err="1">
                <a:solidFill>
                  <a:srgbClr val="FF0000"/>
                </a:solidFill>
              </a:rPr>
              <a:t>oen</a:t>
            </a:r>
            <a:r>
              <a:rPr lang="en-US" b="1" dirty="0">
                <a:solidFill>
                  <a:srgbClr val="FF0000"/>
                </a:solidFill>
              </a:rPr>
              <a:t> </a:t>
            </a:r>
            <a:r>
              <a:rPr lang="en-US" b="1" dirty="0" err="1">
                <a:solidFill>
                  <a:srgbClr val="FF0000"/>
                </a:solidFill>
              </a:rPr>
              <a:t>te</a:t>
            </a:r>
            <a:r>
              <a:rPr lang="en-US" b="1" dirty="0">
                <a:solidFill>
                  <a:srgbClr val="FF0000"/>
                </a:solidFill>
              </a:rPr>
              <a:t> </a:t>
            </a:r>
            <a:r>
              <a:rPr lang="en-US" b="1" dirty="0" err="1">
                <a:solidFill>
                  <a:srgbClr val="FF0000"/>
                </a:solidFill>
              </a:rPr>
              <a:t>leki</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dei</a:t>
            </a:r>
            <a:r>
              <a:rPr lang="en-US" b="1" dirty="0">
                <a:solidFill>
                  <a:srgbClr val="FF0000"/>
                </a:solidFill>
              </a:rPr>
              <a:t> </a:t>
            </a:r>
            <a:r>
              <a:rPr lang="en-US" b="1" i="1" dirty="0" err="1">
                <a:solidFill>
                  <a:srgbClr val="FF0000"/>
                </a:solidFill>
              </a:rPr>
              <a:t>Gado</a:t>
            </a:r>
            <a:r>
              <a:rPr lang="en-US" b="1" i="1" dirty="0">
                <a:solidFill>
                  <a:srgbClr val="FF0000"/>
                </a:solidFill>
              </a:rPr>
              <a:t> </a:t>
            </a:r>
            <a:r>
              <a:rPr lang="en-US" b="1" dirty="0" err="1">
                <a:solidFill>
                  <a:srgbClr val="FF0000"/>
                </a:solidFill>
              </a:rPr>
              <a:t>sa</a:t>
            </a:r>
            <a:r>
              <a:rPr lang="en-US" b="1" dirty="0">
                <a:solidFill>
                  <a:srgbClr val="FF0000"/>
                </a:solidFill>
              </a:rPr>
              <a:t> </a:t>
            </a:r>
            <a:r>
              <a:rPr lang="en-US" b="1" dirty="0" err="1">
                <a:solidFill>
                  <a:srgbClr val="FF0000"/>
                </a:solidFill>
              </a:rPr>
              <a:t>bai</a:t>
            </a:r>
            <a:r>
              <a:rPr lang="en-US" b="1" dirty="0">
                <a:solidFill>
                  <a:srgbClr val="FF0000"/>
                </a:solidFill>
              </a:rPr>
              <a:t> </a:t>
            </a:r>
            <a:r>
              <a:rPr lang="en-US" b="1" dirty="0" err="1">
                <a:solidFill>
                  <a:srgbClr val="FF0000"/>
                </a:solidFill>
              </a:rPr>
              <a:t>oen</a:t>
            </a:r>
            <a:r>
              <a:rPr lang="en-US" b="1" dirty="0">
                <a:solidFill>
                  <a:srgbClr val="FF0000"/>
                </a:solidFill>
              </a:rPr>
              <a:t> </a:t>
            </a:r>
            <a:r>
              <a:rPr lang="en-US" b="1" dirty="0" err="1">
                <a:solidFill>
                  <a:srgbClr val="FF0000"/>
                </a:solidFill>
              </a:rPr>
              <a:t>baka</a:t>
            </a:r>
            <a:r>
              <a:rPr lang="en-US" b="1" dirty="0"/>
              <a:t>.</a:t>
            </a:r>
          </a:p>
          <a:p>
            <a:pPr>
              <a:lnSpc>
                <a:spcPct val="90000"/>
              </a:lnSpc>
            </a:pPr>
            <a:r>
              <a:rPr lang="en-US" b="1" dirty="0" err="1"/>
              <a:t>Vermijd</a:t>
            </a:r>
            <a:r>
              <a:rPr lang="en-US" b="1" dirty="0"/>
              <a:t> </a:t>
            </a:r>
            <a:r>
              <a:rPr lang="en-US" b="1" dirty="0" err="1"/>
              <a:t>sondoe</a:t>
            </a:r>
            <a:r>
              <a:rPr lang="en-US" b="1" dirty="0"/>
              <a:t>, </a:t>
            </a:r>
            <a:r>
              <a:rPr lang="en-US" b="1" dirty="0" err="1"/>
              <a:t>ongeloof</a:t>
            </a:r>
            <a:r>
              <a:rPr lang="en-US" b="1" dirty="0"/>
              <a:t>, </a:t>
            </a:r>
            <a:r>
              <a:rPr lang="en-US" b="1" dirty="0" err="1"/>
              <a:t>poti</a:t>
            </a:r>
            <a:r>
              <a:rPr lang="en-US" b="1" dirty="0"/>
              <a:t> </a:t>
            </a:r>
            <a:r>
              <a:rPr lang="en-US" b="1" dirty="0" err="1"/>
              <a:t>wisrefi</a:t>
            </a:r>
            <a:r>
              <a:rPr lang="en-US" b="1" dirty="0"/>
              <a:t> </a:t>
            </a:r>
            <a:r>
              <a:rPr lang="en-US" b="1" dirty="0" err="1"/>
              <a:t>na</a:t>
            </a:r>
            <a:r>
              <a:rPr lang="en-US" b="1" dirty="0"/>
              <a:t> </a:t>
            </a:r>
            <a:r>
              <a:rPr lang="en-US" b="1" dirty="0" err="1"/>
              <a:t>fesi</a:t>
            </a:r>
            <a:r>
              <a:rPr lang="en-US" b="1" dirty="0"/>
              <a:t>, </a:t>
            </a:r>
            <a:r>
              <a:rPr lang="en-US" b="1" dirty="0" err="1"/>
              <a:t>onbetrouwbaarheid</a:t>
            </a:r>
            <a:endParaRPr lang="en-US" b="1" dirty="0"/>
          </a:p>
          <a:p>
            <a:pPr>
              <a:lnSpc>
                <a:spcPct val="90000"/>
              </a:lnSpc>
            </a:pPr>
            <a:r>
              <a:rPr lang="en-US" b="1" dirty="0" err="1"/>
              <a:t>Da</a:t>
            </a:r>
            <a:r>
              <a:rPr lang="en-US" b="1" dirty="0"/>
              <a:t> Santa </a:t>
            </a:r>
            <a:r>
              <a:rPr lang="en-US" b="1" dirty="0" err="1"/>
              <a:t>Jeje</a:t>
            </a:r>
            <a:r>
              <a:rPr lang="en-US" b="1" dirty="0"/>
              <a:t> </a:t>
            </a:r>
            <a:r>
              <a:rPr lang="en-US" b="1" dirty="0" err="1"/>
              <a:t>Hemsrefi</a:t>
            </a:r>
            <a:r>
              <a:rPr lang="en-US" b="1" dirty="0"/>
              <a:t> </a:t>
            </a:r>
            <a:r>
              <a:rPr lang="en-US" b="1" dirty="0" err="1"/>
              <a:t>gi</a:t>
            </a:r>
            <a:r>
              <a:rPr lang="en-US" b="1" dirty="0"/>
              <a:t> </a:t>
            </a:r>
            <a:r>
              <a:rPr lang="en-US" b="1" dirty="0" err="1"/>
              <a:t>wi</a:t>
            </a:r>
            <a:r>
              <a:rPr lang="en-US" b="1" dirty="0"/>
              <a:t> </a:t>
            </a:r>
            <a:r>
              <a:rPr lang="en-US" b="1" dirty="0" err="1"/>
              <a:t>krakti</a:t>
            </a:r>
            <a:r>
              <a:rPr lang="en-US" b="1" dirty="0"/>
              <a:t> foe </a:t>
            </a:r>
            <a:r>
              <a:rPr lang="en-US" b="1" dirty="0" err="1"/>
              <a:t>trowe</a:t>
            </a:r>
            <a:r>
              <a:rPr lang="en-US" b="1" dirty="0"/>
              <a:t> </a:t>
            </a:r>
            <a:r>
              <a:rPr lang="en-US" b="1" dirty="0" err="1"/>
              <a:t>dem</a:t>
            </a:r>
            <a:r>
              <a:rPr lang="en-US" b="1" dirty="0"/>
              <a:t> </a:t>
            </a:r>
            <a:r>
              <a:rPr lang="en-US" b="1" dirty="0" err="1"/>
              <a:t>sondoe</a:t>
            </a:r>
            <a:endParaRPr lang="en-US" b="1"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Footer Placeholder 4"/>
          <p:cNvSpPr>
            <a:spLocks noGrp="1"/>
          </p:cNvSpPr>
          <p:nvPr>
            <p:ph type="ftr" sz="quarter" idx="11"/>
          </p:nvPr>
        </p:nvSpPr>
        <p:spPr>
          <a:noFill/>
        </p:spPr>
        <p:txBody>
          <a:bodyPr/>
          <a:lstStyle/>
          <a:p>
            <a:r>
              <a:rPr lang="en-US"/>
              <a:t>Faste nanga Begi</a:t>
            </a:r>
          </a:p>
        </p:txBody>
      </p:sp>
      <p:sp>
        <p:nvSpPr>
          <p:cNvPr id="14340" name="Slide Number Placeholder 5"/>
          <p:cNvSpPr>
            <a:spLocks noGrp="1"/>
          </p:cNvSpPr>
          <p:nvPr>
            <p:ph type="sldNum" sz="quarter" idx="12"/>
          </p:nvPr>
        </p:nvSpPr>
        <p:spPr>
          <a:noFill/>
        </p:spPr>
        <p:txBody>
          <a:bodyPr/>
          <a:lstStyle/>
          <a:p>
            <a:fld id="{2CBC5E7C-6A9A-4647-ACF6-BCFBF6A306CB}" type="slidenum">
              <a:rPr lang="en-US"/>
              <a:pPr/>
              <a:t>12</a:t>
            </a:fld>
            <a:endParaRPr lang="en-US"/>
          </a:p>
        </p:txBody>
      </p:sp>
      <p:sp>
        <p:nvSpPr>
          <p:cNvPr id="14341" name="Rectangle 2"/>
          <p:cNvSpPr>
            <a:spLocks noGrp="1" noChangeArrowheads="1"/>
          </p:cNvSpPr>
          <p:nvPr>
            <p:ph type="title"/>
          </p:nvPr>
        </p:nvSpPr>
        <p:spPr/>
        <p:txBody>
          <a:bodyPr/>
          <a:lstStyle/>
          <a:p>
            <a:pPr eaLnBrk="1" hangingPunct="1"/>
            <a:r>
              <a:rPr lang="en-US" smtClean="0"/>
              <a:t>Faste na Gado</a:t>
            </a:r>
          </a:p>
        </p:txBody>
      </p:sp>
      <p:sp>
        <p:nvSpPr>
          <p:cNvPr id="14342" name="Rectangle 3"/>
          <p:cNvSpPr>
            <a:spLocks noGrp="1" noChangeArrowheads="1"/>
          </p:cNvSpPr>
          <p:nvPr>
            <p:ph type="body" idx="1"/>
          </p:nvPr>
        </p:nvSpPr>
        <p:spPr/>
        <p:txBody>
          <a:bodyPr/>
          <a:lstStyle/>
          <a:p>
            <a:pPr eaLnBrk="1" hangingPunct="1">
              <a:lnSpc>
                <a:spcPct val="90000"/>
              </a:lnSpc>
            </a:pPr>
            <a:r>
              <a:rPr lang="en-US" sz="2800" b="1" smtClean="0"/>
              <a:t>Zach. 7:5</a:t>
            </a:r>
            <a:r>
              <a:rPr lang="en-US" sz="2800" smtClean="0"/>
              <a:t> </a:t>
            </a:r>
            <a:r>
              <a:rPr lang="en-US" sz="2800" b="1" smtClean="0"/>
              <a:t>Taki nanga da heri pipel foe da kondre, en nanga dem priester taki: Di oen ben faste en krei na di foe feifi moen nanga di foe sebi moen sebi tenti jari langa gi Mi, </a:t>
            </a:r>
            <a:r>
              <a:rPr lang="en-US" sz="2800" b="1" smtClean="0">
                <a:solidFill>
                  <a:schemeClr val="accent2"/>
                </a:solidFill>
              </a:rPr>
              <a:t>oen ben faste foe troe gi Mi</a:t>
            </a:r>
            <a:r>
              <a:rPr lang="en-US" sz="2800" b="1" smtClean="0"/>
              <a:t>?</a:t>
            </a:r>
          </a:p>
          <a:p>
            <a:pPr eaLnBrk="1" hangingPunct="1">
              <a:lnSpc>
                <a:spcPct val="90000"/>
              </a:lnSpc>
            </a:pPr>
            <a:r>
              <a:rPr lang="en-US" sz="2800" b="1" smtClean="0"/>
              <a:t>Tori 13:2 Di </a:t>
            </a:r>
            <a:r>
              <a:rPr lang="en-US" sz="2800" b="1" smtClean="0">
                <a:solidFill>
                  <a:schemeClr val="accent2"/>
                </a:solidFill>
              </a:rPr>
              <a:t>dem ben dini Masra en faste</a:t>
            </a:r>
            <a:r>
              <a:rPr lang="en-US" sz="2800" b="1" smtClean="0"/>
              <a:t>, da Santa Jeje ben taki: Seti Barnabas nanga Saulus aparti foe da wroko disi Mi kari dem foe doe.</a:t>
            </a:r>
          </a:p>
        </p:txBody>
      </p:sp>
    </p:spTree>
  </p:cSld>
  <p:clrMapOvr>
    <a:masterClrMapping/>
  </p:clrMapOvr>
  <p:transition>
    <p:dissolve/>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12008A91-94D8-4FFE-8756-FB4EF412251B}" type="slidenum">
              <a:rPr lang="en-US"/>
              <a:pPr/>
              <a:t>120</a:t>
            </a:fld>
            <a:endParaRPr lang="en-US"/>
          </a:p>
        </p:txBody>
      </p:sp>
      <p:sp>
        <p:nvSpPr>
          <p:cNvPr id="728066" name="Rectangle 2"/>
          <p:cNvSpPr>
            <a:spLocks noGrp="1" noChangeArrowheads="1"/>
          </p:cNvSpPr>
          <p:nvPr>
            <p:ph type="title"/>
          </p:nvPr>
        </p:nvSpPr>
        <p:spPr/>
        <p:txBody>
          <a:bodyPr/>
          <a:lstStyle/>
          <a:p>
            <a:r>
              <a:rPr lang="en-US"/>
              <a:t>Foeroe nanga da Santa Jeje</a:t>
            </a:r>
            <a:br>
              <a:rPr lang="en-US"/>
            </a:br>
            <a:endParaRPr lang="en-US"/>
          </a:p>
        </p:txBody>
      </p:sp>
      <p:sp>
        <p:nvSpPr>
          <p:cNvPr id="728067" name="Rectangle 3"/>
          <p:cNvSpPr>
            <a:spLocks noGrp="1" noChangeArrowheads="1"/>
          </p:cNvSpPr>
          <p:nvPr>
            <p:ph type="body" idx="1"/>
          </p:nvPr>
        </p:nvSpPr>
        <p:spPr/>
        <p:txBody>
          <a:bodyPr/>
          <a:lstStyle/>
          <a:p>
            <a:pPr>
              <a:lnSpc>
                <a:spcPct val="90000"/>
              </a:lnSpc>
            </a:pPr>
            <a:r>
              <a:rPr lang="en-US"/>
              <a:t>Soso wan gesontoe jeje libi kan begi leki fa a de fiti.  </a:t>
            </a:r>
          </a:p>
          <a:p>
            <a:pPr>
              <a:lnSpc>
                <a:spcPct val="90000"/>
              </a:lnSpc>
            </a:pPr>
            <a:r>
              <a:rPr lang="en-US"/>
              <a:t>Da Jeje foe begi moesoe de wi libi</a:t>
            </a:r>
          </a:p>
          <a:p>
            <a:pPr>
              <a:lnSpc>
                <a:spcPct val="90000"/>
              </a:lnSpc>
            </a:pPr>
            <a:r>
              <a:rPr lang="en-US" b="1"/>
              <a:t>Efesi 2:18</a:t>
            </a:r>
            <a:r>
              <a:rPr lang="en-US"/>
              <a:t> </a:t>
            </a:r>
            <a:r>
              <a:rPr lang="en-US" b="1"/>
              <a:t>Bikasi doro Hem ala toe foe wi kan kom na da Tata </a:t>
            </a:r>
            <a:r>
              <a:rPr lang="en-US" b="1">
                <a:solidFill>
                  <a:schemeClr val="accent2"/>
                </a:solidFill>
              </a:rPr>
              <a:t>doro wan Jeje</a:t>
            </a:r>
            <a:r>
              <a:rPr lang="en-US" b="1"/>
              <a:t>.</a:t>
            </a:r>
          </a:p>
          <a:p>
            <a:pPr>
              <a:lnSpc>
                <a:spcPct val="90000"/>
              </a:lnSpc>
            </a:pPr>
            <a:r>
              <a:rPr lang="en-US" b="1"/>
              <a:t>Te A de basi, wi no poti wisrefi na fesi moro</a:t>
            </a:r>
          </a:p>
        </p:txBody>
      </p:sp>
    </p:spTree>
  </p:cSld>
  <p:clrMapOvr>
    <a:masterClrMapping/>
  </p:clrMapOvr>
  <p:transition>
    <p:dissolve/>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A88337F3-9D14-48CE-A777-46C737D10375}" type="slidenum">
              <a:rPr lang="en-US"/>
              <a:pPr/>
              <a:t>121</a:t>
            </a:fld>
            <a:endParaRPr lang="en-US"/>
          </a:p>
        </p:txBody>
      </p:sp>
      <p:sp>
        <p:nvSpPr>
          <p:cNvPr id="730114" name="Rectangle 2"/>
          <p:cNvSpPr>
            <a:spLocks noGrp="1" noChangeArrowheads="1"/>
          </p:cNvSpPr>
          <p:nvPr>
            <p:ph type="title"/>
          </p:nvPr>
        </p:nvSpPr>
        <p:spPr/>
        <p:txBody>
          <a:bodyPr/>
          <a:lstStyle/>
          <a:p>
            <a:r>
              <a:rPr lang="en-US"/>
              <a:t>San wi no man  doe</a:t>
            </a:r>
          </a:p>
        </p:txBody>
      </p:sp>
      <p:sp>
        <p:nvSpPr>
          <p:cNvPr id="730115" name="Rectangle 3"/>
          <p:cNvSpPr>
            <a:spLocks noGrp="1" noChangeArrowheads="1"/>
          </p:cNvSpPr>
          <p:nvPr>
            <p:ph type="body" idx="1"/>
          </p:nvPr>
        </p:nvSpPr>
        <p:spPr/>
        <p:txBody>
          <a:bodyPr/>
          <a:lstStyle/>
          <a:p>
            <a:r>
              <a:rPr lang="en-US"/>
              <a:t>Wi no man verloesoe wisrefi foe da paiman foe sondoe: Jezus ben doe disi gi wi</a:t>
            </a:r>
          </a:p>
          <a:p>
            <a:r>
              <a:rPr lang="en-US"/>
              <a:t>Wi no man verloesoe wisrefi foe da krakti foe sondoe na ini wi libi dorodoro.  Jezus ben seni Hem Jeje, da Santa Jeje, foe doe disi gi wi – and foe de wi libi</a:t>
            </a:r>
          </a:p>
        </p:txBody>
      </p:sp>
    </p:spTree>
  </p:cSld>
  <p:clrMapOvr>
    <a:masterClrMapping/>
  </p:clrMapOvr>
  <p:transition>
    <p:dissolve/>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93322307-6637-4DEC-ABA4-4DEB201A6740}" type="slidenum">
              <a:rPr lang="en-US"/>
              <a:pPr/>
              <a:t>122</a:t>
            </a:fld>
            <a:endParaRPr lang="en-US"/>
          </a:p>
        </p:txBody>
      </p:sp>
      <p:sp>
        <p:nvSpPr>
          <p:cNvPr id="732162" name="Rectangle 2"/>
          <p:cNvSpPr>
            <a:spLocks noGrp="1" noChangeArrowheads="1"/>
          </p:cNvSpPr>
          <p:nvPr>
            <p:ph type="title"/>
          </p:nvPr>
        </p:nvSpPr>
        <p:spPr/>
        <p:txBody>
          <a:bodyPr/>
          <a:lstStyle/>
          <a:p>
            <a:r>
              <a:rPr lang="en-US"/>
              <a:t>Soso nanga da Santa Jeje</a:t>
            </a:r>
          </a:p>
        </p:txBody>
      </p:sp>
      <p:sp>
        <p:nvSpPr>
          <p:cNvPr id="732163" name="Rectangle 3"/>
          <p:cNvSpPr>
            <a:spLocks noGrp="1" noChangeArrowheads="1"/>
          </p:cNvSpPr>
          <p:nvPr>
            <p:ph type="body" idx="1"/>
          </p:nvPr>
        </p:nvSpPr>
        <p:spPr/>
        <p:txBody>
          <a:bodyPr/>
          <a:lstStyle/>
          <a:p>
            <a:r>
              <a:rPr lang="en-US"/>
              <a:t>Wi kan kari Gado “Abba, Tata”</a:t>
            </a:r>
          </a:p>
          <a:p>
            <a:r>
              <a:rPr lang="en-US"/>
              <a:t>Wi kan aanbegi na ini Jeje nanga waarheid</a:t>
            </a:r>
          </a:p>
          <a:p>
            <a:r>
              <a:rPr lang="en-US"/>
              <a:t>Wi kan begi dorodoro – A de da Jeje foe begi disi Gado ben seni kom</a:t>
            </a:r>
          </a:p>
        </p:txBody>
      </p:sp>
    </p:spTree>
  </p:cSld>
  <p:clrMapOvr>
    <a:masterClrMapping/>
  </p:clrMapOvr>
  <p:transition>
    <p:dissolve/>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FE9E361D-CE28-47E7-AD68-5ED890D723CB}" type="slidenum">
              <a:rPr lang="en-US"/>
              <a:pPr/>
              <a:t>123</a:t>
            </a:fld>
            <a:endParaRPr lang="en-US"/>
          </a:p>
        </p:txBody>
      </p:sp>
      <p:sp>
        <p:nvSpPr>
          <p:cNvPr id="734210" name="Rectangle 2"/>
          <p:cNvSpPr>
            <a:spLocks noGrp="1" noChangeArrowheads="1"/>
          </p:cNvSpPr>
          <p:nvPr>
            <p:ph type="title"/>
          </p:nvPr>
        </p:nvSpPr>
        <p:spPr/>
        <p:txBody>
          <a:bodyPr/>
          <a:lstStyle/>
          <a:p>
            <a:r>
              <a:rPr lang="en-US"/>
              <a:t>Na ini Jezus nem</a:t>
            </a:r>
          </a:p>
        </p:txBody>
      </p:sp>
      <p:sp>
        <p:nvSpPr>
          <p:cNvPr id="734211" name="Rectangle 3"/>
          <p:cNvSpPr>
            <a:spLocks noGrp="1" noChangeArrowheads="1"/>
          </p:cNvSpPr>
          <p:nvPr>
            <p:ph type="body" idx="1"/>
          </p:nvPr>
        </p:nvSpPr>
        <p:spPr/>
        <p:txBody>
          <a:bodyPr/>
          <a:lstStyle/>
          <a:p>
            <a:pPr>
              <a:lnSpc>
                <a:spcPct val="80000"/>
              </a:lnSpc>
            </a:pPr>
            <a:r>
              <a:rPr lang="en-US" sz="2800" b="1"/>
              <a:t>Jn.14:13. En iniwan sani disi oen sa </a:t>
            </a:r>
            <a:r>
              <a:rPr lang="en-US" sz="2800" b="1">
                <a:solidFill>
                  <a:schemeClr val="accent2"/>
                </a:solidFill>
              </a:rPr>
              <a:t>aksi ini Mi nem</a:t>
            </a:r>
            <a:r>
              <a:rPr lang="en-US" sz="2800" b="1"/>
              <a:t>, dati Mi sa doe, foe da Tata kan kisi glori na ini da Pikin.  14. Efoe oen </a:t>
            </a:r>
            <a:r>
              <a:rPr lang="en-US" sz="2800" b="1">
                <a:solidFill>
                  <a:schemeClr val="accent2"/>
                </a:solidFill>
              </a:rPr>
              <a:t>aksi iniwan sani ini Mi nem</a:t>
            </a:r>
            <a:r>
              <a:rPr lang="en-US" sz="2800" b="1"/>
              <a:t>, Mi sa doe dati.</a:t>
            </a:r>
          </a:p>
          <a:p>
            <a:pPr>
              <a:lnSpc>
                <a:spcPct val="80000"/>
              </a:lnSpc>
            </a:pPr>
            <a:r>
              <a:rPr lang="en-US" sz="2800" b="1"/>
              <a:t>Jn. 15:16 Oen no ben verkisi Mi, ma Mi ben verkisi oen, en Mi ben poti oen so dati oen sa go en meki froktoe, en dati oen froktoe sa tan; foe iniwan sani disi </a:t>
            </a:r>
            <a:r>
              <a:rPr lang="en-US" sz="2800" b="1">
                <a:solidFill>
                  <a:schemeClr val="accent2"/>
                </a:solidFill>
              </a:rPr>
              <a:t>oen sa aksi da Tata na ini Mi nem</a:t>
            </a:r>
            <a:r>
              <a:rPr lang="en-US" sz="2800" b="1"/>
              <a:t>, dati A sa man gi oen.</a:t>
            </a:r>
          </a:p>
        </p:txBody>
      </p:sp>
    </p:spTree>
  </p:cSld>
  <p:clrMapOvr>
    <a:masterClrMapping/>
  </p:clrMapOvr>
  <p:transition>
    <p:dissolve/>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1AC7E09C-3B19-4A0C-A12D-34521BE2916F}" type="slidenum">
              <a:rPr lang="en-US"/>
              <a:pPr/>
              <a:t>124</a:t>
            </a:fld>
            <a:endParaRPr lang="en-US"/>
          </a:p>
        </p:txBody>
      </p:sp>
      <p:sp>
        <p:nvSpPr>
          <p:cNvPr id="736258" name="Rectangle 2"/>
          <p:cNvSpPr>
            <a:spLocks noGrp="1" noChangeArrowheads="1"/>
          </p:cNvSpPr>
          <p:nvPr>
            <p:ph type="title"/>
          </p:nvPr>
        </p:nvSpPr>
        <p:spPr/>
        <p:txBody>
          <a:bodyPr/>
          <a:lstStyle/>
          <a:p>
            <a:r>
              <a:rPr lang="en-US"/>
              <a:t>Na ini Jezus nem</a:t>
            </a:r>
          </a:p>
        </p:txBody>
      </p:sp>
      <p:sp>
        <p:nvSpPr>
          <p:cNvPr id="736259" name="Rectangle 3"/>
          <p:cNvSpPr>
            <a:spLocks noGrp="1" noChangeArrowheads="1"/>
          </p:cNvSpPr>
          <p:nvPr>
            <p:ph type="body" idx="1"/>
          </p:nvPr>
        </p:nvSpPr>
        <p:spPr/>
        <p:txBody>
          <a:bodyPr/>
          <a:lstStyle/>
          <a:p>
            <a:r>
              <a:rPr lang="en-US" sz="2800" b="1"/>
              <a:t>Jn 16:23.. En na da dei dati, oen no sa aksi Mi noti. Troe, troe, Mi taki gi oen taki: Alasani disi </a:t>
            </a:r>
            <a:r>
              <a:rPr lang="en-US" sz="2800" b="1">
                <a:solidFill>
                  <a:schemeClr val="accent2"/>
                </a:solidFill>
              </a:rPr>
              <a:t>oen sa aksi da Tata na ini Mi nem</a:t>
            </a:r>
            <a:r>
              <a:rPr lang="en-US" sz="2800" b="1"/>
              <a:t>, dati A sa gi oen.  24. Fosi oen no ben aksi wan sani na ini Mi nem; aksi, en oen sa kisi, foe oen prisiri sa de foeroe…..26. Na da dei dati, </a:t>
            </a:r>
            <a:r>
              <a:rPr lang="en-US" sz="2800" b="1">
                <a:solidFill>
                  <a:schemeClr val="accent2"/>
                </a:solidFill>
              </a:rPr>
              <a:t>oen sa aksi na ini Mi nem</a:t>
            </a:r>
            <a:r>
              <a:rPr lang="en-US" sz="2800" b="1"/>
              <a:t>; en Mi no taki gi oen dati Mi sa begi na da Tata gi oen;  </a:t>
            </a:r>
          </a:p>
        </p:txBody>
      </p:sp>
    </p:spTree>
  </p:cSld>
  <p:clrMapOvr>
    <a:masterClrMapping/>
  </p:clrMapOvr>
  <p:transition>
    <p:dissolve/>
  </p:transition>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FADDEA11-9A31-40C3-B2FB-163490A6C177}" type="slidenum">
              <a:rPr lang="en-US"/>
              <a:pPr/>
              <a:t>125</a:t>
            </a:fld>
            <a:endParaRPr lang="en-US"/>
          </a:p>
        </p:txBody>
      </p:sp>
      <p:sp>
        <p:nvSpPr>
          <p:cNvPr id="738306" name="Rectangle 2"/>
          <p:cNvSpPr>
            <a:spLocks noGrp="1" noChangeArrowheads="1"/>
          </p:cNvSpPr>
          <p:nvPr>
            <p:ph type="title"/>
          </p:nvPr>
        </p:nvSpPr>
        <p:spPr/>
        <p:txBody>
          <a:bodyPr/>
          <a:lstStyle/>
          <a:p>
            <a:r>
              <a:rPr lang="en-US"/>
              <a:t>Na ini da nem foe Jezus</a:t>
            </a:r>
          </a:p>
        </p:txBody>
      </p:sp>
      <p:sp>
        <p:nvSpPr>
          <p:cNvPr id="738307" name="Rectangle 3"/>
          <p:cNvSpPr>
            <a:spLocks noGrp="1" noChangeArrowheads="1"/>
          </p:cNvSpPr>
          <p:nvPr>
            <p:ph type="body" idx="1"/>
          </p:nvPr>
        </p:nvSpPr>
        <p:spPr/>
        <p:txBody>
          <a:bodyPr/>
          <a:lstStyle/>
          <a:p>
            <a:pPr>
              <a:lnSpc>
                <a:spcPct val="90000"/>
              </a:lnSpc>
            </a:pPr>
            <a:r>
              <a:rPr lang="en-US"/>
              <a:t>Wi aksi leki wi de wan na ini Hem</a:t>
            </a:r>
          </a:p>
          <a:p>
            <a:pPr>
              <a:lnSpc>
                <a:spcPct val="90000"/>
              </a:lnSpc>
            </a:pPr>
            <a:r>
              <a:rPr lang="en-US"/>
              <a:t>A taki foe Hem heri natuur, doel, enz.</a:t>
            </a:r>
          </a:p>
          <a:p>
            <a:pPr>
              <a:lnSpc>
                <a:spcPct val="90000"/>
              </a:lnSpc>
            </a:pPr>
            <a:r>
              <a:rPr lang="en-US"/>
              <a:t>Te wi taki krin en gi wisrefi 100% abra na Jezus, so dati A kan doe ibri sani dati A wani na ini wi libi, dan pas wi kan begi na ini Hem nem</a:t>
            </a:r>
          </a:p>
          <a:p>
            <a:pPr>
              <a:lnSpc>
                <a:spcPct val="90000"/>
              </a:lnSpc>
            </a:pPr>
            <a:r>
              <a:rPr lang="en-US"/>
              <a:t>Leki da taki kisi da sap, so wi kan kisi da krakti foe Jezus</a:t>
            </a:r>
          </a:p>
        </p:txBody>
      </p:sp>
    </p:spTree>
  </p:cSld>
  <p:clrMapOvr>
    <a:masterClrMapping/>
  </p:clrMapOvr>
  <p:transition>
    <p:dissolve/>
  </p:transition>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014B8D41-60E7-492C-B767-886D36FAD6D5}" type="slidenum">
              <a:rPr lang="en-US"/>
              <a:pPr/>
              <a:t>126</a:t>
            </a:fld>
            <a:endParaRPr lang="en-US"/>
          </a:p>
        </p:txBody>
      </p:sp>
      <p:sp>
        <p:nvSpPr>
          <p:cNvPr id="740354" name="Rectangle 2"/>
          <p:cNvSpPr>
            <a:spLocks noGrp="1" noChangeArrowheads="1"/>
          </p:cNvSpPr>
          <p:nvPr>
            <p:ph type="title"/>
          </p:nvPr>
        </p:nvSpPr>
        <p:spPr/>
        <p:txBody>
          <a:bodyPr/>
          <a:lstStyle/>
          <a:p>
            <a:r>
              <a:rPr lang="en-US"/>
              <a:t>Jezus wi eksempre</a:t>
            </a:r>
          </a:p>
        </p:txBody>
      </p:sp>
      <p:sp>
        <p:nvSpPr>
          <p:cNvPr id="740355" name="Rectangle 3"/>
          <p:cNvSpPr>
            <a:spLocks noGrp="1" noChangeArrowheads="1"/>
          </p:cNvSpPr>
          <p:nvPr>
            <p:ph type="body" idx="1"/>
          </p:nvPr>
        </p:nvSpPr>
        <p:spPr>
          <a:xfrm>
            <a:off x="576263" y="2017713"/>
            <a:ext cx="8378825" cy="4114800"/>
          </a:xfrm>
        </p:spPr>
        <p:txBody>
          <a:bodyPr/>
          <a:lstStyle/>
          <a:p>
            <a:r>
              <a:rPr lang="en-US" dirty="0"/>
              <a:t>Ala </a:t>
            </a:r>
            <a:r>
              <a:rPr lang="en-US" dirty="0" err="1"/>
              <a:t>belangrijk</a:t>
            </a:r>
            <a:r>
              <a:rPr lang="en-US" dirty="0"/>
              <a:t> </a:t>
            </a:r>
            <a:r>
              <a:rPr lang="en-US" dirty="0" err="1"/>
              <a:t>beslissingen</a:t>
            </a:r>
            <a:r>
              <a:rPr lang="en-US" dirty="0"/>
              <a:t> </a:t>
            </a:r>
            <a:r>
              <a:rPr lang="en-US" dirty="0" err="1"/>
              <a:t>ben</a:t>
            </a:r>
            <a:r>
              <a:rPr lang="en-US" dirty="0"/>
              <a:t> de </a:t>
            </a:r>
            <a:r>
              <a:rPr lang="en-US" dirty="0" err="1"/>
              <a:t>nanga</a:t>
            </a:r>
            <a:r>
              <a:rPr lang="en-US" dirty="0"/>
              <a:t> </a:t>
            </a:r>
            <a:r>
              <a:rPr lang="en-US" dirty="0" err="1"/>
              <a:t>begi</a:t>
            </a:r>
            <a:endParaRPr lang="en-US" dirty="0"/>
          </a:p>
          <a:p>
            <a:r>
              <a:rPr lang="en-US" dirty="0"/>
              <a:t>A no </a:t>
            </a:r>
            <a:r>
              <a:rPr lang="en-US" dirty="0" err="1"/>
              <a:t>ben</a:t>
            </a:r>
            <a:r>
              <a:rPr lang="en-US" dirty="0"/>
              <a:t> man </a:t>
            </a:r>
            <a:r>
              <a:rPr lang="en-US" dirty="0" err="1"/>
              <a:t>wroko</a:t>
            </a:r>
            <a:r>
              <a:rPr lang="en-US" dirty="0"/>
              <a:t> </a:t>
            </a:r>
            <a:r>
              <a:rPr lang="en-US" dirty="0" err="1"/>
              <a:t>sondro</a:t>
            </a:r>
            <a:r>
              <a:rPr lang="en-US" dirty="0"/>
              <a:t> </a:t>
            </a:r>
            <a:r>
              <a:rPr lang="en-US" dirty="0" err="1"/>
              <a:t>foeroe</a:t>
            </a:r>
            <a:r>
              <a:rPr lang="en-US" dirty="0"/>
              <a:t> </a:t>
            </a:r>
            <a:r>
              <a:rPr lang="en-US" dirty="0" err="1"/>
              <a:t>begi</a:t>
            </a:r>
            <a:r>
              <a:rPr lang="en-US" dirty="0"/>
              <a:t>.</a:t>
            </a:r>
          </a:p>
          <a:p>
            <a:r>
              <a:rPr lang="en-US" dirty="0" err="1"/>
              <a:t>Begi</a:t>
            </a:r>
            <a:r>
              <a:rPr lang="en-US" dirty="0"/>
              <a:t> </a:t>
            </a:r>
            <a:r>
              <a:rPr lang="en-US" dirty="0" err="1"/>
              <a:t>ben</a:t>
            </a:r>
            <a:r>
              <a:rPr lang="en-US" dirty="0"/>
              <a:t> </a:t>
            </a:r>
            <a:r>
              <a:rPr lang="en-US" dirty="0" err="1"/>
              <a:t>kenki</a:t>
            </a:r>
            <a:r>
              <a:rPr lang="en-US" dirty="0"/>
              <a:t> Hem skin </a:t>
            </a:r>
            <a:r>
              <a:rPr lang="en-US" dirty="0" err="1"/>
              <a:t>srefi</a:t>
            </a:r>
            <a:r>
              <a:rPr lang="en-US" dirty="0"/>
              <a:t> (</a:t>
            </a:r>
            <a:r>
              <a:rPr lang="en-US" dirty="0" err="1" smtClean="0"/>
              <a:t>transfigura-tion</a:t>
            </a:r>
            <a:r>
              <a:rPr lang="en-US" dirty="0"/>
              <a:t>)</a:t>
            </a:r>
          </a:p>
          <a:p>
            <a:r>
              <a:rPr lang="en-US" dirty="0" err="1"/>
              <a:t>Alasani</a:t>
            </a:r>
            <a:r>
              <a:rPr lang="en-US" dirty="0"/>
              <a:t> </a:t>
            </a:r>
            <a:r>
              <a:rPr lang="en-US" dirty="0" err="1"/>
              <a:t>ben</a:t>
            </a:r>
            <a:r>
              <a:rPr lang="en-US" dirty="0"/>
              <a:t> </a:t>
            </a:r>
            <a:r>
              <a:rPr lang="en-US" dirty="0" err="1"/>
              <a:t>komopo</a:t>
            </a:r>
            <a:r>
              <a:rPr lang="en-US" dirty="0"/>
              <a:t> foe </a:t>
            </a:r>
            <a:r>
              <a:rPr lang="en-US" dirty="0" err="1"/>
              <a:t>Gado</a:t>
            </a:r>
            <a:r>
              <a:rPr lang="en-US" dirty="0"/>
              <a:t> </a:t>
            </a:r>
            <a:r>
              <a:rPr lang="en-US" dirty="0" err="1"/>
              <a:t>doro</a:t>
            </a:r>
            <a:r>
              <a:rPr lang="en-US" dirty="0"/>
              <a:t> </a:t>
            </a:r>
            <a:r>
              <a:rPr lang="en-US" dirty="0" err="1" smtClean="0"/>
              <a:t>begi</a:t>
            </a:r>
            <a:endParaRPr lang="en-US" dirty="0" smtClean="0"/>
          </a:p>
          <a:p>
            <a:r>
              <a:rPr lang="en-US" dirty="0" smtClean="0"/>
              <a:t>Wi </a:t>
            </a:r>
            <a:r>
              <a:rPr lang="en-US" dirty="0" err="1"/>
              <a:t>moesoe</a:t>
            </a:r>
            <a:r>
              <a:rPr lang="en-US" dirty="0"/>
              <a:t> </a:t>
            </a:r>
            <a:r>
              <a:rPr lang="en-US" dirty="0" err="1"/>
              <a:t>begi</a:t>
            </a:r>
            <a:r>
              <a:rPr lang="en-US" dirty="0"/>
              <a:t> </a:t>
            </a:r>
            <a:r>
              <a:rPr lang="en-US" dirty="0" err="1"/>
              <a:t>leki</a:t>
            </a:r>
            <a:r>
              <a:rPr lang="en-US" dirty="0"/>
              <a:t> </a:t>
            </a:r>
            <a:r>
              <a:rPr lang="en-US" dirty="0" err="1" smtClean="0"/>
              <a:t>fa</a:t>
            </a:r>
            <a:r>
              <a:rPr lang="en-US" smtClean="0"/>
              <a:t> A </a:t>
            </a:r>
            <a:r>
              <a:rPr lang="en-US" dirty="0"/>
              <a:t>ben </a:t>
            </a:r>
            <a:r>
              <a:rPr lang="en-US" dirty="0" err="1"/>
              <a:t>begi</a:t>
            </a:r>
            <a:endParaRPr lang="en-US" dirty="0"/>
          </a:p>
        </p:txBody>
      </p:sp>
    </p:spTree>
  </p:cSld>
  <p:clrMapOvr>
    <a:masterClrMapping/>
  </p:clrMapOvr>
  <p:transition>
    <p:dissolve/>
  </p:transition>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A7E79080-6AF1-4E6D-A51E-E5AD301679D7}" type="slidenum">
              <a:rPr lang="en-US"/>
              <a:pPr/>
              <a:t>127</a:t>
            </a:fld>
            <a:endParaRPr lang="en-US"/>
          </a:p>
        </p:txBody>
      </p:sp>
      <p:sp>
        <p:nvSpPr>
          <p:cNvPr id="742402" name="Rectangle 2"/>
          <p:cNvSpPr>
            <a:spLocks noGrp="1" noChangeArrowheads="1"/>
          </p:cNvSpPr>
          <p:nvPr>
            <p:ph type="title"/>
          </p:nvPr>
        </p:nvSpPr>
        <p:spPr/>
        <p:txBody>
          <a:bodyPr/>
          <a:lstStyle/>
          <a:p>
            <a:r>
              <a:rPr lang="en-US"/>
              <a:t>Jezus wi leriman</a:t>
            </a:r>
          </a:p>
        </p:txBody>
      </p:sp>
      <p:sp>
        <p:nvSpPr>
          <p:cNvPr id="742403" name="Rectangle 3"/>
          <p:cNvSpPr>
            <a:spLocks noGrp="1" noChangeArrowheads="1"/>
          </p:cNvSpPr>
          <p:nvPr>
            <p:ph type="body" idx="1"/>
          </p:nvPr>
        </p:nvSpPr>
        <p:spPr/>
        <p:txBody>
          <a:bodyPr/>
          <a:lstStyle/>
          <a:p>
            <a:r>
              <a:rPr lang="en-US"/>
              <a:t>Aksi spesroetoe sani en verwakti spesroetoe antwoorden</a:t>
            </a:r>
          </a:p>
          <a:p>
            <a:r>
              <a:rPr lang="en-US"/>
              <a:t>Fa foe begi</a:t>
            </a:r>
          </a:p>
          <a:p>
            <a:pPr lvl="1"/>
            <a:r>
              <a:rPr lang="en-US"/>
              <a:t>Wi ai tapoe Gado </a:t>
            </a:r>
          </a:p>
          <a:p>
            <a:pPr lvl="1"/>
            <a:r>
              <a:rPr lang="en-US"/>
              <a:t>Saka-fasi</a:t>
            </a:r>
          </a:p>
          <a:p>
            <a:pPr lvl="1"/>
            <a:r>
              <a:rPr lang="en-US"/>
              <a:t>Gi trawan pardon</a:t>
            </a:r>
          </a:p>
          <a:p>
            <a:pPr lvl="1"/>
            <a:r>
              <a:rPr lang="en-US" sz="3200" b="1">
                <a:solidFill>
                  <a:schemeClr val="accent2"/>
                </a:solidFill>
              </a:rPr>
              <a:t>Ma spesroetoe nanga troe bribi</a:t>
            </a:r>
          </a:p>
        </p:txBody>
      </p:sp>
    </p:spTree>
  </p:cSld>
  <p:clrMapOvr>
    <a:masterClrMapping/>
  </p:clrMapOvr>
  <p:transition>
    <p:dissolve/>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8CA93429-59ED-4830-80CE-5A75185A4A88}" type="slidenum">
              <a:rPr lang="en-US"/>
              <a:pPr/>
              <a:t>128</a:t>
            </a:fld>
            <a:endParaRPr lang="en-US"/>
          </a:p>
        </p:txBody>
      </p:sp>
      <p:sp>
        <p:nvSpPr>
          <p:cNvPr id="744450" name="Rectangle 2"/>
          <p:cNvSpPr>
            <a:spLocks noGrp="1" noChangeArrowheads="1"/>
          </p:cNvSpPr>
          <p:nvPr>
            <p:ph type="title"/>
          </p:nvPr>
        </p:nvSpPr>
        <p:spPr/>
        <p:txBody>
          <a:bodyPr/>
          <a:lstStyle/>
          <a:p>
            <a:r>
              <a:rPr lang="en-US"/>
              <a:t>Troe bribi na begi</a:t>
            </a:r>
          </a:p>
        </p:txBody>
      </p:sp>
      <p:sp>
        <p:nvSpPr>
          <p:cNvPr id="744451" name="Rectangle 3"/>
          <p:cNvSpPr>
            <a:spLocks noGrp="1" noChangeArrowheads="1"/>
          </p:cNvSpPr>
          <p:nvPr>
            <p:ph type="body" idx="1"/>
          </p:nvPr>
        </p:nvSpPr>
        <p:spPr/>
        <p:txBody>
          <a:bodyPr/>
          <a:lstStyle/>
          <a:p>
            <a:r>
              <a:rPr lang="en-US"/>
              <a:t>Sabi joe abi san joe ben aksi</a:t>
            </a:r>
          </a:p>
          <a:p>
            <a:r>
              <a:rPr lang="en-US"/>
              <a:t>Efoe joe no kisi hem direkt, begi dorodoro te da antwoord kom</a:t>
            </a:r>
          </a:p>
        </p:txBody>
      </p:sp>
    </p:spTree>
  </p:cSld>
  <p:clrMapOvr>
    <a:masterClrMapping/>
  </p:clrMapOvr>
  <p:transition>
    <p:dissolve/>
  </p:transition>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4C63FCD8-55C4-4B2C-B0A6-DE1332BE7F3C}" type="slidenum">
              <a:rPr lang="en-US"/>
              <a:pPr/>
              <a:t>129</a:t>
            </a:fld>
            <a:endParaRPr lang="en-US"/>
          </a:p>
        </p:txBody>
      </p:sp>
      <p:sp>
        <p:nvSpPr>
          <p:cNvPr id="746498" name="Rectangle 2"/>
          <p:cNvSpPr>
            <a:spLocks noGrp="1" noChangeArrowheads="1"/>
          </p:cNvSpPr>
          <p:nvPr>
            <p:ph type="title"/>
          </p:nvPr>
        </p:nvSpPr>
        <p:spPr/>
        <p:txBody>
          <a:bodyPr/>
          <a:lstStyle/>
          <a:p>
            <a:r>
              <a:rPr lang="en-US"/>
              <a:t>Kristus Jezus begi gi wi</a:t>
            </a:r>
          </a:p>
        </p:txBody>
      </p:sp>
      <p:sp>
        <p:nvSpPr>
          <p:cNvPr id="746499" name="Rectangle 3"/>
          <p:cNvSpPr>
            <a:spLocks noGrp="1" noChangeArrowheads="1"/>
          </p:cNvSpPr>
          <p:nvPr>
            <p:ph type="body" idx="1"/>
          </p:nvPr>
        </p:nvSpPr>
        <p:spPr/>
        <p:txBody>
          <a:bodyPr/>
          <a:lstStyle/>
          <a:p>
            <a:r>
              <a:rPr lang="en-US"/>
              <a:t>Ala dem blesi wi kisi de doro da begi foe Jezus Kristus</a:t>
            </a:r>
          </a:p>
          <a:p>
            <a:r>
              <a:rPr lang="en-US"/>
              <a:t>Na ini hemel, alasani pasa doro Kristus disi aksi da Tata</a:t>
            </a:r>
          </a:p>
          <a:p>
            <a:r>
              <a:rPr lang="en-US"/>
              <a:t>Dja na grontapoe, Gado wani blesi wi doro da srefi fasi – doro begi</a:t>
            </a:r>
          </a:p>
          <a:p>
            <a:r>
              <a:rPr lang="en-US"/>
              <a:t>Dus wi tjari glori gi Gado</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Footer Placeholder 4"/>
          <p:cNvSpPr>
            <a:spLocks noGrp="1"/>
          </p:cNvSpPr>
          <p:nvPr>
            <p:ph type="ftr" sz="quarter" idx="11"/>
          </p:nvPr>
        </p:nvSpPr>
        <p:spPr>
          <a:noFill/>
        </p:spPr>
        <p:txBody>
          <a:bodyPr/>
          <a:lstStyle/>
          <a:p>
            <a:r>
              <a:rPr lang="en-US"/>
              <a:t>Faste nanga Begi</a:t>
            </a:r>
          </a:p>
        </p:txBody>
      </p:sp>
      <p:sp>
        <p:nvSpPr>
          <p:cNvPr id="15364" name="Slide Number Placeholder 5"/>
          <p:cNvSpPr>
            <a:spLocks noGrp="1"/>
          </p:cNvSpPr>
          <p:nvPr>
            <p:ph type="sldNum" sz="quarter" idx="12"/>
          </p:nvPr>
        </p:nvSpPr>
        <p:spPr>
          <a:noFill/>
        </p:spPr>
        <p:txBody>
          <a:bodyPr/>
          <a:lstStyle/>
          <a:p>
            <a:fld id="{09B2FF2B-9820-40A7-8554-3313D4B6F132}" type="slidenum">
              <a:rPr lang="en-US"/>
              <a:pPr/>
              <a:t>13</a:t>
            </a:fld>
            <a:endParaRPr lang="en-US"/>
          </a:p>
        </p:txBody>
      </p:sp>
      <p:sp>
        <p:nvSpPr>
          <p:cNvPr id="15365" name="Rectangle 2"/>
          <p:cNvSpPr>
            <a:spLocks noGrp="1" noChangeArrowheads="1"/>
          </p:cNvSpPr>
          <p:nvPr>
            <p:ph type="title"/>
          </p:nvPr>
        </p:nvSpPr>
        <p:spPr/>
        <p:txBody>
          <a:bodyPr/>
          <a:lstStyle/>
          <a:p>
            <a:pPr eaLnBrk="1" hangingPunct="1"/>
            <a:r>
              <a:rPr lang="en-US" smtClean="0"/>
              <a:t>Wi motieven de belangrijk</a:t>
            </a:r>
          </a:p>
        </p:txBody>
      </p:sp>
      <p:sp>
        <p:nvSpPr>
          <p:cNvPr id="15366" name="Rectangle 3"/>
          <p:cNvSpPr>
            <a:spLocks noGrp="1" noChangeArrowheads="1"/>
          </p:cNvSpPr>
          <p:nvPr>
            <p:ph type="body" idx="1"/>
          </p:nvPr>
        </p:nvSpPr>
        <p:spPr>
          <a:xfrm>
            <a:off x="468313" y="2017713"/>
            <a:ext cx="8486775" cy="4114800"/>
          </a:xfrm>
        </p:spPr>
        <p:txBody>
          <a:bodyPr/>
          <a:lstStyle/>
          <a:p>
            <a:pPr eaLnBrk="1" hangingPunct="1">
              <a:lnSpc>
                <a:spcPct val="80000"/>
              </a:lnSpc>
            </a:pPr>
            <a:r>
              <a:rPr lang="en-US" sz="2800" b="1" smtClean="0"/>
              <a:t>Mt. 6:16. Moro fara, te oen de faste, oen no moesoe doe leki dem falsi soema, disi meki dem fesi sori sari, bikasi dem kenki dem fesi foe sori ala soema dati dem de faste. Foe troe, Mi taki gi oen taki: Dem kisi dem paiman kaba.  17. </a:t>
            </a:r>
            <a:r>
              <a:rPr lang="en-US" sz="2800" b="1" smtClean="0">
                <a:solidFill>
                  <a:schemeClr val="accent2"/>
                </a:solidFill>
              </a:rPr>
              <a:t>Ma te joe faste, poti olie tapoe joe hede, en wasi joe fesi;  18. So dati dem trawan no sa denki dati joe de faste, ma soso oen Tata na ini hemel sa sabi</a:t>
            </a:r>
            <a:r>
              <a:rPr lang="en-US" sz="2800" b="1" smtClean="0"/>
              <a:t>; en joe Tata, disi de si kibri sani, sa gi joe joe paiman publiki.</a:t>
            </a:r>
          </a:p>
        </p:txBody>
      </p:sp>
    </p:spTree>
  </p:cSld>
  <p:clrMapOvr>
    <a:masterClrMapping/>
  </p:clrMapOvr>
  <p:transition>
    <p:dissolve/>
  </p:transition>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C75DDF8C-BE1C-4F35-A6C6-13BA08BC1C25}" type="slidenum">
              <a:rPr lang="en-US"/>
              <a:pPr/>
              <a:t>130</a:t>
            </a:fld>
            <a:endParaRPr lang="en-US"/>
          </a:p>
        </p:txBody>
      </p:sp>
      <p:sp>
        <p:nvSpPr>
          <p:cNvPr id="748546" name="Rectangle 2"/>
          <p:cNvSpPr>
            <a:spLocks noGrp="1" noChangeArrowheads="1"/>
          </p:cNvSpPr>
          <p:nvPr>
            <p:ph type="title"/>
          </p:nvPr>
        </p:nvSpPr>
        <p:spPr/>
        <p:txBody>
          <a:bodyPr/>
          <a:lstStyle/>
          <a:p>
            <a:r>
              <a:rPr lang="en-US"/>
              <a:t>Wi gi wisrefi 100% na Gado</a:t>
            </a:r>
          </a:p>
        </p:txBody>
      </p:sp>
      <p:sp>
        <p:nvSpPr>
          <p:cNvPr id="748547" name="Rectangle 3"/>
          <p:cNvSpPr>
            <a:spLocks noGrp="1" noChangeArrowheads="1"/>
          </p:cNvSpPr>
          <p:nvPr>
            <p:ph type="body" idx="1"/>
          </p:nvPr>
        </p:nvSpPr>
        <p:spPr/>
        <p:txBody>
          <a:bodyPr/>
          <a:lstStyle/>
          <a:p>
            <a:r>
              <a:rPr lang="en-US" sz="2800"/>
              <a:t>Gado kan wroko doro wi foe blesi trawan – en dus begi de da sleutel foe wi libi</a:t>
            </a:r>
          </a:p>
          <a:p>
            <a:r>
              <a:rPr lang="en-US" sz="2800" b="1"/>
              <a:t>Jn. 14:12</a:t>
            </a:r>
            <a:r>
              <a:rPr lang="en-US" sz="2800"/>
              <a:t> </a:t>
            </a:r>
            <a:r>
              <a:rPr lang="en-US" sz="2800" b="1"/>
              <a:t>Troe, troe, Mi taki gi oen taki: Da soema disi bribi na Mi, da wroko disi Mi doe, a sa doe dem toe; en a sa doe moro bigi wroko leki disi, bikasi Mi de go na Mi Tata.</a:t>
            </a:r>
          </a:p>
          <a:p>
            <a:r>
              <a:rPr lang="en-US" sz="2800" b="1"/>
              <a:t>Wi de na ondro gnade, nanga da krakti foe Gado so noti de onmogelijk</a:t>
            </a:r>
          </a:p>
        </p:txBody>
      </p:sp>
    </p:spTree>
  </p:cSld>
  <p:clrMapOvr>
    <a:masterClrMapping/>
  </p:clrMapOvr>
  <p:transition>
    <p:dissolve/>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0F720282-ED49-461D-BC6C-8472384A9A74}" type="slidenum">
              <a:rPr lang="en-US"/>
              <a:pPr/>
              <a:t>131</a:t>
            </a:fld>
            <a:endParaRPr lang="en-US"/>
          </a:p>
        </p:txBody>
      </p:sp>
      <p:sp>
        <p:nvSpPr>
          <p:cNvPr id="750594" name="Rectangle 2"/>
          <p:cNvSpPr>
            <a:spLocks noGrp="1" noChangeArrowheads="1"/>
          </p:cNvSpPr>
          <p:nvPr>
            <p:ph type="title"/>
          </p:nvPr>
        </p:nvSpPr>
        <p:spPr/>
        <p:txBody>
          <a:bodyPr/>
          <a:lstStyle/>
          <a:p>
            <a:r>
              <a:rPr lang="en-US" dirty="0" smtClean="0"/>
              <a:t>Wan </a:t>
            </a:r>
            <a:r>
              <a:rPr lang="en-US" dirty="0" err="1" smtClean="0"/>
              <a:t>verschil</a:t>
            </a:r>
            <a:r>
              <a:rPr lang="en-US" dirty="0"/>
              <a:t> </a:t>
            </a:r>
            <a:r>
              <a:rPr lang="en-US" dirty="0" smtClean="0"/>
              <a:t>de…</a:t>
            </a:r>
            <a:endParaRPr lang="en-US" dirty="0"/>
          </a:p>
        </p:txBody>
      </p:sp>
      <p:sp>
        <p:nvSpPr>
          <p:cNvPr id="750595" name="Rectangle 3"/>
          <p:cNvSpPr>
            <a:spLocks noGrp="1" noChangeArrowheads="1"/>
          </p:cNvSpPr>
          <p:nvPr>
            <p:ph type="body" idx="1"/>
          </p:nvPr>
        </p:nvSpPr>
        <p:spPr>
          <a:xfrm>
            <a:off x="665109" y="2017713"/>
            <a:ext cx="8289979" cy="4114800"/>
          </a:xfrm>
        </p:spPr>
        <p:txBody>
          <a:bodyPr/>
          <a:lstStyle/>
          <a:p>
            <a:r>
              <a:rPr lang="en-US" b="1" dirty="0" err="1"/>
              <a:t>Wi</a:t>
            </a:r>
            <a:r>
              <a:rPr lang="en-US" b="1" dirty="0"/>
              <a:t> no </a:t>
            </a:r>
            <a:r>
              <a:rPr lang="en-US" b="1" dirty="0" err="1"/>
              <a:t>wroko</a:t>
            </a:r>
            <a:r>
              <a:rPr lang="en-US" b="1" dirty="0"/>
              <a:t> foe </a:t>
            </a:r>
            <a:r>
              <a:rPr lang="en-US" b="1" dirty="0" err="1"/>
              <a:t>Gado</a:t>
            </a:r>
            <a:r>
              <a:rPr lang="en-US" b="1" dirty="0"/>
              <a:t>, en </a:t>
            </a:r>
            <a:r>
              <a:rPr lang="en-US" b="1" dirty="0" err="1"/>
              <a:t>aksi</a:t>
            </a:r>
            <a:r>
              <a:rPr lang="en-US" b="1" dirty="0"/>
              <a:t> Hem  foe </a:t>
            </a:r>
            <a:r>
              <a:rPr lang="en-US" b="1" dirty="0" err="1"/>
              <a:t>blesi</a:t>
            </a:r>
            <a:r>
              <a:rPr lang="en-US" b="1" dirty="0"/>
              <a:t> </a:t>
            </a:r>
            <a:r>
              <a:rPr lang="en-US" b="1" dirty="0" err="1"/>
              <a:t>da</a:t>
            </a:r>
            <a:r>
              <a:rPr lang="en-US" b="1" dirty="0"/>
              <a:t> </a:t>
            </a:r>
            <a:r>
              <a:rPr lang="en-US" b="1" dirty="0" err="1"/>
              <a:t>wroko</a:t>
            </a:r>
            <a:r>
              <a:rPr lang="en-US" b="1" dirty="0"/>
              <a:t> </a:t>
            </a:r>
            <a:r>
              <a:rPr lang="en-US" b="1" dirty="0" err="1"/>
              <a:t>wi</a:t>
            </a:r>
            <a:r>
              <a:rPr lang="en-US" b="1" dirty="0"/>
              <a:t> doe </a:t>
            </a:r>
            <a:r>
              <a:rPr lang="en-US" b="1" dirty="0" err="1"/>
              <a:t>gi</a:t>
            </a:r>
            <a:r>
              <a:rPr lang="en-US" b="1" dirty="0"/>
              <a:t> Hem</a:t>
            </a:r>
          </a:p>
          <a:p>
            <a:r>
              <a:rPr lang="en-US" b="1" dirty="0" err="1"/>
              <a:t>Wi</a:t>
            </a:r>
            <a:r>
              <a:rPr lang="en-US" b="1" dirty="0"/>
              <a:t> </a:t>
            </a:r>
            <a:r>
              <a:rPr lang="en-US" b="1" dirty="0" err="1"/>
              <a:t>gi</a:t>
            </a:r>
            <a:r>
              <a:rPr lang="en-US" b="1" dirty="0"/>
              <a:t> Hem </a:t>
            </a:r>
            <a:r>
              <a:rPr lang="en-US" b="1" dirty="0" err="1"/>
              <a:t>fri</a:t>
            </a:r>
            <a:r>
              <a:rPr lang="en-US" b="1" dirty="0"/>
              <a:t> </a:t>
            </a:r>
            <a:r>
              <a:rPr lang="en-US" b="1" dirty="0" err="1"/>
              <a:t>pasi</a:t>
            </a:r>
            <a:r>
              <a:rPr lang="en-US" b="1" dirty="0"/>
              <a:t> foe doe Hem </a:t>
            </a:r>
            <a:r>
              <a:rPr lang="en-US" b="1" dirty="0" err="1"/>
              <a:t>wroko</a:t>
            </a:r>
            <a:r>
              <a:rPr lang="en-US" b="1" dirty="0"/>
              <a:t> </a:t>
            </a:r>
            <a:r>
              <a:rPr lang="en-US" b="1" dirty="0" err="1"/>
              <a:t>doro</a:t>
            </a:r>
            <a:r>
              <a:rPr lang="en-US" b="1" dirty="0"/>
              <a:t> </a:t>
            </a:r>
            <a:r>
              <a:rPr lang="en-US" b="1" dirty="0" err="1"/>
              <a:t>wi</a:t>
            </a:r>
            <a:r>
              <a:rPr lang="en-US" b="1" dirty="0"/>
              <a:t>.  </a:t>
            </a:r>
            <a:r>
              <a:rPr lang="en-US" b="1" dirty="0" err="1"/>
              <a:t>Wi</a:t>
            </a:r>
            <a:r>
              <a:rPr lang="en-US" b="1" dirty="0"/>
              <a:t> </a:t>
            </a:r>
            <a:r>
              <a:rPr lang="en-US" b="1" dirty="0" err="1"/>
              <a:t>kisi</a:t>
            </a:r>
            <a:r>
              <a:rPr lang="en-US" b="1" dirty="0"/>
              <a:t> </a:t>
            </a:r>
            <a:r>
              <a:rPr lang="en-US" b="1" dirty="0" err="1"/>
              <a:t>komopo</a:t>
            </a:r>
            <a:r>
              <a:rPr lang="en-US" b="1" dirty="0"/>
              <a:t> foe </a:t>
            </a:r>
            <a:r>
              <a:rPr lang="en-US" b="1" dirty="0" err="1"/>
              <a:t>da</a:t>
            </a:r>
            <a:r>
              <a:rPr lang="en-US" b="1" dirty="0"/>
              <a:t> Tata, en </a:t>
            </a:r>
            <a:r>
              <a:rPr lang="en-US" b="1" dirty="0" err="1"/>
              <a:t>gi</a:t>
            </a:r>
            <a:r>
              <a:rPr lang="en-US" b="1" dirty="0"/>
              <a:t> </a:t>
            </a:r>
            <a:r>
              <a:rPr lang="en-US" b="1" dirty="0" err="1"/>
              <a:t>na</a:t>
            </a:r>
            <a:r>
              <a:rPr lang="en-US" b="1" dirty="0"/>
              <a:t> </a:t>
            </a:r>
            <a:r>
              <a:rPr lang="en-US" b="1" dirty="0" err="1"/>
              <a:t>trawan</a:t>
            </a:r>
            <a:endParaRPr lang="en-US" b="1" dirty="0"/>
          </a:p>
        </p:txBody>
      </p:sp>
    </p:spTree>
  </p:cSld>
  <p:clrMapOvr>
    <a:masterClrMapping/>
  </p:clrMapOvr>
  <p:transition>
    <p:dissolve/>
  </p:transition>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6BAAA499-41B7-4ECF-BAC5-A5233E874765}" type="slidenum">
              <a:rPr lang="en-US"/>
              <a:pPr/>
              <a:t>132</a:t>
            </a:fld>
            <a:endParaRPr lang="en-US"/>
          </a:p>
        </p:txBody>
      </p:sp>
      <p:sp>
        <p:nvSpPr>
          <p:cNvPr id="752642" name="Rectangle 2"/>
          <p:cNvSpPr>
            <a:spLocks noGrp="1" noChangeArrowheads="1"/>
          </p:cNvSpPr>
          <p:nvPr>
            <p:ph type="title"/>
          </p:nvPr>
        </p:nvSpPr>
        <p:spPr/>
        <p:txBody>
          <a:bodyPr/>
          <a:lstStyle/>
          <a:p>
            <a:r>
              <a:rPr lang="en-US"/>
              <a:t>Mi Gado jere mi…</a:t>
            </a:r>
          </a:p>
        </p:txBody>
      </p:sp>
      <p:sp>
        <p:nvSpPr>
          <p:cNvPr id="752643" name="Rectangle 3"/>
          <p:cNvSpPr>
            <a:spLocks noGrp="1" noChangeArrowheads="1"/>
          </p:cNvSpPr>
          <p:nvPr>
            <p:ph type="body" idx="1"/>
          </p:nvPr>
        </p:nvSpPr>
        <p:spPr/>
        <p:txBody>
          <a:bodyPr/>
          <a:lstStyle/>
          <a:p>
            <a:pPr>
              <a:lnSpc>
                <a:spcPct val="90000"/>
              </a:lnSpc>
            </a:pPr>
            <a:r>
              <a:rPr lang="en-US" sz="2800" b="1" dirty="0"/>
              <a:t>Ps. 4:4 Ma </a:t>
            </a:r>
            <a:r>
              <a:rPr lang="en-US" sz="2800" b="1" dirty="0" err="1"/>
              <a:t>sabi</a:t>
            </a:r>
            <a:r>
              <a:rPr lang="en-US" sz="2800" b="1" dirty="0"/>
              <a:t> </a:t>
            </a:r>
            <a:r>
              <a:rPr lang="en-US" sz="2800" b="1" dirty="0" err="1"/>
              <a:t>dati</a:t>
            </a:r>
            <a:r>
              <a:rPr lang="en-US" sz="2800" b="1" dirty="0"/>
              <a:t> MASRA </a:t>
            </a:r>
            <a:r>
              <a:rPr lang="en-US" sz="2800" b="1" dirty="0" err="1"/>
              <a:t>ben</a:t>
            </a:r>
            <a:r>
              <a:rPr lang="en-US" sz="2800" b="1" dirty="0"/>
              <a:t> </a:t>
            </a:r>
            <a:r>
              <a:rPr lang="en-US" sz="2800" b="1" dirty="0" err="1"/>
              <a:t>seti</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abi</a:t>
            </a:r>
            <a:r>
              <a:rPr lang="en-US" sz="2800" b="1" dirty="0"/>
              <a:t> </a:t>
            </a:r>
            <a:r>
              <a:rPr lang="en-US" sz="2800" b="1" dirty="0" err="1"/>
              <a:t>Gado-fasi</a:t>
            </a:r>
            <a:r>
              <a:rPr lang="en-US" sz="2800" b="1" dirty="0"/>
              <a:t> </a:t>
            </a:r>
            <a:r>
              <a:rPr lang="en-US" sz="2800" b="1" dirty="0" err="1"/>
              <a:t>aparti</a:t>
            </a:r>
            <a:r>
              <a:rPr lang="en-US" sz="2800" b="1" dirty="0"/>
              <a:t> </a:t>
            </a:r>
            <a:r>
              <a:rPr lang="en-US" sz="2800" b="1" dirty="0" err="1"/>
              <a:t>gi</a:t>
            </a:r>
            <a:r>
              <a:rPr lang="en-US" sz="2800" b="1" dirty="0"/>
              <a:t> </a:t>
            </a:r>
            <a:r>
              <a:rPr lang="en-US" sz="2800" b="1" dirty="0" err="1"/>
              <a:t>Hemsrefi</a:t>
            </a:r>
            <a:r>
              <a:rPr lang="en-US" sz="2800" b="1" dirty="0"/>
              <a:t>; </a:t>
            </a:r>
            <a:r>
              <a:rPr lang="en-US" sz="2800" b="1" dirty="0">
                <a:solidFill>
                  <a:schemeClr val="accent2"/>
                </a:solidFill>
              </a:rPr>
              <a:t>MASRA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jere</a:t>
            </a:r>
            <a:r>
              <a:rPr lang="en-US" sz="2800" b="1" dirty="0">
                <a:solidFill>
                  <a:schemeClr val="accent2"/>
                </a:solidFill>
              </a:rPr>
              <a:t> </a:t>
            </a:r>
            <a:r>
              <a:rPr lang="en-US" sz="2800" b="1" dirty="0" err="1">
                <a:solidFill>
                  <a:schemeClr val="accent2"/>
                </a:solidFill>
              </a:rPr>
              <a:t>te</a:t>
            </a:r>
            <a:r>
              <a:rPr lang="en-US" sz="2800" b="1" dirty="0">
                <a:solidFill>
                  <a:schemeClr val="accent2"/>
                </a:solidFill>
              </a:rPr>
              <a:t> mi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kari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Hem</a:t>
            </a:r>
            <a:r>
              <a:rPr lang="en-US" sz="2800" b="1" dirty="0"/>
              <a:t>.</a:t>
            </a:r>
          </a:p>
          <a:p>
            <a:pPr>
              <a:lnSpc>
                <a:spcPct val="90000"/>
              </a:lnSpc>
            </a:pPr>
            <a:r>
              <a:rPr lang="en-US" sz="2800" b="1" dirty="0"/>
              <a:t>Ps. 17:6 Mi </a:t>
            </a:r>
            <a:r>
              <a:rPr lang="en-US" sz="2800" b="1" dirty="0" err="1"/>
              <a:t>ben</a:t>
            </a:r>
            <a:r>
              <a:rPr lang="en-US" sz="2800" b="1" dirty="0"/>
              <a:t> </a:t>
            </a:r>
            <a:r>
              <a:rPr lang="en-US" sz="2800" b="1" dirty="0" err="1"/>
              <a:t>kari</a:t>
            </a:r>
            <a:r>
              <a:rPr lang="en-US" sz="2800" b="1" dirty="0"/>
              <a:t> </a:t>
            </a:r>
            <a:r>
              <a:rPr lang="en-US" sz="2800" b="1" dirty="0" err="1"/>
              <a:t>na</a:t>
            </a:r>
            <a:r>
              <a:rPr lang="en-US" sz="2800" b="1" dirty="0"/>
              <a:t> Joe, </a:t>
            </a:r>
            <a:r>
              <a:rPr lang="en-US" sz="2800" b="1" dirty="0" err="1">
                <a:solidFill>
                  <a:schemeClr val="accent2"/>
                </a:solidFill>
              </a:rPr>
              <a:t>bikasi</a:t>
            </a:r>
            <a:r>
              <a:rPr lang="en-US" sz="2800" b="1" dirty="0">
                <a:solidFill>
                  <a:schemeClr val="accent2"/>
                </a:solidFill>
              </a:rPr>
              <a:t> Joe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jere</a:t>
            </a:r>
            <a:r>
              <a:rPr lang="en-US" sz="2800" b="1" dirty="0">
                <a:solidFill>
                  <a:schemeClr val="accent2"/>
                </a:solidFill>
              </a:rPr>
              <a:t> mi, O </a:t>
            </a:r>
            <a:r>
              <a:rPr lang="en-US" sz="2800" b="1" dirty="0" err="1">
                <a:solidFill>
                  <a:schemeClr val="accent2"/>
                </a:solidFill>
              </a:rPr>
              <a:t>Gado</a:t>
            </a:r>
            <a:r>
              <a:rPr lang="en-US" sz="2800" b="1" dirty="0"/>
              <a:t>; </a:t>
            </a:r>
            <a:r>
              <a:rPr lang="en-US" sz="2800" b="1" dirty="0" err="1"/>
              <a:t>beni</a:t>
            </a:r>
            <a:r>
              <a:rPr lang="en-US" sz="2800" b="1" dirty="0"/>
              <a:t> Joe </a:t>
            </a:r>
            <a:r>
              <a:rPr lang="en-US" sz="2800" b="1" dirty="0" err="1"/>
              <a:t>jesi</a:t>
            </a:r>
            <a:r>
              <a:rPr lang="en-US" sz="2800" b="1" dirty="0"/>
              <a:t> </a:t>
            </a:r>
            <a:r>
              <a:rPr lang="en-US" sz="2800" b="1" dirty="0" err="1"/>
              <a:t>na</a:t>
            </a:r>
            <a:r>
              <a:rPr lang="en-US" sz="2800" b="1" dirty="0"/>
              <a:t> mi, en </a:t>
            </a:r>
            <a:r>
              <a:rPr lang="en-US" sz="2800" b="1" dirty="0" err="1"/>
              <a:t>jere</a:t>
            </a:r>
            <a:r>
              <a:rPr lang="en-US" sz="2800" b="1" dirty="0"/>
              <a:t> san mi </a:t>
            </a:r>
            <a:r>
              <a:rPr lang="en-US" sz="2800" b="1" dirty="0" err="1"/>
              <a:t>taki</a:t>
            </a:r>
            <a:r>
              <a:rPr lang="en-US" sz="2800" b="1" dirty="0"/>
              <a:t>.</a:t>
            </a:r>
          </a:p>
          <a:p>
            <a:pPr>
              <a:lnSpc>
                <a:spcPct val="90000"/>
              </a:lnSpc>
            </a:pPr>
            <a:r>
              <a:rPr lang="en-US" sz="2800" b="1" dirty="0" err="1"/>
              <a:t>Micha</a:t>
            </a:r>
            <a:r>
              <a:rPr lang="en-US" sz="2800" b="1" dirty="0"/>
              <a:t> </a:t>
            </a:r>
            <a:r>
              <a:rPr lang="en-US" sz="2800" b="1" dirty="0" smtClean="0"/>
              <a:t>7:7 Foe </a:t>
            </a:r>
            <a:r>
              <a:rPr lang="en-US" sz="2800" b="1" dirty="0" err="1"/>
              <a:t>dat'ede</a:t>
            </a:r>
            <a:r>
              <a:rPr lang="en-US" sz="2800" b="1" dirty="0"/>
              <a:t> mi </a:t>
            </a:r>
            <a:r>
              <a:rPr lang="en-US" sz="2800" b="1" dirty="0" err="1"/>
              <a:t>sa</a:t>
            </a:r>
            <a:r>
              <a:rPr lang="en-US" sz="2800" b="1" dirty="0"/>
              <a:t> </a:t>
            </a:r>
            <a:r>
              <a:rPr lang="en-US" sz="2800" b="1" dirty="0" err="1"/>
              <a:t>loekoe</a:t>
            </a:r>
            <a:r>
              <a:rPr lang="en-US" sz="2800" b="1" dirty="0"/>
              <a:t> </a:t>
            </a:r>
            <a:r>
              <a:rPr lang="en-US" sz="2800" b="1" dirty="0" err="1"/>
              <a:t>na</a:t>
            </a:r>
            <a:r>
              <a:rPr lang="en-US" sz="2800" b="1" dirty="0"/>
              <a:t> MASRA; mi </a:t>
            </a:r>
            <a:r>
              <a:rPr lang="en-US" sz="2800" b="1" dirty="0" err="1"/>
              <a:t>sa</a:t>
            </a:r>
            <a:r>
              <a:rPr lang="en-US" sz="2800" b="1" dirty="0"/>
              <a:t> </a:t>
            </a:r>
            <a:r>
              <a:rPr lang="en-US" sz="2800" b="1" dirty="0" err="1"/>
              <a:t>wakti</a:t>
            </a:r>
            <a:r>
              <a:rPr lang="en-US" sz="2800" b="1" dirty="0"/>
              <a:t> foe </a:t>
            </a:r>
            <a:r>
              <a:rPr lang="en-US" sz="2800" b="1" dirty="0" err="1"/>
              <a:t>da</a:t>
            </a:r>
            <a:r>
              <a:rPr lang="en-US" sz="2800" b="1" dirty="0"/>
              <a:t> </a:t>
            </a:r>
            <a:r>
              <a:rPr lang="en-US" sz="2800" b="1" dirty="0" err="1"/>
              <a:t>Gado</a:t>
            </a:r>
            <a:r>
              <a:rPr lang="en-US" sz="2800" b="1" dirty="0"/>
              <a:t> foe mi </a:t>
            </a:r>
            <a:r>
              <a:rPr lang="en-US" sz="2800" b="1" dirty="0" err="1"/>
              <a:t>verloesoe</a:t>
            </a:r>
            <a:r>
              <a:rPr lang="en-US" sz="2800" b="1" dirty="0"/>
              <a:t>; </a:t>
            </a:r>
            <a:r>
              <a:rPr lang="en-US" sz="2800" b="1" dirty="0">
                <a:solidFill>
                  <a:schemeClr val="accent2"/>
                </a:solidFill>
              </a:rPr>
              <a:t>mi </a:t>
            </a:r>
            <a:r>
              <a:rPr lang="en-US" sz="2800" b="1" dirty="0" err="1">
                <a:solidFill>
                  <a:schemeClr val="accent2"/>
                </a:solidFill>
              </a:rPr>
              <a:t>Gado</a:t>
            </a:r>
            <a:r>
              <a:rPr lang="en-US" sz="2800" b="1" dirty="0">
                <a:solidFill>
                  <a:schemeClr val="accent2"/>
                </a:solidFill>
              </a:rPr>
              <a:t>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jere</a:t>
            </a:r>
            <a:r>
              <a:rPr lang="en-US" sz="2800" b="1" dirty="0">
                <a:solidFill>
                  <a:schemeClr val="accent2"/>
                </a:solidFill>
              </a:rPr>
              <a:t> mi</a:t>
            </a:r>
            <a:r>
              <a:rPr lang="en-US" sz="2800" b="1" dirty="0"/>
              <a:t>.</a:t>
            </a:r>
          </a:p>
        </p:txBody>
      </p:sp>
    </p:spTree>
  </p:cSld>
  <p:clrMapOvr>
    <a:masterClrMapping/>
  </p:clrMapOvr>
  <p:transition>
    <p:dissolve/>
  </p:transition>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7796D4B8-C77B-44ED-A600-40D409F86046}" type="slidenum">
              <a:rPr lang="en-US"/>
              <a:pPr/>
              <a:t>133</a:t>
            </a:fld>
            <a:endParaRPr lang="en-US"/>
          </a:p>
        </p:txBody>
      </p:sp>
      <p:sp>
        <p:nvSpPr>
          <p:cNvPr id="754690" name="Rectangle 2"/>
          <p:cNvSpPr>
            <a:spLocks noGrp="1" noChangeArrowheads="1"/>
          </p:cNvSpPr>
          <p:nvPr>
            <p:ph type="title"/>
          </p:nvPr>
        </p:nvSpPr>
        <p:spPr/>
        <p:txBody>
          <a:bodyPr/>
          <a:lstStyle/>
          <a:p>
            <a:r>
              <a:rPr lang="en-US"/>
              <a:t>Mi Gado jere mi!</a:t>
            </a:r>
          </a:p>
        </p:txBody>
      </p:sp>
      <p:sp>
        <p:nvSpPr>
          <p:cNvPr id="754691" name="Rectangle 3"/>
          <p:cNvSpPr>
            <a:spLocks noGrp="1" noChangeArrowheads="1"/>
          </p:cNvSpPr>
          <p:nvPr>
            <p:ph type="body" idx="1"/>
          </p:nvPr>
        </p:nvSpPr>
        <p:spPr/>
        <p:txBody>
          <a:bodyPr/>
          <a:lstStyle/>
          <a:p>
            <a:pPr>
              <a:lnSpc>
                <a:spcPct val="90000"/>
              </a:lnSpc>
            </a:pPr>
            <a:r>
              <a:rPr lang="en-US"/>
              <a:t>Wi sabi zeker.  Jezus wakti wi na ini hemel; Gado lobi foe piki wi begi.  Dus meki wi teki tem foe sabi dati Gado de aanwezig en A arki</a:t>
            </a:r>
          </a:p>
          <a:p>
            <a:pPr>
              <a:lnSpc>
                <a:spcPct val="90000"/>
              </a:lnSpc>
            </a:pPr>
            <a:r>
              <a:rPr lang="en-US"/>
              <a:t>Jezus begi gi wi</a:t>
            </a:r>
          </a:p>
          <a:p>
            <a:pPr>
              <a:lnSpc>
                <a:spcPct val="90000"/>
              </a:lnSpc>
            </a:pPr>
            <a:r>
              <a:rPr lang="en-US"/>
              <a:t>Da Santa Jeje seni wi begi go na hemel</a:t>
            </a:r>
          </a:p>
          <a:p>
            <a:pPr>
              <a:lnSpc>
                <a:spcPct val="90000"/>
              </a:lnSpc>
            </a:pPr>
            <a:r>
              <a:rPr lang="en-US"/>
              <a:t>Wi abi bigi frantwoortoe foe begi</a:t>
            </a:r>
          </a:p>
          <a:p>
            <a:pPr>
              <a:lnSpc>
                <a:spcPct val="90000"/>
              </a:lnSpc>
            </a:pPr>
            <a:r>
              <a:rPr lang="en-US"/>
              <a:t>Foeroe begi, foeroe krakti</a:t>
            </a:r>
          </a:p>
        </p:txBody>
      </p:sp>
    </p:spTree>
  </p:cSld>
  <p:clrMapOvr>
    <a:masterClrMapping/>
  </p:clrMapOvr>
  <p:transition>
    <p:dissolve/>
  </p:transition>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5C0BE1A7-D49A-4AC0-9B04-01568883E65B}" type="slidenum">
              <a:rPr lang="en-US"/>
              <a:pPr/>
              <a:t>134</a:t>
            </a:fld>
            <a:endParaRPr lang="en-US"/>
          </a:p>
        </p:txBody>
      </p:sp>
      <p:sp>
        <p:nvSpPr>
          <p:cNvPr id="756738" name="Rectangle 2"/>
          <p:cNvSpPr>
            <a:spLocks noGrp="1" noChangeArrowheads="1"/>
          </p:cNvSpPr>
          <p:nvPr>
            <p:ph type="title"/>
          </p:nvPr>
        </p:nvSpPr>
        <p:spPr/>
        <p:txBody>
          <a:bodyPr/>
          <a:lstStyle/>
          <a:p>
            <a:r>
              <a:rPr lang="en-US"/>
              <a:t>Paulus – wan boen voorbeeld</a:t>
            </a:r>
          </a:p>
        </p:txBody>
      </p:sp>
      <p:sp>
        <p:nvSpPr>
          <p:cNvPr id="756739" name="Rectangle 3"/>
          <p:cNvSpPr>
            <a:spLocks noGrp="1" noChangeArrowheads="1"/>
          </p:cNvSpPr>
          <p:nvPr>
            <p:ph type="body" idx="1"/>
          </p:nvPr>
        </p:nvSpPr>
        <p:spPr/>
        <p:txBody>
          <a:bodyPr/>
          <a:lstStyle/>
          <a:p>
            <a:pPr>
              <a:lnSpc>
                <a:spcPct val="90000"/>
              </a:lnSpc>
            </a:pPr>
            <a:r>
              <a:rPr lang="en-US"/>
              <a:t>Paulus: Loekoe, a begi – Tori 9:11  </a:t>
            </a:r>
          </a:p>
          <a:p>
            <a:pPr>
              <a:lnSpc>
                <a:spcPct val="90000"/>
              </a:lnSpc>
            </a:pPr>
            <a:r>
              <a:rPr lang="en-US"/>
              <a:t>A ben verwakti da krakti foe Gado na tapoe hem wroko en na ini hem wroko</a:t>
            </a:r>
          </a:p>
          <a:p>
            <a:pPr>
              <a:lnSpc>
                <a:spcPct val="90000"/>
              </a:lnSpc>
            </a:pPr>
            <a:r>
              <a:rPr lang="en-US"/>
              <a:t>A ben begi alatem &amp; dorodoro</a:t>
            </a:r>
          </a:p>
          <a:p>
            <a:pPr>
              <a:lnSpc>
                <a:spcPct val="90000"/>
              </a:lnSpc>
            </a:pPr>
            <a:r>
              <a:rPr lang="en-US"/>
              <a:t>Efesi 1 – a aksi foe dem froestan &amp; ervaar da krakti en erfenis na ini Kristus</a:t>
            </a:r>
          </a:p>
          <a:p>
            <a:pPr>
              <a:lnSpc>
                <a:spcPct val="90000"/>
              </a:lnSpc>
            </a:pPr>
            <a:r>
              <a:rPr lang="en-US"/>
              <a:t>Efesi 3 – a aksi foe dem kisi krakti en si Kristus lobi na dem ini</a:t>
            </a:r>
          </a:p>
        </p:txBody>
      </p:sp>
    </p:spTree>
  </p:cSld>
  <p:clrMapOvr>
    <a:masterClrMapping/>
  </p:clrMapOvr>
  <p:transition>
    <p:dissolve/>
  </p:transition>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8070B184-9995-4320-BF7B-0A46193D0A26}" type="slidenum">
              <a:rPr lang="en-US"/>
              <a:pPr/>
              <a:t>135</a:t>
            </a:fld>
            <a:endParaRPr lang="en-US" dirty="0"/>
          </a:p>
        </p:txBody>
      </p:sp>
      <p:sp>
        <p:nvSpPr>
          <p:cNvPr id="758786" name="Rectangle 2"/>
          <p:cNvSpPr>
            <a:spLocks noGrp="1" noChangeArrowheads="1"/>
          </p:cNvSpPr>
          <p:nvPr>
            <p:ph type="title"/>
          </p:nvPr>
        </p:nvSpPr>
        <p:spPr/>
        <p:txBody>
          <a:bodyPr/>
          <a:lstStyle/>
          <a:p>
            <a:r>
              <a:rPr lang="en-US"/>
              <a:t>Paul ben aksi trawan foe begi gi hem</a:t>
            </a:r>
          </a:p>
        </p:txBody>
      </p:sp>
      <p:sp>
        <p:nvSpPr>
          <p:cNvPr id="758787" name="Rectangle 3"/>
          <p:cNvSpPr>
            <a:spLocks noGrp="1" noChangeArrowheads="1"/>
          </p:cNvSpPr>
          <p:nvPr>
            <p:ph type="body" idx="1"/>
          </p:nvPr>
        </p:nvSpPr>
        <p:spPr/>
        <p:txBody>
          <a:bodyPr/>
          <a:lstStyle/>
          <a:p>
            <a:r>
              <a:rPr lang="en-US" dirty="0"/>
              <a:t>A </a:t>
            </a:r>
            <a:r>
              <a:rPr lang="en-US" dirty="0" err="1"/>
              <a:t>ben</a:t>
            </a:r>
            <a:r>
              <a:rPr lang="en-US" dirty="0"/>
              <a:t> </a:t>
            </a:r>
            <a:r>
              <a:rPr lang="en-US" dirty="0" err="1"/>
              <a:t>abi</a:t>
            </a:r>
            <a:r>
              <a:rPr lang="en-US" dirty="0"/>
              <a:t> </a:t>
            </a:r>
            <a:r>
              <a:rPr lang="en-US" dirty="0" err="1"/>
              <a:t>gnade</a:t>
            </a:r>
            <a:r>
              <a:rPr lang="en-US" dirty="0"/>
              <a:t> </a:t>
            </a:r>
            <a:r>
              <a:rPr lang="en-US" dirty="0" err="1"/>
              <a:t>fanowdoe</a:t>
            </a:r>
            <a:r>
              <a:rPr lang="en-US" dirty="0"/>
              <a:t> </a:t>
            </a:r>
            <a:r>
              <a:rPr lang="en-US" dirty="0" err="1"/>
              <a:t>momenti</a:t>
            </a:r>
            <a:r>
              <a:rPr lang="en-US" dirty="0"/>
              <a:t> foe </a:t>
            </a:r>
            <a:r>
              <a:rPr lang="en-US" dirty="0" err="1"/>
              <a:t>momenti</a:t>
            </a:r>
            <a:endParaRPr lang="en-US" dirty="0"/>
          </a:p>
          <a:p>
            <a:r>
              <a:rPr lang="en-US" dirty="0"/>
              <a:t>Apostolic </a:t>
            </a:r>
            <a:r>
              <a:rPr lang="en-US" dirty="0" err="1"/>
              <a:t>begi</a:t>
            </a:r>
            <a:r>
              <a:rPr lang="en-US" dirty="0"/>
              <a:t> – </a:t>
            </a:r>
            <a:r>
              <a:rPr lang="en-US" dirty="0" err="1"/>
              <a:t>da</a:t>
            </a:r>
            <a:r>
              <a:rPr lang="en-US" dirty="0"/>
              <a:t> </a:t>
            </a:r>
            <a:r>
              <a:rPr lang="en-US" dirty="0" err="1"/>
              <a:t>Jeje</a:t>
            </a:r>
            <a:r>
              <a:rPr lang="en-US" dirty="0"/>
              <a:t> foe </a:t>
            </a:r>
            <a:r>
              <a:rPr lang="en-US" dirty="0" err="1"/>
              <a:t>hemel</a:t>
            </a:r>
            <a:r>
              <a:rPr lang="en-US" dirty="0"/>
              <a:t> tai </a:t>
            </a:r>
            <a:r>
              <a:rPr lang="en-US" dirty="0" err="1"/>
              <a:t>nanga</a:t>
            </a:r>
            <a:r>
              <a:rPr lang="en-US" dirty="0"/>
              <a:t> </a:t>
            </a:r>
            <a:r>
              <a:rPr lang="en-US" dirty="0" err="1"/>
              <a:t>da</a:t>
            </a:r>
            <a:r>
              <a:rPr lang="en-US" dirty="0"/>
              <a:t> </a:t>
            </a:r>
            <a:r>
              <a:rPr lang="en-US" dirty="0" err="1"/>
              <a:t>begi</a:t>
            </a:r>
            <a:r>
              <a:rPr lang="en-US" dirty="0"/>
              <a:t> </a:t>
            </a:r>
            <a:r>
              <a:rPr lang="en-US" dirty="0" err="1"/>
              <a:t>na</a:t>
            </a:r>
            <a:r>
              <a:rPr lang="en-US" dirty="0"/>
              <a:t>  </a:t>
            </a:r>
            <a:r>
              <a:rPr lang="en-US" dirty="0" err="1"/>
              <a:t>grontapoe</a:t>
            </a:r>
            <a:endParaRPr lang="en-US" dirty="0"/>
          </a:p>
          <a:p>
            <a:r>
              <a:rPr lang="en-US" b="1" dirty="0" err="1">
                <a:solidFill>
                  <a:schemeClr val="accent2"/>
                </a:solidFill>
              </a:rPr>
              <a:t>Da</a:t>
            </a:r>
            <a:r>
              <a:rPr lang="en-US" b="1" dirty="0">
                <a:solidFill>
                  <a:schemeClr val="accent2"/>
                </a:solidFill>
              </a:rPr>
              <a:t> </a:t>
            </a:r>
            <a:r>
              <a:rPr lang="en-US" b="1" dirty="0" err="1">
                <a:solidFill>
                  <a:schemeClr val="accent2"/>
                </a:solidFill>
              </a:rPr>
              <a:t>grani</a:t>
            </a:r>
            <a:r>
              <a:rPr lang="en-US" b="1" dirty="0">
                <a:solidFill>
                  <a:schemeClr val="accent2"/>
                </a:solidFill>
              </a:rPr>
              <a:t> </a:t>
            </a:r>
            <a:r>
              <a:rPr lang="en-US" b="1" dirty="0" err="1">
                <a:solidFill>
                  <a:schemeClr val="accent2"/>
                </a:solidFill>
              </a:rPr>
              <a:t>wroko</a:t>
            </a:r>
            <a:r>
              <a:rPr lang="en-US" b="1" dirty="0">
                <a:solidFill>
                  <a:schemeClr val="accent2"/>
                </a:solidFill>
              </a:rPr>
              <a:t> foe </a:t>
            </a:r>
            <a:r>
              <a:rPr lang="en-US" b="1" dirty="0" err="1">
                <a:solidFill>
                  <a:schemeClr val="accent2"/>
                </a:solidFill>
              </a:rPr>
              <a:t>Jezus</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ini</a:t>
            </a:r>
            <a:r>
              <a:rPr lang="en-US" b="1" dirty="0">
                <a:solidFill>
                  <a:schemeClr val="accent2"/>
                </a:solidFill>
              </a:rPr>
              <a:t> </a:t>
            </a:r>
            <a:r>
              <a:rPr lang="en-US" b="1" dirty="0" err="1">
                <a:solidFill>
                  <a:schemeClr val="accent2"/>
                </a:solidFill>
              </a:rPr>
              <a:t>hemel</a:t>
            </a:r>
            <a:r>
              <a:rPr lang="en-US" b="1" dirty="0">
                <a:solidFill>
                  <a:schemeClr val="accent2"/>
                </a:solidFill>
              </a:rPr>
              <a:t> de foe </a:t>
            </a:r>
            <a:r>
              <a:rPr lang="en-US" b="1" dirty="0" err="1">
                <a:solidFill>
                  <a:schemeClr val="accent2"/>
                </a:solidFill>
              </a:rPr>
              <a:t>begi</a:t>
            </a:r>
            <a:r>
              <a:rPr lang="en-US" b="1" dirty="0">
                <a:solidFill>
                  <a:schemeClr val="accent2"/>
                </a:solidFill>
              </a:rPr>
              <a:t>.  En </a:t>
            </a:r>
            <a:r>
              <a:rPr lang="en-US" b="1" dirty="0" err="1">
                <a:solidFill>
                  <a:schemeClr val="accent2"/>
                </a:solidFill>
              </a:rPr>
              <a:t>da</a:t>
            </a:r>
            <a:r>
              <a:rPr lang="en-US" b="1" dirty="0">
                <a:solidFill>
                  <a:schemeClr val="accent2"/>
                </a:solidFill>
              </a:rPr>
              <a:t> </a:t>
            </a:r>
            <a:r>
              <a:rPr lang="en-US" b="1" dirty="0" err="1">
                <a:solidFill>
                  <a:schemeClr val="accent2"/>
                </a:solidFill>
              </a:rPr>
              <a:t>grani</a:t>
            </a:r>
            <a:r>
              <a:rPr lang="en-US" b="1" dirty="0">
                <a:solidFill>
                  <a:schemeClr val="accent2"/>
                </a:solidFill>
              </a:rPr>
              <a:t> </a:t>
            </a:r>
            <a:r>
              <a:rPr lang="en-US" b="1" dirty="0" err="1">
                <a:solidFill>
                  <a:schemeClr val="accent2"/>
                </a:solidFill>
              </a:rPr>
              <a:t>wroko</a:t>
            </a:r>
            <a:r>
              <a:rPr lang="en-US" b="1" dirty="0">
                <a:solidFill>
                  <a:schemeClr val="accent2"/>
                </a:solidFill>
              </a:rPr>
              <a:t> foe Hem  </a:t>
            </a:r>
            <a:r>
              <a:rPr lang="en-US" b="1" dirty="0" err="1">
                <a:solidFill>
                  <a:schemeClr val="accent2"/>
                </a:solidFill>
              </a:rPr>
              <a:t>discipel</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grontapoe</a:t>
            </a:r>
            <a:r>
              <a:rPr lang="en-US" b="1" dirty="0">
                <a:solidFill>
                  <a:schemeClr val="accent2"/>
                </a:solidFill>
              </a:rPr>
              <a:t> de foe </a:t>
            </a:r>
            <a:r>
              <a:rPr lang="en-US" b="1" dirty="0" err="1">
                <a:solidFill>
                  <a:schemeClr val="accent2"/>
                </a:solidFill>
              </a:rPr>
              <a:t>begi</a:t>
            </a:r>
            <a:endParaRPr lang="en-US" b="1" dirty="0">
              <a:solidFill>
                <a:schemeClr val="accent2"/>
              </a:solidFill>
            </a:endParaRPr>
          </a:p>
        </p:txBody>
      </p:sp>
    </p:spTree>
  </p:cSld>
  <p:clrMapOvr>
    <a:masterClrMapping/>
  </p:clrMapOvr>
  <p:transition>
    <p:dissolve/>
  </p:transition>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7EDEE4E9-1852-464D-AFCC-DFBE2628E344}" type="slidenum">
              <a:rPr lang="en-US"/>
              <a:pPr/>
              <a:t>136</a:t>
            </a:fld>
            <a:endParaRPr lang="en-US"/>
          </a:p>
        </p:txBody>
      </p:sp>
      <p:sp>
        <p:nvSpPr>
          <p:cNvPr id="760834" name="Rectangle 2"/>
          <p:cNvSpPr>
            <a:spLocks noGrp="1" noChangeArrowheads="1"/>
          </p:cNvSpPr>
          <p:nvPr>
            <p:ph type="title"/>
          </p:nvPr>
        </p:nvSpPr>
        <p:spPr/>
        <p:txBody>
          <a:bodyPr/>
          <a:lstStyle/>
          <a:p>
            <a:r>
              <a:rPr lang="en-US"/>
              <a:t>Gado soekoe begi wrokoman</a:t>
            </a:r>
          </a:p>
        </p:txBody>
      </p:sp>
      <p:sp>
        <p:nvSpPr>
          <p:cNvPr id="760835" name="Rectangle 3"/>
          <p:cNvSpPr>
            <a:spLocks noGrp="1" noChangeArrowheads="1"/>
          </p:cNvSpPr>
          <p:nvPr>
            <p:ph type="body" idx="1"/>
          </p:nvPr>
        </p:nvSpPr>
        <p:spPr/>
        <p:txBody>
          <a:bodyPr/>
          <a:lstStyle/>
          <a:p>
            <a:r>
              <a:rPr lang="en-US" b="1" dirty="0" err="1"/>
              <a:t>Jes</a:t>
            </a:r>
            <a:r>
              <a:rPr lang="en-US" b="1" dirty="0"/>
              <a:t>. 59:16 En A </a:t>
            </a:r>
            <a:r>
              <a:rPr lang="en-US" b="1" dirty="0" err="1"/>
              <a:t>ben</a:t>
            </a:r>
            <a:r>
              <a:rPr lang="en-US" b="1" dirty="0"/>
              <a:t> </a:t>
            </a:r>
            <a:r>
              <a:rPr lang="en-US" b="1" dirty="0" err="1"/>
              <a:t>si</a:t>
            </a:r>
            <a:r>
              <a:rPr lang="en-US" b="1" dirty="0"/>
              <a:t> </a:t>
            </a:r>
            <a:r>
              <a:rPr lang="en-US" b="1" dirty="0" err="1"/>
              <a:t>dati</a:t>
            </a:r>
            <a:r>
              <a:rPr lang="en-US" b="1" dirty="0"/>
              <a:t> no wan </a:t>
            </a:r>
            <a:r>
              <a:rPr lang="en-US" b="1" dirty="0" err="1"/>
              <a:t>soema</a:t>
            </a:r>
            <a:r>
              <a:rPr lang="en-US" b="1" dirty="0"/>
              <a:t> </a:t>
            </a:r>
            <a:r>
              <a:rPr lang="en-US" b="1" dirty="0" err="1"/>
              <a:t>ben</a:t>
            </a:r>
            <a:r>
              <a:rPr lang="en-US" b="1" dirty="0"/>
              <a:t> de, </a:t>
            </a:r>
            <a:r>
              <a:rPr lang="en-US" b="1" dirty="0">
                <a:solidFill>
                  <a:schemeClr val="accent2"/>
                </a:solidFill>
              </a:rPr>
              <a:t>en A </a:t>
            </a:r>
            <a:r>
              <a:rPr lang="en-US" b="1" dirty="0" err="1">
                <a:solidFill>
                  <a:schemeClr val="accent2"/>
                </a:solidFill>
              </a:rPr>
              <a:t>ben</a:t>
            </a:r>
            <a:r>
              <a:rPr lang="en-US" b="1" dirty="0">
                <a:solidFill>
                  <a:schemeClr val="accent2"/>
                </a:solidFill>
              </a:rPr>
              <a:t> </a:t>
            </a:r>
            <a:r>
              <a:rPr lang="en-US" b="1" dirty="0" err="1" smtClean="0">
                <a:solidFill>
                  <a:schemeClr val="accent2"/>
                </a:solidFill>
              </a:rPr>
              <a:t>verwon-droe</a:t>
            </a:r>
            <a:r>
              <a:rPr lang="en-US" b="1" dirty="0" smtClean="0">
                <a:solidFill>
                  <a:schemeClr val="accent2"/>
                </a:solidFill>
              </a:rPr>
              <a:t> </a:t>
            </a:r>
            <a:r>
              <a:rPr lang="en-US" b="1" dirty="0" err="1">
                <a:solidFill>
                  <a:schemeClr val="accent2"/>
                </a:solidFill>
              </a:rPr>
              <a:t>dati</a:t>
            </a:r>
            <a:r>
              <a:rPr lang="en-US" b="1" dirty="0">
                <a:solidFill>
                  <a:schemeClr val="accent2"/>
                </a:solidFill>
              </a:rPr>
              <a:t> no wan </a:t>
            </a:r>
            <a:r>
              <a:rPr lang="en-US" b="1" dirty="0" err="1">
                <a:solidFill>
                  <a:schemeClr val="accent2"/>
                </a:solidFill>
              </a:rPr>
              <a:t>soema</a:t>
            </a:r>
            <a:r>
              <a:rPr lang="en-US" b="1" dirty="0">
                <a:solidFill>
                  <a:schemeClr val="accent2"/>
                </a:solidFill>
              </a:rPr>
              <a:t> </a:t>
            </a:r>
            <a:r>
              <a:rPr lang="en-US" b="1" dirty="0" err="1">
                <a:solidFill>
                  <a:schemeClr val="accent2"/>
                </a:solidFill>
              </a:rPr>
              <a:t>ben</a:t>
            </a:r>
            <a:r>
              <a:rPr lang="en-US" b="1" dirty="0">
                <a:solidFill>
                  <a:schemeClr val="accent2"/>
                </a:solidFill>
              </a:rPr>
              <a:t> de foe </a:t>
            </a:r>
            <a:r>
              <a:rPr lang="en-US" b="1" dirty="0" err="1">
                <a:solidFill>
                  <a:schemeClr val="accent2"/>
                </a:solidFill>
              </a:rPr>
              <a:t>begi</a:t>
            </a:r>
            <a:r>
              <a:rPr lang="en-US" b="1" dirty="0">
                <a:solidFill>
                  <a:schemeClr val="accent2"/>
                </a:solidFill>
              </a:rPr>
              <a:t> </a:t>
            </a:r>
            <a:r>
              <a:rPr lang="en-US" b="1" dirty="0" err="1">
                <a:solidFill>
                  <a:schemeClr val="accent2"/>
                </a:solidFill>
              </a:rPr>
              <a:t>gi</a:t>
            </a:r>
            <a:r>
              <a:rPr lang="en-US" b="1" dirty="0">
                <a:solidFill>
                  <a:schemeClr val="accent2"/>
                </a:solidFill>
              </a:rPr>
              <a:t> </a:t>
            </a:r>
            <a:r>
              <a:rPr lang="en-US" b="1" dirty="0" err="1">
                <a:solidFill>
                  <a:schemeClr val="accent2"/>
                </a:solidFill>
              </a:rPr>
              <a:t>dem</a:t>
            </a:r>
            <a:r>
              <a:rPr lang="en-US" b="1" dirty="0"/>
              <a:t>; foe </a:t>
            </a:r>
            <a:r>
              <a:rPr lang="en-US" b="1" dirty="0" err="1"/>
              <a:t>dat'ede</a:t>
            </a:r>
            <a:r>
              <a:rPr lang="en-US" b="1" dirty="0"/>
              <a:t> Hem </a:t>
            </a:r>
            <a:r>
              <a:rPr lang="en-US" b="1" dirty="0" err="1"/>
              <a:t>anoe</a:t>
            </a:r>
            <a:r>
              <a:rPr lang="en-US" b="1" dirty="0"/>
              <a:t> </a:t>
            </a:r>
            <a:r>
              <a:rPr lang="en-US" b="1" dirty="0" err="1"/>
              <a:t>ben</a:t>
            </a:r>
            <a:r>
              <a:rPr lang="en-US" b="1" dirty="0"/>
              <a:t> </a:t>
            </a:r>
            <a:r>
              <a:rPr lang="en-US" b="1" dirty="0" err="1"/>
              <a:t>tjari</a:t>
            </a:r>
            <a:r>
              <a:rPr lang="en-US" b="1" dirty="0"/>
              <a:t> </a:t>
            </a:r>
            <a:r>
              <a:rPr lang="en-US" b="1" dirty="0" err="1"/>
              <a:t>verloesoe</a:t>
            </a:r>
            <a:r>
              <a:rPr lang="en-US" b="1" dirty="0"/>
              <a:t> </a:t>
            </a:r>
            <a:r>
              <a:rPr lang="en-US" b="1" dirty="0" err="1"/>
              <a:t>na</a:t>
            </a:r>
            <a:r>
              <a:rPr lang="en-US" b="1" dirty="0"/>
              <a:t> Hem, en Hem </a:t>
            </a:r>
            <a:r>
              <a:rPr lang="en-US" b="1" dirty="0" err="1"/>
              <a:t>gerechtigheid</a:t>
            </a:r>
            <a:r>
              <a:rPr lang="en-US" b="1" dirty="0"/>
              <a:t> </a:t>
            </a:r>
            <a:r>
              <a:rPr lang="en-US" b="1" dirty="0" err="1"/>
              <a:t>ben</a:t>
            </a:r>
            <a:r>
              <a:rPr lang="en-US" b="1" dirty="0"/>
              <a:t> </a:t>
            </a:r>
            <a:r>
              <a:rPr lang="en-US" b="1" dirty="0" err="1"/>
              <a:t>jepi</a:t>
            </a:r>
            <a:r>
              <a:rPr lang="en-US" b="1" dirty="0"/>
              <a:t> Hem.</a:t>
            </a:r>
          </a:p>
        </p:txBody>
      </p:sp>
    </p:spTree>
  </p:cSld>
  <p:clrMapOvr>
    <a:masterClrMapping/>
  </p:clrMapOvr>
  <p:transition>
    <p:dissolve/>
  </p:transition>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C4A468DD-0F80-4E1B-8369-75482E1364FA}" type="slidenum">
              <a:rPr lang="en-US"/>
              <a:pPr/>
              <a:t>137</a:t>
            </a:fld>
            <a:endParaRPr lang="en-US"/>
          </a:p>
        </p:txBody>
      </p:sp>
      <p:sp>
        <p:nvSpPr>
          <p:cNvPr id="762882" name="Rectangle 2"/>
          <p:cNvSpPr>
            <a:spLocks noGrp="1" noChangeArrowheads="1"/>
          </p:cNvSpPr>
          <p:nvPr>
            <p:ph type="title"/>
          </p:nvPr>
        </p:nvSpPr>
        <p:spPr/>
        <p:txBody>
          <a:bodyPr/>
          <a:lstStyle/>
          <a:p>
            <a:r>
              <a:rPr lang="en-US"/>
              <a:t>Gado soekoe begi wrokoman</a:t>
            </a:r>
          </a:p>
        </p:txBody>
      </p:sp>
      <p:sp>
        <p:nvSpPr>
          <p:cNvPr id="762883" name="Rectangle 3"/>
          <p:cNvSpPr>
            <a:spLocks noGrp="1" noChangeArrowheads="1"/>
          </p:cNvSpPr>
          <p:nvPr>
            <p:ph type="body" idx="1"/>
          </p:nvPr>
        </p:nvSpPr>
        <p:spPr>
          <a:xfrm>
            <a:off x="395288" y="1268413"/>
            <a:ext cx="8564562" cy="5400675"/>
          </a:xfrm>
        </p:spPr>
        <p:txBody>
          <a:bodyPr/>
          <a:lstStyle/>
          <a:p>
            <a:pPr>
              <a:buFont typeface="Wingdings" pitchFamily="2" charset="2"/>
              <a:buNone/>
            </a:pPr>
            <a:endParaRPr lang="en-US" sz="2800" b="1" dirty="0"/>
          </a:p>
          <a:p>
            <a:r>
              <a:rPr lang="en-US" sz="2800" b="1" dirty="0" err="1"/>
              <a:t>Jes</a:t>
            </a:r>
            <a:r>
              <a:rPr lang="en-US" sz="2800" b="1" dirty="0"/>
              <a:t>. 63:55. </a:t>
            </a:r>
            <a:r>
              <a:rPr lang="en-US" sz="2800" b="1" dirty="0">
                <a:solidFill>
                  <a:schemeClr val="accent2"/>
                </a:solidFill>
              </a:rPr>
              <a:t>En Mi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loekoe</a:t>
            </a:r>
            <a:r>
              <a:rPr lang="en-US" sz="2800" b="1" dirty="0">
                <a:solidFill>
                  <a:schemeClr val="accent2"/>
                </a:solidFill>
              </a:rPr>
              <a:t>, en no wan </a:t>
            </a:r>
            <a:r>
              <a:rPr lang="en-US" sz="2800" b="1" dirty="0" err="1">
                <a:solidFill>
                  <a:schemeClr val="accent2"/>
                </a:solidFill>
              </a:rPr>
              <a:t>soema</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de foe </a:t>
            </a:r>
            <a:r>
              <a:rPr lang="en-US" sz="2800" b="1" dirty="0" err="1">
                <a:solidFill>
                  <a:schemeClr val="accent2"/>
                </a:solidFill>
              </a:rPr>
              <a:t>jepi</a:t>
            </a:r>
            <a:r>
              <a:rPr lang="en-US" sz="2800" b="1" dirty="0"/>
              <a:t>; en Mi </a:t>
            </a:r>
            <a:r>
              <a:rPr lang="en-US" sz="2800" b="1" dirty="0" err="1"/>
              <a:t>ben</a:t>
            </a:r>
            <a:r>
              <a:rPr lang="en-US" sz="2800" b="1" dirty="0"/>
              <a:t> </a:t>
            </a:r>
            <a:r>
              <a:rPr lang="en-US" sz="2800" b="1" dirty="0" err="1" smtClean="0"/>
              <a:t>verwon-droe</a:t>
            </a:r>
            <a:r>
              <a:rPr lang="en-US" sz="2800" b="1" dirty="0" smtClean="0"/>
              <a:t> </a:t>
            </a:r>
            <a:r>
              <a:rPr lang="en-US" sz="2800" b="1" dirty="0" err="1"/>
              <a:t>dati</a:t>
            </a:r>
            <a:r>
              <a:rPr lang="en-US" sz="2800" b="1" dirty="0"/>
              <a:t> no wan </a:t>
            </a:r>
            <a:r>
              <a:rPr lang="en-US" sz="2800" b="1" dirty="0" err="1"/>
              <a:t>soema</a:t>
            </a:r>
            <a:r>
              <a:rPr lang="en-US" sz="2800" b="1" dirty="0"/>
              <a:t> </a:t>
            </a:r>
            <a:r>
              <a:rPr lang="en-US" sz="2800" b="1" dirty="0" err="1"/>
              <a:t>ben</a:t>
            </a:r>
            <a:r>
              <a:rPr lang="en-US" sz="2800" b="1" dirty="0"/>
              <a:t> de foe </a:t>
            </a:r>
            <a:r>
              <a:rPr lang="en-US" sz="2800" b="1" dirty="0" err="1"/>
              <a:t>langa</a:t>
            </a:r>
            <a:r>
              <a:rPr lang="en-US" sz="2800" b="1" dirty="0"/>
              <a:t> wan </a:t>
            </a:r>
            <a:r>
              <a:rPr lang="en-US" sz="2800" b="1" dirty="0" err="1"/>
              <a:t>anoe</a:t>
            </a:r>
            <a:r>
              <a:rPr lang="en-US" sz="2800" b="1" dirty="0"/>
              <a:t> </a:t>
            </a:r>
            <a:r>
              <a:rPr lang="en-US" sz="2800" b="1" i="1" dirty="0" err="1"/>
              <a:t>gi</a:t>
            </a:r>
            <a:r>
              <a:rPr lang="en-US" sz="2800" b="1" i="1" dirty="0"/>
              <a:t> Mi;</a:t>
            </a:r>
            <a:r>
              <a:rPr lang="en-US" sz="2800" b="1" dirty="0"/>
              <a:t> foe </a:t>
            </a:r>
            <a:r>
              <a:rPr lang="en-US" sz="2800" b="1" dirty="0" err="1"/>
              <a:t>dat'ede</a:t>
            </a:r>
            <a:r>
              <a:rPr lang="en-US" sz="2800" b="1" dirty="0"/>
              <a:t> Mi </a:t>
            </a:r>
            <a:r>
              <a:rPr lang="en-US" sz="2800" b="1" dirty="0" err="1"/>
              <a:t>egi</a:t>
            </a:r>
            <a:r>
              <a:rPr lang="en-US" sz="2800" b="1" dirty="0"/>
              <a:t> </a:t>
            </a:r>
            <a:r>
              <a:rPr lang="en-US" sz="2800" b="1" dirty="0" err="1"/>
              <a:t>anoe</a:t>
            </a:r>
            <a:r>
              <a:rPr lang="en-US" sz="2800" b="1" dirty="0"/>
              <a:t> </a:t>
            </a:r>
            <a:r>
              <a:rPr lang="en-US" sz="2800" b="1" dirty="0" err="1"/>
              <a:t>ben</a:t>
            </a:r>
            <a:r>
              <a:rPr lang="en-US" sz="2800" b="1" dirty="0"/>
              <a:t> </a:t>
            </a:r>
            <a:r>
              <a:rPr lang="en-US" sz="2800" b="1" dirty="0" err="1"/>
              <a:t>tjari</a:t>
            </a:r>
            <a:r>
              <a:rPr lang="en-US" sz="2800" b="1" dirty="0"/>
              <a:t> </a:t>
            </a:r>
            <a:r>
              <a:rPr lang="en-US" sz="2800" b="1" dirty="0" err="1"/>
              <a:t>verloesoe</a:t>
            </a:r>
            <a:r>
              <a:rPr lang="en-US" sz="2800" b="1" dirty="0"/>
              <a:t> </a:t>
            </a:r>
            <a:r>
              <a:rPr lang="en-US" sz="2800" b="1" dirty="0" err="1"/>
              <a:t>kom</a:t>
            </a:r>
            <a:r>
              <a:rPr lang="en-US" sz="2800" b="1" dirty="0"/>
              <a:t> </a:t>
            </a:r>
            <a:r>
              <a:rPr lang="en-US" sz="2800" b="1" dirty="0" err="1"/>
              <a:t>na</a:t>
            </a:r>
            <a:r>
              <a:rPr lang="en-US" sz="2800" b="1" dirty="0"/>
              <a:t> Mi, en Mi </a:t>
            </a:r>
            <a:r>
              <a:rPr lang="en-US" sz="2800" b="1" dirty="0" err="1"/>
              <a:t>faja</a:t>
            </a:r>
            <a:r>
              <a:rPr lang="en-US" sz="2800" b="1" dirty="0"/>
              <a:t> </a:t>
            </a:r>
            <a:r>
              <a:rPr lang="en-US" sz="2800" b="1" dirty="0" err="1" smtClean="0"/>
              <a:t>hati-bron</a:t>
            </a:r>
            <a:r>
              <a:rPr lang="en-US" sz="2800" b="1" dirty="0" smtClean="0"/>
              <a:t> </a:t>
            </a:r>
            <a:r>
              <a:rPr lang="en-US" sz="2800" b="1" dirty="0" err="1"/>
              <a:t>ben</a:t>
            </a:r>
            <a:r>
              <a:rPr lang="en-US" sz="2800" b="1" dirty="0"/>
              <a:t> </a:t>
            </a:r>
            <a:r>
              <a:rPr lang="en-US" sz="2800" b="1" dirty="0" err="1"/>
              <a:t>langa</a:t>
            </a:r>
            <a:r>
              <a:rPr lang="en-US" sz="2800" b="1" dirty="0"/>
              <a:t> wan </a:t>
            </a:r>
            <a:r>
              <a:rPr lang="en-US" sz="2800" b="1" dirty="0" err="1"/>
              <a:t>anoe</a:t>
            </a:r>
            <a:r>
              <a:rPr lang="en-US" sz="2800" b="1" dirty="0"/>
              <a:t> </a:t>
            </a:r>
            <a:r>
              <a:rPr lang="en-US" sz="2800" b="1" dirty="0" err="1"/>
              <a:t>gi</a:t>
            </a:r>
            <a:r>
              <a:rPr lang="en-US" sz="2800" b="1" dirty="0"/>
              <a:t> </a:t>
            </a:r>
            <a:r>
              <a:rPr lang="en-US" sz="2800" b="1" dirty="0" err="1"/>
              <a:t>Misrefi</a:t>
            </a:r>
            <a:r>
              <a:rPr lang="en-US" sz="2800" b="1" dirty="0"/>
              <a:t>.</a:t>
            </a:r>
          </a:p>
          <a:p>
            <a:r>
              <a:rPr lang="en-US" sz="2800" b="1" dirty="0" err="1"/>
              <a:t>Jes</a:t>
            </a:r>
            <a:r>
              <a:rPr lang="en-US" sz="2800" b="1" dirty="0"/>
              <a:t>.  64:7 </a:t>
            </a:r>
            <a:r>
              <a:rPr lang="en-US" sz="2800" b="1" dirty="0">
                <a:solidFill>
                  <a:schemeClr val="accent2"/>
                </a:solidFill>
              </a:rPr>
              <a:t>En no wan </a:t>
            </a:r>
            <a:r>
              <a:rPr lang="en-US" sz="2800" b="1" dirty="0" err="1">
                <a:solidFill>
                  <a:schemeClr val="accent2"/>
                </a:solidFill>
              </a:rPr>
              <a:t>soema</a:t>
            </a:r>
            <a:r>
              <a:rPr lang="en-US" sz="2800" b="1" dirty="0">
                <a:solidFill>
                  <a:schemeClr val="accent2"/>
                </a:solidFill>
              </a:rPr>
              <a:t> de </a:t>
            </a:r>
            <a:r>
              <a:rPr lang="en-US" sz="2800" b="1" dirty="0" err="1">
                <a:solidFill>
                  <a:schemeClr val="accent2"/>
                </a:solidFill>
              </a:rPr>
              <a:t>kari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tapoe</a:t>
            </a:r>
            <a:r>
              <a:rPr lang="en-US" sz="2800" b="1" dirty="0">
                <a:solidFill>
                  <a:schemeClr val="accent2"/>
                </a:solidFill>
              </a:rPr>
              <a:t> Joe </a:t>
            </a:r>
            <a:r>
              <a:rPr lang="en-US" sz="2800" b="1" dirty="0" err="1">
                <a:solidFill>
                  <a:schemeClr val="accent2"/>
                </a:solidFill>
              </a:rPr>
              <a:t>nem</a:t>
            </a:r>
            <a:r>
              <a:rPr lang="en-US" sz="2800" b="1" dirty="0">
                <a:solidFill>
                  <a:schemeClr val="accent2"/>
                </a:solidFill>
              </a:rPr>
              <a:t>, </a:t>
            </a:r>
            <a:r>
              <a:rPr lang="en-US" sz="2800" b="1" dirty="0" err="1">
                <a:solidFill>
                  <a:schemeClr val="accent2"/>
                </a:solidFill>
              </a:rPr>
              <a:t>disi</a:t>
            </a:r>
            <a:r>
              <a:rPr lang="en-US" sz="2800" b="1" dirty="0">
                <a:solidFill>
                  <a:schemeClr val="accent2"/>
                </a:solidFill>
              </a:rPr>
              <a:t> </a:t>
            </a:r>
            <a:r>
              <a:rPr lang="en-US" sz="2800" b="1" dirty="0" err="1">
                <a:solidFill>
                  <a:schemeClr val="accent2"/>
                </a:solidFill>
              </a:rPr>
              <a:t>wroko</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ini</a:t>
            </a:r>
            <a:r>
              <a:rPr lang="en-US" sz="2800" b="1" dirty="0">
                <a:solidFill>
                  <a:schemeClr val="accent2"/>
                </a:solidFill>
              </a:rPr>
              <a:t> </a:t>
            </a:r>
            <a:r>
              <a:rPr lang="en-US" sz="2800" b="1" dirty="0" err="1">
                <a:solidFill>
                  <a:schemeClr val="accent2"/>
                </a:solidFill>
              </a:rPr>
              <a:t>hemsrefi</a:t>
            </a:r>
            <a:r>
              <a:rPr lang="en-US" sz="2800" b="1" dirty="0">
                <a:solidFill>
                  <a:schemeClr val="accent2"/>
                </a:solidFill>
              </a:rPr>
              <a:t> foe </a:t>
            </a:r>
            <a:r>
              <a:rPr lang="en-US" sz="2800" b="1" dirty="0" err="1">
                <a:solidFill>
                  <a:schemeClr val="accent2"/>
                </a:solidFill>
              </a:rPr>
              <a:t>hori</a:t>
            </a:r>
            <a:r>
              <a:rPr lang="en-US" sz="2800" b="1" dirty="0">
                <a:solidFill>
                  <a:schemeClr val="accent2"/>
                </a:solidFill>
              </a:rPr>
              <a:t> </a:t>
            </a:r>
            <a:r>
              <a:rPr lang="en-US" sz="2800" b="1" dirty="0" err="1">
                <a:solidFill>
                  <a:schemeClr val="accent2"/>
                </a:solidFill>
              </a:rPr>
              <a:t>hemsrefi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Joe</a:t>
            </a:r>
            <a:r>
              <a:rPr lang="en-US" sz="2800" b="1" dirty="0"/>
              <a:t>; </a:t>
            </a:r>
            <a:r>
              <a:rPr lang="en-US" sz="2800" b="1" dirty="0" err="1"/>
              <a:t>bikasi</a:t>
            </a:r>
            <a:r>
              <a:rPr lang="en-US" sz="2800" b="1" dirty="0"/>
              <a:t> Joe </a:t>
            </a:r>
            <a:r>
              <a:rPr lang="en-US" sz="2800" b="1" dirty="0" err="1"/>
              <a:t>ben</a:t>
            </a:r>
            <a:r>
              <a:rPr lang="en-US" sz="2800" b="1" dirty="0"/>
              <a:t> </a:t>
            </a:r>
            <a:r>
              <a:rPr lang="en-US" sz="2800" b="1" dirty="0" err="1"/>
              <a:t>kibri</a:t>
            </a:r>
            <a:r>
              <a:rPr lang="en-US" sz="2800" b="1" dirty="0"/>
              <a:t> Joe </a:t>
            </a:r>
            <a:r>
              <a:rPr lang="en-US" sz="2800" b="1" dirty="0" err="1"/>
              <a:t>fesi</a:t>
            </a:r>
            <a:r>
              <a:rPr lang="en-US" sz="2800" b="1" dirty="0"/>
              <a:t> </a:t>
            </a:r>
            <a:r>
              <a:rPr lang="en-US" sz="2800" b="1" dirty="0" err="1"/>
              <a:t>gi</a:t>
            </a:r>
            <a:r>
              <a:rPr lang="en-US" sz="2800" b="1" dirty="0"/>
              <a:t> </a:t>
            </a:r>
            <a:r>
              <a:rPr lang="en-US" sz="2800" b="1" dirty="0" err="1"/>
              <a:t>wi</a:t>
            </a:r>
            <a:r>
              <a:rPr lang="en-US" sz="2800" b="1" dirty="0"/>
              <a:t>, en Joe </a:t>
            </a:r>
            <a:r>
              <a:rPr lang="en-US" sz="2800" b="1" dirty="0" err="1"/>
              <a:t>ben</a:t>
            </a:r>
            <a:r>
              <a:rPr lang="en-US" sz="2800" b="1" dirty="0"/>
              <a:t> </a:t>
            </a:r>
            <a:r>
              <a:rPr lang="en-US" sz="2800" b="1" dirty="0" err="1"/>
              <a:t>figi</a:t>
            </a:r>
            <a:r>
              <a:rPr lang="en-US" sz="2800" b="1" dirty="0"/>
              <a:t> </a:t>
            </a:r>
            <a:r>
              <a:rPr lang="en-US" sz="2800" b="1" dirty="0" err="1"/>
              <a:t>wi</a:t>
            </a:r>
            <a:r>
              <a:rPr lang="en-US" sz="2800" b="1" dirty="0"/>
              <a:t> </a:t>
            </a:r>
            <a:r>
              <a:rPr lang="en-US" sz="2800" b="1" dirty="0" err="1"/>
              <a:t>poeroe</a:t>
            </a:r>
            <a:r>
              <a:rPr lang="en-US" sz="2800" b="1" dirty="0"/>
              <a:t> </a:t>
            </a:r>
            <a:r>
              <a:rPr lang="en-US" sz="2800" b="1" dirty="0" err="1"/>
              <a:t>bikasi</a:t>
            </a:r>
            <a:r>
              <a:rPr lang="en-US" sz="2800" b="1" dirty="0"/>
              <a:t> foe </a:t>
            </a:r>
            <a:r>
              <a:rPr lang="en-US" sz="2800" b="1" dirty="0" err="1"/>
              <a:t>wi</a:t>
            </a:r>
            <a:r>
              <a:rPr lang="en-US" sz="2800" b="1" dirty="0"/>
              <a:t> </a:t>
            </a:r>
            <a:r>
              <a:rPr lang="en-US" sz="2800" b="1" dirty="0" err="1"/>
              <a:t>sondoe</a:t>
            </a:r>
            <a:r>
              <a:rPr lang="en-US" sz="2800" b="1" dirty="0"/>
              <a:t> </a:t>
            </a:r>
            <a:r>
              <a:rPr lang="en-US" sz="2800" b="1" dirty="0" err="1"/>
              <a:t>ede</a:t>
            </a:r>
            <a:r>
              <a:rPr lang="en-US" sz="2800" b="1" dirty="0"/>
              <a:t>.</a:t>
            </a:r>
          </a:p>
        </p:txBody>
      </p:sp>
    </p:spTree>
  </p:cSld>
  <p:clrMapOvr>
    <a:masterClrMapping/>
  </p:clrMapOvr>
  <p:transition>
    <p:dissolve/>
  </p:transition>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AE1F3F3B-69D3-47C2-8C91-B3B14D9FA6BF}" type="slidenum">
              <a:rPr lang="en-US"/>
              <a:pPr/>
              <a:t>138</a:t>
            </a:fld>
            <a:endParaRPr lang="en-US"/>
          </a:p>
        </p:txBody>
      </p:sp>
      <p:sp>
        <p:nvSpPr>
          <p:cNvPr id="764930" name="Rectangle 2"/>
          <p:cNvSpPr>
            <a:spLocks noGrp="1" noChangeArrowheads="1"/>
          </p:cNvSpPr>
          <p:nvPr>
            <p:ph type="title"/>
          </p:nvPr>
        </p:nvSpPr>
        <p:spPr/>
        <p:txBody>
          <a:bodyPr/>
          <a:lstStyle/>
          <a:p>
            <a:r>
              <a:rPr lang="en-US"/>
              <a:t>Grontapoe nanga begi</a:t>
            </a:r>
          </a:p>
        </p:txBody>
      </p:sp>
      <p:sp>
        <p:nvSpPr>
          <p:cNvPr id="764931" name="Rectangle 3"/>
          <p:cNvSpPr>
            <a:spLocks noGrp="1" noChangeArrowheads="1"/>
          </p:cNvSpPr>
          <p:nvPr>
            <p:ph type="body" idx="1"/>
          </p:nvPr>
        </p:nvSpPr>
        <p:spPr>
          <a:xfrm>
            <a:off x="0" y="2017713"/>
            <a:ext cx="9144000" cy="4114800"/>
          </a:xfrm>
        </p:spPr>
        <p:txBody>
          <a:bodyPr/>
          <a:lstStyle/>
          <a:p>
            <a:r>
              <a:rPr lang="en-US" b="1" dirty="0" err="1"/>
              <a:t>Grontapoe</a:t>
            </a:r>
            <a:r>
              <a:rPr lang="en-US" b="1" dirty="0"/>
              <a:t> </a:t>
            </a:r>
            <a:r>
              <a:rPr lang="en-US" b="1" dirty="0" err="1"/>
              <a:t>lai</a:t>
            </a:r>
            <a:r>
              <a:rPr lang="en-US" b="1" dirty="0"/>
              <a:t> </a:t>
            </a:r>
            <a:r>
              <a:rPr lang="en-US" b="1" dirty="0" err="1"/>
              <a:t>nanga</a:t>
            </a:r>
            <a:r>
              <a:rPr lang="en-US" b="1" dirty="0"/>
              <a:t> </a:t>
            </a:r>
            <a:r>
              <a:rPr lang="en-US" b="1" dirty="0" err="1"/>
              <a:t>nowtoe</a:t>
            </a:r>
            <a:r>
              <a:rPr lang="en-US" b="1" dirty="0"/>
              <a:t> </a:t>
            </a:r>
            <a:r>
              <a:rPr lang="en-US" b="1" dirty="0" err="1"/>
              <a:t>disi</a:t>
            </a:r>
            <a:r>
              <a:rPr lang="en-US" b="1" dirty="0"/>
              <a:t> </a:t>
            </a:r>
            <a:r>
              <a:rPr lang="en-US" b="1" dirty="0" err="1"/>
              <a:t>abi</a:t>
            </a:r>
            <a:r>
              <a:rPr lang="en-US" b="1" dirty="0"/>
              <a:t> </a:t>
            </a:r>
            <a:r>
              <a:rPr lang="en-US" b="1" dirty="0" err="1"/>
              <a:t>begi</a:t>
            </a:r>
            <a:r>
              <a:rPr lang="en-US" b="1" dirty="0"/>
              <a:t> </a:t>
            </a:r>
            <a:r>
              <a:rPr lang="en-US" b="1" dirty="0" err="1"/>
              <a:t>fanowdoe</a:t>
            </a:r>
            <a:endParaRPr lang="en-US" b="1" dirty="0"/>
          </a:p>
          <a:p>
            <a:r>
              <a:rPr lang="en-US" b="1" dirty="0" err="1"/>
              <a:t>Gado</a:t>
            </a:r>
            <a:r>
              <a:rPr lang="en-US" b="1" dirty="0"/>
              <a:t> </a:t>
            </a:r>
            <a:r>
              <a:rPr lang="en-US" b="1" dirty="0" err="1"/>
              <a:t>kan</a:t>
            </a:r>
            <a:r>
              <a:rPr lang="en-US" b="1" dirty="0"/>
              <a:t> </a:t>
            </a:r>
            <a:r>
              <a:rPr lang="en-US" b="1" dirty="0" err="1"/>
              <a:t>gi</a:t>
            </a:r>
            <a:r>
              <a:rPr lang="en-US" b="1" dirty="0"/>
              <a:t> </a:t>
            </a:r>
            <a:r>
              <a:rPr lang="en-US" b="1" dirty="0" err="1"/>
              <a:t>antwoord</a:t>
            </a:r>
            <a:r>
              <a:rPr lang="en-US" b="1" dirty="0"/>
              <a:t> en </a:t>
            </a:r>
            <a:r>
              <a:rPr lang="en-US" b="1" dirty="0" err="1"/>
              <a:t>wakti</a:t>
            </a:r>
            <a:r>
              <a:rPr lang="en-US" b="1" dirty="0"/>
              <a:t> </a:t>
            </a:r>
            <a:r>
              <a:rPr lang="en-US" b="1" dirty="0" err="1"/>
              <a:t>wi</a:t>
            </a:r>
            <a:r>
              <a:rPr lang="en-US" b="1" dirty="0"/>
              <a:t> foe </a:t>
            </a:r>
            <a:r>
              <a:rPr lang="en-US" b="1" dirty="0" err="1"/>
              <a:t>aksi</a:t>
            </a:r>
            <a:endParaRPr lang="en-US" b="1" dirty="0"/>
          </a:p>
          <a:p>
            <a:r>
              <a:rPr lang="en-US" b="1" dirty="0" err="1"/>
              <a:t>Da</a:t>
            </a:r>
            <a:r>
              <a:rPr lang="en-US" b="1" dirty="0"/>
              <a:t> </a:t>
            </a:r>
            <a:r>
              <a:rPr lang="en-US" b="1" dirty="0" err="1"/>
              <a:t>kerki</a:t>
            </a:r>
            <a:r>
              <a:rPr lang="en-US" b="1" dirty="0"/>
              <a:t> </a:t>
            </a:r>
            <a:r>
              <a:rPr lang="en-US" b="1" dirty="0" err="1"/>
              <a:t>sribi</a:t>
            </a:r>
            <a:r>
              <a:rPr lang="en-US" b="1" dirty="0"/>
              <a:t> en </a:t>
            </a:r>
            <a:r>
              <a:rPr lang="en-US" b="1" dirty="0" err="1"/>
              <a:t>wi</a:t>
            </a:r>
            <a:r>
              <a:rPr lang="en-US" b="1" dirty="0"/>
              <a:t> </a:t>
            </a:r>
            <a:r>
              <a:rPr lang="en-US" b="1" dirty="0" err="1"/>
              <a:t>moesoe</a:t>
            </a:r>
            <a:r>
              <a:rPr lang="en-US" b="1" dirty="0"/>
              <a:t> wiki hem </a:t>
            </a:r>
            <a:r>
              <a:rPr lang="en-US" b="1" dirty="0" err="1"/>
              <a:t>te</a:t>
            </a:r>
            <a:r>
              <a:rPr lang="en-US" b="1" dirty="0"/>
              <a:t> hem </a:t>
            </a:r>
            <a:r>
              <a:rPr lang="en-US" b="1" dirty="0" err="1"/>
              <a:t>frantwoortoe</a:t>
            </a:r>
            <a:endParaRPr lang="en-US" b="1" dirty="0"/>
          </a:p>
          <a:p>
            <a:r>
              <a:rPr lang="en-US" b="1" dirty="0" err="1"/>
              <a:t>Meki</a:t>
            </a:r>
            <a:r>
              <a:rPr lang="en-US" b="1" dirty="0"/>
              <a:t> </a:t>
            </a:r>
            <a:r>
              <a:rPr lang="en-US" b="1" dirty="0" err="1"/>
              <a:t>wi</a:t>
            </a:r>
            <a:r>
              <a:rPr lang="en-US" b="1" dirty="0"/>
              <a:t> </a:t>
            </a:r>
            <a:r>
              <a:rPr lang="en-US" b="1" dirty="0" err="1"/>
              <a:t>ai</a:t>
            </a:r>
            <a:r>
              <a:rPr lang="en-US" b="1" dirty="0"/>
              <a:t> </a:t>
            </a:r>
            <a:r>
              <a:rPr lang="en-US" b="1" dirty="0" err="1"/>
              <a:t>opo</a:t>
            </a:r>
            <a:r>
              <a:rPr lang="en-US" b="1" dirty="0"/>
              <a:t> </a:t>
            </a:r>
            <a:r>
              <a:rPr lang="en-US" b="1" dirty="0" err="1"/>
              <a:t>na</a:t>
            </a:r>
            <a:r>
              <a:rPr lang="en-US" b="1" dirty="0"/>
              <a:t> </a:t>
            </a:r>
            <a:r>
              <a:rPr lang="en-US" b="1" dirty="0" err="1"/>
              <a:t>da</a:t>
            </a:r>
            <a:r>
              <a:rPr lang="en-US" b="1" dirty="0"/>
              <a:t> </a:t>
            </a:r>
            <a:r>
              <a:rPr lang="en-US" b="1" dirty="0" err="1"/>
              <a:t>realiteit</a:t>
            </a:r>
            <a:r>
              <a:rPr lang="en-US" b="1" dirty="0"/>
              <a:t> foe </a:t>
            </a:r>
            <a:r>
              <a:rPr lang="en-US" b="1" dirty="0" err="1"/>
              <a:t>da</a:t>
            </a:r>
            <a:r>
              <a:rPr lang="en-US" b="1" dirty="0"/>
              <a:t> </a:t>
            </a:r>
            <a:r>
              <a:rPr lang="en-US" b="1" dirty="0" err="1"/>
              <a:t>tori</a:t>
            </a:r>
            <a:r>
              <a:rPr lang="en-US" b="1" dirty="0"/>
              <a:t> </a:t>
            </a:r>
            <a:r>
              <a:rPr lang="en-US" b="1" dirty="0" err="1"/>
              <a:t>disi</a:t>
            </a:r>
            <a:endParaRPr lang="en-US" b="1" dirty="0"/>
          </a:p>
        </p:txBody>
      </p:sp>
    </p:spTree>
  </p:cSld>
  <p:clrMapOvr>
    <a:masterClrMapping/>
  </p:clrMapOvr>
  <p:transition>
    <p:dissolve/>
  </p:transition>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D4C16B77-42F9-4B02-9AEE-6CB8549A655A}" type="slidenum">
              <a:rPr lang="en-US"/>
              <a:pPr/>
              <a:t>139</a:t>
            </a:fld>
            <a:endParaRPr lang="en-US"/>
          </a:p>
        </p:txBody>
      </p:sp>
      <p:sp>
        <p:nvSpPr>
          <p:cNvPr id="766978" name="Rectangle 2"/>
          <p:cNvSpPr>
            <a:spLocks noGrp="1" noChangeArrowheads="1"/>
          </p:cNvSpPr>
          <p:nvPr>
            <p:ph type="title"/>
          </p:nvPr>
        </p:nvSpPr>
        <p:spPr/>
        <p:txBody>
          <a:bodyPr/>
          <a:lstStyle/>
          <a:p>
            <a:r>
              <a:rPr lang="en-US"/>
              <a:t>Gado verkisi discipel en gi krakti</a:t>
            </a:r>
          </a:p>
        </p:txBody>
      </p:sp>
      <p:sp>
        <p:nvSpPr>
          <p:cNvPr id="766979" name="Rectangle 3"/>
          <p:cNvSpPr>
            <a:spLocks noGrp="1" noChangeArrowheads="1"/>
          </p:cNvSpPr>
          <p:nvPr>
            <p:ph type="body" idx="1"/>
          </p:nvPr>
        </p:nvSpPr>
        <p:spPr/>
        <p:txBody>
          <a:bodyPr/>
          <a:lstStyle/>
          <a:p>
            <a:r>
              <a:rPr lang="en-US" dirty="0"/>
              <a:t>San </a:t>
            </a:r>
            <a:r>
              <a:rPr lang="en-US" dirty="0" err="1"/>
              <a:t>wi</a:t>
            </a:r>
            <a:r>
              <a:rPr lang="en-US" dirty="0"/>
              <a:t> </a:t>
            </a:r>
            <a:r>
              <a:rPr lang="en-US" dirty="0" err="1"/>
              <a:t>aksi</a:t>
            </a:r>
            <a:r>
              <a:rPr lang="en-US" dirty="0"/>
              <a:t> </a:t>
            </a:r>
            <a:r>
              <a:rPr lang="en-US" dirty="0" err="1"/>
              <a:t>na</a:t>
            </a:r>
            <a:r>
              <a:rPr lang="en-US" dirty="0"/>
              <a:t> </a:t>
            </a:r>
            <a:r>
              <a:rPr lang="en-US" dirty="0" err="1"/>
              <a:t>ini</a:t>
            </a:r>
            <a:r>
              <a:rPr lang="en-US" dirty="0"/>
              <a:t> </a:t>
            </a:r>
            <a:r>
              <a:rPr lang="en-US" dirty="0" smtClean="0"/>
              <a:t>Hem </a:t>
            </a:r>
            <a:r>
              <a:rPr lang="en-US" dirty="0" err="1"/>
              <a:t>nem</a:t>
            </a:r>
            <a:r>
              <a:rPr lang="en-US" dirty="0"/>
              <a:t> </a:t>
            </a:r>
            <a:r>
              <a:rPr lang="en-US" dirty="0" err="1"/>
              <a:t>sa</a:t>
            </a:r>
            <a:r>
              <a:rPr lang="en-US" dirty="0"/>
              <a:t> </a:t>
            </a:r>
            <a:r>
              <a:rPr lang="en-US" dirty="0" err="1"/>
              <a:t>pasa</a:t>
            </a:r>
            <a:endParaRPr lang="en-US" dirty="0"/>
          </a:p>
          <a:p>
            <a:r>
              <a:rPr lang="en-US" dirty="0" err="1"/>
              <a:t>Gado</a:t>
            </a:r>
            <a:r>
              <a:rPr lang="en-US" dirty="0"/>
              <a:t> </a:t>
            </a:r>
            <a:r>
              <a:rPr lang="en-US" dirty="0" err="1"/>
              <a:t>soekoe</a:t>
            </a:r>
            <a:r>
              <a:rPr lang="en-US" dirty="0"/>
              <a:t> wan </a:t>
            </a:r>
            <a:r>
              <a:rPr lang="en-US" dirty="0" err="1"/>
              <a:t>legre</a:t>
            </a:r>
            <a:r>
              <a:rPr lang="en-US" dirty="0"/>
              <a:t> foe man </a:t>
            </a:r>
            <a:r>
              <a:rPr lang="en-US" dirty="0" err="1"/>
              <a:t>nanga</a:t>
            </a:r>
            <a:r>
              <a:rPr lang="en-US" dirty="0"/>
              <a:t> </a:t>
            </a:r>
            <a:r>
              <a:rPr lang="en-US" dirty="0" err="1"/>
              <a:t>frow</a:t>
            </a:r>
            <a:r>
              <a:rPr lang="en-US" dirty="0"/>
              <a:t> foe </a:t>
            </a:r>
            <a:r>
              <a:rPr lang="en-US" dirty="0" err="1"/>
              <a:t>jepi</a:t>
            </a:r>
            <a:r>
              <a:rPr lang="en-US" dirty="0"/>
              <a:t> hem</a:t>
            </a:r>
          </a:p>
          <a:p>
            <a:r>
              <a:rPr lang="en-US" dirty="0" err="1"/>
              <a:t>Da</a:t>
            </a:r>
            <a:r>
              <a:rPr lang="en-US" dirty="0"/>
              <a:t> </a:t>
            </a:r>
            <a:r>
              <a:rPr lang="en-US" dirty="0" err="1"/>
              <a:t>wroko</a:t>
            </a:r>
            <a:r>
              <a:rPr lang="en-US" dirty="0"/>
              <a:t> foe </a:t>
            </a:r>
            <a:r>
              <a:rPr lang="en-US" dirty="0" err="1"/>
              <a:t>da</a:t>
            </a:r>
            <a:r>
              <a:rPr lang="en-US" dirty="0"/>
              <a:t> </a:t>
            </a:r>
            <a:r>
              <a:rPr lang="en-US" dirty="0" err="1"/>
              <a:t>preikiman</a:t>
            </a:r>
            <a:r>
              <a:rPr lang="en-US" dirty="0"/>
              <a:t> de foe </a:t>
            </a:r>
            <a:r>
              <a:rPr lang="en-US" dirty="0" err="1"/>
              <a:t>leri</a:t>
            </a:r>
            <a:r>
              <a:rPr lang="en-US" dirty="0"/>
              <a:t> foe </a:t>
            </a:r>
            <a:r>
              <a:rPr lang="en-US" dirty="0" err="1"/>
              <a:t>begi</a:t>
            </a:r>
            <a:r>
              <a:rPr lang="en-US" dirty="0"/>
              <a:t> </a:t>
            </a:r>
            <a:r>
              <a:rPr lang="en-US" dirty="0" err="1"/>
              <a:t>hemsrefi</a:t>
            </a:r>
            <a:r>
              <a:rPr lang="en-US" dirty="0"/>
              <a:t>, en </a:t>
            </a:r>
            <a:r>
              <a:rPr lang="en-US" dirty="0" err="1"/>
              <a:t>dan</a:t>
            </a:r>
            <a:r>
              <a:rPr lang="en-US" dirty="0"/>
              <a:t> </a:t>
            </a:r>
            <a:r>
              <a:rPr lang="en-US" dirty="0" err="1"/>
              <a:t>begi</a:t>
            </a:r>
            <a:r>
              <a:rPr lang="en-US" dirty="0"/>
              <a:t> foe </a:t>
            </a:r>
            <a:r>
              <a:rPr lang="en-US" dirty="0" err="1"/>
              <a:t>trawan</a:t>
            </a:r>
            <a:r>
              <a:rPr lang="en-US" dirty="0"/>
              <a:t> foe </a:t>
            </a:r>
            <a:r>
              <a:rPr lang="en-US" dirty="0" err="1"/>
              <a:t>moksi</a:t>
            </a:r>
            <a:r>
              <a:rPr lang="en-US" dirty="0"/>
              <a:t> </a:t>
            </a:r>
            <a:r>
              <a:rPr lang="en-US" dirty="0" err="1"/>
              <a:t>nanga</a:t>
            </a:r>
            <a:r>
              <a:rPr lang="en-US" dirty="0"/>
              <a:t> hem foe </a:t>
            </a:r>
            <a:r>
              <a:rPr lang="en-US" dirty="0" err="1"/>
              <a:t>begi</a:t>
            </a:r>
            <a:r>
              <a:rPr lang="en-US" dirty="0"/>
              <a:t> </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Footer Placeholder 4"/>
          <p:cNvSpPr>
            <a:spLocks noGrp="1"/>
          </p:cNvSpPr>
          <p:nvPr>
            <p:ph type="ftr" sz="quarter" idx="11"/>
          </p:nvPr>
        </p:nvSpPr>
        <p:spPr>
          <a:noFill/>
        </p:spPr>
        <p:txBody>
          <a:bodyPr/>
          <a:lstStyle/>
          <a:p>
            <a:r>
              <a:rPr lang="en-US"/>
              <a:t>Faste nanga Begi</a:t>
            </a:r>
          </a:p>
        </p:txBody>
      </p:sp>
      <p:sp>
        <p:nvSpPr>
          <p:cNvPr id="16388" name="Slide Number Placeholder 5"/>
          <p:cNvSpPr>
            <a:spLocks noGrp="1"/>
          </p:cNvSpPr>
          <p:nvPr>
            <p:ph type="sldNum" sz="quarter" idx="12"/>
          </p:nvPr>
        </p:nvSpPr>
        <p:spPr>
          <a:noFill/>
        </p:spPr>
        <p:txBody>
          <a:bodyPr/>
          <a:lstStyle/>
          <a:p>
            <a:fld id="{3A9C344F-F2AF-4A0F-BD28-0392E4A1FBE8}" type="slidenum">
              <a:rPr lang="en-US"/>
              <a:pPr/>
              <a:t>14</a:t>
            </a:fld>
            <a:endParaRPr lang="en-US"/>
          </a:p>
        </p:txBody>
      </p:sp>
      <p:sp>
        <p:nvSpPr>
          <p:cNvPr id="16389" name="Rectangle 2"/>
          <p:cNvSpPr>
            <a:spLocks noGrp="1" noChangeArrowheads="1"/>
          </p:cNvSpPr>
          <p:nvPr>
            <p:ph type="title"/>
          </p:nvPr>
        </p:nvSpPr>
        <p:spPr/>
        <p:txBody>
          <a:bodyPr/>
          <a:lstStyle/>
          <a:p>
            <a:pPr eaLnBrk="1" hangingPunct="1"/>
            <a:r>
              <a:rPr lang="en-US" smtClean="0"/>
              <a:t>Foe san’ede wi faste?  Foe manipuleer Gado?</a:t>
            </a:r>
          </a:p>
        </p:txBody>
      </p:sp>
      <p:sp>
        <p:nvSpPr>
          <p:cNvPr id="16390" name="Rectangle 3"/>
          <p:cNvSpPr>
            <a:spLocks noGrp="1" noChangeArrowheads="1"/>
          </p:cNvSpPr>
          <p:nvPr>
            <p:ph type="body" idx="1"/>
          </p:nvPr>
        </p:nvSpPr>
        <p:spPr/>
        <p:txBody>
          <a:bodyPr/>
          <a:lstStyle/>
          <a:p>
            <a:pPr eaLnBrk="1" hangingPunct="1">
              <a:lnSpc>
                <a:spcPct val="90000"/>
              </a:lnSpc>
            </a:pPr>
            <a:r>
              <a:rPr lang="en-US" sz="2800" b="1" smtClean="0"/>
              <a:t>Jes. 58: 3. Dem taki: Foe san'ede wi ben faste, en Joe no ben si wi? Foe san'ede wi ben pina wi sieli, en Joe no ben sabi dati? Loekoe, oen feni prisiri na dem dei foe oen faste, en oen ben meki ala oen wrokoman wroko tranga. 4. Loekoe, oen faste foe feti nanga stree, en foe naki nanga da kofoe foe ogridoe; </a:t>
            </a:r>
            <a:r>
              <a:rPr lang="en-US" sz="2800" b="1" smtClean="0">
                <a:solidFill>
                  <a:schemeClr val="accent2"/>
                </a:solidFill>
              </a:rPr>
              <a:t>oen no sa faste leki oen doe tide, foe meki Mi jere joe stem na hei</a:t>
            </a:r>
            <a:r>
              <a:rPr lang="en-US" sz="2800" b="1" smtClean="0"/>
              <a:t>.</a:t>
            </a:r>
          </a:p>
        </p:txBody>
      </p:sp>
    </p:spTree>
  </p:cSld>
  <p:clrMapOvr>
    <a:masterClrMapping/>
  </p:clrMapOvr>
  <p:transition>
    <p:dissolve/>
  </p:transition>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B2DC7E82-A12A-4780-A49B-014ED3F9CC42}" type="slidenum">
              <a:rPr lang="en-US"/>
              <a:pPr/>
              <a:t>140</a:t>
            </a:fld>
            <a:endParaRPr lang="en-US" dirty="0"/>
          </a:p>
        </p:txBody>
      </p:sp>
      <p:sp>
        <p:nvSpPr>
          <p:cNvPr id="769026" name="Rectangle 2"/>
          <p:cNvSpPr>
            <a:spLocks noGrp="1" noChangeArrowheads="1"/>
          </p:cNvSpPr>
          <p:nvPr>
            <p:ph type="title"/>
          </p:nvPr>
        </p:nvSpPr>
        <p:spPr/>
        <p:txBody>
          <a:bodyPr/>
          <a:lstStyle/>
          <a:p>
            <a:r>
              <a:rPr lang="en-US"/>
              <a:t>Opwekking</a:t>
            </a:r>
            <a:br>
              <a:rPr lang="en-US"/>
            </a:br>
            <a:endParaRPr lang="en-US"/>
          </a:p>
        </p:txBody>
      </p:sp>
      <p:sp>
        <p:nvSpPr>
          <p:cNvPr id="769027" name="Rectangle 3"/>
          <p:cNvSpPr>
            <a:spLocks noGrp="1" noChangeArrowheads="1"/>
          </p:cNvSpPr>
          <p:nvPr>
            <p:ph type="body" idx="1"/>
          </p:nvPr>
        </p:nvSpPr>
        <p:spPr/>
        <p:txBody>
          <a:bodyPr/>
          <a:lstStyle/>
          <a:p>
            <a:r>
              <a:rPr lang="en-US" sz="2800" b="1" dirty="0"/>
              <a:t>Ps. 85:7 </a:t>
            </a:r>
            <a:r>
              <a:rPr lang="en-US" sz="2800" b="1" dirty="0">
                <a:solidFill>
                  <a:srgbClr val="FF0000"/>
                </a:solidFill>
              </a:rPr>
              <a:t>Joe no </a:t>
            </a:r>
            <a:r>
              <a:rPr lang="en-US" sz="2800" b="1" dirty="0" err="1">
                <a:solidFill>
                  <a:srgbClr val="FF0000"/>
                </a:solidFill>
              </a:rPr>
              <a:t>sa</a:t>
            </a:r>
            <a:r>
              <a:rPr lang="en-US" sz="2800" b="1" dirty="0">
                <a:solidFill>
                  <a:srgbClr val="FF0000"/>
                </a:solidFill>
              </a:rPr>
              <a:t> </a:t>
            </a:r>
            <a:r>
              <a:rPr lang="en-US" sz="2800" b="1" dirty="0" err="1">
                <a:solidFill>
                  <a:srgbClr val="FF0000"/>
                </a:solidFill>
              </a:rPr>
              <a:t>gi</a:t>
            </a:r>
            <a:r>
              <a:rPr lang="en-US" sz="2800" b="1" dirty="0">
                <a:solidFill>
                  <a:srgbClr val="FF0000"/>
                </a:solidFill>
              </a:rPr>
              <a:t> </a:t>
            </a:r>
            <a:r>
              <a:rPr lang="en-US" sz="2800" b="1" dirty="0" err="1">
                <a:solidFill>
                  <a:srgbClr val="FF0000"/>
                </a:solidFill>
              </a:rPr>
              <a:t>wi</a:t>
            </a:r>
            <a:r>
              <a:rPr lang="en-US" sz="2800" b="1" dirty="0">
                <a:solidFill>
                  <a:srgbClr val="FF0000"/>
                </a:solidFill>
              </a:rPr>
              <a:t> </a:t>
            </a:r>
            <a:r>
              <a:rPr lang="en-US" sz="2800" b="1" dirty="0" err="1">
                <a:solidFill>
                  <a:srgbClr val="FF0000"/>
                </a:solidFill>
              </a:rPr>
              <a:t>libi</a:t>
            </a:r>
            <a:r>
              <a:rPr lang="en-US" sz="2800" b="1" dirty="0">
                <a:solidFill>
                  <a:srgbClr val="FF0000"/>
                </a:solidFill>
              </a:rPr>
              <a:t> </a:t>
            </a:r>
            <a:r>
              <a:rPr lang="en-US" sz="2800" b="1" dirty="0" err="1">
                <a:solidFill>
                  <a:srgbClr val="FF0000"/>
                </a:solidFill>
              </a:rPr>
              <a:t>baka</a:t>
            </a:r>
            <a:r>
              <a:rPr lang="en-US" sz="2800" b="1" dirty="0"/>
              <a:t>; so </a:t>
            </a:r>
            <a:r>
              <a:rPr lang="en-US" sz="2800" b="1" dirty="0" err="1"/>
              <a:t>dati</a:t>
            </a:r>
            <a:r>
              <a:rPr lang="en-US" sz="2800" b="1" dirty="0"/>
              <a:t> Joe </a:t>
            </a:r>
            <a:r>
              <a:rPr lang="en-US" sz="2800" b="1" dirty="0" err="1"/>
              <a:t>pipel</a:t>
            </a:r>
            <a:r>
              <a:rPr lang="en-US" sz="2800" b="1" dirty="0"/>
              <a:t> </a:t>
            </a:r>
            <a:r>
              <a:rPr lang="en-US" sz="2800" b="1" dirty="0" err="1"/>
              <a:t>kan</a:t>
            </a:r>
            <a:r>
              <a:rPr lang="en-US" sz="2800" b="1" dirty="0"/>
              <a:t> </a:t>
            </a:r>
            <a:r>
              <a:rPr lang="en-US" sz="2800" b="1" dirty="0" err="1"/>
              <a:t>prisiri</a:t>
            </a:r>
            <a:r>
              <a:rPr lang="en-US" sz="2800" b="1" dirty="0"/>
              <a:t> </a:t>
            </a:r>
            <a:r>
              <a:rPr lang="en-US" sz="2800" b="1" dirty="0" err="1"/>
              <a:t>na</a:t>
            </a:r>
            <a:r>
              <a:rPr lang="en-US" sz="2800" b="1" dirty="0"/>
              <a:t> </a:t>
            </a:r>
            <a:r>
              <a:rPr lang="en-US" sz="2800" b="1" dirty="0" err="1"/>
              <a:t>ini</a:t>
            </a:r>
            <a:r>
              <a:rPr lang="en-US" sz="2800" b="1" dirty="0"/>
              <a:t> Joe?</a:t>
            </a:r>
          </a:p>
          <a:p>
            <a:r>
              <a:rPr lang="en-US" sz="2800" b="1" dirty="0"/>
              <a:t>Hab. 3:2O MASRA, mi </a:t>
            </a:r>
            <a:r>
              <a:rPr lang="en-US" sz="2800" b="1" dirty="0" err="1"/>
              <a:t>ben</a:t>
            </a:r>
            <a:r>
              <a:rPr lang="en-US" sz="2800" b="1" dirty="0"/>
              <a:t> </a:t>
            </a:r>
            <a:r>
              <a:rPr lang="en-US" sz="2800" b="1" dirty="0" err="1"/>
              <a:t>jere</a:t>
            </a:r>
            <a:r>
              <a:rPr lang="en-US" sz="2800" b="1" dirty="0"/>
              <a:t> Joe </a:t>
            </a:r>
            <a:r>
              <a:rPr lang="en-US" sz="2800" b="1" dirty="0" err="1"/>
              <a:t>taki</a:t>
            </a:r>
            <a:r>
              <a:rPr lang="en-US" sz="2800" b="1" dirty="0"/>
              <a:t>, en mi </a:t>
            </a:r>
            <a:r>
              <a:rPr lang="en-US" sz="2800" b="1" dirty="0" err="1"/>
              <a:t>ben</a:t>
            </a:r>
            <a:r>
              <a:rPr lang="en-US" sz="2800" b="1" dirty="0"/>
              <a:t> </a:t>
            </a:r>
            <a:r>
              <a:rPr lang="en-US" sz="2800" b="1" dirty="0" err="1"/>
              <a:t>frede</a:t>
            </a:r>
            <a:r>
              <a:rPr lang="en-US" sz="2800" b="1" dirty="0"/>
              <a:t>; O MASRA</a:t>
            </a:r>
            <a:r>
              <a:rPr lang="en-US" sz="2800" b="1" dirty="0">
                <a:solidFill>
                  <a:srgbClr val="FF0000"/>
                </a:solidFill>
              </a:rPr>
              <a:t>, </a:t>
            </a:r>
            <a:r>
              <a:rPr lang="en-US" sz="2800" b="1" dirty="0" err="1">
                <a:solidFill>
                  <a:srgbClr val="FF0000"/>
                </a:solidFill>
              </a:rPr>
              <a:t>meki</a:t>
            </a:r>
            <a:r>
              <a:rPr lang="en-US" sz="2800" b="1" dirty="0">
                <a:solidFill>
                  <a:srgbClr val="FF0000"/>
                </a:solidFill>
              </a:rPr>
              <a:t> Joe </a:t>
            </a:r>
            <a:r>
              <a:rPr lang="en-US" sz="2800" b="1" dirty="0" err="1">
                <a:solidFill>
                  <a:srgbClr val="FF0000"/>
                </a:solidFill>
              </a:rPr>
              <a:t>wroko</a:t>
            </a:r>
            <a:r>
              <a:rPr lang="en-US" sz="2800" b="1" dirty="0">
                <a:solidFill>
                  <a:srgbClr val="FF0000"/>
                </a:solidFill>
              </a:rPr>
              <a:t> </a:t>
            </a:r>
            <a:r>
              <a:rPr lang="en-US" sz="2800" b="1" dirty="0" err="1">
                <a:solidFill>
                  <a:srgbClr val="FF0000"/>
                </a:solidFill>
              </a:rPr>
              <a:t>kisi</a:t>
            </a:r>
            <a:r>
              <a:rPr lang="en-US" sz="2800" b="1" dirty="0">
                <a:solidFill>
                  <a:srgbClr val="FF0000"/>
                </a:solidFill>
              </a:rPr>
              <a:t> </a:t>
            </a:r>
            <a:r>
              <a:rPr lang="en-US" sz="2800" b="1" dirty="0" err="1">
                <a:solidFill>
                  <a:srgbClr val="FF0000"/>
                </a:solidFill>
              </a:rPr>
              <a:t>libi</a:t>
            </a:r>
            <a:r>
              <a:rPr lang="en-US" sz="2800" b="1" dirty="0">
                <a:solidFill>
                  <a:srgbClr val="FF0000"/>
                </a:solidFill>
              </a:rPr>
              <a:t> </a:t>
            </a:r>
            <a:r>
              <a:rPr lang="en-US" sz="2800" b="1" dirty="0" err="1">
                <a:solidFill>
                  <a:srgbClr val="FF0000"/>
                </a:solidFill>
              </a:rPr>
              <a:t>baka</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ini</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mindri</a:t>
            </a:r>
            <a:r>
              <a:rPr lang="en-US" sz="2800" b="1" dirty="0">
                <a:solidFill>
                  <a:srgbClr val="FF0000"/>
                </a:solidFill>
              </a:rPr>
              <a:t> foe </a:t>
            </a:r>
            <a:r>
              <a:rPr lang="en-US" sz="2800" b="1" dirty="0" err="1">
                <a:solidFill>
                  <a:srgbClr val="FF0000"/>
                </a:solidFill>
              </a:rPr>
              <a:t>dem</a:t>
            </a:r>
            <a:r>
              <a:rPr lang="en-US" sz="2800" b="1" dirty="0">
                <a:solidFill>
                  <a:srgbClr val="FF0000"/>
                </a:solidFill>
              </a:rPr>
              <a:t> </a:t>
            </a:r>
            <a:r>
              <a:rPr lang="en-US" sz="2800" b="1" dirty="0" err="1">
                <a:solidFill>
                  <a:srgbClr val="FF0000"/>
                </a:solidFill>
              </a:rPr>
              <a:t>jari</a:t>
            </a:r>
            <a:r>
              <a:rPr lang="en-US" sz="2800" b="1" dirty="0"/>
              <a:t>; </a:t>
            </a:r>
            <a:r>
              <a:rPr lang="en-US" sz="2800" b="1" dirty="0" err="1"/>
              <a:t>meki</a:t>
            </a:r>
            <a:r>
              <a:rPr lang="en-US" sz="2800" b="1" dirty="0"/>
              <a:t> </a:t>
            </a:r>
            <a:r>
              <a:rPr lang="en-US" sz="2800" b="1" dirty="0" err="1"/>
              <a:t>dati</a:t>
            </a:r>
            <a:r>
              <a:rPr lang="en-US" sz="2800" b="1" dirty="0"/>
              <a:t> </a:t>
            </a:r>
            <a:r>
              <a:rPr lang="en-US" sz="2800" b="1" dirty="0" err="1"/>
              <a:t>pasa</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mindri</a:t>
            </a:r>
            <a:r>
              <a:rPr lang="en-US" sz="2800" b="1" dirty="0"/>
              <a:t> foe </a:t>
            </a:r>
            <a:r>
              <a:rPr lang="en-US" sz="2800" b="1" dirty="0" err="1"/>
              <a:t>dem</a:t>
            </a:r>
            <a:r>
              <a:rPr lang="en-US" sz="2800" b="1" dirty="0"/>
              <a:t> </a:t>
            </a:r>
            <a:r>
              <a:rPr lang="en-US" sz="2800" b="1" dirty="0" err="1"/>
              <a:t>jari</a:t>
            </a:r>
            <a:r>
              <a:rPr lang="en-US" sz="2800" b="1" dirty="0"/>
              <a:t>, </a:t>
            </a:r>
            <a:r>
              <a:rPr lang="en-US" sz="2800" b="1" dirty="0" err="1"/>
              <a:t>na</a:t>
            </a:r>
            <a:r>
              <a:rPr lang="en-US" sz="2800" b="1" dirty="0"/>
              <a:t> </a:t>
            </a:r>
            <a:r>
              <a:rPr lang="en-US" sz="2800" b="1" dirty="0" err="1"/>
              <a:t>ini</a:t>
            </a:r>
            <a:r>
              <a:rPr lang="en-US" sz="2800" b="1" dirty="0"/>
              <a:t> </a:t>
            </a:r>
            <a:r>
              <a:rPr lang="en-US" sz="2800" b="1" dirty="0" err="1"/>
              <a:t>hatibron</a:t>
            </a:r>
            <a:r>
              <a:rPr lang="en-US" sz="2800" b="1" dirty="0"/>
              <a:t> </a:t>
            </a:r>
            <a:r>
              <a:rPr lang="en-US" sz="2800" b="1" dirty="0" err="1"/>
              <a:t>membre</a:t>
            </a:r>
            <a:r>
              <a:rPr lang="en-US" sz="2800" b="1" dirty="0"/>
              <a:t> sari-</a:t>
            </a:r>
            <a:r>
              <a:rPr lang="en-US" sz="2800" b="1" dirty="0" err="1"/>
              <a:t>hati</a:t>
            </a:r>
            <a:r>
              <a:rPr lang="en-US" sz="2800" b="1" dirty="0"/>
              <a:t>.</a:t>
            </a:r>
          </a:p>
        </p:txBody>
      </p:sp>
    </p:spTree>
  </p:cSld>
  <p:clrMapOvr>
    <a:masterClrMapping/>
  </p:clrMapOvr>
  <p:transition>
    <p:dissolve/>
  </p:transition>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FE75384C-FDE5-43FB-AD02-883F5439F127}" type="slidenum">
              <a:rPr lang="en-US"/>
              <a:pPr/>
              <a:t>141</a:t>
            </a:fld>
            <a:endParaRPr lang="en-US"/>
          </a:p>
        </p:txBody>
      </p:sp>
      <p:sp>
        <p:nvSpPr>
          <p:cNvPr id="773122" name="Rectangle 2"/>
          <p:cNvSpPr>
            <a:spLocks noGrp="1" noChangeArrowheads="1"/>
          </p:cNvSpPr>
          <p:nvPr>
            <p:ph type="title"/>
          </p:nvPr>
        </p:nvSpPr>
        <p:spPr/>
        <p:txBody>
          <a:bodyPr/>
          <a:lstStyle/>
          <a:p>
            <a:r>
              <a:rPr lang="en-US"/>
              <a:t>Opwekking</a:t>
            </a:r>
            <a:br>
              <a:rPr lang="en-US"/>
            </a:br>
            <a:endParaRPr lang="en-US"/>
          </a:p>
        </p:txBody>
      </p:sp>
      <p:sp>
        <p:nvSpPr>
          <p:cNvPr id="773123" name="Rectangle 3"/>
          <p:cNvSpPr>
            <a:spLocks noGrp="1" noChangeArrowheads="1"/>
          </p:cNvSpPr>
          <p:nvPr>
            <p:ph type="body" idx="1"/>
          </p:nvPr>
        </p:nvSpPr>
        <p:spPr>
          <a:xfrm>
            <a:off x="1182688" y="1773238"/>
            <a:ext cx="7772400" cy="4643437"/>
          </a:xfrm>
        </p:spPr>
        <p:txBody>
          <a:bodyPr/>
          <a:lstStyle/>
          <a:p>
            <a:pPr>
              <a:lnSpc>
                <a:spcPct val="80000"/>
              </a:lnSpc>
            </a:pPr>
            <a:r>
              <a:rPr lang="en-US" sz="2800" b="1" dirty="0"/>
              <a:t>Ps. 138:7Alwasi mi </a:t>
            </a:r>
            <a:r>
              <a:rPr lang="en-US" sz="2800" b="1" dirty="0" err="1"/>
              <a:t>waka</a:t>
            </a:r>
            <a:r>
              <a:rPr lang="en-US" sz="2800" b="1" dirty="0"/>
              <a:t> </a:t>
            </a:r>
            <a:r>
              <a:rPr lang="en-US" sz="2800" b="1" dirty="0" err="1"/>
              <a:t>na</a:t>
            </a:r>
            <a:r>
              <a:rPr lang="en-US" sz="2800" b="1" dirty="0"/>
              <a:t> </a:t>
            </a:r>
            <a:r>
              <a:rPr lang="en-US" sz="2800" b="1" dirty="0" err="1"/>
              <a:t>mindri</a:t>
            </a:r>
            <a:r>
              <a:rPr lang="en-US" sz="2800" b="1" dirty="0"/>
              <a:t> foe </a:t>
            </a:r>
            <a:r>
              <a:rPr lang="en-US" sz="2800" b="1" dirty="0" err="1"/>
              <a:t>trobi</a:t>
            </a:r>
            <a:r>
              <a:rPr lang="en-US" sz="2800" b="1" dirty="0"/>
              <a:t>, </a:t>
            </a:r>
            <a:r>
              <a:rPr lang="en-US" sz="2800" b="1" dirty="0">
                <a:solidFill>
                  <a:srgbClr val="FF0000"/>
                </a:solidFill>
              </a:rPr>
              <a:t>Joe </a:t>
            </a:r>
            <a:r>
              <a:rPr lang="en-US" sz="2800" b="1" dirty="0" err="1">
                <a:solidFill>
                  <a:srgbClr val="FF0000"/>
                </a:solidFill>
              </a:rPr>
              <a:t>sa</a:t>
            </a:r>
            <a:r>
              <a:rPr lang="en-US" sz="2800" b="1" dirty="0">
                <a:solidFill>
                  <a:srgbClr val="FF0000"/>
                </a:solidFill>
              </a:rPr>
              <a:t> </a:t>
            </a:r>
            <a:r>
              <a:rPr lang="en-US" sz="2800" b="1" dirty="0" err="1">
                <a:solidFill>
                  <a:srgbClr val="FF0000"/>
                </a:solidFill>
              </a:rPr>
              <a:t>meki</a:t>
            </a:r>
            <a:r>
              <a:rPr lang="en-US" sz="2800" b="1" dirty="0">
                <a:solidFill>
                  <a:srgbClr val="FF0000"/>
                </a:solidFill>
              </a:rPr>
              <a:t> mi </a:t>
            </a:r>
            <a:r>
              <a:rPr lang="en-US" sz="2800" b="1" dirty="0" err="1">
                <a:solidFill>
                  <a:srgbClr val="FF0000"/>
                </a:solidFill>
              </a:rPr>
              <a:t>kisi</a:t>
            </a:r>
            <a:r>
              <a:rPr lang="en-US" sz="2800" b="1" dirty="0">
                <a:solidFill>
                  <a:srgbClr val="FF0000"/>
                </a:solidFill>
              </a:rPr>
              <a:t> </a:t>
            </a:r>
            <a:r>
              <a:rPr lang="en-US" sz="2800" b="1" dirty="0" err="1">
                <a:solidFill>
                  <a:srgbClr val="FF0000"/>
                </a:solidFill>
              </a:rPr>
              <a:t>tranga</a:t>
            </a:r>
            <a:r>
              <a:rPr lang="en-US" sz="2800" b="1" dirty="0">
                <a:solidFill>
                  <a:srgbClr val="FF0000"/>
                </a:solidFill>
              </a:rPr>
              <a:t> </a:t>
            </a:r>
            <a:r>
              <a:rPr lang="en-US" sz="2800" b="1" dirty="0" err="1">
                <a:solidFill>
                  <a:srgbClr val="FF0000"/>
                </a:solidFill>
              </a:rPr>
              <a:t>baka</a:t>
            </a:r>
            <a:r>
              <a:rPr lang="en-US" sz="2800" b="1" dirty="0"/>
              <a:t>; Joe </a:t>
            </a:r>
            <a:r>
              <a:rPr lang="en-US" sz="2800" b="1" dirty="0" err="1"/>
              <a:t>sa</a:t>
            </a:r>
            <a:r>
              <a:rPr lang="en-US" sz="2800" b="1" dirty="0"/>
              <a:t> </a:t>
            </a:r>
            <a:r>
              <a:rPr lang="en-US" sz="2800" b="1" dirty="0" err="1"/>
              <a:t>langa</a:t>
            </a:r>
            <a:r>
              <a:rPr lang="en-US" sz="2800" b="1" dirty="0"/>
              <a:t> Joe </a:t>
            </a:r>
            <a:r>
              <a:rPr lang="en-US" sz="2800" b="1" dirty="0" err="1"/>
              <a:t>anoe</a:t>
            </a:r>
            <a:r>
              <a:rPr lang="en-US" sz="2800" b="1" dirty="0"/>
              <a:t> </a:t>
            </a:r>
            <a:r>
              <a:rPr lang="en-US" sz="2800" b="1" dirty="0" err="1"/>
              <a:t>agensi</a:t>
            </a:r>
            <a:r>
              <a:rPr lang="en-US" sz="2800" b="1" dirty="0"/>
              <a:t> </a:t>
            </a:r>
            <a:r>
              <a:rPr lang="en-US" sz="2800" b="1" dirty="0" err="1"/>
              <a:t>da</a:t>
            </a:r>
            <a:r>
              <a:rPr lang="en-US" sz="2800" b="1" dirty="0"/>
              <a:t> </a:t>
            </a:r>
            <a:r>
              <a:rPr lang="en-US" sz="2800" b="1" dirty="0" err="1"/>
              <a:t>hatibron</a:t>
            </a:r>
            <a:r>
              <a:rPr lang="en-US" sz="2800" b="1" dirty="0"/>
              <a:t> foe mi </a:t>
            </a:r>
            <a:r>
              <a:rPr lang="en-US" sz="2800" b="1" dirty="0" err="1"/>
              <a:t>feanti</a:t>
            </a:r>
            <a:r>
              <a:rPr lang="en-US" sz="2800" b="1" dirty="0"/>
              <a:t>, en Joe </a:t>
            </a:r>
            <a:r>
              <a:rPr lang="en-US" sz="2800" b="1" dirty="0" err="1"/>
              <a:t>leti</a:t>
            </a:r>
            <a:r>
              <a:rPr lang="en-US" sz="2800" b="1" dirty="0"/>
              <a:t> </a:t>
            </a:r>
            <a:r>
              <a:rPr lang="en-US" sz="2800" b="1" dirty="0" err="1"/>
              <a:t>anoe</a:t>
            </a:r>
            <a:r>
              <a:rPr lang="en-US" sz="2800" b="1" dirty="0"/>
              <a:t> </a:t>
            </a:r>
            <a:r>
              <a:rPr lang="en-US" sz="2800" b="1" dirty="0" err="1"/>
              <a:t>sa</a:t>
            </a:r>
            <a:r>
              <a:rPr lang="en-US" sz="2800" b="1" dirty="0"/>
              <a:t> </a:t>
            </a:r>
            <a:r>
              <a:rPr lang="en-US" sz="2800" b="1" dirty="0" err="1"/>
              <a:t>kibri</a:t>
            </a:r>
            <a:r>
              <a:rPr lang="en-US" sz="2800" b="1" dirty="0"/>
              <a:t> mi.</a:t>
            </a:r>
          </a:p>
          <a:p>
            <a:pPr>
              <a:lnSpc>
                <a:spcPct val="80000"/>
              </a:lnSpc>
            </a:pPr>
            <a:r>
              <a:rPr lang="en-US" sz="2800" b="1" dirty="0"/>
              <a:t>Hosea </a:t>
            </a:r>
            <a:r>
              <a:rPr lang="en-US" sz="2800" b="1" dirty="0" smtClean="0"/>
              <a:t>6:1-2  1</a:t>
            </a:r>
            <a:r>
              <a:rPr lang="en-US" sz="2800" b="1" dirty="0"/>
              <a:t>. </a:t>
            </a:r>
            <a:r>
              <a:rPr lang="en-US" sz="2800" b="1" dirty="0" err="1"/>
              <a:t>Kom</a:t>
            </a:r>
            <a:r>
              <a:rPr lang="en-US" sz="2800" b="1" dirty="0"/>
              <a:t>, </a:t>
            </a:r>
            <a:r>
              <a:rPr lang="en-US" sz="2800" b="1" dirty="0" err="1"/>
              <a:t>meki</a:t>
            </a:r>
            <a:r>
              <a:rPr lang="en-US" sz="2800" b="1" dirty="0"/>
              <a:t> </a:t>
            </a:r>
            <a:r>
              <a:rPr lang="en-US" sz="2800" b="1" dirty="0" err="1"/>
              <a:t>wi</a:t>
            </a:r>
            <a:r>
              <a:rPr lang="en-US" sz="2800" b="1" dirty="0"/>
              <a:t> go </a:t>
            </a:r>
            <a:r>
              <a:rPr lang="en-US" sz="2800" b="1" dirty="0" err="1"/>
              <a:t>baka</a:t>
            </a:r>
            <a:r>
              <a:rPr lang="en-US" sz="2800" b="1" dirty="0"/>
              <a:t> </a:t>
            </a:r>
            <a:r>
              <a:rPr lang="en-US" sz="2800" b="1" dirty="0" err="1"/>
              <a:t>na</a:t>
            </a:r>
            <a:r>
              <a:rPr lang="en-US" sz="2800" b="1" dirty="0"/>
              <a:t> MASRA; </a:t>
            </a:r>
            <a:r>
              <a:rPr lang="en-US" sz="2800" b="1" dirty="0" err="1"/>
              <a:t>bikasi</a:t>
            </a:r>
            <a:r>
              <a:rPr lang="en-US" sz="2800" b="1" dirty="0"/>
              <a:t> A </a:t>
            </a:r>
            <a:r>
              <a:rPr lang="en-US" sz="2800" b="1" dirty="0" err="1"/>
              <a:t>ben</a:t>
            </a:r>
            <a:r>
              <a:rPr lang="en-US" sz="2800" b="1" dirty="0"/>
              <a:t> </a:t>
            </a:r>
            <a:r>
              <a:rPr lang="en-US" sz="2800" b="1" dirty="0" err="1"/>
              <a:t>priti</a:t>
            </a:r>
            <a:r>
              <a:rPr lang="en-US" sz="2800" b="1" dirty="0"/>
              <a:t> </a:t>
            </a:r>
            <a:r>
              <a:rPr lang="en-US" sz="2800" b="1" dirty="0" err="1"/>
              <a:t>wi</a:t>
            </a:r>
            <a:r>
              <a:rPr lang="en-US" sz="2800" b="1" dirty="0"/>
              <a:t>, en A </a:t>
            </a:r>
            <a:r>
              <a:rPr lang="en-US" sz="2800" b="1" dirty="0" err="1"/>
              <a:t>sa</a:t>
            </a:r>
            <a:r>
              <a:rPr lang="en-US" sz="2800" b="1" dirty="0"/>
              <a:t> </a:t>
            </a:r>
            <a:r>
              <a:rPr lang="en-US" sz="2800" b="1" dirty="0" err="1"/>
              <a:t>meki</a:t>
            </a:r>
            <a:r>
              <a:rPr lang="en-US" sz="2800" b="1" dirty="0"/>
              <a:t> </a:t>
            </a:r>
            <a:r>
              <a:rPr lang="en-US" sz="2800" b="1" dirty="0" err="1"/>
              <a:t>wi</a:t>
            </a:r>
            <a:r>
              <a:rPr lang="en-US" sz="2800" b="1" dirty="0"/>
              <a:t> </a:t>
            </a:r>
            <a:r>
              <a:rPr lang="en-US" sz="2800" b="1" dirty="0" err="1"/>
              <a:t>kom</a:t>
            </a:r>
            <a:r>
              <a:rPr lang="en-US" sz="2800" b="1" dirty="0"/>
              <a:t> </a:t>
            </a:r>
            <a:r>
              <a:rPr lang="en-US" sz="2800" b="1" dirty="0" err="1"/>
              <a:t>boen</a:t>
            </a:r>
            <a:r>
              <a:rPr lang="en-US" sz="2800" b="1" dirty="0"/>
              <a:t> </a:t>
            </a:r>
            <a:r>
              <a:rPr lang="en-US" sz="2800" b="1" dirty="0" err="1"/>
              <a:t>baka</a:t>
            </a:r>
            <a:r>
              <a:rPr lang="en-US" sz="2800" b="1" dirty="0"/>
              <a:t>; A </a:t>
            </a:r>
            <a:r>
              <a:rPr lang="en-US" sz="2800" b="1" dirty="0" err="1"/>
              <a:t>ben</a:t>
            </a:r>
            <a:r>
              <a:rPr lang="en-US" sz="2800" b="1" dirty="0"/>
              <a:t> </a:t>
            </a:r>
            <a:r>
              <a:rPr lang="en-US" sz="2800" b="1" dirty="0" err="1"/>
              <a:t>naki</a:t>
            </a:r>
            <a:r>
              <a:rPr lang="en-US" sz="2800" b="1" dirty="0"/>
              <a:t> </a:t>
            </a:r>
            <a:r>
              <a:rPr lang="en-US" sz="2800" b="1" dirty="0" err="1"/>
              <a:t>wi</a:t>
            </a:r>
            <a:r>
              <a:rPr lang="en-US" sz="2800" b="1" dirty="0"/>
              <a:t>, en A </a:t>
            </a:r>
            <a:r>
              <a:rPr lang="en-US" sz="2800" b="1" dirty="0" err="1"/>
              <a:t>sa</a:t>
            </a:r>
            <a:r>
              <a:rPr lang="en-US" sz="2800" b="1" dirty="0"/>
              <a:t> </a:t>
            </a:r>
            <a:r>
              <a:rPr lang="en-US" sz="2800" b="1" dirty="0" err="1"/>
              <a:t>poti</a:t>
            </a:r>
            <a:r>
              <a:rPr lang="en-US" sz="2800" b="1" dirty="0"/>
              <a:t> </a:t>
            </a:r>
            <a:r>
              <a:rPr lang="en-US" sz="2800" b="1" dirty="0" err="1"/>
              <a:t>verband</a:t>
            </a:r>
            <a:r>
              <a:rPr lang="en-US" sz="2800" b="1" dirty="0"/>
              <a:t> </a:t>
            </a:r>
            <a:r>
              <a:rPr lang="en-US" sz="2800" b="1" dirty="0" err="1"/>
              <a:t>na</a:t>
            </a:r>
            <a:r>
              <a:rPr lang="en-US" sz="2800" b="1" dirty="0"/>
              <a:t> </a:t>
            </a:r>
            <a:r>
              <a:rPr lang="en-US" sz="2800" b="1" dirty="0" err="1"/>
              <a:t>wi</a:t>
            </a:r>
            <a:r>
              <a:rPr lang="en-US" sz="2800" b="1" dirty="0"/>
              <a:t> </a:t>
            </a:r>
            <a:r>
              <a:rPr lang="en-US" sz="2800" b="1" dirty="0" err="1"/>
              <a:t>tapoe</a:t>
            </a:r>
            <a:r>
              <a:rPr lang="en-US" sz="2800" b="1" dirty="0"/>
              <a:t>.  2. </a:t>
            </a:r>
            <a:r>
              <a:rPr lang="en-US" sz="2800" b="1" dirty="0" err="1"/>
              <a:t>Baka</a:t>
            </a:r>
            <a:r>
              <a:rPr lang="en-US" sz="2800" b="1" dirty="0"/>
              <a:t> toe </a:t>
            </a:r>
            <a:r>
              <a:rPr lang="en-US" sz="2800" b="1" dirty="0" err="1"/>
              <a:t>dei</a:t>
            </a:r>
            <a:r>
              <a:rPr lang="en-US" sz="2800" b="1" dirty="0"/>
              <a:t>, A </a:t>
            </a:r>
            <a:r>
              <a:rPr lang="en-US" sz="2800" b="1" dirty="0" err="1"/>
              <a:t>sa</a:t>
            </a:r>
            <a:r>
              <a:rPr lang="en-US" sz="2800" b="1" dirty="0"/>
              <a:t> </a:t>
            </a:r>
            <a:r>
              <a:rPr lang="en-US" sz="2800" b="1" dirty="0" err="1"/>
              <a:t>meki</a:t>
            </a:r>
            <a:r>
              <a:rPr lang="en-US" sz="2800" b="1" dirty="0"/>
              <a:t> </a:t>
            </a:r>
            <a:r>
              <a:rPr lang="en-US" sz="2800" b="1" dirty="0" err="1"/>
              <a:t>wi</a:t>
            </a:r>
            <a:r>
              <a:rPr lang="en-US" sz="2800" b="1" dirty="0"/>
              <a:t> </a:t>
            </a:r>
            <a:r>
              <a:rPr lang="en-US" sz="2800" b="1" dirty="0" err="1"/>
              <a:t>kisi</a:t>
            </a:r>
            <a:r>
              <a:rPr lang="en-US" sz="2800" b="1" dirty="0"/>
              <a:t> </a:t>
            </a:r>
            <a:r>
              <a:rPr lang="en-US" sz="2800" b="1" dirty="0" err="1"/>
              <a:t>libi</a:t>
            </a:r>
            <a:r>
              <a:rPr lang="en-US" sz="2800" b="1" dirty="0"/>
              <a:t> </a:t>
            </a:r>
            <a:r>
              <a:rPr lang="en-US" sz="2800" b="1" dirty="0" err="1"/>
              <a:t>baka</a:t>
            </a:r>
            <a:r>
              <a:rPr lang="en-US" sz="2800" b="1" dirty="0"/>
              <a:t>; </a:t>
            </a:r>
            <a:r>
              <a:rPr lang="en-US" sz="2800" b="1" dirty="0" err="1"/>
              <a:t>na</a:t>
            </a:r>
            <a:r>
              <a:rPr lang="en-US" sz="2800" b="1" dirty="0"/>
              <a:t> </a:t>
            </a:r>
            <a:r>
              <a:rPr lang="en-US" sz="2800" b="1" dirty="0" err="1"/>
              <a:t>di</a:t>
            </a:r>
            <a:r>
              <a:rPr lang="en-US" sz="2800" b="1" dirty="0"/>
              <a:t> foe </a:t>
            </a:r>
            <a:r>
              <a:rPr lang="en-US" sz="2800" b="1" dirty="0" err="1"/>
              <a:t>drie</a:t>
            </a:r>
            <a:r>
              <a:rPr lang="en-US" sz="2800" b="1" dirty="0"/>
              <a:t> </a:t>
            </a:r>
            <a:r>
              <a:rPr lang="en-US" sz="2800" b="1" dirty="0" err="1"/>
              <a:t>dei</a:t>
            </a:r>
            <a:r>
              <a:rPr lang="en-US" sz="2800" b="1" dirty="0"/>
              <a:t>, A </a:t>
            </a:r>
            <a:r>
              <a:rPr lang="en-US" sz="2800" b="1" dirty="0" err="1"/>
              <a:t>sa</a:t>
            </a:r>
            <a:r>
              <a:rPr lang="en-US" sz="2800" b="1" dirty="0"/>
              <a:t> </a:t>
            </a:r>
            <a:r>
              <a:rPr lang="en-US" sz="2800" b="1" dirty="0" err="1"/>
              <a:t>opo</a:t>
            </a:r>
            <a:r>
              <a:rPr lang="en-US" sz="2800" b="1" dirty="0"/>
              <a:t> </a:t>
            </a:r>
            <a:r>
              <a:rPr lang="en-US" sz="2800" b="1" dirty="0" err="1"/>
              <a:t>wi</a:t>
            </a:r>
            <a:r>
              <a:rPr lang="en-US" sz="2800" b="1" dirty="0"/>
              <a:t>, en </a:t>
            </a:r>
            <a:r>
              <a:rPr lang="en-US" sz="2800" b="1" dirty="0" err="1"/>
              <a:t>wi</a:t>
            </a:r>
            <a:r>
              <a:rPr lang="en-US" sz="2800" b="1" dirty="0"/>
              <a:t> </a:t>
            </a:r>
            <a:r>
              <a:rPr lang="en-US" sz="2800" b="1" dirty="0" err="1"/>
              <a:t>sa</a:t>
            </a:r>
            <a:r>
              <a:rPr lang="en-US" sz="2800" b="1" dirty="0"/>
              <a:t> </a:t>
            </a:r>
            <a:r>
              <a:rPr lang="en-US" sz="2800" b="1" dirty="0" err="1"/>
              <a:t>libi</a:t>
            </a:r>
            <a:r>
              <a:rPr lang="en-US" sz="2800" b="1" dirty="0"/>
              <a:t> </a:t>
            </a:r>
            <a:r>
              <a:rPr lang="en-US" sz="2800" b="1" dirty="0" err="1"/>
              <a:t>na</a:t>
            </a:r>
            <a:r>
              <a:rPr lang="en-US" sz="2800" b="1" dirty="0"/>
              <a:t> </a:t>
            </a:r>
            <a:r>
              <a:rPr lang="en-US" sz="2800" b="1" dirty="0" err="1"/>
              <a:t>fesi</a:t>
            </a:r>
            <a:r>
              <a:rPr lang="en-US" sz="2800" b="1" dirty="0"/>
              <a:t> foe Hem </a:t>
            </a:r>
            <a:r>
              <a:rPr lang="en-US" sz="2800" b="1" dirty="0" err="1"/>
              <a:t>ai</a:t>
            </a:r>
            <a:r>
              <a:rPr lang="en-US" sz="2800" b="1" dirty="0"/>
              <a:t>.</a:t>
            </a:r>
          </a:p>
          <a:p>
            <a:pPr>
              <a:lnSpc>
                <a:spcPct val="80000"/>
              </a:lnSpc>
            </a:pPr>
            <a:endParaRPr lang="en-US" sz="2800" b="1" dirty="0"/>
          </a:p>
        </p:txBody>
      </p:sp>
    </p:spTree>
  </p:cSld>
  <p:clrMapOvr>
    <a:masterClrMapping/>
  </p:clrMapOvr>
  <p:transition>
    <p:dissolve/>
  </p:transition>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0B93737A-7A15-4F95-8C2D-E458C2BE5483}" type="slidenum">
              <a:rPr lang="en-US"/>
              <a:pPr/>
              <a:t>142</a:t>
            </a:fld>
            <a:endParaRPr lang="en-US"/>
          </a:p>
        </p:txBody>
      </p:sp>
      <p:sp>
        <p:nvSpPr>
          <p:cNvPr id="775170" name="Rectangle 2"/>
          <p:cNvSpPr>
            <a:spLocks noGrp="1" noChangeArrowheads="1"/>
          </p:cNvSpPr>
          <p:nvPr>
            <p:ph type="title"/>
          </p:nvPr>
        </p:nvSpPr>
        <p:spPr/>
        <p:txBody>
          <a:bodyPr/>
          <a:lstStyle/>
          <a:p>
            <a:r>
              <a:rPr lang="en-US"/>
              <a:t>Opwekking</a:t>
            </a:r>
            <a:br>
              <a:rPr lang="en-US"/>
            </a:br>
            <a:endParaRPr lang="en-US"/>
          </a:p>
        </p:txBody>
      </p:sp>
      <p:sp>
        <p:nvSpPr>
          <p:cNvPr id="775171" name="Rectangle 3"/>
          <p:cNvSpPr>
            <a:spLocks noGrp="1" noChangeArrowheads="1"/>
          </p:cNvSpPr>
          <p:nvPr>
            <p:ph type="body" idx="1"/>
          </p:nvPr>
        </p:nvSpPr>
        <p:spPr/>
        <p:txBody>
          <a:bodyPr/>
          <a:lstStyle/>
          <a:p>
            <a:pPr>
              <a:lnSpc>
                <a:spcPct val="90000"/>
              </a:lnSpc>
            </a:pPr>
            <a:r>
              <a:rPr lang="en-US" b="1" dirty="0" err="1"/>
              <a:t>Jes</a:t>
            </a:r>
            <a:r>
              <a:rPr lang="en-US" b="1" dirty="0"/>
              <a:t>. </a:t>
            </a:r>
            <a:r>
              <a:rPr lang="en-US" b="1" dirty="0" smtClean="0"/>
              <a:t>57:15 </a:t>
            </a:r>
            <a:r>
              <a:rPr lang="en-US" b="1" dirty="0" err="1" smtClean="0"/>
              <a:t>Bikasi</a:t>
            </a:r>
            <a:r>
              <a:rPr lang="en-US" b="1" dirty="0" smtClean="0"/>
              <a:t> </a:t>
            </a:r>
            <a:r>
              <a:rPr lang="en-US" b="1" dirty="0"/>
              <a:t>so </a:t>
            </a:r>
            <a:r>
              <a:rPr lang="en-US" b="1" dirty="0" err="1"/>
              <a:t>da</a:t>
            </a:r>
            <a:r>
              <a:rPr lang="en-US" b="1" dirty="0"/>
              <a:t> </a:t>
            </a:r>
            <a:r>
              <a:rPr lang="en-US" b="1" dirty="0" err="1"/>
              <a:t>Hei</a:t>
            </a:r>
            <a:r>
              <a:rPr lang="en-US" b="1" dirty="0"/>
              <a:t> </a:t>
            </a:r>
            <a:r>
              <a:rPr lang="en-US" b="1" dirty="0" err="1"/>
              <a:t>nanga</a:t>
            </a:r>
            <a:r>
              <a:rPr lang="en-US" b="1" dirty="0"/>
              <a:t> </a:t>
            </a:r>
            <a:r>
              <a:rPr lang="en-US" b="1" dirty="0" err="1"/>
              <a:t>Farawe</a:t>
            </a:r>
            <a:r>
              <a:rPr lang="en-US" b="1" dirty="0"/>
              <a:t> Wan </a:t>
            </a:r>
            <a:r>
              <a:rPr lang="en-US" b="1" dirty="0" err="1"/>
              <a:t>disi</a:t>
            </a:r>
            <a:r>
              <a:rPr lang="en-US" b="1" dirty="0"/>
              <a:t> de </a:t>
            </a:r>
            <a:r>
              <a:rPr lang="en-US" b="1" dirty="0" err="1"/>
              <a:t>libi</a:t>
            </a:r>
            <a:r>
              <a:rPr lang="en-US" b="1" dirty="0"/>
              <a:t> </a:t>
            </a:r>
            <a:r>
              <a:rPr lang="en-US" b="1" dirty="0" err="1"/>
              <a:t>pe</a:t>
            </a:r>
            <a:r>
              <a:rPr lang="en-US" b="1" dirty="0"/>
              <a:t> tem no de, </a:t>
            </a:r>
            <a:r>
              <a:rPr lang="en-US" b="1" dirty="0" err="1"/>
              <a:t>disi</a:t>
            </a:r>
            <a:r>
              <a:rPr lang="en-US" b="1" dirty="0"/>
              <a:t> Hem </a:t>
            </a:r>
            <a:r>
              <a:rPr lang="en-US" b="1" dirty="0" err="1"/>
              <a:t>nem</a:t>
            </a:r>
            <a:r>
              <a:rPr lang="en-US" b="1" dirty="0"/>
              <a:t> de Santa, </a:t>
            </a:r>
            <a:r>
              <a:rPr lang="en-US" b="1" dirty="0" err="1"/>
              <a:t>taki</a:t>
            </a:r>
            <a:r>
              <a:rPr lang="en-US" b="1" dirty="0"/>
              <a:t>: Mi tan </a:t>
            </a:r>
            <a:r>
              <a:rPr lang="en-US" b="1" dirty="0" err="1"/>
              <a:t>na</a:t>
            </a:r>
            <a:r>
              <a:rPr lang="en-US" b="1" dirty="0"/>
              <a:t> </a:t>
            </a:r>
            <a:r>
              <a:rPr lang="en-US" b="1" dirty="0" err="1"/>
              <a:t>ini</a:t>
            </a:r>
            <a:r>
              <a:rPr lang="en-US" b="1" dirty="0"/>
              <a:t> </a:t>
            </a:r>
            <a:r>
              <a:rPr lang="en-US" b="1" dirty="0" err="1"/>
              <a:t>da</a:t>
            </a:r>
            <a:r>
              <a:rPr lang="en-US" b="1" dirty="0"/>
              <a:t> </a:t>
            </a:r>
            <a:r>
              <a:rPr lang="en-US" b="1" dirty="0" err="1"/>
              <a:t>hei</a:t>
            </a:r>
            <a:r>
              <a:rPr lang="en-US" b="1" dirty="0"/>
              <a:t> en </a:t>
            </a:r>
            <a:r>
              <a:rPr lang="en-US" b="1" dirty="0" err="1"/>
              <a:t>santa</a:t>
            </a:r>
            <a:r>
              <a:rPr lang="en-US" b="1" dirty="0"/>
              <a:t> </a:t>
            </a:r>
            <a:r>
              <a:rPr lang="en-US" b="1" dirty="0" err="1"/>
              <a:t>presi</a:t>
            </a:r>
            <a:r>
              <a:rPr lang="en-US" b="1" dirty="0"/>
              <a:t> </a:t>
            </a:r>
            <a:r>
              <a:rPr lang="en-US" b="1" dirty="0" err="1"/>
              <a:t>nanga</a:t>
            </a:r>
            <a:r>
              <a:rPr lang="en-US" b="1" dirty="0"/>
              <a:t>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abi</a:t>
            </a:r>
            <a:r>
              <a:rPr lang="en-US" b="1" dirty="0"/>
              <a:t> sari-</a:t>
            </a:r>
            <a:r>
              <a:rPr lang="en-US" b="1" dirty="0" err="1"/>
              <a:t>hati</a:t>
            </a:r>
            <a:r>
              <a:rPr lang="en-US" b="1" dirty="0"/>
              <a:t> </a:t>
            </a:r>
            <a:r>
              <a:rPr lang="en-US" b="1" dirty="0" err="1"/>
              <a:t>nanga</a:t>
            </a:r>
            <a:r>
              <a:rPr lang="en-US" b="1" dirty="0"/>
              <a:t> </a:t>
            </a:r>
            <a:r>
              <a:rPr lang="en-US" b="1" dirty="0" err="1"/>
              <a:t>saka-fasi</a:t>
            </a:r>
            <a:r>
              <a:rPr lang="en-US" b="1" dirty="0"/>
              <a:t> toe, foe </a:t>
            </a:r>
            <a:r>
              <a:rPr lang="en-US" b="1" dirty="0" err="1"/>
              <a:t>meki</a:t>
            </a:r>
            <a:r>
              <a:rPr lang="en-US" b="1" dirty="0"/>
              <a:t> </a:t>
            </a:r>
            <a:r>
              <a:rPr lang="en-US" b="1" dirty="0" err="1"/>
              <a:t>da</a:t>
            </a:r>
            <a:r>
              <a:rPr lang="en-US" b="1" dirty="0"/>
              <a:t> </a:t>
            </a:r>
            <a:r>
              <a:rPr lang="en-US" b="1" dirty="0" err="1"/>
              <a:t>jeje</a:t>
            </a:r>
            <a:r>
              <a:rPr lang="en-US" b="1" dirty="0"/>
              <a:t> foe </a:t>
            </a:r>
            <a:r>
              <a:rPr lang="en-US" b="1" dirty="0" err="1"/>
              <a:t>da</a:t>
            </a:r>
            <a:r>
              <a:rPr lang="en-US" b="1" dirty="0"/>
              <a:t> </a:t>
            </a:r>
            <a:r>
              <a:rPr lang="en-US" b="1" dirty="0" err="1"/>
              <a:t>saka-fasi</a:t>
            </a:r>
            <a:r>
              <a:rPr lang="en-US" b="1" dirty="0"/>
              <a:t> </a:t>
            </a:r>
            <a:r>
              <a:rPr lang="en-US" b="1" dirty="0" err="1"/>
              <a:t>soema</a:t>
            </a:r>
            <a:r>
              <a:rPr lang="en-US" b="1" dirty="0"/>
              <a:t> </a:t>
            </a:r>
            <a:r>
              <a:rPr lang="en-US" b="1" dirty="0" err="1"/>
              <a:t>kisi</a:t>
            </a:r>
            <a:r>
              <a:rPr lang="en-US" b="1" dirty="0"/>
              <a:t> </a:t>
            </a:r>
            <a:r>
              <a:rPr lang="en-US" b="1" dirty="0" err="1"/>
              <a:t>libi</a:t>
            </a:r>
            <a:r>
              <a:rPr lang="en-US" b="1" dirty="0"/>
              <a:t> </a:t>
            </a:r>
            <a:r>
              <a:rPr lang="en-US" b="1" dirty="0" err="1"/>
              <a:t>baka</a:t>
            </a:r>
            <a:r>
              <a:rPr lang="en-US" b="1" dirty="0"/>
              <a:t>, en foe </a:t>
            </a:r>
            <a:r>
              <a:rPr lang="en-US" b="1" dirty="0" err="1"/>
              <a:t>meki</a:t>
            </a:r>
            <a:r>
              <a:rPr lang="en-US" b="1" dirty="0"/>
              <a:t> </a:t>
            </a:r>
            <a:r>
              <a:rPr lang="en-US" b="1" dirty="0" err="1"/>
              <a:t>da</a:t>
            </a:r>
            <a:r>
              <a:rPr lang="en-US" b="1" dirty="0"/>
              <a:t> </a:t>
            </a:r>
            <a:r>
              <a:rPr lang="en-US" b="1" dirty="0" err="1"/>
              <a:t>hati</a:t>
            </a:r>
            <a:r>
              <a:rPr lang="en-US" b="1" dirty="0"/>
              <a:t> foe </a:t>
            </a:r>
            <a:r>
              <a:rPr lang="en-US" b="1" dirty="0" err="1"/>
              <a:t>da</a:t>
            </a:r>
            <a:r>
              <a:rPr lang="en-US" b="1" dirty="0"/>
              <a:t> sari-</a:t>
            </a:r>
            <a:r>
              <a:rPr lang="en-US" b="1" dirty="0" err="1"/>
              <a:t>hati</a:t>
            </a:r>
            <a:r>
              <a:rPr lang="en-US" b="1" dirty="0"/>
              <a:t> </a:t>
            </a:r>
            <a:r>
              <a:rPr lang="en-US" b="1" dirty="0" err="1"/>
              <a:t>soema</a:t>
            </a:r>
            <a:r>
              <a:rPr lang="en-US" b="1" dirty="0"/>
              <a:t> </a:t>
            </a:r>
            <a:r>
              <a:rPr lang="en-US" b="1" dirty="0" err="1"/>
              <a:t>kisi</a:t>
            </a:r>
            <a:r>
              <a:rPr lang="en-US" b="1" dirty="0"/>
              <a:t> </a:t>
            </a:r>
            <a:r>
              <a:rPr lang="en-US" b="1" dirty="0" err="1"/>
              <a:t>libi</a:t>
            </a:r>
            <a:r>
              <a:rPr lang="en-US" b="1" dirty="0"/>
              <a:t> </a:t>
            </a:r>
            <a:r>
              <a:rPr lang="en-US" b="1" dirty="0" err="1"/>
              <a:t>baka</a:t>
            </a:r>
            <a:r>
              <a:rPr lang="en-US" b="1" dirty="0"/>
              <a:t>.</a:t>
            </a:r>
          </a:p>
          <a:p>
            <a:pPr>
              <a:lnSpc>
                <a:spcPct val="90000"/>
              </a:lnSpc>
            </a:pPr>
            <a:endParaRPr lang="en-US" b="1" dirty="0"/>
          </a:p>
        </p:txBody>
      </p:sp>
    </p:spTree>
  </p:cSld>
  <p:clrMapOvr>
    <a:masterClrMapping/>
  </p:clrMapOvr>
  <p:transition>
    <p:dissolve/>
  </p:transition>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BDF13D0A-6783-4F5E-A00E-F79CE768C2C1}" type="slidenum">
              <a:rPr lang="en-US"/>
              <a:pPr/>
              <a:t>143</a:t>
            </a:fld>
            <a:endParaRPr lang="en-US"/>
          </a:p>
        </p:txBody>
      </p:sp>
      <p:sp>
        <p:nvSpPr>
          <p:cNvPr id="779266" name="Rectangle 2"/>
          <p:cNvSpPr>
            <a:spLocks noGrp="1" noChangeArrowheads="1"/>
          </p:cNvSpPr>
          <p:nvPr>
            <p:ph type="title"/>
          </p:nvPr>
        </p:nvSpPr>
        <p:spPr/>
        <p:txBody>
          <a:bodyPr/>
          <a:lstStyle/>
          <a:p>
            <a:r>
              <a:rPr lang="en-US"/>
              <a:t>Opwekking de da wroko foe Gado</a:t>
            </a:r>
          </a:p>
        </p:txBody>
      </p:sp>
      <p:sp>
        <p:nvSpPr>
          <p:cNvPr id="779267" name="Rectangle 3"/>
          <p:cNvSpPr>
            <a:spLocks noGrp="1" noChangeArrowheads="1"/>
          </p:cNvSpPr>
          <p:nvPr>
            <p:ph type="body" idx="1"/>
          </p:nvPr>
        </p:nvSpPr>
        <p:spPr/>
        <p:txBody>
          <a:bodyPr/>
          <a:lstStyle/>
          <a:p>
            <a:pPr>
              <a:lnSpc>
                <a:spcPct val="80000"/>
              </a:lnSpc>
            </a:pPr>
            <a:r>
              <a:rPr lang="en-US" sz="2800"/>
              <a:t>Foe kom klari, wi moesoe poti wi heri libi na ini da anoe foe Gado</a:t>
            </a:r>
          </a:p>
          <a:p>
            <a:pPr>
              <a:lnSpc>
                <a:spcPct val="80000"/>
              </a:lnSpc>
            </a:pPr>
            <a:r>
              <a:rPr lang="en-US" sz="2800"/>
              <a:t>Wi moesoe aksi Hem foe Gado, en teki hem komopo foe Gado anoe</a:t>
            </a:r>
          </a:p>
          <a:p>
            <a:pPr>
              <a:lnSpc>
                <a:spcPct val="80000"/>
              </a:lnSpc>
            </a:pPr>
            <a:r>
              <a:rPr lang="en-US" sz="2800"/>
              <a:t>Wi abi ibriwan fanowdoe</a:t>
            </a:r>
          </a:p>
          <a:p>
            <a:pPr>
              <a:lnSpc>
                <a:spcPct val="80000"/>
              </a:lnSpc>
            </a:pPr>
            <a:r>
              <a:rPr lang="en-US" sz="2800"/>
              <a:t>A kom na dem saka-fasi en sari-hati soema disi fika dem sondoe: </a:t>
            </a:r>
            <a:r>
              <a:rPr lang="en-US" sz="2800" b="1"/>
              <a:t>Jes. 66:2 Ma Mi sa loekoe na da mansoema disi: na da poti soema disi abi wan saka-fasi jeje, en disi de beifi na Mi woortoe.</a:t>
            </a:r>
          </a:p>
        </p:txBody>
      </p:sp>
    </p:spTree>
  </p:cSld>
  <p:clrMapOvr>
    <a:masterClrMapping/>
  </p:clrMapOvr>
  <p:transition>
    <p:dissolve/>
  </p:transition>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8DED3CBD-9BE9-443B-AB69-01D45A1C78D6}" type="slidenum">
              <a:rPr lang="en-US"/>
              <a:pPr/>
              <a:t>144</a:t>
            </a:fld>
            <a:endParaRPr lang="en-US"/>
          </a:p>
        </p:txBody>
      </p:sp>
      <p:sp>
        <p:nvSpPr>
          <p:cNvPr id="781314" name="Rectangle 2"/>
          <p:cNvSpPr>
            <a:spLocks noGrp="1" noChangeArrowheads="1"/>
          </p:cNvSpPr>
          <p:nvPr>
            <p:ph type="title"/>
          </p:nvPr>
        </p:nvSpPr>
        <p:spPr/>
        <p:txBody>
          <a:bodyPr/>
          <a:lstStyle/>
          <a:p>
            <a:r>
              <a:rPr lang="en-US"/>
              <a:t>Opwekking eis dati wi drai kom baka</a:t>
            </a:r>
          </a:p>
        </p:txBody>
      </p:sp>
      <p:sp>
        <p:nvSpPr>
          <p:cNvPr id="781315" name="Rectangle 3"/>
          <p:cNvSpPr>
            <a:spLocks noGrp="1" noChangeArrowheads="1"/>
          </p:cNvSpPr>
          <p:nvPr>
            <p:ph type="body" idx="1"/>
          </p:nvPr>
        </p:nvSpPr>
        <p:spPr/>
        <p:txBody>
          <a:bodyPr/>
          <a:lstStyle/>
          <a:p>
            <a:r>
              <a:rPr lang="en-US" dirty="0" err="1"/>
              <a:t>Feifi</a:t>
            </a:r>
            <a:r>
              <a:rPr lang="en-US" dirty="0"/>
              <a:t> foe </a:t>
            </a:r>
            <a:r>
              <a:rPr lang="en-US" dirty="0" err="1"/>
              <a:t>dem</a:t>
            </a:r>
            <a:r>
              <a:rPr lang="en-US" dirty="0"/>
              <a:t> </a:t>
            </a:r>
            <a:r>
              <a:rPr lang="en-US" dirty="0" err="1"/>
              <a:t>kerki</a:t>
            </a:r>
            <a:r>
              <a:rPr lang="en-US" dirty="0"/>
              <a:t> </a:t>
            </a:r>
            <a:r>
              <a:rPr lang="en-US" dirty="0" err="1"/>
              <a:t>na</a:t>
            </a:r>
            <a:r>
              <a:rPr lang="en-US" dirty="0"/>
              <a:t> </a:t>
            </a:r>
            <a:r>
              <a:rPr lang="en-US" dirty="0" err="1"/>
              <a:t>ini</a:t>
            </a:r>
            <a:r>
              <a:rPr lang="en-US" dirty="0"/>
              <a:t> </a:t>
            </a:r>
            <a:r>
              <a:rPr lang="en-US" dirty="0" err="1"/>
              <a:t>Openbaring</a:t>
            </a:r>
            <a:r>
              <a:rPr lang="en-US" dirty="0"/>
              <a:t> </a:t>
            </a:r>
            <a:r>
              <a:rPr lang="en-US" dirty="0" smtClean="0"/>
              <a:t> 2-3 </a:t>
            </a:r>
            <a:r>
              <a:rPr lang="en-US" dirty="0" err="1"/>
              <a:t>moesoe</a:t>
            </a:r>
            <a:r>
              <a:rPr lang="en-US" dirty="0"/>
              <a:t> </a:t>
            </a:r>
            <a:r>
              <a:rPr lang="en-US" dirty="0" err="1"/>
              <a:t>kom</a:t>
            </a:r>
            <a:r>
              <a:rPr lang="en-US" dirty="0"/>
              <a:t> </a:t>
            </a:r>
            <a:r>
              <a:rPr lang="en-US" dirty="0" err="1"/>
              <a:t>baka</a:t>
            </a:r>
            <a:endParaRPr lang="en-US" dirty="0"/>
          </a:p>
          <a:p>
            <a:r>
              <a:rPr lang="en-US" dirty="0" err="1"/>
              <a:t>Bekenti</a:t>
            </a:r>
            <a:r>
              <a:rPr lang="en-US" dirty="0"/>
              <a:t> </a:t>
            </a:r>
            <a:r>
              <a:rPr lang="en-US" dirty="0" err="1"/>
              <a:t>wi</a:t>
            </a:r>
            <a:r>
              <a:rPr lang="en-US" dirty="0"/>
              <a:t> </a:t>
            </a:r>
            <a:r>
              <a:rPr lang="en-US" dirty="0" err="1"/>
              <a:t>lobi</a:t>
            </a:r>
            <a:r>
              <a:rPr lang="en-US" dirty="0"/>
              <a:t> </a:t>
            </a:r>
            <a:r>
              <a:rPr lang="en-US" dirty="0" err="1"/>
              <a:t>grontapoe</a:t>
            </a:r>
            <a:r>
              <a:rPr lang="en-US" dirty="0"/>
              <a:t>, </a:t>
            </a:r>
            <a:r>
              <a:rPr lang="en-US" dirty="0" err="1"/>
              <a:t>wi</a:t>
            </a:r>
            <a:r>
              <a:rPr lang="en-US" dirty="0"/>
              <a:t> </a:t>
            </a:r>
            <a:r>
              <a:rPr lang="en-US" dirty="0" err="1"/>
              <a:t>mankeri</a:t>
            </a:r>
            <a:r>
              <a:rPr lang="en-US" dirty="0"/>
              <a:t> </a:t>
            </a:r>
            <a:r>
              <a:rPr lang="en-US" dirty="0" err="1"/>
              <a:t>krakti</a:t>
            </a:r>
            <a:r>
              <a:rPr lang="en-US" dirty="0"/>
              <a:t>.  </a:t>
            </a:r>
            <a:r>
              <a:rPr lang="en-US" dirty="0" err="1"/>
              <a:t>Fosi</a:t>
            </a:r>
            <a:r>
              <a:rPr lang="en-US" dirty="0"/>
              <a:t> </a:t>
            </a:r>
            <a:r>
              <a:rPr lang="en-US" dirty="0" err="1"/>
              <a:t>wi</a:t>
            </a:r>
            <a:r>
              <a:rPr lang="en-US" dirty="0"/>
              <a:t> </a:t>
            </a:r>
            <a:r>
              <a:rPr lang="en-US" dirty="0" err="1"/>
              <a:t>moesoe</a:t>
            </a:r>
            <a:r>
              <a:rPr lang="en-US" dirty="0"/>
              <a:t> </a:t>
            </a:r>
            <a:r>
              <a:rPr lang="en-US" dirty="0" err="1"/>
              <a:t>poeroe</a:t>
            </a:r>
            <a:r>
              <a:rPr lang="en-US" dirty="0"/>
              <a:t> </a:t>
            </a:r>
            <a:r>
              <a:rPr lang="en-US" dirty="0" err="1"/>
              <a:t>sondoe</a:t>
            </a:r>
            <a:r>
              <a:rPr lang="en-US" dirty="0"/>
              <a:t>: </a:t>
            </a:r>
            <a:r>
              <a:rPr lang="en-US" b="1" dirty="0" err="1"/>
              <a:t>Jes</a:t>
            </a:r>
            <a:r>
              <a:rPr lang="en-US" b="1" dirty="0"/>
              <a:t>. 58:1</a:t>
            </a:r>
            <a:r>
              <a:rPr lang="en-US" dirty="0"/>
              <a:t> </a:t>
            </a:r>
            <a:r>
              <a:rPr lang="en-US" b="1" dirty="0"/>
              <a:t>Bari </a:t>
            </a:r>
            <a:r>
              <a:rPr lang="en-US" b="1" dirty="0" err="1"/>
              <a:t>tranga</a:t>
            </a:r>
            <a:r>
              <a:rPr lang="en-US" b="1" dirty="0"/>
              <a:t>, no </a:t>
            </a:r>
            <a:r>
              <a:rPr lang="en-US" b="1" dirty="0" err="1"/>
              <a:t>hori</a:t>
            </a:r>
            <a:r>
              <a:rPr lang="en-US" b="1" dirty="0"/>
              <a:t> </a:t>
            </a:r>
            <a:r>
              <a:rPr lang="en-US" b="1" dirty="0" err="1"/>
              <a:t>baka</a:t>
            </a:r>
            <a:r>
              <a:rPr lang="en-US" b="1" dirty="0"/>
              <a:t>, </a:t>
            </a:r>
            <a:r>
              <a:rPr lang="en-US" b="1" dirty="0" err="1"/>
              <a:t>opo</a:t>
            </a:r>
            <a:r>
              <a:rPr lang="en-US" b="1" dirty="0"/>
              <a:t> </a:t>
            </a:r>
            <a:r>
              <a:rPr lang="en-US" b="1" dirty="0" err="1"/>
              <a:t>joe</a:t>
            </a:r>
            <a:r>
              <a:rPr lang="en-US" b="1" dirty="0"/>
              <a:t> stem </a:t>
            </a:r>
            <a:r>
              <a:rPr lang="en-US" b="1" dirty="0" err="1"/>
              <a:t>leki</a:t>
            </a:r>
            <a:r>
              <a:rPr lang="en-US" b="1" dirty="0"/>
              <a:t> wan </a:t>
            </a:r>
            <a:r>
              <a:rPr lang="en-US" b="1" dirty="0" err="1"/>
              <a:t>trompeti</a:t>
            </a:r>
            <a:r>
              <a:rPr lang="en-US" b="1" dirty="0"/>
              <a:t>, en </a:t>
            </a:r>
            <a:r>
              <a:rPr lang="en-US" b="1" dirty="0" err="1"/>
              <a:t>sori</a:t>
            </a:r>
            <a:r>
              <a:rPr lang="en-US" b="1" dirty="0"/>
              <a:t> Mi </a:t>
            </a:r>
            <a:r>
              <a:rPr lang="en-US" b="1" dirty="0" err="1"/>
              <a:t>pipel</a:t>
            </a:r>
            <a:r>
              <a:rPr lang="en-US" b="1" dirty="0"/>
              <a:t> </a:t>
            </a:r>
            <a:r>
              <a:rPr lang="en-US" b="1" dirty="0" err="1"/>
              <a:t>dem</a:t>
            </a:r>
            <a:r>
              <a:rPr lang="en-US" b="1" dirty="0"/>
              <a:t> </a:t>
            </a:r>
            <a:r>
              <a:rPr lang="en-US" b="1" dirty="0" err="1"/>
              <a:t>ogridoe</a:t>
            </a:r>
            <a:r>
              <a:rPr lang="en-US" b="1" dirty="0"/>
              <a:t>, en </a:t>
            </a:r>
            <a:r>
              <a:rPr lang="en-US" b="1" dirty="0" err="1"/>
              <a:t>da</a:t>
            </a:r>
            <a:r>
              <a:rPr lang="en-US" b="1" dirty="0"/>
              <a:t> </a:t>
            </a:r>
            <a:r>
              <a:rPr lang="en-US" b="1" dirty="0" err="1"/>
              <a:t>oso</a:t>
            </a:r>
            <a:r>
              <a:rPr lang="en-US" b="1" dirty="0"/>
              <a:t> foe </a:t>
            </a:r>
            <a:r>
              <a:rPr lang="en-US" b="1" dirty="0" err="1"/>
              <a:t>Jakob</a:t>
            </a:r>
            <a:r>
              <a:rPr lang="en-US" b="1" dirty="0"/>
              <a:t> </a:t>
            </a:r>
            <a:r>
              <a:rPr lang="en-US" b="1" dirty="0" err="1"/>
              <a:t>dem</a:t>
            </a:r>
            <a:r>
              <a:rPr lang="en-US" b="1" dirty="0"/>
              <a:t> </a:t>
            </a:r>
            <a:r>
              <a:rPr lang="en-US" b="1" dirty="0" err="1"/>
              <a:t>sondoe</a:t>
            </a:r>
            <a:r>
              <a:rPr lang="en-US" b="1" dirty="0"/>
              <a:t>.</a:t>
            </a:r>
          </a:p>
        </p:txBody>
      </p:sp>
    </p:spTree>
  </p:cSld>
  <p:clrMapOvr>
    <a:masterClrMapping/>
  </p:clrMapOvr>
  <p:transition>
    <p:dissolve/>
  </p:transition>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2FA2AC54-704B-4888-B2DC-F46C2EB17FE4}" type="slidenum">
              <a:rPr lang="en-US"/>
              <a:pPr/>
              <a:t>145</a:t>
            </a:fld>
            <a:endParaRPr lang="en-US"/>
          </a:p>
        </p:txBody>
      </p:sp>
      <p:sp>
        <p:nvSpPr>
          <p:cNvPr id="783362" name="Rectangle 2"/>
          <p:cNvSpPr>
            <a:spLocks noGrp="1" noChangeArrowheads="1"/>
          </p:cNvSpPr>
          <p:nvPr>
            <p:ph type="title"/>
          </p:nvPr>
        </p:nvSpPr>
        <p:spPr/>
        <p:txBody>
          <a:bodyPr/>
          <a:lstStyle/>
          <a:p>
            <a:r>
              <a:rPr lang="en-US"/>
              <a:t>Wi moesoe kom baka na Masra</a:t>
            </a:r>
          </a:p>
        </p:txBody>
      </p:sp>
      <p:sp>
        <p:nvSpPr>
          <p:cNvPr id="783363" name="Rectangle 3"/>
          <p:cNvSpPr>
            <a:spLocks noGrp="1" noChangeArrowheads="1"/>
          </p:cNvSpPr>
          <p:nvPr>
            <p:ph type="body" idx="1"/>
          </p:nvPr>
        </p:nvSpPr>
        <p:spPr/>
        <p:txBody>
          <a:bodyPr/>
          <a:lstStyle/>
          <a:p>
            <a:r>
              <a:rPr lang="en-US"/>
              <a:t>Libi dem toe bigi sondoe:</a:t>
            </a:r>
          </a:p>
          <a:p>
            <a:pPr lvl="1"/>
            <a:r>
              <a:rPr lang="en-US"/>
              <a:t>Lobi grontapoe fasi</a:t>
            </a:r>
          </a:p>
          <a:p>
            <a:pPr lvl="1"/>
            <a:r>
              <a:rPr lang="en-US"/>
              <a:t>Vertrouw tapoe wisrefi – wi skin natuur</a:t>
            </a:r>
          </a:p>
          <a:p>
            <a:r>
              <a:rPr lang="en-US"/>
              <a:t>Begi sondro tapoe</a:t>
            </a:r>
          </a:p>
          <a:p>
            <a:pPr lvl="1"/>
            <a:r>
              <a:rPr lang="en-US"/>
              <a:t>Abi stille tijd</a:t>
            </a:r>
          </a:p>
          <a:p>
            <a:pPr lvl="1"/>
            <a:r>
              <a:rPr lang="en-US"/>
              <a:t>Ma de na ini da jeje foe begi alatem</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Footer Placeholder 4"/>
          <p:cNvSpPr>
            <a:spLocks noGrp="1"/>
          </p:cNvSpPr>
          <p:nvPr>
            <p:ph type="ftr" sz="quarter" idx="11"/>
          </p:nvPr>
        </p:nvSpPr>
        <p:spPr>
          <a:noFill/>
        </p:spPr>
        <p:txBody>
          <a:bodyPr/>
          <a:lstStyle/>
          <a:p>
            <a:r>
              <a:rPr lang="en-US"/>
              <a:t>Faste nanga Begi</a:t>
            </a:r>
          </a:p>
        </p:txBody>
      </p:sp>
      <p:sp>
        <p:nvSpPr>
          <p:cNvPr id="17412" name="Slide Number Placeholder 5"/>
          <p:cNvSpPr>
            <a:spLocks noGrp="1"/>
          </p:cNvSpPr>
          <p:nvPr>
            <p:ph type="sldNum" sz="quarter" idx="12"/>
          </p:nvPr>
        </p:nvSpPr>
        <p:spPr>
          <a:noFill/>
        </p:spPr>
        <p:txBody>
          <a:bodyPr/>
          <a:lstStyle/>
          <a:p>
            <a:fld id="{EFB99174-EAA4-4C85-85B2-998E89F79C79}" type="slidenum">
              <a:rPr lang="en-US"/>
              <a:pPr/>
              <a:t>15</a:t>
            </a:fld>
            <a:endParaRPr lang="en-US"/>
          </a:p>
        </p:txBody>
      </p:sp>
      <p:sp>
        <p:nvSpPr>
          <p:cNvPr id="17413" name="Rectangle 2"/>
          <p:cNvSpPr>
            <a:spLocks noGrp="1" noChangeArrowheads="1"/>
          </p:cNvSpPr>
          <p:nvPr>
            <p:ph type="title"/>
          </p:nvPr>
        </p:nvSpPr>
        <p:spPr/>
        <p:txBody>
          <a:bodyPr/>
          <a:lstStyle/>
          <a:p>
            <a:pPr eaLnBrk="1" hangingPunct="1"/>
            <a:r>
              <a:rPr lang="en-US" smtClean="0"/>
              <a:t>Foe san’ede wi faste?  Foe manipuleer Gado?</a:t>
            </a:r>
          </a:p>
        </p:txBody>
      </p:sp>
      <p:sp>
        <p:nvSpPr>
          <p:cNvPr id="17414" name="Rectangle 3"/>
          <p:cNvSpPr>
            <a:spLocks noGrp="1" noChangeArrowheads="1"/>
          </p:cNvSpPr>
          <p:nvPr>
            <p:ph type="body" idx="1"/>
          </p:nvPr>
        </p:nvSpPr>
        <p:spPr>
          <a:xfrm>
            <a:off x="503238" y="2017713"/>
            <a:ext cx="8451850" cy="4114800"/>
          </a:xfrm>
        </p:spPr>
        <p:txBody>
          <a:bodyPr/>
          <a:lstStyle/>
          <a:p>
            <a:pPr eaLnBrk="1" hangingPunct="1">
              <a:lnSpc>
                <a:spcPct val="90000"/>
              </a:lnSpc>
            </a:pPr>
            <a:r>
              <a:rPr lang="en-US" sz="2800" b="1" smtClean="0"/>
              <a:t>Jes. 58:5. Disi de da sortoe faste disi Mi ben verkisi? Wan dei foe wan libisoema sa pina hem sieli? A de foe boigi hem hede leki wan warimbo, en foe bradi low-krosi nanga asisi na hem ondro? Joe sa kari disi wan faste, en wan dei disi MASRA sa loekoe nanga boen ai? 6</a:t>
            </a:r>
            <a:r>
              <a:rPr lang="en-US" sz="2800" b="1" smtClean="0">
                <a:solidFill>
                  <a:srgbClr val="FF0000"/>
                </a:solidFill>
              </a:rPr>
              <a:t>. Disi no de da faste disi Mi ben verkisi; foe loesoe dem banti foe takroedoe, en foe loesoe dem hebi lai, en foe meki da pina-soema go fri, en foe broko ala dem juk</a:t>
            </a:r>
            <a:r>
              <a:rPr lang="en-US" sz="2800" b="1" smtClean="0"/>
              <a:t>?</a:t>
            </a: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Footer Placeholder 4"/>
          <p:cNvSpPr>
            <a:spLocks noGrp="1"/>
          </p:cNvSpPr>
          <p:nvPr>
            <p:ph type="ftr" sz="quarter" idx="11"/>
          </p:nvPr>
        </p:nvSpPr>
        <p:spPr>
          <a:noFill/>
        </p:spPr>
        <p:txBody>
          <a:bodyPr/>
          <a:lstStyle/>
          <a:p>
            <a:r>
              <a:rPr lang="en-US"/>
              <a:t>Faste nanga Begi</a:t>
            </a:r>
          </a:p>
        </p:txBody>
      </p:sp>
      <p:sp>
        <p:nvSpPr>
          <p:cNvPr id="18436" name="Slide Number Placeholder 5"/>
          <p:cNvSpPr>
            <a:spLocks noGrp="1"/>
          </p:cNvSpPr>
          <p:nvPr>
            <p:ph type="sldNum" sz="quarter" idx="12"/>
          </p:nvPr>
        </p:nvSpPr>
        <p:spPr>
          <a:noFill/>
        </p:spPr>
        <p:txBody>
          <a:bodyPr/>
          <a:lstStyle/>
          <a:p>
            <a:fld id="{02FB58B3-CCC7-423B-97D0-FFCD8F7A592F}" type="slidenum">
              <a:rPr lang="en-US"/>
              <a:pPr/>
              <a:t>16</a:t>
            </a:fld>
            <a:endParaRPr lang="en-US"/>
          </a:p>
        </p:txBody>
      </p:sp>
      <p:sp>
        <p:nvSpPr>
          <p:cNvPr id="18437" name="Rectangle 2"/>
          <p:cNvSpPr>
            <a:spLocks noGrp="1" noChangeArrowheads="1"/>
          </p:cNvSpPr>
          <p:nvPr>
            <p:ph type="title"/>
          </p:nvPr>
        </p:nvSpPr>
        <p:spPr/>
        <p:txBody>
          <a:bodyPr/>
          <a:lstStyle/>
          <a:p>
            <a:pPr eaLnBrk="1" hangingPunct="1"/>
            <a:r>
              <a:rPr lang="en-US" smtClean="0"/>
              <a:t>Da Farisee wani ala soema si</a:t>
            </a:r>
          </a:p>
        </p:txBody>
      </p:sp>
      <p:sp>
        <p:nvSpPr>
          <p:cNvPr id="18438" name="Rectangle 3"/>
          <p:cNvSpPr>
            <a:spLocks noGrp="1" noChangeArrowheads="1"/>
          </p:cNvSpPr>
          <p:nvPr>
            <p:ph type="body" idx="1"/>
          </p:nvPr>
        </p:nvSpPr>
        <p:spPr/>
        <p:txBody>
          <a:bodyPr/>
          <a:lstStyle/>
          <a:p>
            <a:pPr eaLnBrk="1" hangingPunct="1">
              <a:lnSpc>
                <a:spcPct val="90000"/>
              </a:lnSpc>
            </a:pPr>
            <a:r>
              <a:rPr lang="en-US" sz="2400" b="1" smtClean="0"/>
              <a:t>Lk. 18:11. Da Fariseeman ben tanapoe en </a:t>
            </a:r>
            <a:r>
              <a:rPr lang="en-US" sz="2400" b="1" smtClean="0">
                <a:solidFill>
                  <a:schemeClr val="accent2"/>
                </a:solidFill>
              </a:rPr>
              <a:t>a ben begi ini hemsrefi</a:t>
            </a:r>
            <a:r>
              <a:rPr lang="en-US" sz="2400" b="1" smtClean="0"/>
              <a:t> taki: Gado, mi gi Joe grantangi dati mi no de leki dem tra soema, dem foeroeroeman, dem onregtvaardiki soema, dem soetaman, efoe leki da tolnaar disi.  12. </a:t>
            </a:r>
            <a:r>
              <a:rPr lang="en-US" sz="2400" b="1" smtClean="0">
                <a:solidFill>
                  <a:schemeClr val="accent2"/>
                </a:solidFill>
              </a:rPr>
              <a:t>Mi faste toe leisi ala wiki</a:t>
            </a:r>
            <a:r>
              <a:rPr lang="en-US" sz="2400" b="1" smtClean="0"/>
              <a:t>, en mi de gi mi tiende foe alasani disi mi abi…..14. Mi taki gi oen taki: Da man disi ben go baka na hem oso leki wan regtvaardiki soema, en no da trawan; bikasi ibri soema disi sa opo hemsrefi, hem dem sa saka, en da soema disi saka hemsrefi, hem dem sa opo.</a:t>
            </a:r>
            <a:r>
              <a:rPr lang="en-US" sz="2400" smtClean="0"/>
              <a:t> </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Footer Placeholder 4"/>
          <p:cNvSpPr>
            <a:spLocks noGrp="1"/>
          </p:cNvSpPr>
          <p:nvPr>
            <p:ph type="ftr" sz="quarter" idx="11"/>
          </p:nvPr>
        </p:nvSpPr>
        <p:spPr>
          <a:noFill/>
        </p:spPr>
        <p:txBody>
          <a:bodyPr/>
          <a:lstStyle/>
          <a:p>
            <a:r>
              <a:rPr lang="en-US"/>
              <a:t>Faste nanga Begi</a:t>
            </a:r>
          </a:p>
        </p:txBody>
      </p:sp>
      <p:sp>
        <p:nvSpPr>
          <p:cNvPr id="19460" name="Slide Number Placeholder 5"/>
          <p:cNvSpPr>
            <a:spLocks noGrp="1"/>
          </p:cNvSpPr>
          <p:nvPr>
            <p:ph type="sldNum" sz="quarter" idx="12"/>
          </p:nvPr>
        </p:nvSpPr>
        <p:spPr>
          <a:noFill/>
        </p:spPr>
        <p:txBody>
          <a:bodyPr/>
          <a:lstStyle/>
          <a:p>
            <a:fld id="{E54C5956-67BC-4555-B2A4-9E07C8644EE9}" type="slidenum">
              <a:rPr lang="en-US"/>
              <a:pPr/>
              <a:t>17</a:t>
            </a:fld>
            <a:endParaRPr lang="en-US"/>
          </a:p>
        </p:txBody>
      </p:sp>
      <p:sp>
        <p:nvSpPr>
          <p:cNvPr id="19461" name="Rectangle 2"/>
          <p:cNvSpPr>
            <a:spLocks noGrp="1" noChangeArrowheads="1"/>
          </p:cNvSpPr>
          <p:nvPr>
            <p:ph type="title"/>
          </p:nvPr>
        </p:nvSpPr>
        <p:spPr/>
        <p:txBody>
          <a:bodyPr/>
          <a:lstStyle/>
          <a:p>
            <a:pPr eaLnBrk="1" hangingPunct="1"/>
            <a:r>
              <a:rPr lang="en-US" smtClean="0"/>
              <a:t>Gado moesoe kari da faste</a:t>
            </a:r>
          </a:p>
        </p:txBody>
      </p:sp>
      <p:sp>
        <p:nvSpPr>
          <p:cNvPr id="19462" name="Rectangle 3"/>
          <p:cNvSpPr>
            <a:spLocks noGrp="1" noChangeArrowheads="1"/>
          </p:cNvSpPr>
          <p:nvPr>
            <p:ph type="body" idx="1"/>
          </p:nvPr>
        </p:nvSpPr>
        <p:spPr/>
        <p:txBody>
          <a:bodyPr/>
          <a:lstStyle/>
          <a:p>
            <a:pPr eaLnBrk="1" hangingPunct="1">
              <a:lnSpc>
                <a:spcPct val="90000"/>
              </a:lnSpc>
            </a:pPr>
            <a:r>
              <a:rPr lang="en-US" smtClean="0"/>
              <a:t>Wi moesoe si dati a de juisti</a:t>
            </a:r>
          </a:p>
          <a:p>
            <a:pPr eaLnBrk="1" hangingPunct="1">
              <a:lnSpc>
                <a:spcPct val="90000"/>
              </a:lnSpc>
            </a:pPr>
            <a:r>
              <a:rPr lang="en-US" smtClean="0"/>
              <a:t>Wi moesoe de bereid foe da zelf-beheersing</a:t>
            </a:r>
          </a:p>
          <a:p>
            <a:pPr eaLnBrk="1" hangingPunct="1">
              <a:lnSpc>
                <a:spcPct val="90000"/>
              </a:lnSpc>
            </a:pPr>
            <a:r>
              <a:rPr lang="en-US" smtClean="0"/>
              <a:t>Wi moesoe hori wi hati leti na fesi foe Gado </a:t>
            </a:r>
          </a:p>
          <a:p>
            <a:pPr eaLnBrk="1" hangingPunct="1">
              <a:lnSpc>
                <a:spcPct val="90000"/>
              </a:lnSpc>
            </a:pPr>
            <a:r>
              <a:rPr lang="en-US" smtClean="0"/>
              <a:t>Ma meki Gado verkisi sortoe tem wi faste, o langa wi faste, sortoe fasi wi faste, en sortoe doel wi abi</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Footer Placeholder 4"/>
          <p:cNvSpPr>
            <a:spLocks noGrp="1"/>
          </p:cNvSpPr>
          <p:nvPr>
            <p:ph type="ftr" sz="quarter" idx="11"/>
          </p:nvPr>
        </p:nvSpPr>
        <p:spPr>
          <a:noFill/>
        </p:spPr>
        <p:txBody>
          <a:bodyPr/>
          <a:lstStyle/>
          <a:p>
            <a:r>
              <a:rPr lang="en-US"/>
              <a:t>Faste nanga Begi</a:t>
            </a:r>
          </a:p>
        </p:txBody>
      </p:sp>
      <p:sp>
        <p:nvSpPr>
          <p:cNvPr id="20484" name="Slide Number Placeholder 5"/>
          <p:cNvSpPr>
            <a:spLocks noGrp="1"/>
          </p:cNvSpPr>
          <p:nvPr>
            <p:ph type="sldNum" sz="quarter" idx="12"/>
          </p:nvPr>
        </p:nvSpPr>
        <p:spPr>
          <a:noFill/>
        </p:spPr>
        <p:txBody>
          <a:bodyPr/>
          <a:lstStyle/>
          <a:p>
            <a:fld id="{2D2AF058-A6F5-48C4-9695-54424C2B1A8E}" type="slidenum">
              <a:rPr lang="en-US"/>
              <a:pPr/>
              <a:t>18</a:t>
            </a:fld>
            <a:endParaRPr lang="en-US"/>
          </a:p>
        </p:txBody>
      </p:sp>
      <p:sp>
        <p:nvSpPr>
          <p:cNvPr id="20485" name="Rectangle 2"/>
          <p:cNvSpPr>
            <a:spLocks noGrp="1" noChangeArrowheads="1"/>
          </p:cNvSpPr>
          <p:nvPr>
            <p:ph type="title"/>
          </p:nvPr>
        </p:nvSpPr>
        <p:spPr/>
        <p:txBody>
          <a:bodyPr/>
          <a:lstStyle/>
          <a:p>
            <a:pPr eaLnBrk="1" hangingPunct="1"/>
            <a:r>
              <a:rPr lang="en-US" smtClean="0"/>
              <a:t>Faste na Gado</a:t>
            </a:r>
          </a:p>
        </p:txBody>
      </p:sp>
      <p:sp>
        <p:nvSpPr>
          <p:cNvPr id="20486" name="Rectangle 3"/>
          <p:cNvSpPr>
            <a:spLocks noGrp="1" noChangeArrowheads="1"/>
          </p:cNvSpPr>
          <p:nvPr>
            <p:ph type="body" idx="1"/>
          </p:nvPr>
        </p:nvSpPr>
        <p:spPr/>
        <p:txBody>
          <a:bodyPr/>
          <a:lstStyle/>
          <a:p>
            <a:pPr eaLnBrk="1" hangingPunct="1"/>
            <a:r>
              <a:rPr lang="en-US" smtClean="0"/>
              <a:t>Gi wisrefi na Gado nanga aanbegi en begi leki wan dienst</a:t>
            </a:r>
          </a:p>
          <a:p>
            <a:pPr eaLnBrk="1" hangingPunct="1"/>
            <a:r>
              <a:rPr lang="en-US" smtClean="0"/>
              <a:t>Wi no verdini wan sani foe Gado – no meki wi kori wisrefi</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Footer Placeholder 4"/>
          <p:cNvSpPr>
            <a:spLocks noGrp="1"/>
          </p:cNvSpPr>
          <p:nvPr>
            <p:ph type="ftr" sz="quarter" idx="11"/>
          </p:nvPr>
        </p:nvSpPr>
        <p:spPr>
          <a:noFill/>
        </p:spPr>
        <p:txBody>
          <a:bodyPr/>
          <a:lstStyle/>
          <a:p>
            <a:r>
              <a:rPr lang="en-US"/>
              <a:t>Faste nanga Begi</a:t>
            </a:r>
          </a:p>
        </p:txBody>
      </p:sp>
      <p:sp>
        <p:nvSpPr>
          <p:cNvPr id="21508" name="Slide Number Placeholder 5"/>
          <p:cNvSpPr>
            <a:spLocks noGrp="1"/>
          </p:cNvSpPr>
          <p:nvPr>
            <p:ph type="sldNum" sz="quarter" idx="12"/>
          </p:nvPr>
        </p:nvSpPr>
        <p:spPr>
          <a:noFill/>
        </p:spPr>
        <p:txBody>
          <a:bodyPr/>
          <a:lstStyle/>
          <a:p>
            <a:fld id="{FB34786A-9203-4FA8-AE5C-DB769E9B6DA9}" type="slidenum">
              <a:rPr lang="en-US"/>
              <a:pPr/>
              <a:t>19</a:t>
            </a:fld>
            <a:endParaRPr lang="en-US"/>
          </a:p>
        </p:txBody>
      </p:sp>
      <p:sp>
        <p:nvSpPr>
          <p:cNvPr id="21509" name="Rectangle 2"/>
          <p:cNvSpPr>
            <a:spLocks noGrp="1" noChangeArrowheads="1"/>
          </p:cNvSpPr>
          <p:nvPr>
            <p:ph type="title"/>
          </p:nvPr>
        </p:nvSpPr>
        <p:spPr/>
        <p:txBody>
          <a:bodyPr/>
          <a:lstStyle/>
          <a:p>
            <a:pPr eaLnBrk="1" hangingPunct="1"/>
            <a:r>
              <a:rPr lang="en-US" smtClean="0"/>
              <a:t>Faste foe santa-fasi</a:t>
            </a:r>
          </a:p>
        </p:txBody>
      </p:sp>
      <p:sp>
        <p:nvSpPr>
          <p:cNvPr id="21510" name="Rectangle 3"/>
          <p:cNvSpPr>
            <a:spLocks noGrp="1" noChangeArrowheads="1"/>
          </p:cNvSpPr>
          <p:nvPr>
            <p:ph type="body" idx="1"/>
          </p:nvPr>
        </p:nvSpPr>
        <p:spPr/>
        <p:txBody>
          <a:bodyPr/>
          <a:lstStyle/>
          <a:p>
            <a:pPr eaLnBrk="1" hangingPunct="1">
              <a:lnSpc>
                <a:spcPct val="80000"/>
              </a:lnSpc>
            </a:pPr>
            <a:r>
              <a:rPr lang="en-US" sz="2800" b="1" smtClean="0"/>
              <a:t>Ps. 69:11</a:t>
            </a:r>
            <a:r>
              <a:rPr lang="en-US" sz="2800" smtClean="0"/>
              <a:t> </a:t>
            </a:r>
            <a:r>
              <a:rPr lang="en-US" sz="2800" b="1" smtClean="0">
                <a:solidFill>
                  <a:schemeClr val="accent2"/>
                </a:solidFill>
              </a:rPr>
              <a:t>Di mi ben krei en strafoe mi sieli nanga faste</a:t>
            </a:r>
            <a:r>
              <a:rPr lang="en-US" sz="2800" b="1" smtClean="0"/>
              <a:t>, dem ben veragti mi.</a:t>
            </a:r>
          </a:p>
          <a:p>
            <a:pPr eaLnBrk="1" hangingPunct="1">
              <a:lnSpc>
                <a:spcPct val="80000"/>
              </a:lnSpc>
            </a:pPr>
            <a:r>
              <a:rPr lang="en-US" sz="2800" b="1" smtClean="0"/>
              <a:t>Mt. 5:4 Blesi foe dem soema disi de nanga sari-hati, bikasi dem sa kisi troostoe.</a:t>
            </a:r>
          </a:p>
          <a:p>
            <a:pPr eaLnBrk="1" hangingPunct="1">
              <a:lnSpc>
                <a:spcPct val="80000"/>
              </a:lnSpc>
            </a:pPr>
            <a:r>
              <a:rPr lang="en-US" sz="2800" b="1" smtClean="0"/>
              <a:t>Faste jepi ontwikkel saka-fasi</a:t>
            </a:r>
          </a:p>
          <a:p>
            <a:pPr eaLnBrk="1" hangingPunct="1">
              <a:lnSpc>
                <a:spcPct val="80000"/>
              </a:lnSpc>
            </a:pPr>
            <a:r>
              <a:rPr lang="en-US" sz="2800" b="1" smtClean="0"/>
              <a:t>Ezra 8:21 Dan mi ben kari wan </a:t>
            </a:r>
            <a:r>
              <a:rPr lang="en-US" sz="2800" b="1" smtClean="0">
                <a:solidFill>
                  <a:schemeClr val="accent2"/>
                </a:solidFill>
              </a:rPr>
              <a:t>faste</a:t>
            </a:r>
            <a:r>
              <a:rPr lang="en-US" sz="2800" b="1" smtClean="0"/>
              <a:t> drape na da liba Ahawa, </a:t>
            </a:r>
            <a:r>
              <a:rPr lang="en-US" sz="2800" b="1" smtClean="0">
                <a:solidFill>
                  <a:schemeClr val="accent2"/>
                </a:solidFill>
              </a:rPr>
              <a:t>foe wi sa saka wisrefi na fesi foe wi Gado</a:t>
            </a:r>
            <a:r>
              <a:rPr lang="en-US" sz="2800" b="1" smtClean="0"/>
              <a:t>, foe soekoe foe Hem da juisti pasi gi wisrefi nanga wi pikinnengre nanga ala wi goedoe.</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ctrTitle"/>
          </p:nvPr>
        </p:nvSpPr>
        <p:spPr>
          <a:xfrm>
            <a:off x="719138" y="2205038"/>
            <a:ext cx="7772400" cy="1143000"/>
          </a:xfrm>
        </p:spPr>
        <p:txBody>
          <a:bodyPr/>
          <a:lstStyle/>
          <a:p>
            <a:pPr algn="ctr" eaLnBrk="1" hangingPunct="1">
              <a:defRPr/>
            </a:pPr>
            <a:r>
              <a:rPr lang="en-US" sz="5400" b="1" smtClean="0">
                <a:solidFill>
                  <a:schemeClr val="folHlink"/>
                </a:solidFill>
                <a:effectLst>
                  <a:outerShdw blurRad="38100" dist="38100" dir="2700000" algn="tl">
                    <a:srgbClr val="C0C0C0"/>
                  </a:outerShdw>
                </a:effectLst>
              </a:rPr>
              <a:t>Bijbel Baptist Kerk</a:t>
            </a:r>
            <a:r>
              <a:rPr lang="en-US" sz="5400" b="1" smtClean="0">
                <a:solidFill>
                  <a:schemeClr val="accent2"/>
                </a:solidFill>
              </a:rPr>
              <a:t/>
            </a:r>
            <a:br>
              <a:rPr lang="en-US" sz="5400" b="1" smtClean="0">
                <a:solidFill>
                  <a:schemeClr val="accent2"/>
                </a:solidFill>
              </a:rPr>
            </a:br>
            <a:r>
              <a:rPr lang="en-US" sz="5400" b="1" smtClean="0">
                <a:solidFill>
                  <a:schemeClr val="accent2"/>
                </a:solidFill>
              </a:rPr>
              <a:t>Gado Verkisi Faste</a:t>
            </a:r>
          </a:p>
        </p:txBody>
      </p:sp>
      <p:sp>
        <p:nvSpPr>
          <p:cNvPr id="4102" name="Rectangle 3"/>
          <p:cNvSpPr>
            <a:spLocks noGrp="1" noChangeArrowheads="1"/>
          </p:cNvSpPr>
          <p:nvPr>
            <p:ph type="subTitle" idx="1"/>
          </p:nvPr>
        </p:nvSpPr>
        <p:spPr>
          <a:xfrm>
            <a:off x="287338" y="5049838"/>
            <a:ext cx="5638800" cy="1038225"/>
          </a:xfrm>
        </p:spPr>
        <p:txBody>
          <a:bodyPr/>
          <a:lstStyle/>
          <a:p>
            <a:pPr eaLnBrk="1" hangingPunct="1"/>
            <a:r>
              <a:rPr lang="en-US" sz="2400" smtClean="0"/>
              <a:t>Auteur: Arthur Wallis</a:t>
            </a: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Footer Placeholder 4"/>
          <p:cNvSpPr>
            <a:spLocks noGrp="1"/>
          </p:cNvSpPr>
          <p:nvPr>
            <p:ph type="ftr" sz="quarter" idx="11"/>
          </p:nvPr>
        </p:nvSpPr>
        <p:spPr>
          <a:noFill/>
        </p:spPr>
        <p:txBody>
          <a:bodyPr/>
          <a:lstStyle/>
          <a:p>
            <a:r>
              <a:rPr lang="en-US"/>
              <a:t>Faste nanga Begi</a:t>
            </a:r>
          </a:p>
        </p:txBody>
      </p:sp>
      <p:sp>
        <p:nvSpPr>
          <p:cNvPr id="22532" name="Slide Number Placeholder 5"/>
          <p:cNvSpPr>
            <a:spLocks noGrp="1"/>
          </p:cNvSpPr>
          <p:nvPr>
            <p:ph type="sldNum" sz="quarter" idx="12"/>
          </p:nvPr>
        </p:nvSpPr>
        <p:spPr>
          <a:noFill/>
        </p:spPr>
        <p:txBody>
          <a:bodyPr/>
          <a:lstStyle/>
          <a:p>
            <a:fld id="{CCD2C0A2-E6E5-4AEC-B9A3-4B285521E56F}" type="slidenum">
              <a:rPr lang="en-US"/>
              <a:pPr/>
              <a:t>20</a:t>
            </a:fld>
            <a:endParaRPr lang="en-US"/>
          </a:p>
        </p:txBody>
      </p:sp>
      <p:sp>
        <p:nvSpPr>
          <p:cNvPr id="22533" name="Rectangle 2"/>
          <p:cNvSpPr>
            <a:spLocks noGrp="1" noChangeArrowheads="1"/>
          </p:cNvSpPr>
          <p:nvPr>
            <p:ph type="title"/>
          </p:nvPr>
        </p:nvSpPr>
        <p:spPr/>
        <p:txBody>
          <a:bodyPr/>
          <a:lstStyle/>
          <a:p>
            <a:pPr eaLnBrk="1" hangingPunct="1"/>
            <a:r>
              <a:rPr lang="en-US" smtClean="0"/>
              <a:t>Faste &amp; sari-hati</a:t>
            </a:r>
          </a:p>
        </p:txBody>
      </p:sp>
      <p:sp>
        <p:nvSpPr>
          <p:cNvPr id="22534" name="Rectangle 3"/>
          <p:cNvSpPr>
            <a:spLocks noGrp="1" noChangeArrowheads="1"/>
          </p:cNvSpPr>
          <p:nvPr>
            <p:ph type="body" idx="1"/>
          </p:nvPr>
        </p:nvSpPr>
        <p:spPr/>
        <p:txBody>
          <a:bodyPr/>
          <a:lstStyle/>
          <a:p>
            <a:pPr eaLnBrk="1" hangingPunct="1"/>
            <a:r>
              <a:rPr lang="en-US" smtClean="0"/>
              <a:t>Wi moesoe abi sari-hati foe wi sondoe, en faste kan jepi disi.</a:t>
            </a:r>
          </a:p>
          <a:p>
            <a:pPr eaLnBrk="1" hangingPunct="1"/>
            <a:r>
              <a:rPr lang="en-US" smtClean="0"/>
              <a:t>En wi moesoe sari foe dem sondoe foe da kerki en foe grontapoe toe</a:t>
            </a:r>
          </a:p>
          <a:p>
            <a:pPr eaLnBrk="1" hangingPunct="1"/>
            <a:r>
              <a:rPr lang="en-US" smtClean="0"/>
              <a:t>Ma a no de negatief nomo – A de positief foe gi wisrefi na Gado</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Footer Placeholder 4"/>
          <p:cNvSpPr>
            <a:spLocks noGrp="1"/>
          </p:cNvSpPr>
          <p:nvPr>
            <p:ph type="ftr" sz="quarter" idx="11"/>
          </p:nvPr>
        </p:nvSpPr>
        <p:spPr>
          <a:noFill/>
        </p:spPr>
        <p:txBody>
          <a:bodyPr/>
          <a:lstStyle/>
          <a:p>
            <a:r>
              <a:rPr lang="en-US"/>
              <a:t>Faste nanga Begi</a:t>
            </a:r>
          </a:p>
        </p:txBody>
      </p:sp>
      <p:sp>
        <p:nvSpPr>
          <p:cNvPr id="23556" name="Slide Number Placeholder 5"/>
          <p:cNvSpPr>
            <a:spLocks noGrp="1"/>
          </p:cNvSpPr>
          <p:nvPr>
            <p:ph type="sldNum" sz="quarter" idx="12"/>
          </p:nvPr>
        </p:nvSpPr>
        <p:spPr>
          <a:noFill/>
        </p:spPr>
        <p:txBody>
          <a:bodyPr/>
          <a:lstStyle/>
          <a:p>
            <a:fld id="{E90F0C18-BAFD-47CC-B1E7-AF011CFE8CFC}" type="slidenum">
              <a:rPr lang="en-US"/>
              <a:pPr/>
              <a:t>21</a:t>
            </a:fld>
            <a:endParaRPr lang="en-US"/>
          </a:p>
        </p:txBody>
      </p:sp>
      <p:sp>
        <p:nvSpPr>
          <p:cNvPr id="23557" name="Rectangle 2"/>
          <p:cNvSpPr>
            <a:spLocks noGrp="1" noChangeArrowheads="1"/>
          </p:cNvSpPr>
          <p:nvPr>
            <p:ph type="title"/>
          </p:nvPr>
        </p:nvSpPr>
        <p:spPr/>
        <p:txBody>
          <a:bodyPr/>
          <a:lstStyle/>
          <a:p>
            <a:pPr eaLnBrk="1" hangingPunct="1"/>
            <a:r>
              <a:rPr lang="en-US" smtClean="0"/>
              <a:t>Faste – foe Gado jere wi</a:t>
            </a:r>
          </a:p>
        </p:txBody>
      </p:sp>
      <p:sp>
        <p:nvSpPr>
          <p:cNvPr id="23558" name="Rectangle 3"/>
          <p:cNvSpPr>
            <a:spLocks noGrp="1" noChangeArrowheads="1"/>
          </p:cNvSpPr>
          <p:nvPr>
            <p:ph type="body" idx="1"/>
          </p:nvPr>
        </p:nvSpPr>
        <p:spPr/>
        <p:txBody>
          <a:bodyPr/>
          <a:lstStyle/>
          <a:p>
            <a:pPr eaLnBrk="1" hangingPunct="1"/>
            <a:r>
              <a:rPr lang="en-US" sz="2800" b="1" smtClean="0"/>
              <a:t>Ezra 8:23</a:t>
            </a:r>
            <a:r>
              <a:rPr lang="en-US" sz="2800" smtClean="0"/>
              <a:t> </a:t>
            </a:r>
            <a:r>
              <a:rPr lang="en-US" sz="2800" b="1" smtClean="0"/>
              <a:t>So wi ben faste en soekoe wi Gado foe disi, en A ben jere wi begi.</a:t>
            </a:r>
          </a:p>
          <a:p>
            <a:pPr eaLnBrk="1" hangingPunct="1"/>
            <a:r>
              <a:rPr lang="en-US" sz="2800" b="1" smtClean="0"/>
              <a:t>Waarskow en doel: Jes. 58:4 Loekoe, oen faste foe feti nanga stree, en foe naki nanga da kofoe foe ogridoe; oen no sa faste leki oen doe tide, </a:t>
            </a:r>
            <a:r>
              <a:rPr lang="en-US" sz="2800" b="1" smtClean="0">
                <a:solidFill>
                  <a:schemeClr val="accent2"/>
                </a:solidFill>
              </a:rPr>
              <a:t>foe meki Mi jere joe stem na hei</a:t>
            </a:r>
            <a:r>
              <a:rPr lang="en-US" sz="2800" b="1" smtClean="0"/>
              <a:t>…9a Dan joe sa kari, en </a:t>
            </a:r>
            <a:r>
              <a:rPr lang="en-US" sz="2800" b="1" smtClean="0">
                <a:solidFill>
                  <a:schemeClr val="accent2"/>
                </a:solidFill>
              </a:rPr>
              <a:t>MASRA sa piki joe</a:t>
            </a:r>
            <a:r>
              <a:rPr lang="en-US" sz="2800" b="1" smtClean="0"/>
              <a:t>; joe sa krei, en </a:t>
            </a:r>
            <a:r>
              <a:rPr lang="en-US" sz="2800" b="1" smtClean="0">
                <a:solidFill>
                  <a:schemeClr val="accent2"/>
                </a:solidFill>
              </a:rPr>
              <a:t>A sa taki: Mi de dja.</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Footer Placeholder 4"/>
          <p:cNvSpPr>
            <a:spLocks noGrp="1"/>
          </p:cNvSpPr>
          <p:nvPr>
            <p:ph type="ftr" sz="quarter" idx="11"/>
          </p:nvPr>
        </p:nvSpPr>
        <p:spPr>
          <a:noFill/>
        </p:spPr>
        <p:txBody>
          <a:bodyPr/>
          <a:lstStyle/>
          <a:p>
            <a:r>
              <a:rPr lang="en-US"/>
              <a:t>Faste nanga Begi</a:t>
            </a:r>
          </a:p>
        </p:txBody>
      </p:sp>
      <p:sp>
        <p:nvSpPr>
          <p:cNvPr id="24580" name="Slide Number Placeholder 5"/>
          <p:cNvSpPr>
            <a:spLocks noGrp="1"/>
          </p:cNvSpPr>
          <p:nvPr>
            <p:ph type="sldNum" sz="quarter" idx="12"/>
          </p:nvPr>
        </p:nvSpPr>
        <p:spPr>
          <a:noFill/>
        </p:spPr>
        <p:txBody>
          <a:bodyPr/>
          <a:lstStyle/>
          <a:p>
            <a:fld id="{DE7DC7E8-836A-4634-BAC3-FD0FEE7E8E07}" type="slidenum">
              <a:rPr lang="en-US"/>
              <a:pPr/>
              <a:t>22</a:t>
            </a:fld>
            <a:endParaRPr lang="en-US"/>
          </a:p>
        </p:txBody>
      </p:sp>
      <p:sp>
        <p:nvSpPr>
          <p:cNvPr id="24581" name="Rectangle 2"/>
          <p:cNvSpPr>
            <a:spLocks noGrp="1" noChangeArrowheads="1"/>
          </p:cNvSpPr>
          <p:nvPr>
            <p:ph type="title"/>
          </p:nvPr>
        </p:nvSpPr>
        <p:spPr/>
        <p:txBody>
          <a:bodyPr/>
          <a:lstStyle/>
          <a:p>
            <a:pPr eaLnBrk="1" hangingPunct="1"/>
            <a:r>
              <a:rPr lang="en-US" smtClean="0"/>
              <a:t>Faste – soekoe Gado na heri hati</a:t>
            </a:r>
          </a:p>
        </p:txBody>
      </p:sp>
      <p:sp>
        <p:nvSpPr>
          <p:cNvPr id="24582" name="Rectangle 3"/>
          <p:cNvSpPr>
            <a:spLocks noGrp="1" noChangeArrowheads="1"/>
          </p:cNvSpPr>
          <p:nvPr>
            <p:ph type="body" idx="1"/>
          </p:nvPr>
        </p:nvSpPr>
        <p:spPr/>
        <p:txBody>
          <a:bodyPr/>
          <a:lstStyle/>
          <a:p>
            <a:pPr eaLnBrk="1" hangingPunct="1">
              <a:lnSpc>
                <a:spcPct val="80000"/>
              </a:lnSpc>
            </a:pPr>
            <a:r>
              <a:rPr lang="en-US" sz="2800" b="1" smtClean="0"/>
              <a:t>Jeremia 29:13. En oen sa soekoe Mi, en </a:t>
            </a:r>
            <a:r>
              <a:rPr lang="en-US" sz="2800" b="1" smtClean="0">
                <a:solidFill>
                  <a:schemeClr val="accent2"/>
                </a:solidFill>
              </a:rPr>
              <a:t>oen sa feni Mi te oen sa soekoe Mi nanga oen heri hati.  14. En oen sa feni Mi: so MASRA de taki: En Mi sa drai oen katibo gowe</a:t>
            </a:r>
            <a:r>
              <a:rPr lang="en-US" sz="2800" b="1" smtClean="0"/>
              <a:t>, en Mi sa tjari oen kom makandra komopo foe ala dem natie nanga ala dem presi pe Mi ben jagi oen go: so MASRA de taki: en Mi sa tjari oen kom baka na da presi pe Mi ben meki dem tjari oen komopo gowe na ini katibo.</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Footer Placeholder 4"/>
          <p:cNvSpPr>
            <a:spLocks noGrp="1"/>
          </p:cNvSpPr>
          <p:nvPr>
            <p:ph type="ftr" sz="quarter" idx="11"/>
          </p:nvPr>
        </p:nvSpPr>
        <p:spPr>
          <a:noFill/>
        </p:spPr>
        <p:txBody>
          <a:bodyPr/>
          <a:lstStyle/>
          <a:p>
            <a:r>
              <a:rPr lang="en-US"/>
              <a:t>Faste nanga Begi</a:t>
            </a:r>
          </a:p>
        </p:txBody>
      </p:sp>
      <p:sp>
        <p:nvSpPr>
          <p:cNvPr id="25604" name="Slide Number Placeholder 5"/>
          <p:cNvSpPr>
            <a:spLocks noGrp="1"/>
          </p:cNvSpPr>
          <p:nvPr>
            <p:ph type="sldNum" sz="quarter" idx="12"/>
          </p:nvPr>
        </p:nvSpPr>
        <p:spPr>
          <a:noFill/>
        </p:spPr>
        <p:txBody>
          <a:bodyPr/>
          <a:lstStyle/>
          <a:p>
            <a:fld id="{60928002-2C4A-4426-BD32-2CC37CD9D1CF}" type="slidenum">
              <a:rPr lang="en-US"/>
              <a:pPr/>
              <a:t>23</a:t>
            </a:fld>
            <a:endParaRPr lang="en-US"/>
          </a:p>
        </p:txBody>
      </p:sp>
      <p:sp>
        <p:nvSpPr>
          <p:cNvPr id="25605" name="Rectangle 2"/>
          <p:cNvSpPr>
            <a:spLocks noGrp="1" noChangeArrowheads="1"/>
          </p:cNvSpPr>
          <p:nvPr>
            <p:ph type="title"/>
          </p:nvPr>
        </p:nvSpPr>
        <p:spPr/>
        <p:txBody>
          <a:bodyPr/>
          <a:lstStyle/>
          <a:p>
            <a:pPr eaLnBrk="1" hangingPunct="1"/>
            <a:r>
              <a:rPr lang="en-US" smtClean="0"/>
              <a:t>Faste – soekoe Gado na heri hati</a:t>
            </a:r>
          </a:p>
        </p:txBody>
      </p:sp>
      <p:sp>
        <p:nvSpPr>
          <p:cNvPr id="25606" name="Rectangle 3"/>
          <p:cNvSpPr>
            <a:spLocks noGrp="1" noChangeArrowheads="1"/>
          </p:cNvSpPr>
          <p:nvPr>
            <p:ph type="body" idx="1"/>
          </p:nvPr>
        </p:nvSpPr>
        <p:spPr/>
        <p:txBody>
          <a:bodyPr/>
          <a:lstStyle/>
          <a:p>
            <a:pPr eaLnBrk="1" hangingPunct="1"/>
            <a:r>
              <a:rPr lang="en-US" b="1" smtClean="0"/>
              <a:t>Joel 2:12. Foe dat'ede now, so srefi, MASRA de taki: Drai kom na Mi nanga oen heri hati, nanga faste nanga krei nanga sari;</a:t>
            </a:r>
          </a:p>
          <a:p>
            <a:pPr eaLnBrk="1" hangingPunct="1"/>
            <a:r>
              <a:rPr lang="en-US" b="1" smtClean="0"/>
              <a:t>Wi haswa agensi jeje-krakti na ini hemelse presi.  Faste poti speciaal krakti na ini wi begi</a:t>
            </a: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Footer Placeholder 4"/>
          <p:cNvSpPr>
            <a:spLocks noGrp="1"/>
          </p:cNvSpPr>
          <p:nvPr>
            <p:ph type="ftr" sz="quarter" idx="11"/>
          </p:nvPr>
        </p:nvSpPr>
        <p:spPr>
          <a:noFill/>
        </p:spPr>
        <p:txBody>
          <a:bodyPr/>
          <a:lstStyle/>
          <a:p>
            <a:r>
              <a:rPr lang="en-US"/>
              <a:t>Faste nanga Begi</a:t>
            </a:r>
          </a:p>
        </p:txBody>
      </p:sp>
      <p:sp>
        <p:nvSpPr>
          <p:cNvPr id="26628" name="Slide Number Placeholder 5"/>
          <p:cNvSpPr>
            <a:spLocks noGrp="1"/>
          </p:cNvSpPr>
          <p:nvPr>
            <p:ph type="sldNum" sz="quarter" idx="12"/>
          </p:nvPr>
        </p:nvSpPr>
        <p:spPr>
          <a:noFill/>
        </p:spPr>
        <p:txBody>
          <a:bodyPr/>
          <a:lstStyle/>
          <a:p>
            <a:fld id="{74FB1DD3-A85C-4863-ACAD-98B91604E602}" type="slidenum">
              <a:rPr lang="en-US"/>
              <a:pPr/>
              <a:t>24</a:t>
            </a:fld>
            <a:endParaRPr lang="en-US"/>
          </a:p>
        </p:txBody>
      </p:sp>
      <p:sp>
        <p:nvSpPr>
          <p:cNvPr id="26629" name="Rectangle 2"/>
          <p:cNvSpPr>
            <a:spLocks noGrp="1" noChangeArrowheads="1"/>
          </p:cNvSpPr>
          <p:nvPr>
            <p:ph type="title"/>
          </p:nvPr>
        </p:nvSpPr>
        <p:spPr/>
        <p:txBody>
          <a:bodyPr/>
          <a:lstStyle/>
          <a:p>
            <a:pPr eaLnBrk="1" hangingPunct="1"/>
            <a:r>
              <a:rPr lang="en-US" dirty="0" err="1" smtClean="0"/>
              <a:t>Faste</a:t>
            </a:r>
            <a:r>
              <a:rPr lang="en-US" dirty="0" smtClean="0"/>
              <a:t> foe </a:t>
            </a:r>
            <a:r>
              <a:rPr lang="en-US" dirty="0" err="1" smtClean="0"/>
              <a:t>kenki</a:t>
            </a:r>
            <a:r>
              <a:rPr lang="en-US" dirty="0" smtClean="0"/>
              <a:t> </a:t>
            </a:r>
            <a:r>
              <a:rPr lang="en-US" dirty="0" err="1" smtClean="0"/>
              <a:t>Gado</a:t>
            </a:r>
            <a:r>
              <a:rPr lang="en-US" dirty="0" smtClean="0"/>
              <a:t> </a:t>
            </a:r>
            <a:r>
              <a:rPr lang="en-US" dirty="0" err="1" smtClean="0"/>
              <a:t>prakseri</a:t>
            </a:r>
            <a:endParaRPr lang="en-US" dirty="0" smtClean="0"/>
          </a:p>
        </p:txBody>
      </p:sp>
      <p:sp>
        <p:nvSpPr>
          <p:cNvPr id="26630" name="Rectangle 3"/>
          <p:cNvSpPr>
            <a:spLocks noGrp="1" noChangeArrowheads="1"/>
          </p:cNvSpPr>
          <p:nvPr>
            <p:ph type="body" idx="1"/>
          </p:nvPr>
        </p:nvSpPr>
        <p:spPr>
          <a:xfrm>
            <a:off x="576263" y="2017713"/>
            <a:ext cx="8378825" cy="4114800"/>
          </a:xfrm>
        </p:spPr>
        <p:txBody>
          <a:bodyPr/>
          <a:lstStyle/>
          <a:p>
            <a:pPr eaLnBrk="1" hangingPunct="1">
              <a:lnSpc>
                <a:spcPct val="90000"/>
              </a:lnSpc>
            </a:pPr>
            <a:r>
              <a:rPr lang="en-US" sz="2800" b="1" dirty="0" err="1" smtClean="0"/>
              <a:t>Jona</a:t>
            </a:r>
            <a:r>
              <a:rPr lang="en-US" sz="2800" b="1" dirty="0" smtClean="0"/>
              <a:t> 3:7. En a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dem</a:t>
            </a:r>
            <a:r>
              <a:rPr lang="en-US" sz="2800" b="1" dirty="0" smtClean="0"/>
              <a:t> </a:t>
            </a:r>
            <a:r>
              <a:rPr lang="en-US" sz="2800" b="1" dirty="0" err="1" smtClean="0"/>
              <a:t>bari</a:t>
            </a:r>
            <a:r>
              <a:rPr lang="en-US" sz="2800" b="1" dirty="0" smtClean="0"/>
              <a:t> en </a:t>
            </a:r>
            <a:r>
              <a:rPr lang="en-US" sz="2800" b="1" dirty="0" err="1" smtClean="0"/>
              <a:t>skrifi</a:t>
            </a:r>
            <a:r>
              <a:rPr lang="en-US" sz="2800" b="1" dirty="0" smtClean="0"/>
              <a:t> </a:t>
            </a:r>
            <a:r>
              <a:rPr lang="en-US" sz="2800" b="1" dirty="0" err="1" smtClean="0"/>
              <a:t>disi</a:t>
            </a:r>
            <a:r>
              <a:rPr lang="en-US" sz="2800" b="1" dirty="0" smtClean="0"/>
              <a:t> </a:t>
            </a:r>
            <a:r>
              <a:rPr lang="en-US" sz="2800" b="1" dirty="0" err="1" smtClean="0"/>
              <a:t>leki</a:t>
            </a:r>
            <a:r>
              <a:rPr lang="en-US" sz="2800" b="1" dirty="0" smtClean="0"/>
              <a:t> wan </a:t>
            </a:r>
            <a:r>
              <a:rPr lang="en-US" sz="2800" b="1" dirty="0" err="1" smtClean="0"/>
              <a:t>boskopoe</a:t>
            </a:r>
            <a:r>
              <a:rPr lang="en-US" sz="2800" b="1" dirty="0" smtClean="0"/>
              <a:t> foe </a:t>
            </a:r>
            <a:r>
              <a:rPr lang="en-US" sz="2800" b="1" dirty="0" err="1" smtClean="0"/>
              <a:t>da</a:t>
            </a:r>
            <a:r>
              <a:rPr lang="en-US" sz="2800" b="1" dirty="0" smtClean="0"/>
              <a:t> </a:t>
            </a:r>
            <a:r>
              <a:rPr lang="en-US" sz="2800" b="1" dirty="0" err="1" smtClean="0"/>
              <a:t>kownoe</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fesiman</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Nineve</a:t>
            </a:r>
            <a:r>
              <a:rPr lang="en-US" sz="2800" b="1" dirty="0" smtClean="0"/>
              <a:t> </a:t>
            </a:r>
            <a:r>
              <a:rPr lang="en-US" sz="2800" b="1" dirty="0" err="1" smtClean="0"/>
              <a:t>taki</a:t>
            </a:r>
            <a:r>
              <a:rPr lang="en-US" sz="2800" b="1" dirty="0" smtClean="0"/>
              <a:t>: </a:t>
            </a:r>
            <a:r>
              <a:rPr lang="en-US" sz="2800" b="1" dirty="0" smtClean="0">
                <a:solidFill>
                  <a:srgbClr val="FF0000"/>
                </a:solidFill>
              </a:rPr>
              <a:t>No wan </a:t>
            </a:r>
            <a:r>
              <a:rPr lang="en-US" sz="2800" b="1" dirty="0" err="1" smtClean="0">
                <a:solidFill>
                  <a:srgbClr val="FF0000"/>
                </a:solidFill>
              </a:rPr>
              <a:t>libisoema</a:t>
            </a:r>
            <a:r>
              <a:rPr lang="en-US" sz="2800" b="1" dirty="0" smtClean="0">
                <a:solidFill>
                  <a:srgbClr val="FF0000"/>
                </a:solidFill>
              </a:rPr>
              <a:t> </a:t>
            </a:r>
            <a:r>
              <a:rPr lang="en-US" sz="2800" b="1" dirty="0" err="1" smtClean="0">
                <a:solidFill>
                  <a:srgbClr val="FF0000"/>
                </a:solidFill>
              </a:rPr>
              <a:t>efoe</a:t>
            </a:r>
            <a:r>
              <a:rPr lang="en-US" sz="2800" b="1" dirty="0" smtClean="0">
                <a:solidFill>
                  <a:srgbClr val="FF0000"/>
                </a:solidFill>
              </a:rPr>
              <a:t> </a:t>
            </a:r>
            <a:r>
              <a:rPr lang="en-US" sz="2800" b="1" dirty="0" err="1" smtClean="0">
                <a:solidFill>
                  <a:srgbClr val="FF0000"/>
                </a:solidFill>
              </a:rPr>
              <a:t>meti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kaw</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skapoe</a:t>
            </a:r>
            <a:r>
              <a:rPr lang="en-US" sz="2800" b="1" dirty="0" smtClean="0">
                <a:solidFill>
                  <a:srgbClr val="FF0000"/>
                </a:solidFill>
              </a:rPr>
              <a:t>, </a:t>
            </a:r>
            <a:r>
              <a:rPr lang="en-US" sz="2800" b="1" dirty="0" err="1" smtClean="0">
                <a:solidFill>
                  <a:srgbClr val="FF0000"/>
                </a:solidFill>
              </a:rPr>
              <a:t>abi</a:t>
            </a:r>
            <a:r>
              <a:rPr lang="en-US" sz="2800" b="1" dirty="0" smtClean="0">
                <a:solidFill>
                  <a:srgbClr val="FF0000"/>
                </a:solidFill>
              </a:rPr>
              <a:t> </a:t>
            </a:r>
            <a:r>
              <a:rPr lang="en-US" sz="2800" b="1" dirty="0" err="1" smtClean="0">
                <a:solidFill>
                  <a:srgbClr val="FF0000"/>
                </a:solidFill>
              </a:rPr>
              <a:t>pasi</a:t>
            </a:r>
            <a:r>
              <a:rPr lang="en-US" sz="2800" b="1" dirty="0" smtClean="0">
                <a:solidFill>
                  <a:srgbClr val="FF0000"/>
                </a:solidFill>
              </a:rPr>
              <a:t> foe </a:t>
            </a:r>
            <a:r>
              <a:rPr lang="en-US" sz="2800" b="1" dirty="0" err="1" smtClean="0">
                <a:solidFill>
                  <a:srgbClr val="FF0000"/>
                </a:solidFill>
              </a:rPr>
              <a:t>tesi</a:t>
            </a:r>
            <a:r>
              <a:rPr lang="en-US" sz="2800" b="1" dirty="0" smtClean="0">
                <a:solidFill>
                  <a:srgbClr val="FF0000"/>
                </a:solidFill>
              </a:rPr>
              <a:t> </a:t>
            </a:r>
            <a:r>
              <a:rPr lang="en-US" sz="2800" b="1" dirty="0" err="1" smtClean="0">
                <a:solidFill>
                  <a:srgbClr val="FF0000"/>
                </a:solidFill>
              </a:rPr>
              <a:t>iniwan</a:t>
            </a:r>
            <a:r>
              <a:rPr lang="en-US" sz="2800" b="1" dirty="0" smtClean="0">
                <a:solidFill>
                  <a:srgbClr val="FF0000"/>
                </a:solidFill>
              </a:rPr>
              <a:t>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no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njan</a:t>
            </a:r>
            <a:r>
              <a:rPr lang="en-US" sz="2800" b="1" dirty="0" smtClean="0">
                <a:solidFill>
                  <a:srgbClr val="FF0000"/>
                </a:solidFill>
              </a:rPr>
              <a:t> </a:t>
            </a:r>
            <a:r>
              <a:rPr lang="en-US" sz="2800" b="1" dirty="0" err="1" smtClean="0">
                <a:solidFill>
                  <a:srgbClr val="FF0000"/>
                </a:solidFill>
              </a:rPr>
              <a:t>efoe</a:t>
            </a:r>
            <a:r>
              <a:rPr lang="en-US" sz="2800" b="1" dirty="0" smtClean="0">
                <a:solidFill>
                  <a:srgbClr val="FF0000"/>
                </a:solidFill>
              </a:rPr>
              <a:t> </a:t>
            </a:r>
            <a:r>
              <a:rPr lang="en-US" sz="2800" b="1" dirty="0" err="1" smtClean="0">
                <a:solidFill>
                  <a:srgbClr val="FF0000"/>
                </a:solidFill>
              </a:rPr>
              <a:t>dringi</a:t>
            </a:r>
            <a:r>
              <a:rPr lang="en-US" sz="2800" b="1" dirty="0" smtClean="0">
                <a:solidFill>
                  <a:srgbClr val="FF0000"/>
                </a:solidFill>
              </a:rPr>
              <a:t> </a:t>
            </a:r>
            <a:r>
              <a:rPr lang="en-US" sz="2800" b="1" dirty="0" err="1" smtClean="0">
                <a:solidFill>
                  <a:srgbClr val="FF0000"/>
                </a:solidFill>
              </a:rPr>
              <a:t>watra</a:t>
            </a:r>
            <a:r>
              <a:rPr lang="en-US" sz="2800" b="1" dirty="0" smtClean="0">
                <a:solidFill>
                  <a:srgbClr val="FF0000"/>
                </a:solidFill>
              </a:rPr>
              <a:t>.  8. Ma </a:t>
            </a:r>
            <a:r>
              <a:rPr lang="en-US" sz="2800" b="1" dirty="0" err="1" smtClean="0">
                <a:solidFill>
                  <a:srgbClr val="FF0000"/>
                </a:solidFill>
              </a:rPr>
              <a:t>meki</a:t>
            </a:r>
            <a:r>
              <a:rPr lang="en-US" sz="2800" b="1" dirty="0" smtClean="0">
                <a:solidFill>
                  <a:srgbClr val="FF0000"/>
                </a:solidFill>
              </a:rPr>
              <a:t> </a:t>
            </a:r>
            <a:r>
              <a:rPr lang="en-US" sz="2800" b="1" dirty="0" err="1" smtClean="0">
                <a:solidFill>
                  <a:srgbClr val="FF0000"/>
                </a:solidFill>
              </a:rPr>
              <a:t>libisoema</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meti</a:t>
            </a:r>
            <a:r>
              <a:rPr lang="en-US" sz="2800" b="1" dirty="0" smtClean="0">
                <a:solidFill>
                  <a:srgbClr val="FF0000"/>
                </a:solidFill>
              </a:rPr>
              <a:t> </a:t>
            </a:r>
            <a:r>
              <a:rPr lang="en-US" sz="2800" b="1" dirty="0" err="1" smtClean="0">
                <a:solidFill>
                  <a:srgbClr val="FF0000"/>
                </a:solidFill>
              </a:rPr>
              <a:t>weri</a:t>
            </a:r>
            <a:r>
              <a:rPr lang="en-US" sz="2800" b="1" dirty="0" smtClean="0">
                <a:solidFill>
                  <a:srgbClr val="FF0000"/>
                </a:solidFill>
              </a:rPr>
              <a:t> low-</a:t>
            </a:r>
            <a:r>
              <a:rPr lang="en-US" sz="2800" b="1" dirty="0" err="1" smtClean="0">
                <a:solidFill>
                  <a:srgbClr val="FF0000"/>
                </a:solidFill>
              </a:rPr>
              <a:t>krosi</a:t>
            </a:r>
            <a:r>
              <a:rPr lang="en-US" sz="2800" b="1" dirty="0" smtClean="0">
                <a:solidFill>
                  <a:srgbClr val="FF0000"/>
                </a:solidFill>
              </a:rPr>
              <a:t>, en </a:t>
            </a:r>
            <a:r>
              <a:rPr lang="en-US" sz="2800" b="1" dirty="0" err="1" smtClean="0">
                <a:solidFill>
                  <a:srgbClr val="FF0000"/>
                </a:solidFill>
              </a:rPr>
              <a:t>bari</a:t>
            </a:r>
            <a:r>
              <a:rPr lang="en-US" sz="2800" b="1" dirty="0" smtClean="0">
                <a:solidFill>
                  <a:srgbClr val="FF0000"/>
                </a:solidFill>
              </a:rPr>
              <a:t> </a:t>
            </a:r>
            <a:r>
              <a:rPr lang="en-US" sz="2800" b="1" dirty="0" err="1" smtClean="0">
                <a:solidFill>
                  <a:srgbClr val="FF0000"/>
                </a:solidFill>
              </a:rPr>
              <a:t>tranga</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Gado</a:t>
            </a:r>
            <a:r>
              <a:rPr lang="en-US" sz="2800" b="1" dirty="0" smtClean="0">
                <a:solidFill>
                  <a:srgbClr val="FF0000"/>
                </a:solidFill>
              </a:rPr>
              <a:t>; </a:t>
            </a:r>
            <a:r>
              <a:rPr lang="en-US" sz="2800" b="1" dirty="0" err="1" smtClean="0">
                <a:solidFill>
                  <a:srgbClr val="FF0000"/>
                </a:solidFill>
              </a:rPr>
              <a:t>ja</a:t>
            </a:r>
            <a:r>
              <a:rPr lang="en-US" sz="2800" b="1" dirty="0" smtClean="0">
                <a:solidFill>
                  <a:srgbClr val="FF0000"/>
                </a:solidFill>
              </a:rPr>
              <a:t>, </a:t>
            </a:r>
            <a:r>
              <a:rPr lang="en-US" sz="2800" b="1" dirty="0" err="1" smtClean="0">
                <a:solidFill>
                  <a:srgbClr val="FF0000"/>
                </a:solidFill>
              </a:rPr>
              <a:t>meki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drai</a:t>
            </a:r>
            <a:r>
              <a:rPr lang="en-US" sz="2800" b="1" dirty="0" smtClean="0">
                <a:solidFill>
                  <a:srgbClr val="FF0000"/>
                </a:solidFill>
              </a:rPr>
              <a:t> </a:t>
            </a:r>
            <a:r>
              <a:rPr lang="en-US" sz="2800" b="1" dirty="0" err="1" smtClean="0">
                <a:solidFill>
                  <a:srgbClr val="FF0000"/>
                </a:solidFill>
              </a:rPr>
              <a:t>ibriwan</a:t>
            </a:r>
            <a:r>
              <a:rPr lang="en-US" sz="2800" b="1" dirty="0" smtClean="0">
                <a:solidFill>
                  <a:srgbClr val="FF0000"/>
                </a:solidFill>
              </a:rPr>
              <a:t>, en </a:t>
            </a:r>
            <a:r>
              <a:rPr lang="en-US" sz="2800" b="1" dirty="0" err="1" smtClean="0">
                <a:solidFill>
                  <a:srgbClr val="FF0000"/>
                </a:solidFill>
              </a:rPr>
              <a:t>komopo</a:t>
            </a:r>
            <a:r>
              <a:rPr lang="en-US" sz="2800" b="1" dirty="0" smtClean="0">
                <a:solidFill>
                  <a:srgbClr val="FF0000"/>
                </a:solidFill>
              </a:rPr>
              <a:t> foe hem </a:t>
            </a:r>
            <a:r>
              <a:rPr lang="en-US" sz="2800" b="1" dirty="0" err="1" smtClean="0">
                <a:solidFill>
                  <a:srgbClr val="FF0000"/>
                </a:solidFill>
              </a:rPr>
              <a:t>takroe</a:t>
            </a:r>
            <a:r>
              <a:rPr lang="en-US" sz="2800" b="1" dirty="0" smtClean="0">
                <a:solidFill>
                  <a:srgbClr val="FF0000"/>
                </a:solidFill>
              </a:rPr>
              <a:t> </a:t>
            </a:r>
            <a:r>
              <a:rPr lang="en-US" sz="2800" b="1" dirty="0" err="1" smtClean="0">
                <a:solidFill>
                  <a:srgbClr val="FF0000"/>
                </a:solidFill>
              </a:rPr>
              <a:t>pasi</a:t>
            </a:r>
            <a:r>
              <a:rPr lang="en-US" sz="2800" b="1" dirty="0" smtClean="0">
                <a:solidFill>
                  <a:srgbClr val="FF0000"/>
                </a:solidFill>
              </a:rPr>
              <a:t>, en foe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ogridoe</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anoe</a:t>
            </a:r>
            <a:r>
              <a:rPr lang="en-US" sz="2800" b="1" dirty="0" smtClean="0"/>
              <a:t>.</a:t>
            </a: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Footer Placeholder 4"/>
          <p:cNvSpPr>
            <a:spLocks noGrp="1"/>
          </p:cNvSpPr>
          <p:nvPr>
            <p:ph type="ftr" sz="quarter" idx="11"/>
          </p:nvPr>
        </p:nvSpPr>
        <p:spPr>
          <a:noFill/>
        </p:spPr>
        <p:txBody>
          <a:bodyPr/>
          <a:lstStyle/>
          <a:p>
            <a:r>
              <a:rPr lang="en-US"/>
              <a:t>Faste nanga Begi</a:t>
            </a:r>
          </a:p>
        </p:txBody>
      </p:sp>
      <p:sp>
        <p:nvSpPr>
          <p:cNvPr id="27652" name="Slide Number Placeholder 5"/>
          <p:cNvSpPr>
            <a:spLocks noGrp="1"/>
          </p:cNvSpPr>
          <p:nvPr>
            <p:ph type="sldNum" sz="quarter" idx="12"/>
          </p:nvPr>
        </p:nvSpPr>
        <p:spPr>
          <a:noFill/>
        </p:spPr>
        <p:txBody>
          <a:bodyPr/>
          <a:lstStyle/>
          <a:p>
            <a:fld id="{ECA2F771-AAA0-4E9F-9B47-FDB770A0CE51}" type="slidenum">
              <a:rPr lang="en-US"/>
              <a:pPr/>
              <a:t>25</a:t>
            </a:fld>
            <a:endParaRPr lang="en-US" dirty="0"/>
          </a:p>
        </p:txBody>
      </p:sp>
      <p:sp>
        <p:nvSpPr>
          <p:cNvPr id="27653" name="Rectangle 2"/>
          <p:cNvSpPr>
            <a:spLocks noGrp="1" noChangeArrowheads="1"/>
          </p:cNvSpPr>
          <p:nvPr>
            <p:ph type="title"/>
          </p:nvPr>
        </p:nvSpPr>
        <p:spPr/>
        <p:txBody>
          <a:bodyPr/>
          <a:lstStyle/>
          <a:p>
            <a:pPr eaLnBrk="1" hangingPunct="1"/>
            <a:r>
              <a:rPr lang="en-US" smtClean="0"/>
              <a:t>Faste foe kenki Gado prakseri</a:t>
            </a:r>
          </a:p>
        </p:txBody>
      </p:sp>
      <p:sp>
        <p:nvSpPr>
          <p:cNvPr id="27654" name="Rectangle 3"/>
          <p:cNvSpPr>
            <a:spLocks noGrp="1" noChangeArrowheads="1"/>
          </p:cNvSpPr>
          <p:nvPr>
            <p:ph type="body" idx="1"/>
          </p:nvPr>
        </p:nvSpPr>
        <p:spPr/>
        <p:txBody>
          <a:bodyPr/>
          <a:lstStyle/>
          <a:p>
            <a:pPr eaLnBrk="1" hangingPunct="1">
              <a:lnSpc>
                <a:spcPct val="90000"/>
              </a:lnSpc>
            </a:pPr>
            <a:r>
              <a:rPr lang="en-US" sz="2800" b="1" dirty="0" err="1" smtClean="0"/>
              <a:t>Jona</a:t>
            </a:r>
            <a:r>
              <a:rPr lang="en-US" sz="2800" b="1" dirty="0" smtClean="0"/>
              <a:t> 3:9</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kan</a:t>
            </a:r>
            <a:r>
              <a:rPr lang="en-US" sz="2800" b="1" dirty="0" smtClean="0">
                <a:solidFill>
                  <a:srgbClr val="FF0000"/>
                </a:solidFill>
              </a:rPr>
              <a:t> </a:t>
            </a:r>
            <a:r>
              <a:rPr lang="en-US" sz="2800" b="1" dirty="0" err="1" smtClean="0">
                <a:solidFill>
                  <a:srgbClr val="FF0000"/>
                </a:solidFill>
              </a:rPr>
              <a:t>sabi</a:t>
            </a:r>
            <a:r>
              <a:rPr lang="en-US" sz="2800" b="1" dirty="0" smtClean="0">
                <a:solidFill>
                  <a:srgbClr val="FF0000"/>
                </a:solidFill>
              </a:rPr>
              <a:t> </a:t>
            </a:r>
            <a:r>
              <a:rPr lang="en-US" sz="2800" b="1" dirty="0" err="1" smtClean="0">
                <a:solidFill>
                  <a:srgbClr val="FF0000"/>
                </a:solidFill>
              </a:rPr>
              <a:t>efoe</a:t>
            </a:r>
            <a:r>
              <a:rPr lang="en-US" sz="2800" b="1" dirty="0" smtClean="0">
                <a:solidFill>
                  <a:srgbClr val="FF0000"/>
                </a:solidFill>
              </a:rPr>
              <a:t> </a:t>
            </a:r>
            <a:r>
              <a:rPr lang="en-US" sz="2800" b="1" dirty="0" err="1" smtClean="0">
                <a:solidFill>
                  <a:srgbClr val="FF0000"/>
                </a:solidFill>
              </a:rPr>
              <a:t>Gado</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drai</a:t>
            </a:r>
            <a:r>
              <a:rPr lang="en-US" sz="2800" b="1" dirty="0" smtClean="0">
                <a:solidFill>
                  <a:srgbClr val="FF0000"/>
                </a:solidFill>
              </a:rPr>
              <a:t>, en </a:t>
            </a:r>
            <a:r>
              <a:rPr lang="en-US" sz="2800" b="1" dirty="0" err="1" smtClean="0">
                <a:solidFill>
                  <a:srgbClr val="FF0000"/>
                </a:solidFill>
              </a:rPr>
              <a:t>sori</a:t>
            </a:r>
            <a:r>
              <a:rPr lang="en-US" sz="2800" b="1" dirty="0" smtClean="0">
                <a:solidFill>
                  <a:srgbClr val="FF0000"/>
                </a:solidFill>
              </a:rPr>
              <a:t> sari-</a:t>
            </a:r>
            <a:r>
              <a:rPr lang="en-US" sz="2800" b="1" dirty="0" err="1" smtClean="0">
                <a:solidFill>
                  <a:srgbClr val="FF0000"/>
                </a:solidFill>
              </a:rPr>
              <a:t>hati</a:t>
            </a:r>
            <a:r>
              <a:rPr lang="en-US" sz="2800" b="1" dirty="0" smtClean="0">
                <a:solidFill>
                  <a:srgbClr val="FF0000"/>
                </a:solidFill>
              </a:rPr>
              <a:t>, en </a:t>
            </a:r>
            <a:r>
              <a:rPr lang="en-US" sz="2800" b="1" dirty="0" err="1" smtClean="0">
                <a:solidFill>
                  <a:srgbClr val="FF0000"/>
                </a:solidFill>
              </a:rPr>
              <a:t>libi</a:t>
            </a:r>
            <a:r>
              <a:rPr lang="en-US" sz="2800" b="1" dirty="0" smtClean="0">
                <a:solidFill>
                  <a:srgbClr val="FF0000"/>
                </a:solidFill>
              </a:rPr>
              <a:t> Hem </a:t>
            </a:r>
            <a:r>
              <a:rPr lang="en-US" sz="2800" b="1" dirty="0" err="1" smtClean="0">
                <a:solidFill>
                  <a:srgbClr val="FF0000"/>
                </a:solidFill>
              </a:rPr>
              <a:t>faja</a:t>
            </a:r>
            <a:r>
              <a:rPr lang="en-US" sz="2800" b="1" dirty="0" smtClean="0">
                <a:solidFill>
                  <a:srgbClr val="FF0000"/>
                </a:solidFill>
              </a:rPr>
              <a:t> </a:t>
            </a:r>
            <a:r>
              <a:rPr lang="en-US" sz="2800" b="1" dirty="0" err="1" smtClean="0">
                <a:solidFill>
                  <a:srgbClr val="FF0000"/>
                </a:solidFill>
              </a:rPr>
              <a:t>hatibron</a:t>
            </a:r>
            <a:r>
              <a:rPr lang="en-US" sz="2800" b="1" dirty="0" smtClean="0">
                <a:solidFill>
                  <a:srgbClr val="FF0000"/>
                </a:solidFill>
              </a:rPr>
              <a:t>, foe A no </a:t>
            </a:r>
            <a:r>
              <a:rPr lang="en-US" sz="2800" b="1" dirty="0" err="1" smtClean="0">
                <a:solidFill>
                  <a:srgbClr val="FF0000"/>
                </a:solidFill>
              </a:rPr>
              <a:t>figi</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poeroe</a:t>
            </a:r>
            <a:r>
              <a:rPr lang="en-US" sz="2800" b="1" dirty="0" smtClean="0">
                <a:solidFill>
                  <a:srgbClr val="FF0000"/>
                </a:solidFill>
              </a:rPr>
              <a:t>.  10. En </a:t>
            </a:r>
            <a:r>
              <a:rPr lang="en-US" sz="2800" b="1" dirty="0" err="1" smtClean="0">
                <a:solidFill>
                  <a:srgbClr val="FF0000"/>
                </a:solidFill>
              </a:rPr>
              <a:t>Gado</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si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wroko</a:t>
            </a:r>
            <a:r>
              <a:rPr lang="en-US" sz="2800" b="1" dirty="0" smtClean="0">
                <a:solidFill>
                  <a:srgbClr val="FF0000"/>
                </a:solidFill>
              </a:rPr>
              <a:t>, </a:t>
            </a:r>
            <a:r>
              <a:rPr lang="en-US" sz="2800" b="1" dirty="0" err="1" smtClean="0">
                <a:solidFill>
                  <a:srgbClr val="FF0000"/>
                </a:solidFill>
              </a:rPr>
              <a:t>dati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drai</a:t>
            </a:r>
            <a:r>
              <a:rPr lang="en-US" sz="2800" b="1" dirty="0" smtClean="0">
                <a:solidFill>
                  <a:srgbClr val="FF0000"/>
                </a:solidFill>
              </a:rPr>
              <a:t> </a:t>
            </a:r>
            <a:r>
              <a:rPr lang="en-US" sz="2800" b="1" dirty="0" err="1" smtClean="0">
                <a:solidFill>
                  <a:srgbClr val="FF0000"/>
                </a:solidFill>
              </a:rPr>
              <a:t>komopo</a:t>
            </a:r>
            <a:r>
              <a:rPr lang="en-US" sz="2800" b="1" dirty="0" smtClean="0">
                <a:solidFill>
                  <a:srgbClr val="FF0000"/>
                </a:solidFill>
              </a:rPr>
              <a:t> foe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takroe</a:t>
            </a:r>
            <a:r>
              <a:rPr lang="en-US" sz="2800" b="1" dirty="0" smtClean="0">
                <a:solidFill>
                  <a:srgbClr val="FF0000"/>
                </a:solidFill>
              </a:rPr>
              <a:t> </a:t>
            </a:r>
            <a:r>
              <a:rPr lang="en-US" sz="2800" b="1" dirty="0" err="1" smtClean="0">
                <a:solidFill>
                  <a:srgbClr val="FF0000"/>
                </a:solidFill>
              </a:rPr>
              <a:t>pasi</a:t>
            </a:r>
            <a:r>
              <a:rPr lang="en-US" sz="2800" b="1" dirty="0" smtClean="0"/>
              <a:t>; en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sori</a:t>
            </a:r>
            <a:r>
              <a:rPr lang="en-US" sz="2800" b="1" dirty="0" smtClean="0"/>
              <a:t> sari-</a:t>
            </a:r>
            <a:r>
              <a:rPr lang="en-US" sz="2800" b="1" dirty="0" err="1" smtClean="0"/>
              <a:t>hati</a:t>
            </a:r>
            <a:r>
              <a:rPr lang="en-US" sz="2800" b="1" dirty="0" smtClean="0"/>
              <a:t> foe </a:t>
            </a:r>
            <a:r>
              <a:rPr lang="en-US" sz="2800" b="1" dirty="0" err="1" smtClean="0"/>
              <a:t>da</a:t>
            </a:r>
            <a:r>
              <a:rPr lang="en-US" sz="2800" b="1" dirty="0" smtClean="0"/>
              <a:t> </a:t>
            </a:r>
            <a:r>
              <a:rPr lang="en-US" sz="2800" b="1" dirty="0" err="1" smtClean="0"/>
              <a:t>ogri</a:t>
            </a:r>
            <a:r>
              <a:rPr lang="en-US" sz="2800" b="1" dirty="0" smtClean="0"/>
              <a:t> </a:t>
            </a:r>
            <a:r>
              <a:rPr lang="en-US" sz="2800" b="1" dirty="0" err="1" smtClean="0"/>
              <a:t>disi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 </a:t>
            </a:r>
            <a:r>
              <a:rPr lang="en-US" sz="2800" b="1" dirty="0" err="1" smtClean="0"/>
              <a:t>ben</a:t>
            </a:r>
            <a:r>
              <a:rPr lang="en-US" sz="2800" b="1" dirty="0" smtClean="0"/>
              <a:t> </a:t>
            </a:r>
            <a:r>
              <a:rPr lang="en-US" sz="2800" b="1" dirty="0" err="1" smtClean="0"/>
              <a:t>sa</a:t>
            </a:r>
            <a:r>
              <a:rPr lang="en-US" sz="2800" b="1" dirty="0" smtClean="0"/>
              <a:t> doe </a:t>
            </a:r>
            <a:r>
              <a:rPr lang="en-US" sz="2800" b="1" dirty="0" err="1" smtClean="0"/>
              <a:t>nanga</a:t>
            </a:r>
            <a:r>
              <a:rPr lang="en-US" sz="2800" b="1" dirty="0" smtClean="0"/>
              <a:t> </a:t>
            </a:r>
            <a:r>
              <a:rPr lang="en-US" sz="2800" b="1" dirty="0" err="1" smtClean="0"/>
              <a:t>dem</a:t>
            </a:r>
            <a:r>
              <a:rPr lang="en-US" sz="2800" b="1" dirty="0" smtClean="0"/>
              <a:t>, en A no </a:t>
            </a:r>
            <a:r>
              <a:rPr lang="en-US" sz="2800" b="1" dirty="0" err="1" smtClean="0"/>
              <a:t>ben</a:t>
            </a:r>
            <a:r>
              <a:rPr lang="en-US" sz="2800" b="1" dirty="0" smtClean="0"/>
              <a:t> doe </a:t>
            </a:r>
            <a:r>
              <a:rPr lang="en-US" sz="2800" b="1" dirty="0" err="1" smtClean="0"/>
              <a:t>dati</a:t>
            </a:r>
            <a:r>
              <a:rPr lang="en-US" sz="2800" b="1" dirty="0" smtClean="0"/>
              <a:t>.</a:t>
            </a:r>
          </a:p>
          <a:p>
            <a:pPr eaLnBrk="1" hangingPunct="1">
              <a:lnSpc>
                <a:spcPct val="90000"/>
              </a:lnSpc>
            </a:pPr>
            <a:r>
              <a:rPr lang="en-US" sz="2800" b="1" dirty="0" err="1" smtClean="0"/>
              <a:t>Sondoe</a:t>
            </a:r>
            <a:r>
              <a:rPr lang="en-US" sz="2800" b="1" dirty="0" smtClean="0"/>
              <a:t> </a:t>
            </a:r>
            <a:r>
              <a:rPr lang="en-US" sz="2800" b="1" dirty="0" err="1" smtClean="0"/>
              <a:t>tjari</a:t>
            </a:r>
            <a:r>
              <a:rPr lang="en-US" sz="2800" b="1" dirty="0" smtClean="0"/>
              <a:t> </a:t>
            </a:r>
            <a:r>
              <a:rPr lang="en-US" sz="2800" b="1" dirty="0" err="1" smtClean="0"/>
              <a:t>strafoe</a:t>
            </a:r>
            <a:r>
              <a:rPr lang="en-US" sz="2800" b="1" dirty="0" smtClean="0"/>
              <a:t>, ma </a:t>
            </a:r>
            <a:r>
              <a:rPr lang="en-US" sz="2800" b="1" dirty="0" err="1" smtClean="0"/>
              <a:t>drai</a:t>
            </a:r>
            <a:r>
              <a:rPr lang="en-US" sz="2800" b="1" dirty="0" smtClean="0"/>
              <a:t> </a:t>
            </a:r>
            <a:r>
              <a:rPr lang="en-US" sz="2800" b="1" dirty="0" err="1" smtClean="0"/>
              <a:t>libi</a:t>
            </a:r>
            <a:r>
              <a:rPr lang="en-US" sz="2800" b="1" dirty="0" smtClean="0"/>
              <a:t> (repentance) </a:t>
            </a:r>
            <a:r>
              <a:rPr lang="en-US" sz="2800" b="1" dirty="0" err="1" smtClean="0"/>
              <a:t>tjari</a:t>
            </a:r>
            <a:r>
              <a:rPr lang="en-US" sz="2800" b="1" dirty="0" smtClean="0"/>
              <a:t> sari-</a:t>
            </a:r>
            <a:r>
              <a:rPr lang="en-US" sz="2800" b="1" dirty="0" err="1" smtClean="0"/>
              <a:t>hati</a:t>
            </a:r>
            <a:r>
              <a:rPr lang="en-US" sz="2800" b="1" dirty="0" smtClean="0"/>
              <a:t> </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Footer Placeholder 4"/>
          <p:cNvSpPr>
            <a:spLocks noGrp="1"/>
          </p:cNvSpPr>
          <p:nvPr>
            <p:ph type="ftr" sz="quarter" idx="11"/>
          </p:nvPr>
        </p:nvSpPr>
        <p:spPr>
          <a:noFill/>
        </p:spPr>
        <p:txBody>
          <a:bodyPr/>
          <a:lstStyle/>
          <a:p>
            <a:r>
              <a:rPr lang="en-US"/>
              <a:t>Faste nanga Begi</a:t>
            </a:r>
          </a:p>
        </p:txBody>
      </p:sp>
      <p:sp>
        <p:nvSpPr>
          <p:cNvPr id="28676" name="Slide Number Placeholder 5"/>
          <p:cNvSpPr>
            <a:spLocks noGrp="1"/>
          </p:cNvSpPr>
          <p:nvPr>
            <p:ph type="sldNum" sz="quarter" idx="12"/>
          </p:nvPr>
        </p:nvSpPr>
        <p:spPr>
          <a:noFill/>
        </p:spPr>
        <p:txBody>
          <a:bodyPr/>
          <a:lstStyle/>
          <a:p>
            <a:fld id="{8817392C-05F0-4DFB-A528-17442CA9D9B8}" type="slidenum">
              <a:rPr lang="en-US"/>
              <a:pPr/>
              <a:t>26</a:t>
            </a:fld>
            <a:endParaRPr lang="en-US"/>
          </a:p>
        </p:txBody>
      </p:sp>
      <p:sp>
        <p:nvSpPr>
          <p:cNvPr id="28677" name="Rectangle 2"/>
          <p:cNvSpPr>
            <a:spLocks noGrp="1" noChangeArrowheads="1"/>
          </p:cNvSpPr>
          <p:nvPr>
            <p:ph type="title"/>
          </p:nvPr>
        </p:nvSpPr>
        <p:spPr/>
        <p:txBody>
          <a:bodyPr/>
          <a:lstStyle/>
          <a:p>
            <a:pPr eaLnBrk="1" hangingPunct="1"/>
            <a:r>
              <a:rPr lang="en-US" smtClean="0"/>
              <a:t>Gado lobi sori sari-hati</a:t>
            </a:r>
          </a:p>
        </p:txBody>
      </p:sp>
      <p:sp>
        <p:nvSpPr>
          <p:cNvPr id="28678" name="Rectangle 3"/>
          <p:cNvSpPr>
            <a:spLocks noGrp="1" noChangeArrowheads="1"/>
          </p:cNvSpPr>
          <p:nvPr>
            <p:ph type="body" idx="1"/>
          </p:nvPr>
        </p:nvSpPr>
        <p:spPr>
          <a:xfrm>
            <a:off x="468313" y="2017713"/>
            <a:ext cx="8486775" cy="4114800"/>
          </a:xfrm>
        </p:spPr>
        <p:txBody>
          <a:bodyPr/>
          <a:lstStyle/>
          <a:p>
            <a:pPr eaLnBrk="1" hangingPunct="1">
              <a:lnSpc>
                <a:spcPct val="80000"/>
              </a:lnSpc>
            </a:pPr>
            <a:r>
              <a:rPr lang="en-US" sz="2800" b="1" smtClean="0"/>
              <a:t>Jer. 18:7. Na ini wan momenti Mi sa taki abra wan natie nanga wan kownoekondre, foe hari hem go na loktoe, en foe broko hem saka, en foe figi hem poeroe;  8. Efoe da natie disi Mi ben taki agensi hem sa drai komopo foe dem ogri, dan Mi sa kenki prakseri foe da ogri disi Mi ben denki foe doe nanga dem.</a:t>
            </a:r>
          </a:p>
          <a:p>
            <a:pPr eaLnBrk="1" hangingPunct="1">
              <a:lnSpc>
                <a:spcPct val="80000"/>
              </a:lnSpc>
            </a:pPr>
            <a:r>
              <a:rPr lang="en-US" sz="2800" b="1" smtClean="0"/>
              <a:t>Di Elia ben taki abra da strafoe foe Achab, a ben saka hemsrefi nanga faste en saka-krosi, en Gado ben stel uit da strafoe</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Footer Placeholder 4"/>
          <p:cNvSpPr>
            <a:spLocks noGrp="1"/>
          </p:cNvSpPr>
          <p:nvPr>
            <p:ph type="ftr" sz="quarter" idx="11"/>
          </p:nvPr>
        </p:nvSpPr>
        <p:spPr>
          <a:noFill/>
        </p:spPr>
        <p:txBody>
          <a:bodyPr/>
          <a:lstStyle/>
          <a:p>
            <a:r>
              <a:rPr lang="en-US"/>
              <a:t>Faste nanga Begi</a:t>
            </a:r>
          </a:p>
        </p:txBody>
      </p:sp>
      <p:sp>
        <p:nvSpPr>
          <p:cNvPr id="29700" name="Slide Number Placeholder 5"/>
          <p:cNvSpPr>
            <a:spLocks noGrp="1"/>
          </p:cNvSpPr>
          <p:nvPr>
            <p:ph type="sldNum" sz="quarter" idx="12"/>
          </p:nvPr>
        </p:nvSpPr>
        <p:spPr>
          <a:noFill/>
        </p:spPr>
        <p:txBody>
          <a:bodyPr/>
          <a:lstStyle/>
          <a:p>
            <a:fld id="{6CD3FF2C-4592-4AB4-810F-3A121D8725F9}" type="slidenum">
              <a:rPr lang="en-US"/>
              <a:pPr/>
              <a:t>27</a:t>
            </a:fld>
            <a:endParaRPr lang="en-US"/>
          </a:p>
        </p:txBody>
      </p:sp>
      <p:sp>
        <p:nvSpPr>
          <p:cNvPr id="29701" name="Rectangle 2"/>
          <p:cNvSpPr>
            <a:spLocks noGrp="1" noChangeArrowheads="1"/>
          </p:cNvSpPr>
          <p:nvPr>
            <p:ph type="title"/>
          </p:nvPr>
        </p:nvSpPr>
        <p:spPr/>
        <p:txBody>
          <a:bodyPr/>
          <a:lstStyle/>
          <a:p>
            <a:pPr eaLnBrk="1" hangingPunct="1"/>
            <a:r>
              <a:rPr lang="en-US" smtClean="0"/>
              <a:t>Faste foe meki dem slafoe go fri</a:t>
            </a:r>
          </a:p>
        </p:txBody>
      </p:sp>
      <p:sp>
        <p:nvSpPr>
          <p:cNvPr id="29702" name="Rectangle 3"/>
          <p:cNvSpPr>
            <a:spLocks noGrp="1" noChangeArrowheads="1"/>
          </p:cNvSpPr>
          <p:nvPr>
            <p:ph type="body" idx="1"/>
          </p:nvPr>
        </p:nvSpPr>
        <p:spPr/>
        <p:txBody>
          <a:bodyPr/>
          <a:lstStyle/>
          <a:p>
            <a:pPr eaLnBrk="1" hangingPunct="1"/>
            <a:r>
              <a:rPr lang="en-US" b="1" smtClean="0"/>
              <a:t>Jes. 58:6</a:t>
            </a:r>
            <a:r>
              <a:rPr lang="en-US" smtClean="0"/>
              <a:t> </a:t>
            </a:r>
            <a:r>
              <a:rPr lang="en-US" b="1" smtClean="0"/>
              <a:t>Disi no de da faste disi Mi ben verkisi; foe loesoe dem banti foe takroedoe, en foe loesoe dem hebi lai, en foe meki da pina-soema go fri, en foe broko ala dem juk?</a:t>
            </a:r>
          </a:p>
          <a:p>
            <a:pPr eaLnBrk="1" hangingPunct="1"/>
            <a:r>
              <a:rPr lang="en-US" b="1" smtClean="0"/>
              <a:t>Wan voorbeeld de Simon da Tovenaar – disi drai libi, ma a ben tai ete nanga slechte motieven</a:t>
            </a: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Footer Placeholder 4"/>
          <p:cNvSpPr>
            <a:spLocks noGrp="1"/>
          </p:cNvSpPr>
          <p:nvPr>
            <p:ph type="ftr" sz="quarter" idx="11"/>
          </p:nvPr>
        </p:nvSpPr>
        <p:spPr>
          <a:noFill/>
        </p:spPr>
        <p:txBody>
          <a:bodyPr/>
          <a:lstStyle/>
          <a:p>
            <a:r>
              <a:rPr lang="en-US"/>
              <a:t>Faste nanga Begi</a:t>
            </a:r>
          </a:p>
        </p:txBody>
      </p:sp>
      <p:sp>
        <p:nvSpPr>
          <p:cNvPr id="30724" name="Slide Number Placeholder 5"/>
          <p:cNvSpPr>
            <a:spLocks noGrp="1"/>
          </p:cNvSpPr>
          <p:nvPr>
            <p:ph type="sldNum" sz="quarter" idx="12"/>
          </p:nvPr>
        </p:nvSpPr>
        <p:spPr>
          <a:noFill/>
        </p:spPr>
        <p:txBody>
          <a:bodyPr/>
          <a:lstStyle/>
          <a:p>
            <a:fld id="{20DB1E08-594B-4617-919C-281DCE40335C}" type="slidenum">
              <a:rPr lang="en-US"/>
              <a:pPr/>
              <a:t>28</a:t>
            </a:fld>
            <a:endParaRPr lang="en-US"/>
          </a:p>
        </p:txBody>
      </p:sp>
      <p:sp>
        <p:nvSpPr>
          <p:cNvPr id="30725" name="Rectangle 2"/>
          <p:cNvSpPr>
            <a:spLocks noGrp="1" noChangeArrowheads="1"/>
          </p:cNvSpPr>
          <p:nvPr>
            <p:ph type="title"/>
          </p:nvPr>
        </p:nvSpPr>
        <p:spPr/>
        <p:txBody>
          <a:bodyPr/>
          <a:lstStyle/>
          <a:p>
            <a:pPr eaLnBrk="1" hangingPunct="1"/>
            <a:r>
              <a:rPr lang="en-US" smtClean="0"/>
              <a:t>Faste kan jepi meki soema kom fri</a:t>
            </a:r>
          </a:p>
        </p:txBody>
      </p:sp>
      <p:sp>
        <p:nvSpPr>
          <p:cNvPr id="30726" name="Rectangle 3"/>
          <p:cNvSpPr>
            <a:spLocks noGrp="1" noChangeArrowheads="1"/>
          </p:cNvSpPr>
          <p:nvPr>
            <p:ph type="body" idx="1"/>
          </p:nvPr>
        </p:nvSpPr>
        <p:spPr/>
        <p:txBody>
          <a:bodyPr/>
          <a:lstStyle/>
          <a:p>
            <a:pPr eaLnBrk="1" hangingPunct="1"/>
            <a:r>
              <a:rPr lang="en-US" smtClean="0"/>
              <a:t>Disi de foe broko da tai foe didibri – a de wan jepi disi Gado poti gi wi</a:t>
            </a:r>
          </a:p>
          <a:p>
            <a:pPr eaLnBrk="1" hangingPunct="1"/>
            <a:r>
              <a:rPr lang="en-US" smtClean="0"/>
              <a:t>Foeroe voorbeelden de foe soema disi ben feni disi troe</a:t>
            </a:r>
          </a:p>
          <a:p>
            <a:pPr lvl="1" eaLnBrk="1" hangingPunct="1"/>
            <a:r>
              <a:rPr lang="en-US" smtClean="0"/>
              <a:t>Pastor Hsi</a:t>
            </a:r>
          </a:p>
          <a:p>
            <a:pPr lvl="1" eaLnBrk="1" hangingPunct="1"/>
            <a:r>
              <a:rPr lang="en-US" smtClean="0"/>
              <a:t>Pastor Blumhardt</a:t>
            </a: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Footer Placeholder 4"/>
          <p:cNvSpPr>
            <a:spLocks noGrp="1"/>
          </p:cNvSpPr>
          <p:nvPr>
            <p:ph type="ftr" sz="quarter" idx="11"/>
          </p:nvPr>
        </p:nvSpPr>
        <p:spPr>
          <a:noFill/>
        </p:spPr>
        <p:txBody>
          <a:bodyPr/>
          <a:lstStyle/>
          <a:p>
            <a:r>
              <a:rPr lang="en-US"/>
              <a:t>Faste nanga Begi</a:t>
            </a:r>
          </a:p>
        </p:txBody>
      </p:sp>
      <p:sp>
        <p:nvSpPr>
          <p:cNvPr id="31748" name="Slide Number Placeholder 5"/>
          <p:cNvSpPr>
            <a:spLocks noGrp="1"/>
          </p:cNvSpPr>
          <p:nvPr>
            <p:ph type="sldNum" sz="quarter" idx="12"/>
          </p:nvPr>
        </p:nvSpPr>
        <p:spPr>
          <a:noFill/>
        </p:spPr>
        <p:txBody>
          <a:bodyPr/>
          <a:lstStyle/>
          <a:p>
            <a:fld id="{4D043280-738C-4921-8083-E6EDDE947127}" type="slidenum">
              <a:rPr lang="en-US"/>
              <a:pPr/>
              <a:t>29</a:t>
            </a:fld>
            <a:endParaRPr lang="en-US"/>
          </a:p>
        </p:txBody>
      </p:sp>
      <p:sp>
        <p:nvSpPr>
          <p:cNvPr id="31749" name="Rectangle 2"/>
          <p:cNvSpPr>
            <a:spLocks noGrp="1" noChangeArrowheads="1"/>
          </p:cNvSpPr>
          <p:nvPr>
            <p:ph type="title"/>
          </p:nvPr>
        </p:nvSpPr>
        <p:spPr/>
        <p:txBody>
          <a:bodyPr/>
          <a:lstStyle/>
          <a:p>
            <a:pPr eaLnBrk="1" hangingPunct="1"/>
            <a:r>
              <a:rPr lang="en-US" smtClean="0"/>
              <a:t>Faste kan gi openbaring</a:t>
            </a:r>
          </a:p>
        </p:txBody>
      </p:sp>
      <p:sp>
        <p:nvSpPr>
          <p:cNvPr id="31750" name="Rectangle 3"/>
          <p:cNvSpPr>
            <a:spLocks noGrp="1" noChangeArrowheads="1"/>
          </p:cNvSpPr>
          <p:nvPr>
            <p:ph type="body" idx="1"/>
          </p:nvPr>
        </p:nvSpPr>
        <p:spPr/>
        <p:txBody>
          <a:bodyPr/>
          <a:lstStyle/>
          <a:p>
            <a:pPr eaLnBrk="1" hangingPunct="1">
              <a:lnSpc>
                <a:spcPct val="90000"/>
              </a:lnSpc>
            </a:pPr>
            <a:r>
              <a:rPr lang="en-US" sz="2800" b="1" smtClean="0"/>
              <a:t>Daniel 9:2. Na da fosi jari disi a ben de kownoe, mi, Daniël, ben froestan foe dem boekoe foe da nomroe foe jari disi da woortoe foe MASRA ben taki na Jeremia da profeti, dati sebi tenti jari langa A sa meki Jerusalem de wan pori presi.  3. En mi ben seti mi fesi na Masra Gado, </a:t>
            </a:r>
            <a:r>
              <a:rPr lang="en-US" sz="2800" b="1" smtClean="0">
                <a:solidFill>
                  <a:schemeClr val="accent2"/>
                </a:solidFill>
              </a:rPr>
              <a:t>foe soekoe nanga begi nanga djeme nanga faste nanga low-krosi nanga asisi</a:t>
            </a:r>
            <a:r>
              <a:rPr lang="en-US" sz="2800" b="1" smtClean="0"/>
              <a:t>;</a:t>
            </a: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Footer Placeholder 4"/>
          <p:cNvSpPr>
            <a:spLocks noGrp="1"/>
          </p:cNvSpPr>
          <p:nvPr>
            <p:ph type="ftr" sz="quarter" idx="11"/>
          </p:nvPr>
        </p:nvSpPr>
        <p:spPr>
          <a:noFill/>
        </p:spPr>
        <p:txBody>
          <a:bodyPr/>
          <a:lstStyle/>
          <a:p>
            <a:r>
              <a:rPr lang="en-US"/>
              <a:t>Faste nanga Begi</a:t>
            </a:r>
          </a:p>
        </p:txBody>
      </p:sp>
      <p:sp>
        <p:nvSpPr>
          <p:cNvPr id="5124" name="Slide Number Placeholder 5"/>
          <p:cNvSpPr>
            <a:spLocks noGrp="1"/>
          </p:cNvSpPr>
          <p:nvPr>
            <p:ph type="sldNum" sz="quarter" idx="12"/>
          </p:nvPr>
        </p:nvSpPr>
        <p:spPr>
          <a:noFill/>
        </p:spPr>
        <p:txBody>
          <a:bodyPr/>
          <a:lstStyle/>
          <a:p>
            <a:fld id="{75E66EB3-D9BA-4447-89D4-D14EC852125D}" type="slidenum">
              <a:rPr lang="en-US"/>
              <a:pPr/>
              <a:t>3</a:t>
            </a:fld>
            <a:endParaRPr lang="en-US"/>
          </a:p>
        </p:txBody>
      </p:sp>
      <p:sp>
        <p:nvSpPr>
          <p:cNvPr id="5125" name="Rectangle 2"/>
          <p:cNvSpPr>
            <a:spLocks noGrp="1" noChangeArrowheads="1"/>
          </p:cNvSpPr>
          <p:nvPr>
            <p:ph type="title"/>
          </p:nvPr>
        </p:nvSpPr>
        <p:spPr/>
        <p:txBody>
          <a:bodyPr/>
          <a:lstStyle/>
          <a:p>
            <a:pPr eaLnBrk="1" hangingPunct="1"/>
            <a:r>
              <a:rPr lang="en-US" smtClean="0"/>
              <a:t>Faste – no njan</a:t>
            </a:r>
          </a:p>
        </p:txBody>
      </p:sp>
      <p:sp>
        <p:nvSpPr>
          <p:cNvPr id="5126" name="Rectangle 3"/>
          <p:cNvSpPr>
            <a:spLocks noGrp="1" noChangeArrowheads="1"/>
          </p:cNvSpPr>
          <p:nvPr>
            <p:ph type="body" idx="1"/>
          </p:nvPr>
        </p:nvSpPr>
        <p:spPr/>
        <p:txBody>
          <a:bodyPr/>
          <a:lstStyle/>
          <a:p>
            <a:pPr eaLnBrk="1" hangingPunct="1"/>
            <a:r>
              <a:rPr lang="en-US" b="1" smtClean="0"/>
              <a:t>Mt. 4:2</a:t>
            </a:r>
            <a:r>
              <a:rPr lang="en-US" smtClean="0"/>
              <a:t> </a:t>
            </a:r>
            <a:r>
              <a:rPr lang="en-US" b="1" smtClean="0"/>
              <a:t>En di A no ben njan fo tenti dei nanga fo tenti neti langa, dan angri ben kiri Hem.</a:t>
            </a:r>
          </a:p>
          <a:p>
            <a:pPr eaLnBrk="1" hangingPunct="1"/>
            <a:r>
              <a:rPr lang="en-US" b="1" smtClean="0"/>
              <a:t>Normal faste – geen njanjan ma wel water (kande foe sex foe trow partner – ma ala toe moesoe de eens)</a:t>
            </a:r>
          </a:p>
          <a:p>
            <a:pPr eaLnBrk="1" hangingPunct="1"/>
            <a:endParaRPr lang="en-US" b="1" smtClean="0"/>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Footer Placeholder 4"/>
          <p:cNvSpPr>
            <a:spLocks noGrp="1"/>
          </p:cNvSpPr>
          <p:nvPr>
            <p:ph type="ftr" sz="quarter" idx="11"/>
          </p:nvPr>
        </p:nvSpPr>
        <p:spPr>
          <a:noFill/>
        </p:spPr>
        <p:txBody>
          <a:bodyPr/>
          <a:lstStyle/>
          <a:p>
            <a:r>
              <a:rPr lang="en-US"/>
              <a:t>Faste nanga Begi</a:t>
            </a:r>
          </a:p>
        </p:txBody>
      </p:sp>
      <p:sp>
        <p:nvSpPr>
          <p:cNvPr id="32772" name="Slide Number Placeholder 5"/>
          <p:cNvSpPr>
            <a:spLocks noGrp="1"/>
          </p:cNvSpPr>
          <p:nvPr>
            <p:ph type="sldNum" sz="quarter" idx="12"/>
          </p:nvPr>
        </p:nvSpPr>
        <p:spPr>
          <a:noFill/>
        </p:spPr>
        <p:txBody>
          <a:bodyPr/>
          <a:lstStyle/>
          <a:p>
            <a:fld id="{1CAEBDC5-CDD6-42E4-B332-4EEA10731726}" type="slidenum">
              <a:rPr lang="en-US"/>
              <a:pPr/>
              <a:t>30</a:t>
            </a:fld>
            <a:endParaRPr lang="en-US"/>
          </a:p>
        </p:txBody>
      </p:sp>
      <p:sp>
        <p:nvSpPr>
          <p:cNvPr id="32773" name="Rectangle 2"/>
          <p:cNvSpPr>
            <a:spLocks noGrp="1" noChangeArrowheads="1"/>
          </p:cNvSpPr>
          <p:nvPr>
            <p:ph type="title"/>
          </p:nvPr>
        </p:nvSpPr>
        <p:spPr/>
        <p:txBody>
          <a:bodyPr/>
          <a:lstStyle/>
          <a:p>
            <a:pPr eaLnBrk="1" hangingPunct="1"/>
            <a:r>
              <a:rPr lang="en-US" smtClean="0"/>
              <a:t>Faste kan gi openbaring</a:t>
            </a:r>
          </a:p>
        </p:txBody>
      </p:sp>
      <p:sp>
        <p:nvSpPr>
          <p:cNvPr id="32774" name="Rectangle 3"/>
          <p:cNvSpPr>
            <a:spLocks noGrp="1" noChangeArrowheads="1"/>
          </p:cNvSpPr>
          <p:nvPr>
            <p:ph type="body" idx="1"/>
          </p:nvPr>
        </p:nvSpPr>
        <p:spPr/>
        <p:txBody>
          <a:bodyPr/>
          <a:lstStyle/>
          <a:p>
            <a:pPr eaLnBrk="1" hangingPunct="1">
              <a:lnSpc>
                <a:spcPct val="90000"/>
              </a:lnSpc>
            </a:pPr>
            <a:r>
              <a:rPr lang="en-US" sz="2800" b="1" smtClean="0"/>
              <a:t>Daniel 9:21. Ja, di mi ben begi ete, da man Gabriël disi mi ben si na ini da visioen na da bigin ben frei kom es'esi, en a ben meri mi na da tem foe da bakadina ofrandi.  22. En a ben leri mi, en a ben taki nanga mi, en a ben taki: O Daniël, mi ben kom foe gi joe koni nanga froestan.</a:t>
            </a:r>
          </a:p>
          <a:p>
            <a:pPr eaLnBrk="1" hangingPunct="1">
              <a:lnSpc>
                <a:spcPct val="90000"/>
              </a:lnSpc>
            </a:pPr>
            <a:r>
              <a:rPr lang="en-US" sz="2800" b="1" smtClean="0"/>
              <a:t>Wi abi fanowdoe foe kom froestan san Gado wani doe na ini wi libi</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Footer Placeholder 4"/>
          <p:cNvSpPr>
            <a:spLocks noGrp="1"/>
          </p:cNvSpPr>
          <p:nvPr>
            <p:ph type="ftr" sz="quarter" idx="11"/>
          </p:nvPr>
        </p:nvSpPr>
        <p:spPr>
          <a:noFill/>
        </p:spPr>
        <p:txBody>
          <a:bodyPr/>
          <a:lstStyle/>
          <a:p>
            <a:r>
              <a:rPr lang="en-US"/>
              <a:t>Faste nanga Begi</a:t>
            </a:r>
          </a:p>
        </p:txBody>
      </p:sp>
      <p:sp>
        <p:nvSpPr>
          <p:cNvPr id="33796" name="Slide Number Placeholder 5"/>
          <p:cNvSpPr>
            <a:spLocks noGrp="1"/>
          </p:cNvSpPr>
          <p:nvPr>
            <p:ph type="sldNum" sz="quarter" idx="12"/>
          </p:nvPr>
        </p:nvSpPr>
        <p:spPr>
          <a:noFill/>
        </p:spPr>
        <p:txBody>
          <a:bodyPr/>
          <a:lstStyle/>
          <a:p>
            <a:fld id="{765A9DE5-6714-489E-AE3B-14E3F50EB648}" type="slidenum">
              <a:rPr lang="en-US"/>
              <a:pPr/>
              <a:t>31</a:t>
            </a:fld>
            <a:endParaRPr lang="en-US"/>
          </a:p>
        </p:txBody>
      </p:sp>
      <p:sp>
        <p:nvSpPr>
          <p:cNvPr id="33797" name="Rectangle 2"/>
          <p:cNvSpPr>
            <a:spLocks noGrp="1" noChangeArrowheads="1"/>
          </p:cNvSpPr>
          <p:nvPr>
            <p:ph type="title"/>
          </p:nvPr>
        </p:nvSpPr>
        <p:spPr/>
        <p:txBody>
          <a:bodyPr/>
          <a:lstStyle/>
          <a:p>
            <a:pPr eaLnBrk="1" hangingPunct="1"/>
            <a:r>
              <a:rPr lang="en-US" smtClean="0"/>
              <a:t>Wi si dati njanjan kan tjari wi achteruit jeje-fasi</a:t>
            </a:r>
          </a:p>
        </p:txBody>
      </p:sp>
      <p:sp>
        <p:nvSpPr>
          <p:cNvPr id="33798" name="Rectangle 3"/>
          <p:cNvSpPr>
            <a:spLocks noGrp="1" noChangeArrowheads="1"/>
          </p:cNvSpPr>
          <p:nvPr>
            <p:ph type="body" idx="1"/>
          </p:nvPr>
        </p:nvSpPr>
        <p:spPr/>
        <p:txBody>
          <a:bodyPr/>
          <a:lstStyle/>
          <a:p>
            <a:pPr eaLnBrk="1" hangingPunct="1"/>
            <a:r>
              <a:rPr lang="en-US" dirty="0" smtClean="0"/>
              <a:t>Eva </a:t>
            </a:r>
            <a:r>
              <a:rPr lang="en-US" dirty="0" err="1" smtClean="0"/>
              <a:t>nanga</a:t>
            </a:r>
            <a:r>
              <a:rPr lang="en-US" dirty="0" smtClean="0"/>
              <a:t> </a:t>
            </a:r>
            <a:r>
              <a:rPr lang="en-US" dirty="0" err="1" smtClean="0"/>
              <a:t>da</a:t>
            </a:r>
            <a:r>
              <a:rPr lang="en-US" dirty="0" smtClean="0"/>
              <a:t> </a:t>
            </a:r>
            <a:r>
              <a:rPr lang="en-US" dirty="0" err="1" smtClean="0"/>
              <a:t>froktoe</a:t>
            </a:r>
            <a:endParaRPr lang="en-US" dirty="0" smtClean="0"/>
          </a:p>
          <a:p>
            <a:pPr eaLnBrk="1" hangingPunct="1"/>
            <a:r>
              <a:rPr lang="en-US" dirty="0" err="1" smtClean="0"/>
              <a:t>Noach</a:t>
            </a:r>
            <a:r>
              <a:rPr lang="en-US" dirty="0" smtClean="0"/>
              <a:t> </a:t>
            </a:r>
            <a:r>
              <a:rPr lang="en-US" dirty="0" err="1" smtClean="0"/>
              <a:t>disi</a:t>
            </a:r>
            <a:r>
              <a:rPr lang="en-US" dirty="0" smtClean="0"/>
              <a:t> </a:t>
            </a:r>
            <a:r>
              <a:rPr lang="en-US" dirty="0" err="1" smtClean="0"/>
              <a:t>ben</a:t>
            </a:r>
            <a:r>
              <a:rPr lang="en-US" dirty="0" smtClean="0"/>
              <a:t> </a:t>
            </a:r>
            <a:r>
              <a:rPr lang="en-US" dirty="0" err="1" smtClean="0"/>
              <a:t>droengoe</a:t>
            </a:r>
            <a:endParaRPr lang="en-US" dirty="0" smtClean="0"/>
          </a:p>
          <a:p>
            <a:pPr eaLnBrk="1" hangingPunct="1"/>
            <a:r>
              <a:rPr lang="en-US" dirty="0" err="1" smtClean="0"/>
              <a:t>Isaak</a:t>
            </a:r>
            <a:r>
              <a:rPr lang="en-US" dirty="0" smtClean="0"/>
              <a:t> </a:t>
            </a:r>
            <a:r>
              <a:rPr lang="en-US" dirty="0" err="1" smtClean="0"/>
              <a:t>nanga</a:t>
            </a:r>
            <a:r>
              <a:rPr lang="en-US" dirty="0" smtClean="0"/>
              <a:t> </a:t>
            </a:r>
            <a:r>
              <a:rPr lang="en-US" dirty="0" err="1" smtClean="0"/>
              <a:t>sortoe</a:t>
            </a:r>
            <a:r>
              <a:rPr lang="en-US" dirty="0" smtClean="0"/>
              <a:t> </a:t>
            </a:r>
            <a:r>
              <a:rPr lang="en-US" dirty="0" err="1" smtClean="0"/>
              <a:t>njanjan</a:t>
            </a:r>
            <a:r>
              <a:rPr lang="en-US" dirty="0" smtClean="0"/>
              <a:t> a </a:t>
            </a:r>
            <a:r>
              <a:rPr lang="en-US" dirty="0" err="1" smtClean="0"/>
              <a:t>ben</a:t>
            </a:r>
            <a:r>
              <a:rPr lang="en-US" dirty="0" smtClean="0"/>
              <a:t> </a:t>
            </a:r>
            <a:r>
              <a:rPr lang="en-US" dirty="0" err="1" smtClean="0"/>
              <a:t>lobi</a:t>
            </a:r>
            <a:endParaRPr lang="en-US" dirty="0" smtClean="0"/>
          </a:p>
          <a:p>
            <a:pPr eaLnBrk="1" hangingPunct="1"/>
            <a:r>
              <a:rPr lang="en-US" dirty="0" smtClean="0"/>
              <a:t>Esau </a:t>
            </a:r>
            <a:r>
              <a:rPr lang="en-US" dirty="0" err="1" smtClean="0"/>
              <a:t>disi</a:t>
            </a:r>
            <a:r>
              <a:rPr lang="en-US" dirty="0" smtClean="0"/>
              <a:t> </a:t>
            </a:r>
            <a:r>
              <a:rPr lang="en-US" dirty="0" err="1" smtClean="0"/>
              <a:t>ben</a:t>
            </a:r>
            <a:r>
              <a:rPr lang="en-US" dirty="0" smtClean="0"/>
              <a:t> </a:t>
            </a:r>
            <a:r>
              <a:rPr lang="en-US" dirty="0" err="1" smtClean="0"/>
              <a:t>seri</a:t>
            </a:r>
            <a:r>
              <a:rPr lang="en-US" dirty="0" smtClean="0"/>
              <a:t> hem </a:t>
            </a:r>
            <a:r>
              <a:rPr lang="en-US" dirty="0" err="1" smtClean="0"/>
              <a:t>geboorte</a:t>
            </a:r>
            <a:r>
              <a:rPr lang="en-US" dirty="0" smtClean="0"/>
              <a:t> </a:t>
            </a:r>
            <a:r>
              <a:rPr lang="en-US" dirty="0" err="1" smtClean="0"/>
              <a:t>leti</a:t>
            </a:r>
            <a:endParaRPr lang="en-US" dirty="0" smtClean="0"/>
          </a:p>
          <a:p>
            <a:pPr eaLnBrk="1" hangingPunct="1"/>
            <a:r>
              <a:rPr lang="en-US" dirty="0" smtClean="0"/>
              <a:t>Dem </a:t>
            </a:r>
            <a:r>
              <a:rPr lang="en-US" dirty="0" err="1" smtClean="0"/>
              <a:t>meti-patoe</a:t>
            </a:r>
            <a:r>
              <a:rPr lang="en-US" dirty="0" smtClean="0"/>
              <a:t> foe </a:t>
            </a:r>
            <a:r>
              <a:rPr lang="en-US" dirty="0" err="1" smtClean="0"/>
              <a:t>Egypti</a:t>
            </a:r>
            <a:r>
              <a:rPr lang="en-US" dirty="0" smtClean="0"/>
              <a:t>…</a:t>
            </a:r>
          </a:p>
          <a:p>
            <a:pPr eaLnBrk="1" hangingPunct="1"/>
            <a:r>
              <a:rPr lang="en-US" dirty="0" smtClean="0"/>
              <a:t>Eli </a:t>
            </a:r>
            <a:r>
              <a:rPr lang="en-US" dirty="0" err="1" smtClean="0"/>
              <a:t>nanga</a:t>
            </a:r>
            <a:r>
              <a:rPr lang="en-US" dirty="0" smtClean="0"/>
              <a:t> </a:t>
            </a:r>
            <a:r>
              <a:rPr lang="en-US" dirty="0" err="1" smtClean="0"/>
              <a:t>dem</a:t>
            </a:r>
            <a:r>
              <a:rPr lang="en-US" dirty="0" smtClean="0"/>
              <a:t> </a:t>
            </a:r>
            <a:r>
              <a:rPr lang="en-US" dirty="0" err="1" smtClean="0"/>
              <a:t>ofrandi</a:t>
            </a:r>
            <a:endParaRPr lang="en-US" dirty="0" smtClean="0"/>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Footer Placeholder 4"/>
          <p:cNvSpPr>
            <a:spLocks noGrp="1"/>
          </p:cNvSpPr>
          <p:nvPr>
            <p:ph type="ftr" sz="quarter" idx="11"/>
          </p:nvPr>
        </p:nvSpPr>
        <p:spPr>
          <a:noFill/>
        </p:spPr>
        <p:txBody>
          <a:bodyPr/>
          <a:lstStyle/>
          <a:p>
            <a:r>
              <a:rPr lang="en-US"/>
              <a:t>Faste nanga Begi</a:t>
            </a:r>
          </a:p>
        </p:txBody>
      </p:sp>
      <p:sp>
        <p:nvSpPr>
          <p:cNvPr id="34820" name="Slide Number Placeholder 5"/>
          <p:cNvSpPr>
            <a:spLocks noGrp="1"/>
          </p:cNvSpPr>
          <p:nvPr>
            <p:ph type="sldNum" sz="quarter" idx="12"/>
          </p:nvPr>
        </p:nvSpPr>
        <p:spPr>
          <a:noFill/>
        </p:spPr>
        <p:txBody>
          <a:bodyPr/>
          <a:lstStyle/>
          <a:p>
            <a:fld id="{3C9141DE-28C9-4E86-BE8D-5B4B14E77FE9}" type="slidenum">
              <a:rPr lang="en-US"/>
              <a:pPr/>
              <a:t>32</a:t>
            </a:fld>
            <a:endParaRPr lang="en-US"/>
          </a:p>
        </p:txBody>
      </p:sp>
      <p:sp>
        <p:nvSpPr>
          <p:cNvPr id="34821" name="Rectangle 2"/>
          <p:cNvSpPr>
            <a:spLocks noGrp="1" noChangeArrowheads="1"/>
          </p:cNvSpPr>
          <p:nvPr>
            <p:ph type="title"/>
          </p:nvPr>
        </p:nvSpPr>
        <p:spPr/>
        <p:txBody>
          <a:bodyPr/>
          <a:lstStyle/>
          <a:p>
            <a:pPr eaLnBrk="1" hangingPunct="1"/>
            <a:r>
              <a:rPr lang="en-US" smtClean="0"/>
              <a:t>Jezus &amp; Paulus waarskow </a:t>
            </a:r>
          </a:p>
        </p:txBody>
      </p:sp>
      <p:sp>
        <p:nvSpPr>
          <p:cNvPr id="34822" name="Rectangle 3"/>
          <p:cNvSpPr>
            <a:spLocks noGrp="1" noChangeArrowheads="1"/>
          </p:cNvSpPr>
          <p:nvPr>
            <p:ph type="body" idx="1"/>
          </p:nvPr>
        </p:nvSpPr>
        <p:spPr/>
        <p:txBody>
          <a:bodyPr/>
          <a:lstStyle/>
          <a:p>
            <a:pPr eaLnBrk="1" hangingPunct="1"/>
            <a:r>
              <a:rPr lang="en-US" smtClean="0"/>
              <a:t>No njan en dringi pasa marki</a:t>
            </a:r>
          </a:p>
          <a:p>
            <a:pPr lvl="1" eaLnBrk="1" hangingPunct="1"/>
            <a:r>
              <a:rPr lang="en-US" smtClean="0"/>
              <a:t>Da gowtoe kaw situatie</a:t>
            </a:r>
          </a:p>
          <a:p>
            <a:pPr lvl="1" eaLnBrk="1" hangingPunct="1"/>
            <a:r>
              <a:rPr lang="en-US" smtClean="0"/>
              <a:t>Baal-Peor</a:t>
            </a:r>
          </a:p>
          <a:p>
            <a:pPr lvl="1" eaLnBrk="1" hangingPunct="1"/>
            <a:r>
              <a:rPr lang="en-US" smtClean="0"/>
              <a:t>Belsassar fesa</a:t>
            </a:r>
          </a:p>
          <a:p>
            <a:pPr lvl="1" eaLnBrk="1" hangingPunct="1"/>
            <a:r>
              <a:rPr lang="en-US" smtClean="0"/>
              <a:t>Herodes &amp; Johannes da dopoeman</a:t>
            </a: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Footer Placeholder 4"/>
          <p:cNvSpPr>
            <a:spLocks noGrp="1"/>
          </p:cNvSpPr>
          <p:nvPr>
            <p:ph type="ftr" sz="quarter" idx="11"/>
          </p:nvPr>
        </p:nvSpPr>
        <p:spPr>
          <a:noFill/>
        </p:spPr>
        <p:txBody>
          <a:bodyPr/>
          <a:lstStyle/>
          <a:p>
            <a:r>
              <a:rPr lang="en-US"/>
              <a:t>Faste nanga Begi</a:t>
            </a:r>
          </a:p>
        </p:txBody>
      </p:sp>
      <p:sp>
        <p:nvSpPr>
          <p:cNvPr id="35844" name="Slide Number Placeholder 5"/>
          <p:cNvSpPr>
            <a:spLocks noGrp="1"/>
          </p:cNvSpPr>
          <p:nvPr>
            <p:ph type="sldNum" sz="quarter" idx="12"/>
          </p:nvPr>
        </p:nvSpPr>
        <p:spPr>
          <a:noFill/>
        </p:spPr>
        <p:txBody>
          <a:bodyPr/>
          <a:lstStyle/>
          <a:p>
            <a:fld id="{19041076-2F6C-474E-B4D9-8F47C4558963}" type="slidenum">
              <a:rPr lang="en-US"/>
              <a:pPr/>
              <a:t>33</a:t>
            </a:fld>
            <a:endParaRPr lang="en-US"/>
          </a:p>
        </p:txBody>
      </p:sp>
      <p:sp>
        <p:nvSpPr>
          <p:cNvPr id="35845" name="Rectangle 2"/>
          <p:cNvSpPr>
            <a:spLocks noGrp="1" noChangeArrowheads="1"/>
          </p:cNvSpPr>
          <p:nvPr>
            <p:ph type="title"/>
          </p:nvPr>
        </p:nvSpPr>
        <p:spPr/>
        <p:txBody>
          <a:bodyPr/>
          <a:lstStyle/>
          <a:p>
            <a:pPr eaLnBrk="1" hangingPunct="1"/>
            <a:r>
              <a:rPr lang="en-US" smtClean="0"/>
              <a:t>Faste &amp; Jeje-krakti</a:t>
            </a:r>
          </a:p>
        </p:txBody>
      </p:sp>
      <p:sp>
        <p:nvSpPr>
          <p:cNvPr id="35846" name="Rectangle 3"/>
          <p:cNvSpPr>
            <a:spLocks noGrp="1" noChangeArrowheads="1"/>
          </p:cNvSpPr>
          <p:nvPr>
            <p:ph type="body" idx="1"/>
          </p:nvPr>
        </p:nvSpPr>
        <p:spPr/>
        <p:txBody>
          <a:bodyPr/>
          <a:lstStyle/>
          <a:p>
            <a:pPr eaLnBrk="1" hangingPunct="1">
              <a:lnSpc>
                <a:spcPct val="90000"/>
              </a:lnSpc>
            </a:pPr>
            <a:r>
              <a:rPr lang="en-US" sz="2800" b="1" smtClean="0"/>
              <a:t>I Kor. 9:27</a:t>
            </a:r>
            <a:r>
              <a:rPr lang="en-US" sz="2800" smtClean="0"/>
              <a:t> </a:t>
            </a:r>
            <a:r>
              <a:rPr lang="en-US" sz="2800" b="1" smtClean="0"/>
              <a:t>Ma mi dwingi mi skin, en mi meki hem saka na mi ondro; noso na iniwan fasi di mi ben preiki gi tra soema, dem ben sa poti misrefi na sei.</a:t>
            </a:r>
          </a:p>
          <a:p>
            <a:pPr eaLnBrk="1" hangingPunct="1">
              <a:lnSpc>
                <a:spcPct val="90000"/>
              </a:lnSpc>
            </a:pPr>
            <a:r>
              <a:rPr lang="en-US" sz="2800" b="1" smtClean="0"/>
              <a:t>Jn 4:33. Foe dat'ede dem discipel ben aksi demsrefi taki: Wan soema ben tjari wan njanjan kom gi Hem?  34. Jezus ben taki gi dem taki: Mi njanjan de foe doe da wani foe Hem disi ben seni Mi kom, en foe meki Hem wroko klari.</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Footer Placeholder 4"/>
          <p:cNvSpPr>
            <a:spLocks noGrp="1"/>
          </p:cNvSpPr>
          <p:nvPr>
            <p:ph type="ftr" sz="quarter" idx="11"/>
          </p:nvPr>
        </p:nvSpPr>
        <p:spPr>
          <a:noFill/>
        </p:spPr>
        <p:txBody>
          <a:bodyPr/>
          <a:lstStyle/>
          <a:p>
            <a:r>
              <a:rPr lang="en-US"/>
              <a:t>Faste nanga Begi</a:t>
            </a:r>
          </a:p>
        </p:txBody>
      </p:sp>
      <p:sp>
        <p:nvSpPr>
          <p:cNvPr id="36868" name="Slide Number Placeholder 5"/>
          <p:cNvSpPr>
            <a:spLocks noGrp="1"/>
          </p:cNvSpPr>
          <p:nvPr>
            <p:ph type="sldNum" sz="quarter" idx="12"/>
          </p:nvPr>
        </p:nvSpPr>
        <p:spPr>
          <a:noFill/>
        </p:spPr>
        <p:txBody>
          <a:bodyPr/>
          <a:lstStyle/>
          <a:p>
            <a:fld id="{78B274B8-8920-4796-B7C1-B2928B4BEDD5}" type="slidenum">
              <a:rPr lang="en-US"/>
              <a:pPr/>
              <a:t>34</a:t>
            </a:fld>
            <a:endParaRPr lang="en-US"/>
          </a:p>
        </p:txBody>
      </p:sp>
      <p:sp>
        <p:nvSpPr>
          <p:cNvPr id="36869" name="Rectangle 2"/>
          <p:cNvSpPr>
            <a:spLocks noGrp="1" noChangeArrowheads="1"/>
          </p:cNvSpPr>
          <p:nvPr>
            <p:ph type="title"/>
          </p:nvPr>
        </p:nvSpPr>
        <p:spPr/>
        <p:txBody>
          <a:bodyPr/>
          <a:lstStyle/>
          <a:p>
            <a:pPr eaLnBrk="1" hangingPunct="1"/>
            <a:r>
              <a:rPr lang="en-US" smtClean="0"/>
              <a:t>Zelf-discipline</a:t>
            </a:r>
          </a:p>
        </p:txBody>
      </p:sp>
      <p:sp>
        <p:nvSpPr>
          <p:cNvPr id="36870" name="Rectangle 3"/>
          <p:cNvSpPr>
            <a:spLocks noGrp="1" noChangeArrowheads="1"/>
          </p:cNvSpPr>
          <p:nvPr>
            <p:ph type="body" idx="1"/>
          </p:nvPr>
        </p:nvSpPr>
        <p:spPr/>
        <p:txBody>
          <a:bodyPr/>
          <a:lstStyle/>
          <a:p>
            <a:pPr eaLnBrk="1" hangingPunct="1"/>
            <a:r>
              <a:rPr lang="en-US" smtClean="0"/>
              <a:t>Wi abi fanowdoe foe discipline da appetite foe wi na ini alasani</a:t>
            </a:r>
          </a:p>
          <a:p>
            <a:pPr eaLnBrk="1" hangingPunct="1"/>
            <a:r>
              <a:rPr lang="en-US" smtClean="0"/>
              <a:t>Ma disi no de asceticism, pe wi denki dati Gado prisiri foe meki wi pina.  Moro fara, som denki dati libisoema kan pai foe dem egi sondoe demsrefi.  En som loekoe na da lichaam leki da skin srefi de sondoe</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Footer Placeholder 4"/>
          <p:cNvSpPr>
            <a:spLocks noGrp="1"/>
          </p:cNvSpPr>
          <p:nvPr>
            <p:ph type="ftr" sz="quarter" idx="11"/>
          </p:nvPr>
        </p:nvSpPr>
        <p:spPr>
          <a:noFill/>
        </p:spPr>
        <p:txBody>
          <a:bodyPr/>
          <a:lstStyle/>
          <a:p>
            <a:r>
              <a:rPr lang="en-US"/>
              <a:t>Faste nanga Begi</a:t>
            </a:r>
          </a:p>
        </p:txBody>
      </p:sp>
      <p:sp>
        <p:nvSpPr>
          <p:cNvPr id="37892" name="Slide Number Placeholder 5"/>
          <p:cNvSpPr>
            <a:spLocks noGrp="1"/>
          </p:cNvSpPr>
          <p:nvPr>
            <p:ph type="sldNum" sz="quarter" idx="12"/>
          </p:nvPr>
        </p:nvSpPr>
        <p:spPr>
          <a:noFill/>
        </p:spPr>
        <p:txBody>
          <a:bodyPr/>
          <a:lstStyle/>
          <a:p>
            <a:fld id="{45CDC415-D5B1-4463-AC8F-AEE3FE4EC6DA}" type="slidenum">
              <a:rPr lang="en-US"/>
              <a:pPr/>
              <a:t>35</a:t>
            </a:fld>
            <a:endParaRPr lang="en-US"/>
          </a:p>
        </p:txBody>
      </p:sp>
      <p:sp>
        <p:nvSpPr>
          <p:cNvPr id="37893" name="Rectangle 2"/>
          <p:cNvSpPr>
            <a:spLocks noGrp="1" noChangeArrowheads="1"/>
          </p:cNvSpPr>
          <p:nvPr>
            <p:ph type="title"/>
          </p:nvPr>
        </p:nvSpPr>
        <p:spPr/>
        <p:txBody>
          <a:bodyPr/>
          <a:lstStyle/>
          <a:p>
            <a:pPr eaLnBrk="1" hangingPunct="1"/>
            <a:r>
              <a:rPr lang="en-US" smtClean="0"/>
              <a:t>Da doel no de foe vernietig da skin</a:t>
            </a:r>
          </a:p>
        </p:txBody>
      </p:sp>
      <p:sp>
        <p:nvSpPr>
          <p:cNvPr id="37894" name="Rectangle 3"/>
          <p:cNvSpPr>
            <a:spLocks noGrp="1" noChangeArrowheads="1"/>
          </p:cNvSpPr>
          <p:nvPr>
            <p:ph type="body" idx="1"/>
          </p:nvPr>
        </p:nvSpPr>
        <p:spPr>
          <a:xfrm>
            <a:off x="0" y="2214563"/>
            <a:ext cx="8955088" cy="4643437"/>
          </a:xfrm>
        </p:spPr>
        <p:txBody>
          <a:bodyPr/>
          <a:lstStyle/>
          <a:p>
            <a:pPr eaLnBrk="1" hangingPunct="1">
              <a:lnSpc>
                <a:spcPct val="80000"/>
              </a:lnSpc>
            </a:pPr>
            <a:r>
              <a:rPr lang="en-US" sz="2800" dirty="0" smtClean="0"/>
              <a:t>Ma </a:t>
            </a:r>
            <a:r>
              <a:rPr lang="en-US" sz="2800" dirty="0" err="1" smtClean="0"/>
              <a:t>dati</a:t>
            </a:r>
            <a:r>
              <a:rPr lang="en-US" sz="2800" dirty="0" smtClean="0"/>
              <a:t> </a:t>
            </a:r>
            <a:r>
              <a:rPr lang="en-US" sz="2800" dirty="0" err="1" smtClean="0"/>
              <a:t>da</a:t>
            </a:r>
            <a:r>
              <a:rPr lang="en-US" sz="2800" dirty="0" smtClean="0"/>
              <a:t> skin </a:t>
            </a:r>
            <a:r>
              <a:rPr lang="en-US" sz="2800" dirty="0" err="1" smtClean="0"/>
              <a:t>sa</a:t>
            </a:r>
            <a:r>
              <a:rPr lang="en-US" sz="2800" dirty="0" smtClean="0"/>
              <a:t> de </a:t>
            </a:r>
            <a:r>
              <a:rPr lang="en-US" sz="2800" dirty="0" err="1" smtClean="0"/>
              <a:t>na</a:t>
            </a:r>
            <a:r>
              <a:rPr lang="en-US" sz="2800" dirty="0" smtClean="0"/>
              <a:t> </a:t>
            </a:r>
            <a:r>
              <a:rPr lang="en-US" sz="2800" dirty="0" err="1" smtClean="0"/>
              <a:t>ondro</a:t>
            </a:r>
            <a:r>
              <a:rPr lang="en-US" sz="2800" dirty="0" smtClean="0"/>
              <a:t> control foe </a:t>
            </a:r>
            <a:r>
              <a:rPr lang="en-US" sz="2800" dirty="0" err="1" smtClean="0"/>
              <a:t>da</a:t>
            </a:r>
            <a:r>
              <a:rPr lang="en-US" sz="2800" dirty="0" smtClean="0"/>
              <a:t> Santa </a:t>
            </a:r>
            <a:r>
              <a:rPr lang="en-US" sz="2800" dirty="0" err="1" smtClean="0"/>
              <a:t>Jeje</a:t>
            </a:r>
            <a:endParaRPr lang="en-US" sz="2800" dirty="0" smtClean="0"/>
          </a:p>
          <a:p>
            <a:pPr eaLnBrk="1" hangingPunct="1">
              <a:lnSpc>
                <a:spcPct val="80000"/>
              </a:lnSpc>
            </a:pPr>
            <a:r>
              <a:rPr lang="en-US" sz="2800" b="1" dirty="0" err="1" smtClean="0"/>
              <a:t>Kol</a:t>
            </a:r>
            <a:r>
              <a:rPr lang="en-US" sz="2800" b="1" dirty="0" smtClean="0"/>
              <a:t>. 2:20. Foe </a:t>
            </a:r>
            <a:r>
              <a:rPr lang="en-US" sz="2800" b="1" dirty="0" err="1" smtClean="0"/>
              <a:t>dat'ede</a:t>
            </a:r>
            <a:r>
              <a:rPr lang="en-US" sz="2800" b="1" dirty="0" smtClean="0"/>
              <a:t>, </a:t>
            </a:r>
            <a:r>
              <a:rPr lang="en-US" sz="2800" b="1" dirty="0" err="1" smtClean="0"/>
              <a:t>efoe</a:t>
            </a:r>
            <a:r>
              <a:rPr lang="en-US" sz="2800" b="1" dirty="0" smtClean="0"/>
              <a:t> </a:t>
            </a:r>
            <a:r>
              <a:rPr lang="en-US" sz="2800" b="1" dirty="0" err="1" smtClean="0"/>
              <a:t>nanga</a:t>
            </a:r>
            <a:r>
              <a:rPr lang="en-US" sz="2800" b="1" dirty="0" smtClean="0"/>
              <a:t> </a:t>
            </a:r>
            <a:r>
              <a:rPr lang="en-US" sz="2800" b="1" dirty="0" err="1" smtClean="0"/>
              <a:t>Kristus</a:t>
            </a:r>
            <a:r>
              <a:rPr lang="en-US" sz="2800" b="1" dirty="0" smtClean="0"/>
              <a:t> </a:t>
            </a:r>
            <a:r>
              <a:rPr lang="en-US" sz="2800" b="1" dirty="0" err="1" smtClean="0"/>
              <a:t>oen</a:t>
            </a:r>
            <a:r>
              <a:rPr lang="en-US" sz="2800" b="1" dirty="0" smtClean="0"/>
              <a:t> </a:t>
            </a:r>
            <a:r>
              <a:rPr lang="en-US" sz="2800" b="1" dirty="0" err="1" smtClean="0"/>
              <a:t>dede</a:t>
            </a:r>
            <a:r>
              <a:rPr lang="en-US" sz="2800" b="1" dirty="0" smtClean="0"/>
              <a:t> </a:t>
            </a:r>
            <a:r>
              <a:rPr lang="en-US" sz="2800" b="1" dirty="0" err="1" smtClean="0"/>
              <a:t>kaba</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fondamenti</a:t>
            </a:r>
            <a:r>
              <a:rPr lang="en-US" sz="2800" b="1" dirty="0" smtClean="0"/>
              <a:t> foe </a:t>
            </a:r>
            <a:r>
              <a:rPr lang="en-US" sz="2800" b="1" dirty="0" err="1" smtClean="0"/>
              <a:t>grontapoe</a:t>
            </a:r>
            <a:r>
              <a:rPr lang="en-US" sz="2800" b="1" dirty="0" smtClean="0"/>
              <a:t>, </a:t>
            </a:r>
            <a:r>
              <a:rPr lang="en-US" sz="2800" b="1" dirty="0" err="1" smtClean="0"/>
              <a:t>dan</a:t>
            </a:r>
            <a:r>
              <a:rPr lang="en-US" sz="2800" b="1" dirty="0" smtClean="0"/>
              <a:t> foe </a:t>
            </a:r>
            <a:r>
              <a:rPr lang="en-US" sz="2800" b="1" dirty="0" err="1" smtClean="0"/>
              <a:t>san'ede</a:t>
            </a:r>
            <a:r>
              <a:rPr lang="en-US" sz="2800" b="1" dirty="0" smtClean="0"/>
              <a:t> </a:t>
            </a:r>
            <a:r>
              <a:rPr lang="en-US" sz="2800" b="1" dirty="0" err="1" smtClean="0"/>
              <a:t>oen</a:t>
            </a:r>
            <a:r>
              <a:rPr lang="en-US" sz="2800" b="1" dirty="0" smtClean="0"/>
              <a:t> </a:t>
            </a:r>
            <a:r>
              <a:rPr lang="en-US" sz="2800" b="1" dirty="0" err="1" smtClean="0"/>
              <a:t>waka</a:t>
            </a:r>
            <a:r>
              <a:rPr lang="en-US" sz="2800" b="1" dirty="0" smtClean="0"/>
              <a:t> </a:t>
            </a:r>
            <a:r>
              <a:rPr lang="en-US" sz="2800" b="1" dirty="0" err="1" smtClean="0"/>
              <a:t>leki</a:t>
            </a:r>
            <a:r>
              <a:rPr lang="en-US" sz="2800" b="1" dirty="0" smtClean="0"/>
              <a:t> </a:t>
            </a:r>
            <a:r>
              <a:rPr lang="en-US" sz="2800" b="1" dirty="0" err="1" smtClean="0"/>
              <a:t>oen</a:t>
            </a:r>
            <a:r>
              <a:rPr lang="en-US" sz="2800" b="1" dirty="0" smtClean="0"/>
              <a:t> </a:t>
            </a:r>
            <a:r>
              <a:rPr lang="en-US" sz="2800" b="1" dirty="0" err="1" smtClean="0"/>
              <a:t>libi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grontapoe</a:t>
            </a:r>
            <a:r>
              <a:rPr lang="en-US" sz="2800" b="1" dirty="0" smtClean="0"/>
              <a:t>, en </a:t>
            </a:r>
            <a:r>
              <a:rPr lang="en-US" sz="2800" b="1" dirty="0" err="1" smtClean="0"/>
              <a:t>saka</a:t>
            </a:r>
            <a:r>
              <a:rPr lang="en-US" sz="2800" b="1" dirty="0" smtClean="0"/>
              <a:t> </a:t>
            </a:r>
            <a:r>
              <a:rPr lang="en-US" sz="2800" b="1" dirty="0" err="1" smtClean="0"/>
              <a:t>na</a:t>
            </a:r>
            <a:r>
              <a:rPr lang="en-US" sz="2800" b="1" dirty="0" smtClean="0"/>
              <a:t> </a:t>
            </a:r>
            <a:r>
              <a:rPr lang="en-US" sz="2800" b="1" dirty="0" err="1" smtClean="0"/>
              <a:t>ondro</a:t>
            </a:r>
            <a:r>
              <a:rPr lang="en-US" sz="2800" b="1" dirty="0" smtClean="0"/>
              <a:t> </a:t>
            </a:r>
            <a:r>
              <a:rPr lang="en-US" sz="2800" b="1" dirty="0" err="1" smtClean="0"/>
              <a:t>dem</a:t>
            </a:r>
            <a:r>
              <a:rPr lang="en-US" sz="2800" b="1" dirty="0" smtClean="0"/>
              <a:t> wet?  21. (No </a:t>
            </a:r>
            <a:r>
              <a:rPr lang="en-US" sz="2800" b="1" dirty="0" err="1" smtClean="0"/>
              <a:t>meri</a:t>
            </a:r>
            <a:r>
              <a:rPr lang="en-US" sz="2800" b="1" dirty="0" smtClean="0"/>
              <a:t>, no </a:t>
            </a:r>
            <a:r>
              <a:rPr lang="en-US" sz="2800" b="1" dirty="0" err="1" smtClean="0"/>
              <a:t>tesi</a:t>
            </a:r>
            <a:r>
              <a:rPr lang="en-US" sz="2800" b="1" dirty="0" smtClean="0"/>
              <a:t>, no </a:t>
            </a:r>
            <a:r>
              <a:rPr lang="en-US" sz="2800" b="1" dirty="0" err="1" smtClean="0"/>
              <a:t>fasi</a:t>
            </a:r>
            <a:r>
              <a:rPr lang="en-US" sz="2800" b="1" dirty="0" smtClean="0"/>
              <a:t>.</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Footer Placeholder 4"/>
          <p:cNvSpPr>
            <a:spLocks noGrp="1"/>
          </p:cNvSpPr>
          <p:nvPr>
            <p:ph type="ftr" sz="quarter" idx="11"/>
          </p:nvPr>
        </p:nvSpPr>
        <p:spPr>
          <a:noFill/>
        </p:spPr>
        <p:txBody>
          <a:bodyPr/>
          <a:lstStyle/>
          <a:p>
            <a:r>
              <a:rPr lang="en-US"/>
              <a:t>Faste nanga Begi</a:t>
            </a:r>
          </a:p>
        </p:txBody>
      </p:sp>
      <p:sp>
        <p:nvSpPr>
          <p:cNvPr id="37892" name="Slide Number Placeholder 5"/>
          <p:cNvSpPr>
            <a:spLocks noGrp="1"/>
          </p:cNvSpPr>
          <p:nvPr>
            <p:ph type="sldNum" sz="quarter" idx="12"/>
          </p:nvPr>
        </p:nvSpPr>
        <p:spPr>
          <a:noFill/>
        </p:spPr>
        <p:txBody>
          <a:bodyPr/>
          <a:lstStyle/>
          <a:p>
            <a:fld id="{45CDC415-D5B1-4463-AC8F-AEE3FE4EC6DA}" type="slidenum">
              <a:rPr lang="en-US"/>
              <a:pPr/>
              <a:t>36</a:t>
            </a:fld>
            <a:endParaRPr lang="en-US"/>
          </a:p>
        </p:txBody>
      </p:sp>
      <p:sp>
        <p:nvSpPr>
          <p:cNvPr id="37893" name="Rectangle 2"/>
          <p:cNvSpPr>
            <a:spLocks noGrp="1" noChangeArrowheads="1"/>
          </p:cNvSpPr>
          <p:nvPr>
            <p:ph type="title"/>
          </p:nvPr>
        </p:nvSpPr>
        <p:spPr/>
        <p:txBody>
          <a:bodyPr/>
          <a:lstStyle/>
          <a:p>
            <a:pPr eaLnBrk="1" hangingPunct="1"/>
            <a:r>
              <a:rPr lang="en-US" smtClean="0"/>
              <a:t>Da doel no de foe vernietig da skin</a:t>
            </a:r>
          </a:p>
        </p:txBody>
      </p:sp>
      <p:sp>
        <p:nvSpPr>
          <p:cNvPr id="37894" name="Rectangle 3"/>
          <p:cNvSpPr>
            <a:spLocks noGrp="1" noChangeArrowheads="1"/>
          </p:cNvSpPr>
          <p:nvPr>
            <p:ph type="body" idx="1"/>
          </p:nvPr>
        </p:nvSpPr>
        <p:spPr>
          <a:xfrm>
            <a:off x="188912" y="2214563"/>
            <a:ext cx="8955088" cy="4643437"/>
          </a:xfrm>
        </p:spPr>
        <p:txBody>
          <a:bodyPr/>
          <a:lstStyle/>
          <a:p>
            <a:pPr eaLnBrk="1" hangingPunct="1">
              <a:lnSpc>
                <a:spcPct val="80000"/>
              </a:lnSpc>
            </a:pPr>
            <a:r>
              <a:rPr lang="en-US" sz="2800" dirty="0" smtClean="0"/>
              <a:t>Ma </a:t>
            </a:r>
            <a:r>
              <a:rPr lang="en-US" sz="2800" dirty="0" err="1" smtClean="0"/>
              <a:t>dati</a:t>
            </a:r>
            <a:r>
              <a:rPr lang="en-US" sz="2800" dirty="0" smtClean="0"/>
              <a:t> </a:t>
            </a:r>
            <a:r>
              <a:rPr lang="en-US" sz="2800" dirty="0" err="1" smtClean="0"/>
              <a:t>da</a:t>
            </a:r>
            <a:r>
              <a:rPr lang="en-US" sz="2800" dirty="0" smtClean="0"/>
              <a:t> skin </a:t>
            </a:r>
            <a:r>
              <a:rPr lang="en-US" sz="2800" dirty="0" err="1" smtClean="0"/>
              <a:t>sa</a:t>
            </a:r>
            <a:r>
              <a:rPr lang="en-US" sz="2800" dirty="0" smtClean="0"/>
              <a:t> de </a:t>
            </a:r>
            <a:r>
              <a:rPr lang="en-US" sz="2800" dirty="0" err="1" smtClean="0"/>
              <a:t>na</a:t>
            </a:r>
            <a:r>
              <a:rPr lang="en-US" sz="2800" dirty="0" smtClean="0"/>
              <a:t> </a:t>
            </a:r>
            <a:r>
              <a:rPr lang="en-US" sz="2800" dirty="0" err="1" smtClean="0"/>
              <a:t>ondro</a:t>
            </a:r>
            <a:r>
              <a:rPr lang="en-US" sz="2800" dirty="0" smtClean="0"/>
              <a:t> control foe </a:t>
            </a:r>
            <a:r>
              <a:rPr lang="en-US" sz="2800" dirty="0" err="1" smtClean="0"/>
              <a:t>da</a:t>
            </a:r>
            <a:r>
              <a:rPr lang="en-US" sz="2800" dirty="0" smtClean="0"/>
              <a:t> Santa </a:t>
            </a:r>
            <a:r>
              <a:rPr lang="en-US" sz="2800" dirty="0" err="1" smtClean="0"/>
              <a:t>Jeje</a:t>
            </a:r>
            <a:endParaRPr lang="en-US" sz="2800" dirty="0" smtClean="0"/>
          </a:p>
          <a:p>
            <a:pPr eaLnBrk="1" hangingPunct="1">
              <a:lnSpc>
                <a:spcPct val="80000"/>
              </a:lnSpc>
            </a:pPr>
            <a:r>
              <a:rPr lang="en-US" sz="2800" b="1" dirty="0" err="1" smtClean="0"/>
              <a:t>Kol</a:t>
            </a:r>
            <a:r>
              <a:rPr lang="en-US" sz="2800" b="1" dirty="0" smtClean="0"/>
              <a:t>. 2:22. </a:t>
            </a:r>
            <a:r>
              <a:rPr lang="en-US" sz="2800" b="1" dirty="0" err="1" smtClean="0"/>
              <a:t>Disi</a:t>
            </a:r>
            <a:r>
              <a:rPr lang="en-US" sz="2800" b="1" dirty="0" smtClean="0"/>
              <a:t> de foe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sa</a:t>
            </a:r>
            <a:r>
              <a:rPr lang="en-US" sz="2800" b="1" dirty="0" smtClean="0"/>
              <a:t> </a:t>
            </a:r>
            <a:r>
              <a:rPr lang="en-US" sz="2800" b="1" dirty="0" err="1" smtClean="0"/>
              <a:t>pori</a:t>
            </a:r>
            <a:r>
              <a:rPr lang="en-US" sz="2800" b="1" dirty="0" smtClean="0"/>
              <a:t> </a:t>
            </a:r>
            <a:r>
              <a:rPr lang="en-US" sz="2800" b="1" dirty="0" err="1" smtClean="0"/>
              <a:t>te</a:t>
            </a:r>
            <a:r>
              <a:rPr lang="en-US" sz="2800" b="1" dirty="0" smtClean="0"/>
              <a:t> </a:t>
            </a:r>
            <a:r>
              <a:rPr lang="en-US" sz="2800" b="1" dirty="0" err="1" smtClean="0"/>
              <a:t>oen</a:t>
            </a:r>
            <a:r>
              <a:rPr lang="en-US" sz="2800" b="1" dirty="0" smtClean="0"/>
              <a:t> </a:t>
            </a:r>
            <a:r>
              <a:rPr lang="en-US" sz="2800" b="1" dirty="0" err="1" smtClean="0"/>
              <a:t>gebruiki</a:t>
            </a:r>
            <a:r>
              <a:rPr lang="en-US" sz="2800" b="1" dirty="0" smtClean="0"/>
              <a:t> </a:t>
            </a:r>
            <a:r>
              <a:rPr lang="en-US" sz="2800" b="1" dirty="0" err="1" smtClean="0"/>
              <a:t>dem</a:t>
            </a:r>
            <a:r>
              <a:rPr lang="en-US" sz="2800" b="1" dirty="0" smtClean="0"/>
              <a:t>,) en </a:t>
            </a:r>
            <a:r>
              <a:rPr lang="en-US" sz="2800" b="1" dirty="0" err="1" smtClean="0"/>
              <a:t>disi</a:t>
            </a:r>
            <a:r>
              <a:rPr lang="en-US" sz="2800" b="1" dirty="0" smtClean="0"/>
              <a:t> </a:t>
            </a:r>
            <a:r>
              <a:rPr lang="en-US" sz="2800" b="1" dirty="0" err="1" smtClean="0"/>
              <a:t>komopo</a:t>
            </a:r>
            <a:r>
              <a:rPr lang="en-US" sz="2800" b="1" dirty="0" smtClean="0"/>
              <a:t> foe </a:t>
            </a:r>
            <a:r>
              <a:rPr lang="en-US" sz="2800" b="1" dirty="0" err="1" smtClean="0"/>
              <a:t>dem</a:t>
            </a:r>
            <a:r>
              <a:rPr lang="en-US" sz="2800" b="1" dirty="0" smtClean="0"/>
              <a:t> </a:t>
            </a:r>
            <a:r>
              <a:rPr lang="en-US" sz="2800" b="1" dirty="0" err="1" smtClean="0"/>
              <a:t>komanderi</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leri</a:t>
            </a:r>
            <a:r>
              <a:rPr lang="en-US" sz="2800" b="1" dirty="0" smtClean="0"/>
              <a:t> foe </a:t>
            </a:r>
            <a:r>
              <a:rPr lang="en-US" sz="2800" b="1" dirty="0" err="1" smtClean="0"/>
              <a:t>libisoema</a:t>
            </a:r>
            <a:r>
              <a:rPr lang="en-US" sz="2800" b="1" dirty="0" smtClean="0"/>
              <a:t>.  23. Dem </a:t>
            </a:r>
            <a:r>
              <a:rPr lang="en-US" sz="2800" b="1" dirty="0" err="1" smtClean="0"/>
              <a:t>sani</a:t>
            </a:r>
            <a:r>
              <a:rPr lang="en-US" sz="2800" b="1" dirty="0" smtClean="0"/>
              <a:t> </a:t>
            </a:r>
            <a:r>
              <a:rPr lang="en-US" sz="2800" b="1" dirty="0" err="1" smtClean="0"/>
              <a:t>sori</a:t>
            </a:r>
            <a:r>
              <a:rPr lang="en-US" sz="2800" b="1" dirty="0" smtClean="0"/>
              <a:t> wan </a:t>
            </a:r>
            <a:r>
              <a:rPr lang="en-US" sz="2800" b="1" dirty="0" err="1" smtClean="0"/>
              <a:t>sortoe</a:t>
            </a:r>
            <a:r>
              <a:rPr lang="en-US" sz="2800" b="1" dirty="0" smtClean="0"/>
              <a:t> </a:t>
            </a:r>
            <a:r>
              <a:rPr lang="en-US" sz="2800" b="1" dirty="0" err="1" smtClean="0"/>
              <a:t>sabi</a:t>
            </a:r>
            <a:r>
              <a:rPr lang="en-US" sz="2800" b="1" dirty="0" smtClean="0"/>
              <a:t> </a:t>
            </a:r>
            <a:r>
              <a:rPr lang="en-US" sz="2800" b="1" dirty="0" err="1" smtClean="0"/>
              <a:t>nanga</a:t>
            </a:r>
            <a:r>
              <a:rPr lang="en-US" sz="2800" b="1" dirty="0" smtClean="0"/>
              <a:t> </a:t>
            </a:r>
            <a:r>
              <a:rPr lang="en-US" sz="2800" b="1" dirty="0" err="1" smtClean="0"/>
              <a:t>fri-wani</a:t>
            </a:r>
            <a:r>
              <a:rPr lang="en-US" sz="2800" b="1" dirty="0" smtClean="0"/>
              <a:t> </a:t>
            </a:r>
            <a:r>
              <a:rPr lang="en-US" sz="2800" b="1" dirty="0" err="1" smtClean="0"/>
              <a:t>aanbegi</a:t>
            </a:r>
            <a:r>
              <a:rPr lang="en-US" sz="2800" b="1" dirty="0" smtClean="0"/>
              <a:t> </a:t>
            </a:r>
            <a:r>
              <a:rPr lang="en-US" sz="2800" b="1" dirty="0" err="1" smtClean="0"/>
              <a:t>nanga</a:t>
            </a:r>
            <a:r>
              <a:rPr lang="en-US" sz="2800" b="1" dirty="0" smtClean="0"/>
              <a:t> </a:t>
            </a:r>
            <a:r>
              <a:rPr lang="en-US" sz="2800" b="1" dirty="0" err="1" smtClean="0"/>
              <a:t>saka-fasi</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pina</a:t>
            </a:r>
            <a:r>
              <a:rPr lang="en-US" sz="2800" b="1" dirty="0" smtClean="0"/>
              <a:t> foe </a:t>
            </a:r>
            <a:r>
              <a:rPr lang="en-US" sz="2800" b="1" dirty="0" err="1" smtClean="0"/>
              <a:t>da</a:t>
            </a:r>
            <a:r>
              <a:rPr lang="en-US" sz="2800" b="1" dirty="0" smtClean="0"/>
              <a:t> skin; </a:t>
            </a:r>
            <a:r>
              <a:rPr lang="en-US" sz="2800" b="1" dirty="0" smtClean="0">
                <a:solidFill>
                  <a:schemeClr val="accent2"/>
                </a:solidFill>
              </a:rPr>
              <a:t>ma </a:t>
            </a:r>
            <a:r>
              <a:rPr lang="en-US" sz="2800" b="1" dirty="0" err="1" smtClean="0">
                <a:solidFill>
                  <a:schemeClr val="accent2"/>
                </a:solidFill>
              </a:rPr>
              <a:t>dem</a:t>
            </a:r>
            <a:r>
              <a:rPr lang="en-US" sz="2800" b="1" dirty="0" smtClean="0">
                <a:solidFill>
                  <a:schemeClr val="accent2"/>
                </a:solidFill>
              </a:rPr>
              <a:t> no </a:t>
            </a:r>
            <a:r>
              <a:rPr lang="en-US" sz="2800" b="1" dirty="0" err="1" smtClean="0">
                <a:solidFill>
                  <a:schemeClr val="accent2"/>
                </a:solidFill>
              </a:rPr>
              <a:t>abi</a:t>
            </a:r>
            <a:r>
              <a:rPr lang="en-US" sz="2800" b="1" dirty="0" smtClean="0">
                <a:solidFill>
                  <a:schemeClr val="accent2"/>
                </a:solidFill>
              </a:rPr>
              <a:t> </a:t>
            </a:r>
            <a:r>
              <a:rPr lang="en-US" sz="2800" b="1" dirty="0" err="1" smtClean="0">
                <a:solidFill>
                  <a:schemeClr val="accent2"/>
                </a:solidFill>
              </a:rPr>
              <a:t>waarti</a:t>
            </a:r>
            <a:r>
              <a:rPr lang="en-US" sz="2800" b="1" dirty="0" smtClean="0">
                <a:solidFill>
                  <a:schemeClr val="accent2"/>
                </a:solidFill>
              </a:rPr>
              <a:t> foe </a:t>
            </a:r>
            <a:r>
              <a:rPr lang="en-US" sz="2800" b="1" dirty="0" err="1" smtClean="0">
                <a:solidFill>
                  <a:schemeClr val="accent2"/>
                </a:solidFill>
              </a:rPr>
              <a:t>tapoe</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lostoe</a:t>
            </a:r>
            <a:r>
              <a:rPr lang="en-US" sz="2800" b="1" dirty="0" smtClean="0">
                <a:solidFill>
                  <a:schemeClr val="accent2"/>
                </a:solidFill>
              </a:rPr>
              <a:t> foe </a:t>
            </a:r>
            <a:r>
              <a:rPr lang="en-US" sz="2800" b="1" dirty="0" err="1" smtClean="0">
                <a:solidFill>
                  <a:schemeClr val="accent2"/>
                </a:solidFill>
              </a:rPr>
              <a:t>da</a:t>
            </a:r>
            <a:r>
              <a:rPr lang="en-US" sz="2800" b="1" dirty="0" smtClean="0">
                <a:solidFill>
                  <a:schemeClr val="accent2"/>
                </a:solidFill>
              </a:rPr>
              <a:t> skin</a:t>
            </a:r>
            <a:r>
              <a:rPr lang="en-US" sz="2800" b="1" dirty="0" smtClean="0"/>
              <a:t>.</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Footer Placeholder 4"/>
          <p:cNvSpPr>
            <a:spLocks noGrp="1"/>
          </p:cNvSpPr>
          <p:nvPr>
            <p:ph type="ftr" sz="quarter" idx="11"/>
          </p:nvPr>
        </p:nvSpPr>
        <p:spPr>
          <a:noFill/>
        </p:spPr>
        <p:txBody>
          <a:bodyPr/>
          <a:lstStyle/>
          <a:p>
            <a:r>
              <a:rPr lang="en-US"/>
              <a:t>Faste nanga Begi</a:t>
            </a:r>
          </a:p>
        </p:txBody>
      </p:sp>
      <p:sp>
        <p:nvSpPr>
          <p:cNvPr id="38916" name="Slide Number Placeholder 5"/>
          <p:cNvSpPr>
            <a:spLocks noGrp="1"/>
          </p:cNvSpPr>
          <p:nvPr>
            <p:ph type="sldNum" sz="quarter" idx="12"/>
          </p:nvPr>
        </p:nvSpPr>
        <p:spPr>
          <a:noFill/>
        </p:spPr>
        <p:txBody>
          <a:bodyPr/>
          <a:lstStyle/>
          <a:p>
            <a:fld id="{B8FA8CE2-4147-432B-827B-9657418144E1}" type="slidenum">
              <a:rPr lang="en-US"/>
              <a:pPr/>
              <a:t>37</a:t>
            </a:fld>
            <a:endParaRPr lang="en-US"/>
          </a:p>
        </p:txBody>
      </p:sp>
      <p:sp>
        <p:nvSpPr>
          <p:cNvPr id="38917" name="Rectangle 2"/>
          <p:cNvSpPr>
            <a:spLocks noGrp="1" noChangeArrowheads="1"/>
          </p:cNvSpPr>
          <p:nvPr>
            <p:ph type="title"/>
          </p:nvPr>
        </p:nvSpPr>
        <p:spPr>
          <a:xfrm>
            <a:off x="863600" y="214313"/>
            <a:ext cx="8080375" cy="1462087"/>
          </a:xfrm>
        </p:spPr>
        <p:txBody>
          <a:bodyPr/>
          <a:lstStyle/>
          <a:p>
            <a:pPr eaLnBrk="1" hangingPunct="1"/>
            <a:r>
              <a:rPr lang="en-US" smtClean="0"/>
              <a:t>Asceticism no = zelf-beheersing</a:t>
            </a:r>
          </a:p>
        </p:txBody>
      </p:sp>
      <p:sp>
        <p:nvSpPr>
          <p:cNvPr id="38918" name="Rectangle 3"/>
          <p:cNvSpPr>
            <a:spLocks noGrp="1" noChangeArrowheads="1"/>
          </p:cNvSpPr>
          <p:nvPr>
            <p:ph type="body" idx="1"/>
          </p:nvPr>
        </p:nvSpPr>
        <p:spPr/>
        <p:txBody>
          <a:bodyPr/>
          <a:lstStyle/>
          <a:p>
            <a:pPr eaLnBrk="1" hangingPunct="1"/>
            <a:r>
              <a:rPr lang="en-US" smtClean="0"/>
              <a:t>A de da froktoe foe da Santa Jeje disi gi zelf-beheersing</a:t>
            </a:r>
          </a:p>
          <a:p>
            <a:pPr eaLnBrk="1" hangingPunct="1"/>
            <a:r>
              <a:rPr lang="en-US" smtClean="0"/>
              <a:t>Meki Gado seti dem doel foe wi</a:t>
            </a:r>
          </a:p>
          <a:p>
            <a:pPr eaLnBrk="1" hangingPunct="1"/>
            <a:r>
              <a:rPr lang="en-US" smtClean="0"/>
              <a:t>Wi moesoe sabi dati Gado srefi wani wi foe faste, en dati Gado sori wi sortoe faste a wani wi foe hori</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719138" y="2205038"/>
            <a:ext cx="7772400" cy="1143000"/>
          </a:xfrm>
        </p:spPr>
        <p:txBody>
          <a:bodyPr/>
          <a:lstStyle/>
          <a:p>
            <a:pPr algn="ctr" eaLnBrk="1" hangingPunct="1">
              <a:defRPr/>
            </a:pPr>
            <a:r>
              <a:rPr lang="en-US" sz="5400" b="1" dirty="0" err="1" smtClean="0">
                <a:solidFill>
                  <a:schemeClr val="folHlink"/>
                </a:solidFill>
                <a:effectLst>
                  <a:outerShdw blurRad="38100" dist="38100" dir="2700000" algn="tl">
                    <a:srgbClr val="C0C0C0"/>
                  </a:outerShdw>
                </a:effectLst>
              </a:rPr>
              <a:t>Bijbel</a:t>
            </a:r>
            <a:r>
              <a:rPr lang="en-US" sz="5400" b="1" dirty="0" smtClean="0">
                <a:solidFill>
                  <a:schemeClr val="folHlink"/>
                </a:solidFill>
                <a:effectLst>
                  <a:outerShdw blurRad="38100" dist="38100" dir="2700000" algn="tl">
                    <a:srgbClr val="C0C0C0"/>
                  </a:outerShdw>
                </a:effectLst>
              </a:rPr>
              <a:t> Baptist </a:t>
            </a:r>
            <a:r>
              <a:rPr lang="en-US" sz="5400" b="1" dirty="0" err="1" smtClean="0">
                <a:solidFill>
                  <a:schemeClr val="folHlink"/>
                </a:solidFill>
                <a:effectLst>
                  <a:outerShdw blurRad="38100" dist="38100" dir="2700000" algn="tl">
                    <a:srgbClr val="C0C0C0"/>
                  </a:outerShdw>
                </a:effectLst>
              </a:rPr>
              <a:t>Kerk</a:t>
            </a:r>
            <a:r>
              <a:rPr lang="en-US" sz="5400" b="1" dirty="0" smtClean="0">
                <a:solidFill>
                  <a:schemeClr val="accent2"/>
                </a:solidFill>
              </a:rPr>
              <a:t/>
            </a:r>
            <a:br>
              <a:rPr lang="en-US" sz="5400" b="1" dirty="0" smtClean="0">
                <a:solidFill>
                  <a:schemeClr val="accent2"/>
                </a:solidFill>
              </a:rPr>
            </a:br>
            <a:r>
              <a:rPr lang="en-US" sz="5400" b="1" dirty="0" smtClean="0">
                <a:solidFill>
                  <a:schemeClr val="accent2"/>
                </a:solidFill>
              </a:rPr>
              <a:t>Module VII - </a:t>
            </a:r>
            <a:r>
              <a:rPr lang="en-US" sz="5400" b="1" dirty="0" err="1" smtClean="0">
                <a:solidFill>
                  <a:schemeClr val="accent2"/>
                </a:solidFill>
              </a:rPr>
              <a:t>Begi</a:t>
            </a:r>
            <a:endParaRPr lang="en-US" sz="5400" b="1" dirty="0" smtClean="0">
              <a:solidFill>
                <a:schemeClr val="accent2"/>
              </a:solidFill>
            </a:endParaRPr>
          </a:p>
        </p:txBody>
      </p:sp>
      <p:sp>
        <p:nvSpPr>
          <p:cNvPr id="3078" name="Rectangle 3"/>
          <p:cNvSpPr>
            <a:spLocks noGrp="1" noChangeArrowheads="1"/>
          </p:cNvSpPr>
          <p:nvPr>
            <p:ph type="subTitle" idx="1"/>
          </p:nvPr>
        </p:nvSpPr>
        <p:spPr>
          <a:xfrm>
            <a:off x="287338" y="5049838"/>
            <a:ext cx="5638800" cy="1038225"/>
          </a:xfrm>
        </p:spPr>
        <p:txBody>
          <a:bodyPr/>
          <a:lstStyle/>
          <a:p>
            <a:pPr eaLnBrk="1" hangingPunct="1"/>
            <a:r>
              <a:rPr lang="en-US" sz="2400" smtClean="0"/>
              <a:t>Robert D. Patton</a:t>
            </a:r>
          </a:p>
        </p:txBody>
      </p:sp>
    </p:spTree>
  </p:cSld>
  <p:clrMapOvr>
    <a:masterClrMapping/>
  </p:clrMapOvr>
  <p:transition>
    <p:dissolv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ctrTitle"/>
          </p:nvPr>
        </p:nvSpPr>
        <p:spPr>
          <a:xfrm>
            <a:off x="719138" y="2205038"/>
            <a:ext cx="7772400" cy="1143000"/>
          </a:xfrm>
        </p:spPr>
        <p:txBody>
          <a:bodyPr/>
          <a:lstStyle/>
          <a:p>
            <a:pPr algn="ctr" eaLnBrk="1" hangingPunct="1">
              <a:defRPr/>
            </a:pPr>
            <a:r>
              <a:rPr lang="en-US" sz="5400" b="1" smtClean="0">
                <a:solidFill>
                  <a:schemeClr val="folHlink"/>
                </a:solidFill>
                <a:effectLst>
                  <a:outerShdw blurRad="38100" dist="38100" dir="2700000" algn="tl">
                    <a:srgbClr val="C0C0C0"/>
                  </a:outerShdw>
                </a:effectLst>
              </a:rPr>
              <a:t>Bijbel Baptist Kerk</a:t>
            </a:r>
            <a:r>
              <a:rPr lang="en-US" sz="5400" b="1" smtClean="0">
                <a:solidFill>
                  <a:schemeClr val="accent2"/>
                </a:solidFill>
              </a:rPr>
              <a:t/>
            </a:r>
            <a:br>
              <a:rPr lang="en-US" sz="5400" b="1" smtClean="0">
                <a:solidFill>
                  <a:schemeClr val="accent2"/>
                </a:solidFill>
              </a:rPr>
            </a:br>
            <a:r>
              <a:rPr lang="en-US" sz="5400" b="1" smtClean="0">
                <a:solidFill>
                  <a:schemeClr val="accent2"/>
                </a:solidFill>
              </a:rPr>
              <a:t>Begi Gado Pramisi</a:t>
            </a:r>
          </a:p>
        </p:txBody>
      </p:sp>
      <p:sp>
        <p:nvSpPr>
          <p:cNvPr id="4102" name="Rectangle 3"/>
          <p:cNvSpPr>
            <a:spLocks noGrp="1" noChangeArrowheads="1"/>
          </p:cNvSpPr>
          <p:nvPr>
            <p:ph type="subTitle" idx="1"/>
          </p:nvPr>
        </p:nvSpPr>
        <p:spPr>
          <a:xfrm>
            <a:off x="287338" y="5049838"/>
            <a:ext cx="5638800" cy="1038225"/>
          </a:xfrm>
        </p:spPr>
        <p:txBody>
          <a:bodyPr/>
          <a:lstStyle/>
          <a:p>
            <a:pPr eaLnBrk="1" hangingPunct="1"/>
            <a:r>
              <a:rPr lang="en-US" sz="2400" smtClean="0"/>
              <a:t>Auteur: Onbekend</a:t>
            </a: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Footer Placeholder 4"/>
          <p:cNvSpPr>
            <a:spLocks noGrp="1"/>
          </p:cNvSpPr>
          <p:nvPr>
            <p:ph type="ftr" sz="quarter" idx="11"/>
          </p:nvPr>
        </p:nvSpPr>
        <p:spPr>
          <a:noFill/>
        </p:spPr>
        <p:txBody>
          <a:bodyPr/>
          <a:lstStyle/>
          <a:p>
            <a:r>
              <a:rPr lang="en-US"/>
              <a:t>Faste nanga Begi</a:t>
            </a:r>
          </a:p>
        </p:txBody>
      </p:sp>
      <p:sp>
        <p:nvSpPr>
          <p:cNvPr id="6148" name="Slide Number Placeholder 5"/>
          <p:cNvSpPr>
            <a:spLocks noGrp="1"/>
          </p:cNvSpPr>
          <p:nvPr>
            <p:ph type="sldNum" sz="quarter" idx="12"/>
          </p:nvPr>
        </p:nvSpPr>
        <p:spPr>
          <a:noFill/>
        </p:spPr>
        <p:txBody>
          <a:bodyPr/>
          <a:lstStyle/>
          <a:p>
            <a:fld id="{1D26257C-A971-4776-9163-F17190F495EA}" type="slidenum">
              <a:rPr lang="en-US"/>
              <a:pPr/>
              <a:t>4</a:t>
            </a:fld>
            <a:endParaRPr lang="en-US"/>
          </a:p>
        </p:txBody>
      </p:sp>
      <p:sp>
        <p:nvSpPr>
          <p:cNvPr id="6149" name="Rectangle 2"/>
          <p:cNvSpPr>
            <a:spLocks noGrp="1" noChangeArrowheads="1"/>
          </p:cNvSpPr>
          <p:nvPr>
            <p:ph type="title"/>
          </p:nvPr>
        </p:nvSpPr>
        <p:spPr/>
        <p:txBody>
          <a:bodyPr/>
          <a:lstStyle/>
          <a:p>
            <a:pPr eaLnBrk="1" hangingPunct="1"/>
            <a:r>
              <a:rPr lang="en-US" smtClean="0"/>
              <a:t>Faste</a:t>
            </a:r>
          </a:p>
        </p:txBody>
      </p:sp>
      <p:sp>
        <p:nvSpPr>
          <p:cNvPr id="6150" name="Rectangle 3"/>
          <p:cNvSpPr>
            <a:spLocks noGrp="1" noChangeArrowheads="1"/>
          </p:cNvSpPr>
          <p:nvPr>
            <p:ph type="body" idx="1"/>
          </p:nvPr>
        </p:nvSpPr>
        <p:spPr/>
        <p:txBody>
          <a:bodyPr/>
          <a:lstStyle/>
          <a:p>
            <a:pPr eaLnBrk="1" hangingPunct="1"/>
            <a:r>
              <a:rPr lang="en-US" sz="2800" smtClean="0"/>
              <a:t>Absoluut faste – geen njanjan efoe watra… max 3 dei</a:t>
            </a:r>
          </a:p>
          <a:p>
            <a:pPr lvl="1" eaLnBrk="1" hangingPunct="1"/>
            <a:r>
              <a:rPr lang="en-US" sz="2400" smtClean="0"/>
              <a:t>Paulus di a ben miti Jezus tapoe pasi</a:t>
            </a:r>
          </a:p>
          <a:p>
            <a:pPr lvl="1" eaLnBrk="1" hangingPunct="1"/>
            <a:r>
              <a:rPr lang="en-US" sz="2400" smtClean="0"/>
              <a:t>Ezra baka da tem a jere dem Djoe moksi nanga heiden – 1 dei</a:t>
            </a:r>
          </a:p>
          <a:p>
            <a:pPr lvl="1" eaLnBrk="1" hangingPunct="1"/>
            <a:r>
              <a:rPr lang="en-US" sz="2400" smtClean="0"/>
              <a:t>Ester &amp; Mordecai – 3 dei</a:t>
            </a:r>
          </a:p>
          <a:p>
            <a:pPr eaLnBrk="1" hangingPunct="1"/>
            <a:r>
              <a:rPr lang="en-US" sz="2800" smtClean="0"/>
              <a:t>Toe leisi Mozes 40 dei (boven-natuurlijk), en Elia di a ben lowe foe Izebel</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Footer Placeholder 4"/>
          <p:cNvSpPr>
            <a:spLocks noGrp="1"/>
          </p:cNvSpPr>
          <p:nvPr>
            <p:ph type="ftr" sz="quarter" idx="11"/>
          </p:nvPr>
        </p:nvSpPr>
        <p:spPr>
          <a:noFill/>
        </p:spPr>
        <p:txBody>
          <a:bodyPr/>
          <a:lstStyle/>
          <a:p>
            <a:r>
              <a:rPr lang="en-US" smtClean="0"/>
              <a:t>Faste nanga Begi</a:t>
            </a:r>
            <a:endParaRPr lang="en-US"/>
          </a:p>
        </p:txBody>
      </p:sp>
      <p:sp>
        <p:nvSpPr>
          <p:cNvPr id="5124" name="Slide Number Placeholder 5"/>
          <p:cNvSpPr>
            <a:spLocks noGrp="1"/>
          </p:cNvSpPr>
          <p:nvPr>
            <p:ph type="sldNum" sz="quarter" idx="12"/>
          </p:nvPr>
        </p:nvSpPr>
        <p:spPr>
          <a:noFill/>
        </p:spPr>
        <p:txBody>
          <a:bodyPr/>
          <a:lstStyle/>
          <a:p>
            <a:fld id="{ABC31BC1-5DD7-418F-9D2B-A3959E89BA22}" type="slidenum">
              <a:rPr lang="en-US"/>
              <a:pPr/>
              <a:t>40</a:t>
            </a:fld>
            <a:endParaRPr lang="en-US"/>
          </a:p>
        </p:txBody>
      </p:sp>
      <p:sp>
        <p:nvSpPr>
          <p:cNvPr id="5125" name="Rectangle 2"/>
          <p:cNvSpPr>
            <a:spLocks noGrp="1" noChangeArrowheads="1"/>
          </p:cNvSpPr>
          <p:nvPr>
            <p:ph type="title"/>
          </p:nvPr>
        </p:nvSpPr>
        <p:spPr/>
        <p:txBody>
          <a:bodyPr/>
          <a:lstStyle/>
          <a:p>
            <a:pPr eaLnBrk="1" hangingPunct="1"/>
            <a:r>
              <a:rPr lang="en-US" smtClean="0"/>
              <a:t>Wi kan vertrouw Gado pramisi</a:t>
            </a:r>
          </a:p>
        </p:txBody>
      </p:sp>
      <p:sp>
        <p:nvSpPr>
          <p:cNvPr id="5126" name="Rectangle 3"/>
          <p:cNvSpPr>
            <a:spLocks noGrp="1" noChangeArrowheads="1"/>
          </p:cNvSpPr>
          <p:nvPr>
            <p:ph type="body" idx="1"/>
          </p:nvPr>
        </p:nvSpPr>
        <p:spPr/>
        <p:txBody>
          <a:bodyPr/>
          <a:lstStyle/>
          <a:p>
            <a:pPr eaLnBrk="1" hangingPunct="1"/>
            <a:r>
              <a:rPr lang="en-US" b="1" smtClean="0"/>
              <a:t>Rom. 10:17</a:t>
            </a:r>
            <a:r>
              <a:rPr lang="en-US" smtClean="0"/>
              <a:t> </a:t>
            </a:r>
            <a:r>
              <a:rPr lang="en-US" b="1" smtClean="0"/>
              <a:t>Na so bribi de kom nanga jere, en jere nanga da woortoe foe Gado.</a:t>
            </a:r>
          </a:p>
          <a:p>
            <a:pPr eaLnBrk="1" hangingPunct="1"/>
            <a:r>
              <a:rPr lang="en-US" b="1" smtClean="0"/>
              <a:t>A de wi betrouwbaar Tata</a:t>
            </a:r>
          </a:p>
          <a:p>
            <a:pPr eaLnBrk="1" hangingPunct="1"/>
            <a:r>
              <a:rPr lang="en-US" b="1" smtClean="0"/>
              <a:t>Fosi da pramisi, dan bribi abra hem</a:t>
            </a:r>
          </a:p>
          <a:p>
            <a:pPr eaLnBrk="1" hangingPunct="1"/>
            <a:r>
              <a:rPr lang="en-US" b="1" smtClean="0"/>
              <a:t>Dan wi beslis foe teki da pramisi doro bribi</a:t>
            </a: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Footer Placeholder 4"/>
          <p:cNvSpPr>
            <a:spLocks noGrp="1"/>
          </p:cNvSpPr>
          <p:nvPr>
            <p:ph type="ftr" sz="quarter" idx="11"/>
          </p:nvPr>
        </p:nvSpPr>
        <p:spPr>
          <a:noFill/>
        </p:spPr>
        <p:txBody>
          <a:bodyPr/>
          <a:lstStyle/>
          <a:p>
            <a:r>
              <a:rPr lang="en-US" smtClean="0"/>
              <a:t>Faste nanga Begi</a:t>
            </a:r>
            <a:endParaRPr lang="en-US"/>
          </a:p>
        </p:txBody>
      </p:sp>
      <p:sp>
        <p:nvSpPr>
          <p:cNvPr id="6148" name="Slide Number Placeholder 5"/>
          <p:cNvSpPr>
            <a:spLocks noGrp="1"/>
          </p:cNvSpPr>
          <p:nvPr>
            <p:ph type="sldNum" sz="quarter" idx="12"/>
          </p:nvPr>
        </p:nvSpPr>
        <p:spPr>
          <a:noFill/>
        </p:spPr>
        <p:txBody>
          <a:bodyPr/>
          <a:lstStyle/>
          <a:p>
            <a:fld id="{D41046FA-9C61-4862-BD4F-C39E4661C654}" type="slidenum">
              <a:rPr lang="en-US"/>
              <a:pPr/>
              <a:t>41</a:t>
            </a:fld>
            <a:endParaRPr lang="en-US"/>
          </a:p>
        </p:txBody>
      </p:sp>
      <p:sp>
        <p:nvSpPr>
          <p:cNvPr id="6149" name="Rectangle 2"/>
          <p:cNvSpPr>
            <a:spLocks noGrp="1" noChangeArrowheads="1"/>
          </p:cNvSpPr>
          <p:nvPr>
            <p:ph type="title"/>
          </p:nvPr>
        </p:nvSpPr>
        <p:spPr/>
        <p:txBody>
          <a:bodyPr/>
          <a:lstStyle/>
          <a:p>
            <a:pPr eaLnBrk="1" hangingPunct="1"/>
            <a:r>
              <a:rPr lang="en-US" smtClean="0"/>
              <a:t>Foeroe pramisi de</a:t>
            </a:r>
          </a:p>
        </p:txBody>
      </p:sp>
      <p:sp>
        <p:nvSpPr>
          <p:cNvPr id="6150" name="Rectangle 3"/>
          <p:cNvSpPr>
            <a:spLocks noGrp="1" noChangeArrowheads="1"/>
          </p:cNvSpPr>
          <p:nvPr>
            <p:ph type="body" idx="1"/>
          </p:nvPr>
        </p:nvSpPr>
        <p:spPr/>
        <p:txBody>
          <a:bodyPr/>
          <a:lstStyle/>
          <a:p>
            <a:pPr eaLnBrk="1" hangingPunct="1"/>
            <a:r>
              <a:rPr lang="en-US" b="1" smtClean="0"/>
              <a:t>Efesi 1:3</a:t>
            </a:r>
            <a:r>
              <a:rPr lang="en-US" smtClean="0"/>
              <a:t> </a:t>
            </a:r>
            <a:r>
              <a:rPr lang="en-US" b="1" smtClean="0"/>
              <a:t>Blesi foe da Gado nanga Tata foe wi Masra Jezus Kristus, disi ben blesi wi nanga ala jeje-blesi na ini dem hemel presi na ini Kristus,</a:t>
            </a:r>
          </a:p>
          <a:p>
            <a:pPr eaLnBrk="1" hangingPunct="1"/>
            <a:r>
              <a:rPr lang="en-US" b="1" smtClean="0"/>
              <a:t>Wi abi dem blesi kaba.  Meki wi teki dem</a:t>
            </a: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Footer Placeholder 4"/>
          <p:cNvSpPr>
            <a:spLocks noGrp="1"/>
          </p:cNvSpPr>
          <p:nvPr>
            <p:ph type="ftr" sz="quarter" idx="11"/>
          </p:nvPr>
        </p:nvSpPr>
        <p:spPr>
          <a:noFill/>
        </p:spPr>
        <p:txBody>
          <a:bodyPr/>
          <a:lstStyle/>
          <a:p>
            <a:r>
              <a:rPr lang="en-US" smtClean="0"/>
              <a:t>Faste nanga Begi</a:t>
            </a:r>
            <a:endParaRPr lang="en-US"/>
          </a:p>
        </p:txBody>
      </p:sp>
      <p:sp>
        <p:nvSpPr>
          <p:cNvPr id="7172" name="Slide Number Placeholder 5"/>
          <p:cNvSpPr>
            <a:spLocks noGrp="1"/>
          </p:cNvSpPr>
          <p:nvPr>
            <p:ph type="sldNum" sz="quarter" idx="12"/>
          </p:nvPr>
        </p:nvSpPr>
        <p:spPr>
          <a:noFill/>
        </p:spPr>
        <p:txBody>
          <a:bodyPr/>
          <a:lstStyle/>
          <a:p>
            <a:fld id="{9276CC48-35EA-40A3-8527-84E62B1C5EFE}" type="slidenum">
              <a:rPr lang="en-US"/>
              <a:pPr/>
              <a:t>42</a:t>
            </a:fld>
            <a:endParaRPr lang="en-US"/>
          </a:p>
        </p:txBody>
      </p:sp>
      <p:sp>
        <p:nvSpPr>
          <p:cNvPr id="7173" name="Rectangle 2"/>
          <p:cNvSpPr>
            <a:spLocks noGrp="1" noChangeArrowheads="1"/>
          </p:cNvSpPr>
          <p:nvPr>
            <p:ph type="title"/>
          </p:nvPr>
        </p:nvSpPr>
        <p:spPr/>
        <p:txBody>
          <a:bodyPr/>
          <a:lstStyle/>
          <a:p>
            <a:pPr eaLnBrk="1" hangingPunct="1"/>
            <a:r>
              <a:rPr lang="en-US" smtClean="0"/>
              <a:t>Da Njoen geboorte</a:t>
            </a:r>
            <a:br>
              <a:rPr lang="en-US" smtClean="0"/>
            </a:br>
            <a:endParaRPr lang="en-US" smtClean="0"/>
          </a:p>
        </p:txBody>
      </p:sp>
      <p:sp>
        <p:nvSpPr>
          <p:cNvPr id="7174" name="Rectangle 3"/>
          <p:cNvSpPr>
            <a:spLocks noGrp="1" noChangeArrowheads="1"/>
          </p:cNvSpPr>
          <p:nvPr>
            <p:ph type="body" idx="1"/>
          </p:nvPr>
        </p:nvSpPr>
        <p:spPr/>
        <p:txBody>
          <a:bodyPr/>
          <a:lstStyle/>
          <a:p>
            <a:pPr eaLnBrk="1" hangingPunct="1"/>
            <a:r>
              <a:rPr lang="en-US" smtClean="0"/>
              <a:t>Jn. 3:3</a:t>
            </a:r>
          </a:p>
          <a:p>
            <a:pPr eaLnBrk="1" hangingPunct="1"/>
            <a:r>
              <a:rPr lang="en-US" smtClean="0"/>
              <a:t>Jn. 5:24</a:t>
            </a:r>
          </a:p>
          <a:p>
            <a:pPr eaLnBrk="1" hangingPunct="1"/>
            <a:r>
              <a:rPr lang="en-US" smtClean="0"/>
              <a:t>Rom. 10:9-10</a:t>
            </a:r>
          </a:p>
          <a:p>
            <a:pPr eaLnBrk="1" hangingPunct="1"/>
            <a:r>
              <a:rPr lang="en-US" smtClean="0"/>
              <a:t>I Petrus 1:23</a:t>
            </a:r>
          </a:p>
          <a:p>
            <a:pPr eaLnBrk="1" hangingPunct="1"/>
            <a:r>
              <a:rPr lang="en-US" smtClean="0"/>
              <a:t>Foe </a:t>
            </a:r>
            <a:r>
              <a:rPr lang="en-US" b="1" smtClean="0">
                <a:solidFill>
                  <a:schemeClr val="accent2"/>
                </a:solidFill>
              </a:rPr>
              <a:t>kisi</a:t>
            </a:r>
            <a:r>
              <a:rPr lang="en-US" smtClean="0"/>
              <a:t> dem </a:t>
            </a:r>
            <a:r>
              <a:rPr lang="en-US" b="1" smtClean="0">
                <a:solidFill>
                  <a:schemeClr val="accent2"/>
                </a:solidFill>
              </a:rPr>
              <a:t>pramisi</a:t>
            </a:r>
            <a:r>
              <a:rPr lang="en-US" smtClean="0"/>
              <a:t> foe Gado, wi moesoe </a:t>
            </a:r>
            <a:r>
              <a:rPr lang="en-US" b="1" smtClean="0">
                <a:solidFill>
                  <a:schemeClr val="accent2"/>
                </a:solidFill>
              </a:rPr>
              <a:t>bribi</a:t>
            </a:r>
            <a:r>
              <a:rPr lang="en-US" smtClean="0"/>
              <a:t> dem </a:t>
            </a:r>
            <a:r>
              <a:rPr lang="en-US" b="1" smtClean="0">
                <a:solidFill>
                  <a:schemeClr val="accent2"/>
                </a:solidFill>
              </a:rPr>
              <a:t>pramisi</a:t>
            </a:r>
            <a:r>
              <a:rPr lang="en-US" smtClean="0"/>
              <a:t> foe Gado</a:t>
            </a: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Footer Placeholder 4"/>
          <p:cNvSpPr>
            <a:spLocks noGrp="1"/>
          </p:cNvSpPr>
          <p:nvPr>
            <p:ph type="ftr" sz="quarter" idx="11"/>
          </p:nvPr>
        </p:nvSpPr>
        <p:spPr>
          <a:noFill/>
        </p:spPr>
        <p:txBody>
          <a:bodyPr/>
          <a:lstStyle/>
          <a:p>
            <a:r>
              <a:rPr lang="en-US" smtClean="0"/>
              <a:t>Faste nanga Begi</a:t>
            </a:r>
            <a:endParaRPr lang="en-US"/>
          </a:p>
        </p:txBody>
      </p:sp>
      <p:sp>
        <p:nvSpPr>
          <p:cNvPr id="8196" name="Slide Number Placeholder 5"/>
          <p:cNvSpPr>
            <a:spLocks noGrp="1"/>
          </p:cNvSpPr>
          <p:nvPr>
            <p:ph type="sldNum" sz="quarter" idx="12"/>
          </p:nvPr>
        </p:nvSpPr>
        <p:spPr>
          <a:noFill/>
        </p:spPr>
        <p:txBody>
          <a:bodyPr/>
          <a:lstStyle/>
          <a:p>
            <a:fld id="{5461E846-4E89-4A4B-B527-500345DE178C}" type="slidenum">
              <a:rPr lang="en-US"/>
              <a:pPr/>
              <a:t>43</a:t>
            </a:fld>
            <a:endParaRPr lang="en-US"/>
          </a:p>
        </p:txBody>
      </p:sp>
      <p:sp>
        <p:nvSpPr>
          <p:cNvPr id="8197" name="Rectangle 2"/>
          <p:cNvSpPr>
            <a:spLocks noGrp="1" noChangeArrowheads="1"/>
          </p:cNvSpPr>
          <p:nvPr>
            <p:ph type="title"/>
          </p:nvPr>
        </p:nvSpPr>
        <p:spPr>
          <a:xfrm>
            <a:off x="827088" y="214313"/>
            <a:ext cx="8116887" cy="1462087"/>
          </a:xfrm>
        </p:spPr>
        <p:txBody>
          <a:bodyPr/>
          <a:lstStyle/>
          <a:p>
            <a:pPr eaLnBrk="1" hangingPunct="1"/>
            <a:r>
              <a:rPr lang="en-US" sz="4000" smtClean="0"/>
              <a:t>Wi moesoe bribi en dan teki; Gado wani gi wi san wi abi fanowdoe</a:t>
            </a:r>
          </a:p>
        </p:txBody>
      </p:sp>
      <p:sp>
        <p:nvSpPr>
          <p:cNvPr id="8198" name="Rectangle 3"/>
          <p:cNvSpPr>
            <a:spLocks noGrp="1" noChangeArrowheads="1"/>
          </p:cNvSpPr>
          <p:nvPr>
            <p:ph type="body" idx="1"/>
          </p:nvPr>
        </p:nvSpPr>
        <p:spPr>
          <a:xfrm>
            <a:off x="468313" y="2017713"/>
            <a:ext cx="8486775" cy="4114800"/>
          </a:xfrm>
        </p:spPr>
        <p:txBody>
          <a:bodyPr/>
          <a:lstStyle/>
          <a:p>
            <a:pPr eaLnBrk="1" hangingPunct="1">
              <a:lnSpc>
                <a:spcPct val="80000"/>
              </a:lnSpc>
            </a:pPr>
            <a:r>
              <a:rPr lang="en-US" sz="2800" b="1" dirty="0" smtClean="0"/>
              <a:t>Heb. 11:6 Ma </a:t>
            </a:r>
            <a:r>
              <a:rPr lang="en-US" sz="2800" b="1" dirty="0" err="1" smtClean="0"/>
              <a:t>sondro</a:t>
            </a:r>
            <a:r>
              <a:rPr lang="en-US" sz="2800" b="1" dirty="0" smtClean="0"/>
              <a:t> </a:t>
            </a:r>
            <a:r>
              <a:rPr lang="en-US" sz="2800" b="1" dirty="0" err="1" smtClean="0"/>
              <a:t>bribi</a:t>
            </a:r>
            <a:r>
              <a:rPr lang="en-US" sz="2800" b="1" dirty="0" smtClean="0"/>
              <a:t> </a:t>
            </a:r>
            <a:r>
              <a:rPr lang="en-US" sz="2800" b="1" dirty="0" err="1" smtClean="0"/>
              <a:t>oen</a:t>
            </a:r>
            <a:r>
              <a:rPr lang="en-US" sz="2800" b="1" dirty="0" smtClean="0"/>
              <a:t> no </a:t>
            </a:r>
            <a:r>
              <a:rPr lang="en-US" sz="2800" b="1" dirty="0" err="1" smtClean="0"/>
              <a:t>kan</a:t>
            </a:r>
            <a:r>
              <a:rPr lang="en-US" sz="2800" b="1" dirty="0" smtClean="0"/>
              <a:t> </a:t>
            </a:r>
            <a:r>
              <a:rPr lang="en-US" sz="2800" b="1" dirty="0" err="1" smtClean="0"/>
              <a:t>gi</a:t>
            </a:r>
            <a:r>
              <a:rPr lang="en-US" sz="2800" b="1" dirty="0" smtClean="0"/>
              <a:t> </a:t>
            </a:r>
            <a:r>
              <a:rPr lang="en-US" sz="2800" b="1" dirty="0" err="1" smtClean="0"/>
              <a:t>Gado</a:t>
            </a:r>
            <a:r>
              <a:rPr lang="en-US" sz="2800" b="1" dirty="0" smtClean="0"/>
              <a:t> </a:t>
            </a:r>
            <a:r>
              <a:rPr lang="en-US" sz="2800" b="1" dirty="0" err="1" smtClean="0"/>
              <a:t>prisiri</a:t>
            </a:r>
            <a:r>
              <a:rPr lang="en-US" sz="2800" b="1" dirty="0" smtClean="0"/>
              <a:t> </a:t>
            </a:r>
            <a:r>
              <a:rPr lang="en-US" sz="2800" b="1" dirty="0" err="1" smtClean="0"/>
              <a:t>kwet'kweti</a:t>
            </a:r>
            <a:r>
              <a:rPr lang="en-US" sz="2800" b="1" dirty="0" smtClean="0"/>
              <a:t>, </a:t>
            </a:r>
            <a:r>
              <a:rPr lang="en-US" sz="2800" b="1" dirty="0" err="1" smtClean="0"/>
              <a:t>bikasi</a:t>
            </a:r>
            <a:r>
              <a:rPr lang="en-US" sz="2800" b="1" dirty="0" smtClean="0"/>
              <a:t> </a:t>
            </a:r>
            <a:r>
              <a:rPr lang="en-US" sz="2800" b="1" dirty="0" err="1" smtClean="0"/>
              <a:t>da</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de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Gado</a:t>
            </a:r>
            <a:r>
              <a:rPr lang="en-US" sz="2800" b="1" dirty="0" smtClean="0"/>
              <a:t> </a:t>
            </a:r>
            <a:r>
              <a:rPr lang="en-US" sz="2800" b="1" dirty="0" err="1" smtClean="0"/>
              <a:t>moesoe</a:t>
            </a:r>
            <a:r>
              <a:rPr lang="en-US" sz="2800" b="1" dirty="0" smtClean="0"/>
              <a:t> </a:t>
            </a:r>
            <a:r>
              <a:rPr lang="en-US" sz="2800" b="1" dirty="0" err="1" smtClean="0"/>
              <a:t>bribi</a:t>
            </a:r>
            <a:r>
              <a:rPr lang="en-US" sz="2800" b="1" dirty="0" smtClean="0"/>
              <a:t> </a:t>
            </a:r>
            <a:r>
              <a:rPr lang="en-US" sz="2800" b="1" dirty="0" err="1" smtClean="0"/>
              <a:t>dati</a:t>
            </a:r>
            <a:r>
              <a:rPr lang="en-US" sz="2800" b="1" dirty="0" smtClean="0"/>
              <a:t> A de, en </a:t>
            </a:r>
            <a:r>
              <a:rPr lang="en-US" sz="2800" b="1" dirty="0" err="1" smtClean="0"/>
              <a:t>dati</a:t>
            </a:r>
            <a:r>
              <a:rPr lang="en-US" sz="2800" b="1" dirty="0" smtClean="0"/>
              <a:t> A </a:t>
            </a:r>
            <a:r>
              <a:rPr lang="en-US" sz="2800" b="1" dirty="0" err="1" smtClean="0"/>
              <a:t>sa</a:t>
            </a:r>
            <a:r>
              <a:rPr lang="en-US" sz="2800" b="1" dirty="0" smtClean="0"/>
              <a:t> </a:t>
            </a:r>
            <a:r>
              <a:rPr lang="en-US" sz="2800" b="1" dirty="0" err="1" smtClean="0"/>
              <a:t>gi</a:t>
            </a:r>
            <a:r>
              <a:rPr lang="en-US" sz="2800" b="1" dirty="0" smtClean="0"/>
              <a:t> wan </a:t>
            </a:r>
            <a:r>
              <a:rPr lang="en-US" sz="2800" b="1" dirty="0" err="1" smtClean="0"/>
              <a:t>paiman</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de </a:t>
            </a:r>
            <a:r>
              <a:rPr lang="en-US" sz="2800" b="1" dirty="0" err="1" smtClean="0"/>
              <a:t>soekoe</a:t>
            </a:r>
            <a:r>
              <a:rPr lang="en-US" sz="2800" b="1" dirty="0" smtClean="0"/>
              <a:t> </a:t>
            </a:r>
            <a:r>
              <a:rPr lang="en-US" sz="2800" b="1" dirty="0" err="1" smtClean="0"/>
              <a:t>tranga</a:t>
            </a:r>
            <a:r>
              <a:rPr lang="en-US" sz="2800" b="1" dirty="0" smtClean="0"/>
              <a:t> foe </a:t>
            </a:r>
            <a:r>
              <a:rPr lang="en-US" sz="2800" b="1" dirty="0" err="1" smtClean="0"/>
              <a:t>feni</a:t>
            </a:r>
            <a:r>
              <a:rPr lang="en-US" sz="2800" b="1" dirty="0" smtClean="0"/>
              <a:t> Hem.</a:t>
            </a:r>
          </a:p>
          <a:p>
            <a:pPr eaLnBrk="1" hangingPunct="1">
              <a:lnSpc>
                <a:spcPct val="80000"/>
              </a:lnSpc>
            </a:pPr>
            <a:endParaRPr lang="en-US" sz="2800" b="1" dirty="0" smtClean="0"/>
          </a:p>
          <a:p>
            <a:pPr eaLnBrk="1" hangingPunct="1">
              <a:lnSpc>
                <a:spcPct val="80000"/>
              </a:lnSpc>
            </a:pPr>
            <a:r>
              <a:rPr lang="en-US" sz="2800" b="1" dirty="0" smtClean="0"/>
              <a:t>Mt. 6:8 Foe </a:t>
            </a:r>
            <a:r>
              <a:rPr lang="en-US" sz="2800" b="1" dirty="0" err="1" smtClean="0"/>
              <a:t>dat'ede</a:t>
            </a:r>
            <a:r>
              <a:rPr lang="en-US" sz="2800" b="1" dirty="0" smtClean="0"/>
              <a:t> </a:t>
            </a:r>
            <a:r>
              <a:rPr lang="en-US" sz="2800" b="1" dirty="0" err="1" smtClean="0"/>
              <a:t>oen</a:t>
            </a:r>
            <a:r>
              <a:rPr lang="en-US" sz="2800" b="1" dirty="0" smtClean="0"/>
              <a:t> no </a:t>
            </a:r>
            <a:r>
              <a:rPr lang="en-US" sz="2800" b="1" dirty="0" err="1" smtClean="0"/>
              <a:t>moesoe</a:t>
            </a:r>
            <a:r>
              <a:rPr lang="en-US" sz="2800" b="1" dirty="0" smtClean="0"/>
              <a:t> </a:t>
            </a:r>
            <a:r>
              <a:rPr lang="en-US" sz="2800" b="1" dirty="0" err="1" smtClean="0"/>
              <a:t>gersi</a:t>
            </a:r>
            <a:r>
              <a:rPr lang="en-US" sz="2800" b="1" dirty="0" smtClean="0"/>
              <a:t> </a:t>
            </a:r>
            <a:r>
              <a:rPr lang="en-US" sz="2800" b="1" dirty="0" err="1" smtClean="0"/>
              <a:t>dem</a:t>
            </a:r>
            <a:r>
              <a:rPr lang="en-US" sz="2800" b="1" dirty="0" smtClean="0"/>
              <a:t>; </a:t>
            </a:r>
            <a:r>
              <a:rPr lang="en-US" sz="2800" b="1" dirty="0" err="1" smtClean="0"/>
              <a:t>bikasi</a:t>
            </a:r>
            <a:r>
              <a:rPr lang="en-US" sz="2800" b="1" dirty="0" smtClean="0"/>
              <a:t> </a:t>
            </a:r>
            <a:r>
              <a:rPr lang="en-US" sz="2800" b="1" dirty="0" err="1" smtClean="0"/>
              <a:t>oen</a:t>
            </a:r>
            <a:r>
              <a:rPr lang="en-US" sz="2800" b="1" dirty="0" smtClean="0"/>
              <a:t> Tata </a:t>
            </a:r>
            <a:r>
              <a:rPr lang="en-US" sz="2800" b="1" dirty="0" err="1" smtClean="0"/>
              <a:t>sabi</a:t>
            </a:r>
            <a:r>
              <a:rPr lang="en-US" sz="2800" b="1" dirty="0" smtClean="0"/>
              <a:t> san </a:t>
            </a:r>
            <a:r>
              <a:rPr lang="en-US" sz="2800" b="1" dirty="0" err="1" smtClean="0"/>
              <a:t>oen</a:t>
            </a:r>
            <a:r>
              <a:rPr lang="en-US" sz="2800" b="1" dirty="0" smtClean="0"/>
              <a:t> </a:t>
            </a:r>
            <a:r>
              <a:rPr lang="en-US" sz="2800" b="1" dirty="0" err="1" smtClean="0"/>
              <a:t>abi</a:t>
            </a:r>
            <a:r>
              <a:rPr lang="en-US" sz="2800" b="1" dirty="0" smtClean="0"/>
              <a:t> </a:t>
            </a:r>
            <a:r>
              <a:rPr lang="en-US" sz="2800" b="1" dirty="0" err="1" smtClean="0"/>
              <a:t>fanowdoe</a:t>
            </a:r>
            <a:r>
              <a:rPr lang="en-US" sz="2800" b="1" dirty="0" smtClean="0"/>
              <a:t> </a:t>
            </a:r>
            <a:r>
              <a:rPr lang="en-US" sz="2800" b="1" dirty="0" err="1" smtClean="0"/>
              <a:t>bifo</a:t>
            </a:r>
            <a:r>
              <a:rPr lang="en-US" sz="2800" b="1" dirty="0" smtClean="0"/>
              <a:t> </a:t>
            </a:r>
            <a:r>
              <a:rPr lang="en-US" sz="2800" b="1" dirty="0" err="1" smtClean="0"/>
              <a:t>oen</a:t>
            </a:r>
            <a:r>
              <a:rPr lang="en-US" sz="2800" b="1" dirty="0" smtClean="0"/>
              <a:t> </a:t>
            </a:r>
            <a:r>
              <a:rPr lang="en-US" sz="2800" b="1" dirty="0" err="1" smtClean="0"/>
              <a:t>begi</a:t>
            </a:r>
            <a:r>
              <a:rPr lang="en-US" sz="2800" b="1" dirty="0" smtClean="0"/>
              <a:t> Hem.</a:t>
            </a: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Footer Placeholder 4"/>
          <p:cNvSpPr>
            <a:spLocks noGrp="1"/>
          </p:cNvSpPr>
          <p:nvPr>
            <p:ph type="ftr" sz="quarter" idx="11"/>
          </p:nvPr>
        </p:nvSpPr>
        <p:spPr>
          <a:noFill/>
        </p:spPr>
        <p:txBody>
          <a:bodyPr/>
          <a:lstStyle/>
          <a:p>
            <a:r>
              <a:rPr lang="en-US" smtClean="0"/>
              <a:t>Faste nanga Begi</a:t>
            </a:r>
            <a:endParaRPr lang="en-US"/>
          </a:p>
        </p:txBody>
      </p:sp>
      <p:sp>
        <p:nvSpPr>
          <p:cNvPr id="8196" name="Slide Number Placeholder 5"/>
          <p:cNvSpPr>
            <a:spLocks noGrp="1"/>
          </p:cNvSpPr>
          <p:nvPr>
            <p:ph type="sldNum" sz="quarter" idx="12"/>
          </p:nvPr>
        </p:nvSpPr>
        <p:spPr>
          <a:noFill/>
        </p:spPr>
        <p:txBody>
          <a:bodyPr/>
          <a:lstStyle/>
          <a:p>
            <a:fld id="{5461E846-4E89-4A4B-B527-500345DE178C}" type="slidenum">
              <a:rPr lang="en-US"/>
              <a:pPr/>
              <a:t>44</a:t>
            </a:fld>
            <a:endParaRPr lang="en-US"/>
          </a:p>
        </p:txBody>
      </p:sp>
      <p:sp>
        <p:nvSpPr>
          <p:cNvPr id="8197" name="Rectangle 2"/>
          <p:cNvSpPr>
            <a:spLocks noGrp="1" noChangeArrowheads="1"/>
          </p:cNvSpPr>
          <p:nvPr>
            <p:ph type="title"/>
          </p:nvPr>
        </p:nvSpPr>
        <p:spPr>
          <a:xfrm>
            <a:off x="827088" y="214313"/>
            <a:ext cx="8116887" cy="1462087"/>
          </a:xfrm>
        </p:spPr>
        <p:txBody>
          <a:bodyPr/>
          <a:lstStyle/>
          <a:p>
            <a:pPr eaLnBrk="1" hangingPunct="1"/>
            <a:r>
              <a:rPr lang="en-US" sz="4000" smtClean="0"/>
              <a:t>Wi moesoe bribi en dan teki; Gado wani gi wi san wi abi fanowdoe</a:t>
            </a:r>
          </a:p>
        </p:txBody>
      </p:sp>
      <p:sp>
        <p:nvSpPr>
          <p:cNvPr id="8198" name="Rectangle 3"/>
          <p:cNvSpPr>
            <a:spLocks noGrp="1" noChangeArrowheads="1"/>
          </p:cNvSpPr>
          <p:nvPr>
            <p:ph type="body" idx="1"/>
          </p:nvPr>
        </p:nvSpPr>
        <p:spPr>
          <a:xfrm>
            <a:off x="468313" y="2017713"/>
            <a:ext cx="8486775" cy="4114800"/>
          </a:xfrm>
        </p:spPr>
        <p:txBody>
          <a:bodyPr/>
          <a:lstStyle/>
          <a:p>
            <a:pPr eaLnBrk="1" hangingPunct="1">
              <a:lnSpc>
                <a:spcPct val="80000"/>
              </a:lnSpc>
            </a:pPr>
            <a:r>
              <a:rPr lang="en-US" sz="2800" b="1" dirty="0" err="1" smtClean="0"/>
              <a:t>Filippi</a:t>
            </a:r>
            <a:r>
              <a:rPr lang="en-US" sz="2800" b="1" dirty="0" smtClean="0"/>
              <a:t> 4:19 Ma mi </a:t>
            </a:r>
            <a:r>
              <a:rPr lang="en-US" sz="2800" b="1" dirty="0" err="1" smtClean="0"/>
              <a:t>Gado</a:t>
            </a:r>
            <a:r>
              <a:rPr lang="en-US" sz="2800" b="1" dirty="0" smtClean="0"/>
              <a:t> </a:t>
            </a:r>
            <a:r>
              <a:rPr lang="en-US" sz="2800" b="1" dirty="0" err="1" smtClean="0"/>
              <a:t>sa</a:t>
            </a:r>
            <a:r>
              <a:rPr lang="en-US" sz="2800" b="1" dirty="0" smtClean="0"/>
              <a:t> </a:t>
            </a:r>
            <a:r>
              <a:rPr lang="en-US" sz="2800" b="1" dirty="0" err="1" smtClean="0"/>
              <a:t>gi</a:t>
            </a:r>
            <a:r>
              <a:rPr lang="en-US" sz="2800" b="1" dirty="0" smtClean="0"/>
              <a:t> </a:t>
            </a:r>
            <a:r>
              <a:rPr lang="en-US" sz="2800" b="1" dirty="0" err="1" smtClean="0"/>
              <a:t>oen</a:t>
            </a:r>
            <a:r>
              <a:rPr lang="en-US" sz="2800" b="1" dirty="0" smtClean="0"/>
              <a:t> </a:t>
            </a:r>
            <a:r>
              <a:rPr lang="en-US" sz="2800" b="1" dirty="0" err="1" smtClean="0"/>
              <a:t>alasani</a:t>
            </a:r>
            <a:r>
              <a:rPr lang="en-US" sz="2800" b="1" dirty="0" smtClean="0"/>
              <a:t> </a:t>
            </a:r>
            <a:r>
              <a:rPr lang="en-US" sz="2800" b="1" dirty="0" err="1" smtClean="0"/>
              <a:t>disi</a:t>
            </a:r>
            <a:r>
              <a:rPr lang="en-US" sz="2800" b="1" dirty="0" smtClean="0"/>
              <a:t> </a:t>
            </a:r>
            <a:r>
              <a:rPr lang="en-US" sz="2800" b="1" dirty="0" err="1" smtClean="0"/>
              <a:t>oen</a:t>
            </a:r>
            <a:r>
              <a:rPr lang="en-US" sz="2800" b="1" dirty="0" smtClean="0"/>
              <a:t> </a:t>
            </a:r>
            <a:r>
              <a:rPr lang="en-US" sz="2800" b="1" dirty="0" err="1" smtClean="0"/>
              <a:t>abi</a:t>
            </a:r>
            <a:r>
              <a:rPr lang="en-US" sz="2800" b="1" dirty="0" smtClean="0"/>
              <a:t> </a:t>
            </a:r>
            <a:r>
              <a:rPr lang="en-US" sz="2800" b="1" dirty="0" err="1" smtClean="0"/>
              <a:t>fanowdoe</a:t>
            </a:r>
            <a:r>
              <a:rPr lang="en-US" sz="2800" b="1" dirty="0" smtClean="0"/>
              <a:t> foe Hem </a:t>
            </a:r>
            <a:r>
              <a:rPr lang="en-US" sz="2800" b="1" dirty="0" err="1" smtClean="0"/>
              <a:t>goedoe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glori</a:t>
            </a:r>
            <a:r>
              <a:rPr lang="en-US" sz="2800" b="1" dirty="0" smtClean="0"/>
              <a:t> </a:t>
            </a:r>
            <a:r>
              <a:rPr lang="en-US" sz="2800" b="1" dirty="0" err="1" smtClean="0"/>
              <a:t>doro</a:t>
            </a:r>
            <a:r>
              <a:rPr lang="en-US" sz="2800" b="1" dirty="0" smtClean="0"/>
              <a:t> </a:t>
            </a:r>
            <a:r>
              <a:rPr lang="en-US" sz="2800" b="1" dirty="0" err="1" smtClean="0"/>
              <a:t>Kristus</a:t>
            </a:r>
            <a:r>
              <a:rPr lang="en-US" sz="2800" b="1" dirty="0" smtClean="0"/>
              <a:t> </a:t>
            </a:r>
            <a:r>
              <a:rPr lang="en-US" sz="2800" b="1" dirty="0" err="1" smtClean="0"/>
              <a:t>Jezus</a:t>
            </a:r>
            <a:r>
              <a:rPr lang="en-US" sz="2800" b="1" dirty="0" smtClean="0"/>
              <a:t>.</a:t>
            </a:r>
          </a:p>
          <a:p>
            <a:pPr eaLnBrk="1" hangingPunct="1">
              <a:lnSpc>
                <a:spcPct val="80000"/>
              </a:lnSpc>
            </a:pPr>
            <a:endParaRPr lang="en-US" sz="2800" b="1" dirty="0" smtClean="0"/>
          </a:p>
          <a:p>
            <a:pPr eaLnBrk="1" hangingPunct="1">
              <a:lnSpc>
                <a:spcPct val="80000"/>
              </a:lnSpc>
            </a:pPr>
            <a:r>
              <a:rPr lang="en-US" sz="2800" b="1" dirty="0" smtClean="0"/>
              <a:t>Heb. 11:1</a:t>
            </a:r>
            <a:r>
              <a:rPr lang="en-US" sz="2800" dirty="0" smtClean="0"/>
              <a:t> </a:t>
            </a:r>
            <a:r>
              <a:rPr lang="en-US" sz="2800" b="1" dirty="0" smtClean="0"/>
              <a:t>Now </a:t>
            </a:r>
            <a:r>
              <a:rPr lang="en-US" sz="2800" b="1" dirty="0" err="1" smtClean="0"/>
              <a:t>bribi</a:t>
            </a:r>
            <a:r>
              <a:rPr lang="en-US" sz="2800" b="1" dirty="0" smtClean="0"/>
              <a:t> de </a:t>
            </a:r>
            <a:r>
              <a:rPr lang="en-US" sz="2800" b="1" dirty="0" err="1" smtClean="0"/>
              <a:t>da</a:t>
            </a:r>
            <a:r>
              <a:rPr lang="en-US" sz="2800" b="1" dirty="0" smtClean="0"/>
              <a:t> </a:t>
            </a:r>
            <a:r>
              <a:rPr lang="en-US" sz="2800" b="1" dirty="0" err="1" smtClean="0"/>
              <a:t>fondamenti</a:t>
            </a:r>
            <a:r>
              <a:rPr lang="en-US" sz="2800" b="1" dirty="0" smtClean="0"/>
              <a:t> foe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wi</a:t>
            </a:r>
            <a:r>
              <a:rPr lang="en-US" sz="2800" b="1" dirty="0" smtClean="0"/>
              <a:t> de </a:t>
            </a:r>
            <a:r>
              <a:rPr lang="en-US" sz="2800" b="1" dirty="0" err="1" smtClean="0"/>
              <a:t>hopoe</a:t>
            </a:r>
            <a:r>
              <a:rPr lang="en-US" sz="2800" b="1" dirty="0" smtClean="0"/>
              <a:t>, en </a:t>
            </a:r>
            <a:r>
              <a:rPr lang="en-US" sz="2800" b="1" dirty="0" err="1" smtClean="0"/>
              <a:t>da</a:t>
            </a:r>
            <a:r>
              <a:rPr lang="en-US" sz="2800" b="1" dirty="0" smtClean="0"/>
              <a:t> </a:t>
            </a:r>
            <a:r>
              <a:rPr lang="en-US" sz="2800" b="1" dirty="0" err="1" smtClean="0"/>
              <a:t>bewijs</a:t>
            </a:r>
            <a:r>
              <a:rPr lang="en-US" sz="2800" b="1" dirty="0" smtClean="0"/>
              <a:t> foe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wi</a:t>
            </a:r>
            <a:r>
              <a:rPr lang="en-US" sz="2800" b="1" dirty="0" smtClean="0"/>
              <a:t> no </a:t>
            </a:r>
            <a:r>
              <a:rPr lang="en-US" sz="2800" b="1" dirty="0" err="1" smtClean="0"/>
              <a:t>si</a:t>
            </a:r>
            <a:r>
              <a:rPr lang="en-US" sz="2800" b="1" dirty="0" smtClean="0"/>
              <a:t>.</a:t>
            </a:r>
          </a:p>
          <a:p>
            <a:pPr eaLnBrk="1" hangingPunct="1">
              <a:lnSpc>
                <a:spcPct val="80000"/>
              </a:lnSpc>
              <a:buNone/>
            </a:pPr>
            <a:endParaRPr lang="en-US" sz="2800" b="1" dirty="0" smtClean="0"/>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Footer Placeholder 4"/>
          <p:cNvSpPr>
            <a:spLocks noGrp="1"/>
          </p:cNvSpPr>
          <p:nvPr>
            <p:ph type="ftr" sz="quarter" idx="11"/>
          </p:nvPr>
        </p:nvSpPr>
        <p:spPr>
          <a:noFill/>
        </p:spPr>
        <p:txBody>
          <a:bodyPr/>
          <a:lstStyle/>
          <a:p>
            <a:r>
              <a:rPr lang="en-US" smtClean="0"/>
              <a:t>Faste nanga Begi</a:t>
            </a:r>
            <a:endParaRPr lang="en-US"/>
          </a:p>
        </p:txBody>
      </p:sp>
      <p:sp>
        <p:nvSpPr>
          <p:cNvPr id="9220" name="Slide Number Placeholder 5"/>
          <p:cNvSpPr>
            <a:spLocks noGrp="1"/>
          </p:cNvSpPr>
          <p:nvPr>
            <p:ph type="sldNum" sz="quarter" idx="12"/>
          </p:nvPr>
        </p:nvSpPr>
        <p:spPr>
          <a:noFill/>
        </p:spPr>
        <p:txBody>
          <a:bodyPr/>
          <a:lstStyle/>
          <a:p>
            <a:fld id="{A16BB739-2FAA-4E0F-BFC0-A7EA34673197}" type="slidenum">
              <a:rPr lang="en-US"/>
              <a:pPr/>
              <a:t>45</a:t>
            </a:fld>
            <a:endParaRPr lang="en-US"/>
          </a:p>
        </p:txBody>
      </p:sp>
      <p:sp>
        <p:nvSpPr>
          <p:cNvPr id="9221" name="Rectangle 2"/>
          <p:cNvSpPr>
            <a:spLocks noGrp="1" noChangeArrowheads="1"/>
          </p:cNvSpPr>
          <p:nvPr>
            <p:ph type="title"/>
          </p:nvPr>
        </p:nvSpPr>
        <p:spPr/>
        <p:txBody>
          <a:bodyPr/>
          <a:lstStyle/>
          <a:p>
            <a:pPr eaLnBrk="1" hangingPunct="1"/>
            <a:r>
              <a:rPr lang="en-US" smtClean="0"/>
              <a:t>Begi nanga bribi op basis foe dem pramisi</a:t>
            </a:r>
          </a:p>
        </p:txBody>
      </p:sp>
      <p:sp>
        <p:nvSpPr>
          <p:cNvPr id="9222" name="Rectangle 3"/>
          <p:cNvSpPr>
            <a:spLocks noGrp="1" noChangeArrowheads="1"/>
          </p:cNvSpPr>
          <p:nvPr>
            <p:ph type="body" idx="1"/>
          </p:nvPr>
        </p:nvSpPr>
        <p:spPr>
          <a:xfrm>
            <a:off x="142875" y="2017713"/>
            <a:ext cx="8812213" cy="4114800"/>
          </a:xfrm>
        </p:spPr>
        <p:txBody>
          <a:bodyPr/>
          <a:lstStyle/>
          <a:p>
            <a:pPr eaLnBrk="1" hangingPunct="1">
              <a:lnSpc>
                <a:spcPct val="90000"/>
              </a:lnSpc>
            </a:pPr>
            <a:r>
              <a:rPr lang="en-US" sz="2800" b="1" dirty="0" smtClean="0"/>
              <a:t>Mk.  11:22. En </a:t>
            </a:r>
            <a:r>
              <a:rPr lang="en-US" sz="2800" b="1" dirty="0" err="1" smtClean="0"/>
              <a:t>Jezus</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hem </a:t>
            </a:r>
            <a:r>
              <a:rPr lang="en-US" sz="2800" b="1" dirty="0" err="1" smtClean="0"/>
              <a:t>taki</a:t>
            </a:r>
            <a:r>
              <a:rPr lang="en-US" sz="2800" b="1" dirty="0" smtClean="0"/>
              <a:t>: </a:t>
            </a:r>
            <a:r>
              <a:rPr lang="en-US" sz="2800" b="1" dirty="0" err="1" smtClean="0"/>
              <a:t>Bribi</a:t>
            </a:r>
            <a:r>
              <a:rPr lang="en-US" sz="2800" b="1" dirty="0" smtClean="0"/>
              <a:t> </a:t>
            </a:r>
            <a:r>
              <a:rPr lang="en-US" sz="2800" b="1" dirty="0" err="1" smtClean="0"/>
              <a:t>na</a:t>
            </a:r>
            <a:r>
              <a:rPr lang="en-US" sz="2800" b="1" dirty="0" smtClean="0"/>
              <a:t> </a:t>
            </a:r>
            <a:r>
              <a:rPr lang="en-US" sz="2800" b="1" dirty="0" err="1" smtClean="0"/>
              <a:t>Gado</a:t>
            </a:r>
            <a:r>
              <a:rPr lang="en-US" sz="2800" b="1" dirty="0" smtClean="0"/>
              <a:t>.  23. Foe </a:t>
            </a:r>
            <a:r>
              <a:rPr lang="en-US" sz="2800" b="1" dirty="0" err="1" smtClean="0"/>
              <a:t>troe</a:t>
            </a:r>
            <a:r>
              <a:rPr lang="en-US" sz="2800" b="1" dirty="0" smtClean="0"/>
              <a:t>, Mi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oenoe</a:t>
            </a:r>
            <a:r>
              <a:rPr lang="en-US" sz="2800" b="1" dirty="0" smtClean="0"/>
              <a:t> </a:t>
            </a:r>
            <a:r>
              <a:rPr lang="en-US" sz="2800" b="1" dirty="0" err="1" smtClean="0"/>
              <a:t>taki</a:t>
            </a:r>
            <a:r>
              <a:rPr lang="en-US" sz="2800" b="1" dirty="0" smtClean="0"/>
              <a:t>: </a:t>
            </a:r>
            <a:r>
              <a:rPr lang="en-US" sz="2800" b="1" dirty="0" err="1" smtClean="0"/>
              <a:t>Da</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sa</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da</a:t>
            </a:r>
            <a:r>
              <a:rPr lang="en-US" sz="2800" b="1" dirty="0" smtClean="0"/>
              <a:t> </a:t>
            </a:r>
            <a:r>
              <a:rPr lang="en-US" sz="2800" b="1" dirty="0" err="1" smtClean="0"/>
              <a:t>bergi</a:t>
            </a:r>
            <a:r>
              <a:rPr lang="en-US" sz="2800" b="1" dirty="0" smtClean="0"/>
              <a:t> </a:t>
            </a:r>
            <a:r>
              <a:rPr lang="en-US" sz="2800" b="1" dirty="0" err="1" smtClean="0"/>
              <a:t>disi</a:t>
            </a:r>
            <a:r>
              <a:rPr lang="en-US" sz="2800" b="1" dirty="0" smtClean="0"/>
              <a:t> </a:t>
            </a:r>
            <a:r>
              <a:rPr lang="en-US" sz="2800" b="1" dirty="0" err="1" smtClean="0"/>
              <a:t>taki</a:t>
            </a:r>
            <a:r>
              <a:rPr lang="en-US" sz="2800" b="1" dirty="0" smtClean="0"/>
              <a:t>: </a:t>
            </a:r>
            <a:r>
              <a:rPr lang="en-US" sz="2800" b="1" dirty="0" err="1" smtClean="0"/>
              <a:t>Opo</a:t>
            </a:r>
            <a:r>
              <a:rPr lang="en-US" sz="2800" b="1" dirty="0" smtClean="0"/>
              <a:t> </a:t>
            </a:r>
            <a:r>
              <a:rPr lang="en-US" sz="2800" b="1" dirty="0" err="1" smtClean="0"/>
              <a:t>komopo</a:t>
            </a:r>
            <a:r>
              <a:rPr lang="en-US" sz="2800" b="1" dirty="0" smtClean="0"/>
              <a:t>, go </a:t>
            </a:r>
            <a:r>
              <a:rPr lang="en-US" sz="2800" b="1" dirty="0" err="1" smtClean="0"/>
              <a:t>trowe</a:t>
            </a:r>
            <a:r>
              <a:rPr lang="en-US" sz="2800" b="1" dirty="0" smtClean="0"/>
              <a:t> </a:t>
            </a:r>
            <a:r>
              <a:rPr lang="en-US" sz="2800" b="1" dirty="0" err="1" smtClean="0"/>
              <a:t>joesrefi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zee; en a no </a:t>
            </a:r>
            <a:r>
              <a:rPr lang="en-US" sz="2800" b="1" dirty="0" err="1" smtClean="0"/>
              <a:t>mankeri</a:t>
            </a:r>
            <a:r>
              <a:rPr lang="en-US" sz="2800" b="1" dirty="0" smtClean="0"/>
              <a:t> </a:t>
            </a:r>
            <a:r>
              <a:rPr lang="en-US" sz="2800" b="1" dirty="0" err="1" smtClean="0"/>
              <a:t>bribi</a:t>
            </a:r>
            <a:r>
              <a:rPr lang="en-US" sz="2800" b="1" dirty="0" smtClean="0"/>
              <a:t> </a:t>
            </a:r>
            <a:r>
              <a:rPr lang="en-US" sz="2800" b="1" dirty="0" err="1" smtClean="0"/>
              <a:t>na</a:t>
            </a:r>
            <a:r>
              <a:rPr lang="en-US" sz="2800" b="1" dirty="0" smtClean="0"/>
              <a:t> </a:t>
            </a:r>
            <a:r>
              <a:rPr lang="en-US" sz="2800" b="1" dirty="0" err="1" smtClean="0"/>
              <a:t>ini</a:t>
            </a:r>
            <a:r>
              <a:rPr lang="en-US" sz="2800" b="1" dirty="0" smtClean="0"/>
              <a:t> hem </a:t>
            </a:r>
            <a:r>
              <a:rPr lang="en-US" sz="2800" b="1" dirty="0" err="1" smtClean="0"/>
              <a:t>hati</a:t>
            </a:r>
            <a:r>
              <a:rPr lang="en-US" sz="2800" b="1" dirty="0" smtClean="0"/>
              <a:t>, ma a </a:t>
            </a:r>
            <a:r>
              <a:rPr lang="en-US" sz="2800" b="1" dirty="0" err="1" smtClean="0"/>
              <a:t>bribi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kaba</a:t>
            </a:r>
            <a:r>
              <a:rPr lang="en-US" sz="2800" b="1" dirty="0" smtClean="0"/>
              <a:t> </a:t>
            </a:r>
            <a:r>
              <a:rPr lang="en-US" sz="2800" b="1" dirty="0" err="1" smtClean="0"/>
              <a:t>sa</a:t>
            </a:r>
            <a:r>
              <a:rPr lang="en-US" sz="2800" b="1" dirty="0" smtClean="0"/>
              <a:t> </a:t>
            </a:r>
            <a:r>
              <a:rPr lang="en-US" sz="2800" b="1" dirty="0" err="1" smtClean="0"/>
              <a:t>pasa</a:t>
            </a:r>
            <a:r>
              <a:rPr lang="en-US" sz="2800" b="1" dirty="0" smtClean="0"/>
              <a:t> so; </a:t>
            </a:r>
            <a:r>
              <a:rPr lang="en-US" sz="2800" b="1" dirty="0" err="1" smtClean="0"/>
              <a:t>da</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 </a:t>
            </a:r>
            <a:r>
              <a:rPr lang="en-US" sz="2800" b="1" dirty="0" err="1" smtClean="0"/>
              <a:t>aksi</a:t>
            </a:r>
            <a:r>
              <a:rPr lang="en-US" sz="2800" b="1" dirty="0" smtClean="0"/>
              <a:t> </a:t>
            </a:r>
            <a:r>
              <a:rPr lang="en-US" sz="2800" b="1" dirty="0" err="1" smtClean="0"/>
              <a:t>sa</a:t>
            </a:r>
            <a:r>
              <a:rPr lang="en-US" sz="2800" b="1" dirty="0" smtClean="0"/>
              <a:t> </a:t>
            </a:r>
            <a:r>
              <a:rPr lang="en-US" sz="2800" b="1" dirty="0" err="1" smtClean="0"/>
              <a:t>pasa</a:t>
            </a:r>
            <a:r>
              <a:rPr lang="en-US" sz="2800" b="1" dirty="0" smtClean="0"/>
              <a:t>.  24. Foe </a:t>
            </a:r>
            <a:r>
              <a:rPr lang="en-US" sz="2800" b="1" dirty="0" err="1" smtClean="0"/>
              <a:t>dat'ede</a:t>
            </a:r>
            <a:r>
              <a:rPr lang="en-US" sz="2800" b="1" dirty="0" smtClean="0"/>
              <a:t> Mi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oen</a:t>
            </a:r>
            <a:r>
              <a:rPr lang="en-US" sz="2800" b="1" dirty="0" smtClean="0"/>
              <a:t> </a:t>
            </a:r>
            <a:r>
              <a:rPr lang="en-US" sz="2800" b="1" dirty="0" err="1" smtClean="0"/>
              <a:t>taki</a:t>
            </a:r>
            <a:r>
              <a:rPr lang="en-US" sz="2800" b="1" dirty="0" smtClean="0"/>
              <a:t>: </a:t>
            </a:r>
            <a:r>
              <a:rPr lang="en-US" sz="2800" b="1" dirty="0" err="1" smtClean="0"/>
              <a:t>Sortoe</a:t>
            </a:r>
            <a:r>
              <a:rPr lang="en-US" sz="2800" b="1" dirty="0" smtClean="0"/>
              <a:t> </a:t>
            </a:r>
            <a:r>
              <a:rPr lang="en-US" sz="2800" b="1" dirty="0" err="1" smtClean="0"/>
              <a:t>sani</a:t>
            </a:r>
            <a:r>
              <a:rPr lang="en-US" sz="2800" b="1" dirty="0" smtClean="0"/>
              <a:t> </a:t>
            </a:r>
            <a:r>
              <a:rPr lang="en-US" sz="2800" b="1" dirty="0" err="1" smtClean="0"/>
              <a:t>oen</a:t>
            </a:r>
            <a:r>
              <a:rPr lang="en-US" sz="2800" b="1" dirty="0" smtClean="0"/>
              <a:t> </a:t>
            </a:r>
            <a:r>
              <a:rPr lang="en-US" sz="2800" b="1" dirty="0" err="1" smtClean="0"/>
              <a:t>wani</a:t>
            </a:r>
            <a:r>
              <a:rPr lang="en-US" sz="2800" b="1" dirty="0" smtClean="0"/>
              <a:t> </a:t>
            </a:r>
            <a:r>
              <a:rPr lang="en-US" sz="2800" b="1" dirty="0" err="1" smtClean="0"/>
              <a:t>te</a:t>
            </a:r>
            <a:r>
              <a:rPr lang="en-US" sz="2800" b="1" dirty="0" smtClean="0"/>
              <a:t> </a:t>
            </a:r>
            <a:r>
              <a:rPr lang="en-US" sz="2800" b="1" dirty="0" err="1" smtClean="0"/>
              <a:t>oen</a:t>
            </a:r>
            <a:r>
              <a:rPr lang="en-US" sz="2800" b="1" dirty="0" smtClean="0"/>
              <a:t> </a:t>
            </a:r>
            <a:r>
              <a:rPr lang="en-US" sz="2800" b="1" dirty="0" err="1" smtClean="0"/>
              <a:t>begi</a:t>
            </a:r>
            <a:r>
              <a:rPr lang="en-US" sz="2800" b="1" dirty="0" smtClean="0"/>
              <a:t>, </a:t>
            </a:r>
            <a:r>
              <a:rPr lang="en-US" sz="2800" b="1" dirty="0" err="1" smtClean="0"/>
              <a:t>bribi</a:t>
            </a:r>
            <a:r>
              <a:rPr lang="en-US" sz="2800" b="1" dirty="0" smtClean="0"/>
              <a:t> </a:t>
            </a:r>
            <a:r>
              <a:rPr lang="en-US" sz="2800" b="1" dirty="0" err="1" smtClean="0"/>
              <a:t>dati</a:t>
            </a:r>
            <a:r>
              <a:rPr lang="en-US" sz="2800" b="1" dirty="0" smtClean="0"/>
              <a:t> </a:t>
            </a:r>
            <a:r>
              <a:rPr lang="en-US" sz="2800" b="1" dirty="0" err="1" smtClean="0"/>
              <a:t>oen</a:t>
            </a:r>
            <a:r>
              <a:rPr lang="en-US" sz="2800" b="1" dirty="0" smtClean="0"/>
              <a:t> </a:t>
            </a:r>
            <a:r>
              <a:rPr lang="en-US" sz="2800" b="1" dirty="0" err="1" smtClean="0"/>
              <a:t>sa</a:t>
            </a:r>
            <a:r>
              <a:rPr lang="en-US" sz="2800" b="1" dirty="0" smtClean="0"/>
              <a:t> </a:t>
            </a:r>
            <a:r>
              <a:rPr lang="en-US" sz="2800" b="1" dirty="0" err="1" smtClean="0"/>
              <a:t>kisi</a:t>
            </a:r>
            <a:r>
              <a:rPr lang="en-US" sz="2800" b="1" dirty="0" smtClean="0"/>
              <a:t> </a:t>
            </a:r>
            <a:r>
              <a:rPr lang="en-US" sz="2800" b="1" dirty="0" err="1" smtClean="0"/>
              <a:t>dem</a:t>
            </a:r>
            <a:r>
              <a:rPr lang="en-US" sz="2800" b="1" dirty="0" smtClean="0"/>
              <a:t>, en </a:t>
            </a:r>
            <a:r>
              <a:rPr lang="en-US" sz="2800" b="1" dirty="0" err="1" smtClean="0"/>
              <a:t>oen</a:t>
            </a:r>
            <a:r>
              <a:rPr lang="en-US" sz="2800" b="1" dirty="0" smtClean="0"/>
              <a:t> </a:t>
            </a:r>
            <a:r>
              <a:rPr lang="en-US" sz="2800" b="1" dirty="0" err="1" smtClean="0"/>
              <a:t>sa</a:t>
            </a:r>
            <a:r>
              <a:rPr lang="en-US" sz="2800" b="1" dirty="0" smtClean="0"/>
              <a:t> </a:t>
            </a:r>
            <a:r>
              <a:rPr lang="en-US" sz="2800" b="1" dirty="0" err="1" smtClean="0"/>
              <a:t>abi</a:t>
            </a:r>
            <a:r>
              <a:rPr lang="en-US" sz="2800" b="1" dirty="0" smtClean="0"/>
              <a:t> </a:t>
            </a:r>
            <a:r>
              <a:rPr lang="en-US" sz="2800" b="1" dirty="0" err="1" smtClean="0"/>
              <a:t>dem</a:t>
            </a:r>
            <a:r>
              <a:rPr lang="en-US" sz="2800" b="1" dirty="0" smtClean="0"/>
              <a:t>.</a:t>
            </a: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Footer Placeholder 4"/>
          <p:cNvSpPr>
            <a:spLocks noGrp="1"/>
          </p:cNvSpPr>
          <p:nvPr>
            <p:ph type="ftr" sz="quarter" idx="11"/>
          </p:nvPr>
        </p:nvSpPr>
        <p:spPr>
          <a:noFill/>
        </p:spPr>
        <p:txBody>
          <a:bodyPr/>
          <a:lstStyle/>
          <a:p>
            <a:r>
              <a:rPr lang="en-US" smtClean="0"/>
              <a:t>Faste nanga Begi</a:t>
            </a:r>
            <a:endParaRPr lang="en-US"/>
          </a:p>
        </p:txBody>
      </p:sp>
      <p:sp>
        <p:nvSpPr>
          <p:cNvPr id="10244" name="Slide Number Placeholder 5"/>
          <p:cNvSpPr>
            <a:spLocks noGrp="1"/>
          </p:cNvSpPr>
          <p:nvPr>
            <p:ph type="sldNum" sz="quarter" idx="12"/>
          </p:nvPr>
        </p:nvSpPr>
        <p:spPr>
          <a:noFill/>
        </p:spPr>
        <p:txBody>
          <a:bodyPr/>
          <a:lstStyle/>
          <a:p>
            <a:fld id="{94A319B0-53D4-4645-AF35-C1E006CEB27E}" type="slidenum">
              <a:rPr lang="en-US"/>
              <a:pPr/>
              <a:t>46</a:t>
            </a:fld>
            <a:endParaRPr lang="en-US"/>
          </a:p>
        </p:txBody>
      </p:sp>
      <p:sp>
        <p:nvSpPr>
          <p:cNvPr id="10245" name="Rectangle 2"/>
          <p:cNvSpPr>
            <a:spLocks noGrp="1" noChangeArrowheads="1"/>
          </p:cNvSpPr>
          <p:nvPr>
            <p:ph type="title"/>
          </p:nvPr>
        </p:nvSpPr>
        <p:spPr/>
        <p:txBody>
          <a:bodyPr/>
          <a:lstStyle/>
          <a:p>
            <a:pPr eaLnBrk="1" hangingPunct="1"/>
            <a:r>
              <a:rPr lang="en-US" smtClean="0"/>
              <a:t>Wi bribi kom moro bigi nanga da woortoe</a:t>
            </a:r>
          </a:p>
        </p:txBody>
      </p:sp>
      <p:sp>
        <p:nvSpPr>
          <p:cNvPr id="10246" name="Rectangle 3"/>
          <p:cNvSpPr>
            <a:spLocks noGrp="1" noChangeArrowheads="1"/>
          </p:cNvSpPr>
          <p:nvPr>
            <p:ph type="body" idx="1"/>
          </p:nvPr>
        </p:nvSpPr>
        <p:spPr>
          <a:xfrm>
            <a:off x="190440" y="2017713"/>
            <a:ext cx="8764648" cy="4114800"/>
          </a:xfrm>
        </p:spPr>
        <p:txBody>
          <a:bodyPr/>
          <a:lstStyle/>
          <a:p>
            <a:pPr eaLnBrk="1" hangingPunct="1">
              <a:lnSpc>
                <a:spcPct val="80000"/>
              </a:lnSpc>
            </a:pPr>
            <a:r>
              <a:rPr lang="en-US" sz="2800" smtClean="0"/>
              <a:t>Wi moesoe teki tem foe meditate tapoe hem, stoeka hem, enz.</a:t>
            </a:r>
          </a:p>
          <a:p>
            <a:pPr eaLnBrk="1" hangingPunct="1">
              <a:lnSpc>
                <a:spcPct val="80000"/>
              </a:lnSpc>
            </a:pPr>
            <a:r>
              <a:rPr lang="en-US" sz="2800" smtClean="0"/>
              <a:t>Da woortoe abi krakti:</a:t>
            </a:r>
          </a:p>
          <a:p>
            <a:pPr eaLnBrk="1" hangingPunct="1">
              <a:lnSpc>
                <a:spcPct val="80000"/>
              </a:lnSpc>
            </a:pPr>
            <a:r>
              <a:rPr lang="en-US" sz="2800" b="1" smtClean="0"/>
              <a:t>Ps. 119:130 Te Joe woortoe kom na ini, a gi leti; a gi froestan na da soema disi mankeri hem.</a:t>
            </a:r>
          </a:p>
          <a:p>
            <a:pPr eaLnBrk="1" hangingPunct="1">
              <a:lnSpc>
                <a:spcPct val="80000"/>
              </a:lnSpc>
            </a:pPr>
            <a:r>
              <a:rPr lang="en-US" sz="2800" b="1" smtClean="0"/>
              <a:t>I Petrus 1:23 Leki soema disi de gebore njoen baka, no doro siri disi kan pori, ma doro siri disi noiti kan pori, doro da woortoe foe Gado, disi de </a:t>
            </a:r>
            <a:r>
              <a:rPr lang="en-US" sz="2800" b="1" smtClean="0">
                <a:solidFill>
                  <a:schemeClr val="accent2"/>
                </a:solidFill>
              </a:rPr>
              <a:t>libi</a:t>
            </a:r>
            <a:r>
              <a:rPr lang="en-US" sz="2800" b="1" smtClean="0"/>
              <a:t> en </a:t>
            </a:r>
            <a:r>
              <a:rPr lang="en-US" sz="2800" b="1" smtClean="0">
                <a:solidFill>
                  <a:schemeClr val="accent2"/>
                </a:solidFill>
              </a:rPr>
              <a:t>tan foe teego</a:t>
            </a:r>
            <a:r>
              <a:rPr lang="en-US" sz="2800" b="1" smtClean="0"/>
              <a:t>.</a:t>
            </a:r>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Footer Placeholder 4"/>
          <p:cNvSpPr>
            <a:spLocks noGrp="1"/>
          </p:cNvSpPr>
          <p:nvPr>
            <p:ph type="ftr" sz="quarter" idx="11"/>
          </p:nvPr>
        </p:nvSpPr>
        <p:spPr>
          <a:noFill/>
        </p:spPr>
        <p:txBody>
          <a:bodyPr/>
          <a:lstStyle/>
          <a:p>
            <a:r>
              <a:rPr lang="en-US" smtClean="0"/>
              <a:t>Faste nanga Begi</a:t>
            </a:r>
            <a:endParaRPr lang="en-US"/>
          </a:p>
        </p:txBody>
      </p:sp>
      <p:sp>
        <p:nvSpPr>
          <p:cNvPr id="11268" name="Slide Number Placeholder 5"/>
          <p:cNvSpPr>
            <a:spLocks noGrp="1"/>
          </p:cNvSpPr>
          <p:nvPr>
            <p:ph type="sldNum" sz="quarter" idx="12"/>
          </p:nvPr>
        </p:nvSpPr>
        <p:spPr>
          <a:noFill/>
        </p:spPr>
        <p:txBody>
          <a:bodyPr/>
          <a:lstStyle/>
          <a:p>
            <a:fld id="{783BB092-9C20-4737-AE96-2727FE1B0525}" type="slidenum">
              <a:rPr lang="en-US"/>
              <a:pPr/>
              <a:t>47</a:t>
            </a:fld>
            <a:endParaRPr lang="en-US"/>
          </a:p>
        </p:txBody>
      </p:sp>
      <p:sp>
        <p:nvSpPr>
          <p:cNvPr id="11269" name="Rectangle 2"/>
          <p:cNvSpPr>
            <a:spLocks noGrp="1" noChangeArrowheads="1"/>
          </p:cNvSpPr>
          <p:nvPr>
            <p:ph type="title"/>
          </p:nvPr>
        </p:nvSpPr>
        <p:spPr/>
        <p:txBody>
          <a:bodyPr/>
          <a:lstStyle/>
          <a:p>
            <a:pPr eaLnBrk="1" hangingPunct="1"/>
            <a:r>
              <a:rPr lang="en-US" smtClean="0"/>
              <a:t>Da krakti foe da woortoe foe Gado de onbeperkt</a:t>
            </a:r>
          </a:p>
        </p:txBody>
      </p:sp>
      <p:sp>
        <p:nvSpPr>
          <p:cNvPr id="11270" name="Rectangle 3"/>
          <p:cNvSpPr>
            <a:spLocks noGrp="1" noChangeArrowheads="1"/>
          </p:cNvSpPr>
          <p:nvPr>
            <p:ph type="body" idx="1"/>
          </p:nvPr>
        </p:nvSpPr>
        <p:spPr>
          <a:xfrm>
            <a:off x="555570" y="2017713"/>
            <a:ext cx="8399518" cy="4114800"/>
          </a:xfrm>
        </p:spPr>
        <p:txBody>
          <a:bodyPr/>
          <a:lstStyle/>
          <a:p>
            <a:pPr eaLnBrk="1" hangingPunct="1">
              <a:lnSpc>
                <a:spcPct val="90000"/>
              </a:lnSpc>
            </a:pPr>
            <a:r>
              <a:rPr lang="en-US" sz="2800" smtClean="0"/>
              <a:t>A genees, a gi froestan, a meki sani </a:t>
            </a:r>
          </a:p>
          <a:p>
            <a:pPr eaLnBrk="1" hangingPunct="1">
              <a:lnSpc>
                <a:spcPct val="90000"/>
              </a:lnSpc>
            </a:pPr>
            <a:r>
              <a:rPr lang="en-US" sz="2800" b="1" smtClean="0"/>
              <a:t>Ps. 33:6</a:t>
            </a:r>
            <a:r>
              <a:rPr lang="en-US" sz="2800" smtClean="0"/>
              <a:t> </a:t>
            </a:r>
            <a:r>
              <a:rPr lang="en-US" sz="2800" b="1" smtClean="0"/>
              <a:t>MASRA ben meki dem hemel doro Hem woortoe; en A ben meki ala dem legre foe dem doro da blo foe Hem mofo.</a:t>
            </a:r>
            <a:endParaRPr lang="en-US" sz="2800" smtClean="0"/>
          </a:p>
          <a:p>
            <a:pPr eaLnBrk="1" hangingPunct="1">
              <a:lnSpc>
                <a:spcPct val="90000"/>
              </a:lnSpc>
            </a:pPr>
            <a:r>
              <a:rPr lang="en-US" sz="2800" b="1" smtClean="0"/>
              <a:t>Mt. 4:4</a:t>
            </a:r>
            <a:r>
              <a:rPr lang="en-US" sz="2800" smtClean="0"/>
              <a:t> </a:t>
            </a:r>
            <a:r>
              <a:rPr lang="en-US" sz="2800" b="1" smtClean="0"/>
              <a:t>Ma </a:t>
            </a:r>
            <a:r>
              <a:rPr lang="en-US" sz="2800" b="1" i="1" smtClean="0"/>
              <a:t>Jezus </a:t>
            </a:r>
            <a:r>
              <a:rPr lang="en-US" sz="2800" b="1" smtClean="0"/>
              <a:t>ben piki hem taki: Boekoe foe Gado taki: Wan soema no sa libi foe brede wawan, ma nanga </a:t>
            </a:r>
            <a:r>
              <a:rPr lang="en-US" sz="2800" b="1" smtClean="0">
                <a:solidFill>
                  <a:schemeClr val="accent2"/>
                </a:solidFill>
              </a:rPr>
              <a:t>ibri woortoe disi komopo foe da mofo foe Gado</a:t>
            </a:r>
            <a:r>
              <a:rPr lang="en-US" sz="2800" b="1" smtClean="0"/>
              <a:t>.</a:t>
            </a:r>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Footer Placeholder 4"/>
          <p:cNvSpPr>
            <a:spLocks noGrp="1"/>
          </p:cNvSpPr>
          <p:nvPr>
            <p:ph type="ftr" sz="quarter" idx="11"/>
          </p:nvPr>
        </p:nvSpPr>
        <p:spPr>
          <a:noFill/>
        </p:spPr>
        <p:txBody>
          <a:bodyPr/>
          <a:lstStyle/>
          <a:p>
            <a:r>
              <a:rPr lang="en-US" smtClean="0"/>
              <a:t>Faste nanga Begi</a:t>
            </a:r>
            <a:endParaRPr lang="en-US"/>
          </a:p>
        </p:txBody>
      </p:sp>
      <p:sp>
        <p:nvSpPr>
          <p:cNvPr id="12292" name="Slide Number Placeholder 5"/>
          <p:cNvSpPr>
            <a:spLocks noGrp="1"/>
          </p:cNvSpPr>
          <p:nvPr>
            <p:ph type="sldNum" sz="quarter" idx="12"/>
          </p:nvPr>
        </p:nvSpPr>
        <p:spPr>
          <a:noFill/>
        </p:spPr>
        <p:txBody>
          <a:bodyPr/>
          <a:lstStyle/>
          <a:p>
            <a:fld id="{D4B65D4B-8B56-4588-A917-88729CB6FFF6}" type="slidenum">
              <a:rPr lang="en-US"/>
              <a:pPr/>
              <a:t>48</a:t>
            </a:fld>
            <a:endParaRPr lang="en-US"/>
          </a:p>
        </p:txBody>
      </p:sp>
      <p:sp>
        <p:nvSpPr>
          <p:cNvPr id="12293" name="Rectangle 2"/>
          <p:cNvSpPr>
            <a:spLocks noGrp="1" noChangeArrowheads="1"/>
          </p:cNvSpPr>
          <p:nvPr>
            <p:ph type="title"/>
          </p:nvPr>
        </p:nvSpPr>
        <p:spPr/>
        <p:txBody>
          <a:bodyPr/>
          <a:lstStyle/>
          <a:p>
            <a:pPr eaLnBrk="1" hangingPunct="1"/>
            <a:r>
              <a:rPr lang="en-US" smtClean="0"/>
              <a:t>Da krakti foe da broedoe foe Jezus</a:t>
            </a:r>
          </a:p>
        </p:txBody>
      </p:sp>
      <p:sp>
        <p:nvSpPr>
          <p:cNvPr id="12294" name="Rectangle 3"/>
          <p:cNvSpPr>
            <a:spLocks noGrp="1" noChangeArrowheads="1"/>
          </p:cNvSpPr>
          <p:nvPr>
            <p:ph type="body" idx="1"/>
          </p:nvPr>
        </p:nvSpPr>
        <p:spPr>
          <a:xfrm>
            <a:off x="287338" y="2017713"/>
            <a:ext cx="8667750" cy="4114800"/>
          </a:xfrm>
        </p:spPr>
        <p:txBody>
          <a:bodyPr/>
          <a:lstStyle/>
          <a:p>
            <a:pPr eaLnBrk="1" hangingPunct="1">
              <a:lnSpc>
                <a:spcPct val="80000"/>
              </a:lnSpc>
            </a:pPr>
            <a:r>
              <a:rPr lang="en-US" sz="2800" dirty="0" err="1" smtClean="0"/>
              <a:t>Wi</a:t>
            </a:r>
            <a:r>
              <a:rPr lang="en-US" sz="2800" dirty="0" smtClean="0"/>
              <a:t> </a:t>
            </a:r>
            <a:r>
              <a:rPr lang="en-US" sz="2800" dirty="0" err="1" smtClean="0"/>
              <a:t>kan</a:t>
            </a:r>
            <a:r>
              <a:rPr lang="en-US" sz="2800" dirty="0" smtClean="0"/>
              <a:t> </a:t>
            </a:r>
            <a:r>
              <a:rPr lang="en-US" sz="2800" dirty="0" err="1" smtClean="0"/>
              <a:t>kisi</a:t>
            </a:r>
            <a:r>
              <a:rPr lang="en-US" sz="2800" dirty="0" smtClean="0"/>
              <a:t> </a:t>
            </a:r>
            <a:r>
              <a:rPr lang="en-US" sz="2800" dirty="0" err="1" smtClean="0"/>
              <a:t>dem</a:t>
            </a:r>
            <a:r>
              <a:rPr lang="en-US" sz="2800" dirty="0" smtClean="0"/>
              <a:t> </a:t>
            </a:r>
            <a:r>
              <a:rPr lang="en-US" sz="2800" dirty="0" err="1" smtClean="0"/>
              <a:t>pramisi</a:t>
            </a:r>
            <a:r>
              <a:rPr lang="en-US" sz="2800" dirty="0" smtClean="0"/>
              <a:t> foe </a:t>
            </a:r>
            <a:r>
              <a:rPr lang="en-US" sz="2800" dirty="0" err="1" smtClean="0"/>
              <a:t>Gado</a:t>
            </a:r>
            <a:r>
              <a:rPr lang="en-US" sz="2800" dirty="0" smtClean="0"/>
              <a:t> </a:t>
            </a:r>
            <a:r>
              <a:rPr lang="en-US" sz="2800" dirty="0" err="1" smtClean="0"/>
              <a:t>bikasi</a:t>
            </a:r>
            <a:r>
              <a:rPr lang="en-US" sz="2800" dirty="0" smtClean="0"/>
              <a:t> foe </a:t>
            </a:r>
            <a:r>
              <a:rPr lang="en-US" sz="2800" dirty="0" err="1" smtClean="0"/>
              <a:t>da</a:t>
            </a:r>
            <a:r>
              <a:rPr lang="en-US" sz="2800" dirty="0" smtClean="0"/>
              <a:t> </a:t>
            </a:r>
            <a:r>
              <a:rPr lang="en-US" sz="2800" dirty="0" err="1" smtClean="0"/>
              <a:t>broedoe</a:t>
            </a:r>
            <a:r>
              <a:rPr lang="en-US" sz="2800" dirty="0" smtClean="0"/>
              <a:t> foe </a:t>
            </a:r>
            <a:r>
              <a:rPr lang="en-US" sz="2800" dirty="0" err="1" smtClean="0"/>
              <a:t>Jezus</a:t>
            </a:r>
            <a:r>
              <a:rPr lang="en-US" sz="2800" dirty="0" smtClean="0"/>
              <a:t>, </a:t>
            </a:r>
            <a:r>
              <a:rPr lang="en-US" sz="2800" dirty="0" err="1" smtClean="0"/>
              <a:t>disi</a:t>
            </a:r>
            <a:r>
              <a:rPr lang="en-US" sz="2800" dirty="0" smtClean="0"/>
              <a:t> </a:t>
            </a:r>
            <a:r>
              <a:rPr lang="en-US" sz="2800" dirty="0" err="1" smtClean="0"/>
              <a:t>bai</a:t>
            </a:r>
            <a:r>
              <a:rPr lang="en-US" sz="2800" dirty="0" smtClean="0"/>
              <a:t> </a:t>
            </a:r>
            <a:r>
              <a:rPr lang="en-US" sz="2800" dirty="0" err="1" smtClean="0"/>
              <a:t>wi</a:t>
            </a:r>
            <a:r>
              <a:rPr lang="en-US" sz="2800" dirty="0" smtClean="0"/>
              <a:t> </a:t>
            </a:r>
            <a:r>
              <a:rPr lang="en-US" sz="2800" dirty="0" err="1" smtClean="0"/>
              <a:t>baka</a:t>
            </a:r>
            <a:r>
              <a:rPr lang="en-US" sz="2800" dirty="0" smtClean="0"/>
              <a:t> foe </a:t>
            </a:r>
            <a:r>
              <a:rPr lang="en-US" sz="2800" dirty="0" err="1" smtClean="0"/>
              <a:t>sondoe</a:t>
            </a:r>
            <a:r>
              <a:rPr lang="en-US" sz="2800" dirty="0" smtClean="0"/>
              <a:t>, </a:t>
            </a:r>
            <a:r>
              <a:rPr lang="en-US" sz="2800" dirty="0" err="1" smtClean="0"/>
              <a:t>disi</a:t>
            </a:r>
            <a:r>
              <a:rPr lang="en-US" sz="2800" dirty="0" smtClean="0"/>
              <a:t> </a:t>
            </a:r>
            <a:r>
              <a:rPr lang="en-US" sz="2800" dirty="0" err="1" smtClean="0"/>
              <a:t>krini</a:t>
            </a:r>
            <a:r>
              <a:rPr lang="en-US" sz="2800" dirty="0" smtClean="0"/>
              <a:t> </a:t>
            </a:r>
            <a:r>
              <a:rPr lang="en-US" sz="2800" dirty="0" err="1" smtClean="0"/>
              <a:t>wi</a:t>
            </a:r>
            <a:r>
              <a:rPr lang="en-US" sz="2800" dirty="0" smtClean="0"/>
              <a:t>, en </a:t>
            </a:r>
            <a:r>
              <a:rPr lang="en-US" sz="2800" dirty="0" err="1" smtClean="0"/>
              <a:t>meki</a:t>
            </a:r>
            <a:r>
              <a:rPr lang="en-US" sz="2800" dirty="0" smtClean="0"/>
              <a:t> </a:t>
            </a:r>
            <a:r>
              <a:rPr lang="en-US" sz="2800" dirty="0" err="1" smtClean="0"/>
              <a:t>wi</a:t>
            </a:r>
            <a:r>
              <a:rPr lang="en-US" sz="2800" dirty="0" smtClean="0"/>
              <a:t> </a:t>
            </a:r>
            <a:r>
              <a:rPr lang="en-US" sz="2800" dirty="0" err="1" smtClean="0"/>
              <a:t>kom</a:t>
            </a:r>
            <a:r>
              <a:rPr lang="en-US" sz="2800" dirty="0" smtClean="0"/>
              <a:t>  </a:t>
            </a:r>
            <a:r>
              <a:rPr lang="en-US" sz="2800" dirty="0" err="1" smtClean="0"/>
              <a:t>boen</a:t>
            </a:r>
            <a:r>
              <a:rPr lang="en-US" sz="2800" dirty="0" smtClean="0"/>
              <a:t> </a:t>
            </a:r>
            <a:r>
              <a:rPr lang="en-US" sz="2800" dirty="0" err="1" smtClean="0"/>
              <a:t>baka</a:t>
            </a:r>
            <a:r>
              <a:rPr lang="en-US" sz="2800" dirty="0" smtClean="0"/>
              <a:t> </a:t>
            </a:r>
            <a:r>
              <a:rPr lang="en-US" sz="2800" dirty="0" err="1" smtClean="0"/>
              <a:t>nanga</a:t>
            </a:r>
            <a:r>
              <a:rPr lang="en-US" sz="2800" dirty="0" smtClean="0"/>
              <a:t> </a:t>
            </a:r>
            <a:r>
              <a:rPr lang="en-US" sz="2800" dirty="0" err="1" smtClean="0"/>
              <a:t>Gado</a:t>
            </a:r>
            <a:r>
              <a:rPr lang="en-US" sz="2800" dirty="0" smtClean="0"/>
              <a:t>  </a:t>
            </a:r>
          </a:p>
          <a:p>
            <a:pPr eaLnBrk="1" hangingPunct="1">
              <a:lnSpc>
                <a:spcPct val="80000"/>
              </a:lnSpc>
            </a:pPr>
            <a:r>
              <a:rPr lang="en-US" sz="2800" b="1" dirty="0" err="1" smtClean="0"/>
              <a:t>Efesi</a:t>
            </a:r>
            <a:r>
              <a:rPr lang="en-US" sz="2800" b="1" dirty="0" smtClean="0"/>
              <a:t> 1:7</a:t>
            </a:r>
            <a:r>
              <a:rPr lang="en-US" sz="2800" dirty="0" smtClean="0"/>
              <a:t> </a:t>
            </a:r>
            <a:r>
              <a:rPr lang="en-US" sz="2800" b="1" dirty="0" smtClean="0"/>
              <a:t>A </a:t>
            </a:r>
            <a:r>
              <a:rPr lang="en-US" sz="2800" b="1" dirty="0" err="1" smtClean="0"/>
              <a:t>ben</a:t>
            </a:r>
            <a:r>
              <a:rPr lang="en-US" sz="2800" b="1" dirty="0" smtClean="0"/>
              <a:t> </a:t>
            </a:r>
            <a:r>
              <a:rPr lang="en-US" sz="2800" b="1" dirty="0" err="1" smtClean="0"/>
              <a:t>bai</a:t>
            </a:r>
            <a:r>
              <a:rPr lang="en-US" sz="2800" b="1" dirty="0" smtClean="0"/>
              <a:t> </a:t>
            </a:r>
            <a:r>
              <a:rPr lang="en-US" sz="2800" b="1" dirty="0" err="1" smtClean="0"/>
              <a:t>wi</a:t>
            </a:r>
            <a:r>
              <a:rPr lang="en-US" sz="2800" b="1" dirty="0" smtClean="0"/>
              <a:t> </a:t>
            </a:r>
            <a:r>
              <a:rPr lang="en-US" sz="2800" b="1" dirty="0" err="1" smtClean="0"/>
              <a:t>baka</a:t>
            </a:r>
            <a:r>
              <a:rPr lang="en-US" sz="2800" b="1" dirty="0" smtClean="0"/>
              <a:t> </a:t>
            </a:r>
            <a:r>
              <a:rPr lang="en-US" sz="2800" b="1" dirty="0" err="1" smtClean="0"/>
              <a:t>nanga</a:t>
            </a:r>
            <a:r>
              <a:rPr lang="en-US" sz="2800" b="1" dirty="0" smtClean="0"/>
              <a:t> Hem </a:t>
            </a:r>
            <a:r>
              <a:rPr lang="en-US" sz="2800" b="1" dirty="0" err="1" smtClean="0"/>
              <a:t>broedoe</a:t>
            </a:r>
            <a:r>
              <a:rPr lang="en-US" sz="2800" b="1" dirty="0" smtClean="0"/>
              <a:t>; en </a:t>
            </a:r>
            <a:r>
              <a:rPr lang="en-US" sz="2800" b="1" dirty="0" err="1" smtClean="0"/>
              <a:t>wi</a:t>
            </a:r>
            <a:r>
              <a:rPr lang="en-US" sz="2800" b="1" dirty="0" smtClean="0"/>
              <a:t> </a:t>
            </a:r>
            <a:r>
              <a:rPr lang="en-US" sz="2800" b="1" dirty="0" err="1" smtClean="0"/>
              <a:t>abi</a:t>
            </a:r>
            <a:r>
              <a:rPr lang="en-US" sz="2800" b="1" dirty="0" smtClean="0"/>
              <a:t> pardon foe </a:t>
            </a:r>
            <a:r>
              <a:rPr lang="en-US" sz="2800" b="1" dirty="0" err="1" smtClean="0"/>
              <a:t>wi</a:t>
            </a:r>
            <a:r>
              <a:rPr lang="en-US" sz="2800" b="1" dirty="0" smtClean="0"/>
              <a:t> </a:t>
            </a:r>
            <a:r>
              <a:rPr lang="en-US" sz="2800" b="1" dirty="0" err="1" smtClean="0"/>
              <a:t>sondoe</a:t>
            </a:r>
            <a:r>
              <a:rPr lang="en-US" sz="2800" b="1" dirty="0" smtClean="0"/>
              <a:t> so </a:t>
            </a:r>
            <a:r>
              <a:rPr lang="en-US" sz="2800" b="1" dirty="0" err="1" smtClean="0"/>
              <a:t>leki</a:t>
            </a:r>
            <a:r>
              <a:rPr lang="en-US" sz="2800" b="1" dirty="0" smtClean="0"/>
              <a:t> </a:t>
            </a:r>
            <a:r>
              <a:rPr lang="en-US" sz="2800" b="1" dirty="0" err="1" smtClean="0"/>
              <a:t>dem</a:t>
            </a:r>
            <a:r>
              <a:rPr lang="en-US" sz="2800" b="1" dirty="0" smtClean="0"/>
              <a:t> </a:t>
            </a:r>
            <a:r>
              <a:rPr lang="en-US" sz="2800" b="1" dirty="0" err="1" smtClean="0"/>
              <a:t>goedoe</a:t>
            </a:r>
            <a:r>
              <a:rPr lang="en-US" sz="2800" b="1" dirty="0" smtClean="0"/>
              <a:t> foe Hem </a:t>
            </a:r>
            <a:r>
              <a:rPr lang="en-US" sz="2800" b="1" dirty="0" err="1" smtClean="0"/>
              <a:t>gnade</a:t>
            </a:r>
            <a:r>
              <a:rPr lang="en-US" sz="2800" b="1" dirty="0" smtClean="0"/>
              <a:t> de,</a:t>
            </a:r>
          </a:p>
          <a:p>
            <a:pPr eaLnBrk="1" hangingPunct="1">
              <a:lnSpc>
                <a:spcPct val="80000"/>
              </a:lnSpc>
            </a:pPr>
            <a:r>
              <a:rPr lang="en-US" sz="2800" b="1" dirty="0" smtClean="0"/>
              <a:t>I Jn. 1:7 Ma </a:t>
            </a:r>
            <a:r>
              <a:rPr lang="en-US" sz="2800" b="1" dirty="0" err="1" smtClean="0"/>
              <a:t>efoe</a:t>
            </a:r>
            <a:r>
              <a:rPr lang="en-US" sz="2800" b="1" dirty="0" smtClean="0"/>
              <a:t> </a:t>
            </a:r>
            <a:r>
              <a:rPr lang="en-US" sz="2800" b="1" dirty="0" err="1" smtClean="0"/>
              <a:t>wi</a:t>
            </a:r>
            <a:r>
              <a:rPr lang="en-US" sz="2800" b="1" dirty="0" smtClean="0"/>
              <a:t> </a:t>
            </a:r>
            <a:r>
              <a:rPr lang="en-US" sz="2800" b="1" dirty="0" err="1" smtClean="0"/>
              <a:t>waka</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leti</a:t>
            </a:r>
            <a:r>
              <a:rPr lang="en-US" sz="2800" b="1" dirty="0" smtClean="0"/>
              <a:t>, so </a:t>
            </a:r>
            <a:r>
              <a:rPr lang="en-US" sz="2800" b="1" dirty="0" err="1" smtClean="0"/>
              <a:t>leki</a:t>
            </a:r>
            <a:r>
              <a:rPr lang="en-US" sz="2800" b="1" dirty="0" smtClean="0"/>
              <a:t> A de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leti</a:t>
            </a:r>
            <a:r>
              <a:rPr lang="en-US" sz="2800" b="1" dirty="0" smtClean="0"/>
              <a:t>, </a:t>
            </a:r>
            <a:r>
              <a:rPr lang="en-US" sz="2800" b="1" dirty="0" err="1" smtClean="0"/>
              <a:t>dan</a:t>
            </a:r>
            <a:r>
              <a:rPr lang="en-US" sz="2800" b="1" dirty="0" smtClean="0"/>
              <a:t> </a:t>
            </a:r>
            <a:r>
              <a:rPr lang="en-US" sz="2800" b="1" dirty="0" err="1" smtClean="0"/>
              <a:t>wi</a:t>
            </a:r>
            <a:r>
              <a:rPr lang="en-US" sz="2800" b="1" dirty="0" smtClean="0"/>
              <a:t> </a:t>
            </a:r>
            <a:r>
              <a:rPr lang="en-US" sz="2800" b="1" dirty="0" err="1" smtClean="0"/>
              <a:t>abi</a:t>
            </a:r>
            <a:r>
              <a:rPr lang="en-US" sz="2800" b="1" dirty="0" smtClean="0"/>
              <a:t> </a:t>
            </a:r>
            <a:r>
              <a:rPr lang="en-US" sz="2800" b="1" dirty="0" err="1" smtClean="0"/>
              <a:t>gemeen-schap</a:t>
            </a:r>
            <a:r>
              <a:rPr lang="en-US" sz="2800" b="1" dirty="0" smtClean="0"/>
              <a:t> wan </a:t>
            </a:r>
            <a:r>
              <a:rPr lang="en-US" sz="2800" b="1" dirty="0" err="1" smtClean="0"/>
              <a:t>nanga</a:t>
            </a:r>
            <a:r>
              <a:rPr lang="en-US" sz="2800" b="1" dirty="0" smtClean="0"/>
              <a:t> </a:t>
            </a:r>
            <a:r>
              <a:rPr lang="en-US" sz="2800" b="1" dirty="0" err="1" smtClean="0"/>
              <a:t>trawan</a:t>
            </a:r>
            <a:r>
              <a:rPr lang="en-US" sz="2800" b="1" dirty="0" smtClean="0"/>
              <a:t>, en </a:t>
            </a:r>
            <a:r>
              <a:rPr lang="en-US" sz="2800" b="1" dirty="0" err="1" smtClean="0"/>
              <a:t>da</a:t>
            </a:r>
            <a:r>
              <a:rPr lang="en-US" sz="2800" b="1" dirty="0" smtClean="0"/>
              <a:t> </a:t>
            </a:r>
            <a:r>
              <a:rPr lang="en-US" sz="2800" b="1" dirty="0" err="1" smtClean="0"/>
              <a:t>broedoe</a:t>
            </a:r>
            <a:r>
              <a:rPr lang="en-US" sz="2800" b="1" dirty="0" smtClean="0"/>
              <a:t> foe </a:t>
            </a:r>
            <a:r>
              <a:rPr lang="en-US" sz="2800" b="1" dirty="0" err="1" smtClean="0"/>
              <a:t>Jezus</a:t>
            </a:r>
            <a:r>
              <a:rPr lang="en-US" sz="2800" b="1" dirty="0" smtClean="0"/>
              <a:t> </a:t>
            </a:r>
            <a:r>
              <a:rPr lang="en-US" sz="2800" b="1" dirty="0" err="1" smtClean="0"/>
              <a:t>Kristus</a:t>
            </a:r>
            <a:r>
              <a:rPr lang="en-US" sz="2800" b="1" dirty="0" smtClean="0"/>
              <a:t>, Hem </a:t>
            </a:r>
            <a:r>
              <a:rPr lang="en-US" sz="2800" b="1" dirty="0" err="1" smtClean="0"/>
              <a:t>Manpikin</a:t>
            </a:r>
            <a:r>
              <a:rPr lang="en-US" sz="2800" b="1" dirty="0" smtClean="0"/>
              <a:t>, </a:t>
            </a:r>
            <a:r>
              <a:rPr lang="en-US" sz="2800" b="1" dirty="0" err="1" smtClean="0"/>
              <a:t>krini</a:t>
            </a:r>
            <a:r>
              <a:rPr lang="en-US" sz="2800" b="1" dirty="0" smtClean="0"/>
              <a:t> </a:t>
            </a:r>
            <a:r>
              <a:rPr lang="en-US" sz="2800" b="1" dirty="0" err="1" smtClean="0"/>
              <a:t>wi</a:t>
            </a:r>
            <a:r>
              <a:rPr lang="en-US" sz="2800" b="1" dirty="0" smtClean="0"/>
              <a:t> foe ala </a:t>
            </a:r>
            <a:r>
              <a:rPr lang="en-US" sz="2800" b="1" dirty="0" err="1" smtClean="0"/>
              <a:t>sondoe</a:t>
            </a:r>
            <a:r>
              <a:rPr lang="en-US" sz="2800" b="1" dirty="0" smtClean="0"/>
              <a:t>.</a:t>
            </a:r>
          </a:p>
        </p:txBody>
      </p:sp>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Footer Placeholder 4"/>
          <p:cNvSpPr>
            <a:spLocks noGrp="1"/>
          </p:cNvSpPr>
          <p:nvPr>
            <p:ph type="ftr" sz="quarter" idx="11"/>
          </p:nvPr>
        </p:nvSpPr>
        <p:spPr>
          <a:noFill/>
        </p:spPr>
        <p:txBody>
          <a:bodyPr/>
          <a:lstStyle/>
          <a:p>
            <a:r>
              <a:rPr lang="en-US" smtClean="0"/>
              <a:t>Faste nanga Begi</a:t>
            </a:r>
            <a:endParaRPr lang="en-US"/>
          </a:p>
        </p:txBody>
      </p:sp>
      <p:sp>
        <p:nvSpPr>
          <p:cNvPr id="13316" name="Slide Number Placeholder 5"/>
          <p:cNvSpPr>
            <a:spLocks noGrp="1"/>
          </p:cNvSpPr>
          <p:nvPr>
            <p:ph type="sldNum" sz="quarter" idx="12"/>
          </p:nvPr>
        </p:nvSpPr>
        <p:spPr>
          <a:noFill/>
        </p:spPr>
        <p:txBody>
          <a:bodyPr/>
          <a:lstStyle/>
          <a:p>
            <a:fld id="{B3DFA23B-7E5B-436D-B87E-4A09E0E3E3BD}" type="slidenum">
              <a:rPr lang="en-US"/>
              <a:pPr/>
              <a:t>49</a:t>
            </a:fld>
            <a:endParaRPr lang="en-US"/>
          </a:p>
        </p:txBody>
      </p:sp>
      <p:sp>
        <p:nvSpPr>
          <p:cNvPr id="13317" name="Rectangle 2"/>
          <p:cNvSpPr>
            <a:spLocks noGrp="1" noChangeArrowheads="1"/>
          </p:cNvSpPr>
          <p:nvPr>
            <p:ph type="title"/>
          </p:nvPr>
        </p:nvSpPr>
        <p:spPr/>
        <p:txBody>
          <a:bodyPr/>
          <a:lstStyle/>
          <a:p>
            <a:pPr eaLnBrk="1" hangingPunct="1"/>
            <a:r>
              <a:rPr lang="en-US" smtClean="0"/>
              <a:t>Da krakti foe da broedoe foe Jezus</a:t>
            </a:r>
          </a:p>
        </p:txBody>
      </p:sp>
      <p:sp>
        <p:nvSpPr>
          <p:cNvPr id="13318" name="Rectangle 3"/>
          <p:cNvSpPr>
            <a:spLocks noGrp="1" noChangeArrowheads="1"/>
          </p:cNvSpPr>
          <p:nvPr>
            <p:ph type="body" idx="1"/>
          </p:nvPr>
        </p:nvSpPr>
        <p:spPr/>
        <p:txBody>
          <a:bodyPr/>
          <a:lstStyle/>
          <a:p>
            <a:pPr eaLnBrk="1" hangingPunct="1"/>
            <a:r>
              <a:rPr lang="en-US" b="1" smtClean="0"/>
              <a:t>Open. 12:11</a:t>
            </a:r>
            <a:r>
              <a:rPr lang="en-US" smtClean="0"/>
              <a:t> </a:t>
            </a:r>
            <a:r>
              <a:rPr lang="en-US" b="1" smtClean="0"/>
              <a:t>En dem ben wini hem doro da broedoe foe da Lam, en doro da woortoe foe dem getuigi, en dem no ben lobi dem libi te leki dem dede srefi.</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Footer Placeholder 4"/>
          <p:cNvSpPr>
            <a:spLocks noGrp="1"/>
          </p:cNvSpPr>
          <p:nvPr>
            <p:ph type="ftr" sz="quarter" idx="11"/>
          </p:nvPr>
        </p:nvSpPr>
        <p:spPr>
          <a:noFill/>
        </p:spPr>
        <p:txBody>
          <a:bodyPr/>
          <a:lstStyle/>
          <a:p>
            <a:r>
              <a:rPr lang="en-US"/>
              <a:t>Faste nanga Begi</a:t>
            </a:r>
          </a:p>
        </p:txBody>
      </p:sp>
      <p:sp>
        <p:nvSpPr>
          <p:cNvPr id="7172" name="Slide Number Placeholder 5"/>
          <p:cNvSpPr>
            <a:spLocks noGrp="1"/>
          </p:cNvSpPr>
          <p:nvPr>
            <p:ph type="sldNum" sz="quarter" idx="12"/>
          </p:nvPr>
        </p:nvSpPr>
        <p:spPr>
          <a:noFill/>
        </p:spPr>
        <p:txBody>
          <a:bodyPr/>
          <a:lstStyle/>
          <a:p>
            <a:fld id="{0DA3CC0B-93CF-4DBD-9695-A1615686CC81}" type="slidenum">
              <a:rPr lang="en-US"/>
              <a:pPr/>
              <a:t>5</a:t>
            </a:fld>
            <a:endParaRPr lang="en-US"/>
          </a:p>
        </p:txBody>
      </p:sp>
      <p:sp>
        <p:nvSpPr>
          <p:cNvPr id="7173" name="Rectangle 2"/>
          <p:cNvSpPr>
            <a:spLocks noGrp="1" noChangeArrowheads="1"/>
          </p:cNvSpPr>
          <p:nvPr>
            <p:ph type="title"/>
          </p:nvPr>
        </p:nvSpPr>
        <p:spPr/>
        <p:txBody>
          <a:bodyPr/>
          <a:lstStyle/>
          <a:p>
            <a:pPr eaLnBrk="1" hangingPunct="1"/>
            <a:r>
              <a:rPr lang="en-US" smtClean="0"/>
              <a:t>Partieel faste</a:t>
            </a:r>
          </a:p>
        </p:txBody>
      </p:sp>
      <p:sp>
        <p:nvSpPr>
          <p:cNvPr id="7174" name="Rectangle 3"/>
          <p:cNvSpPr>
            <a:spLocks noGrp="1" noChangeArrowheads="1"/>
          </p:cNvSpPr>
          <p:nvPr>
            <p:ph type="body" idx="1"/>
          </p:nvPr>
        </p:nvSpPr>
        <p:spPr/>
        <p:txBody>
          <a:bodyPr/>
          <a:lstStyle/>
          <a:p>
            <a:pPr eaLnBrk="1" hangingPunct="1"/>
            <a:r>
              <a:rPr lang="en-US" smtClean="0"/>
              <a:t>Daniel 21 dei – restrictie op dieet</a:t>
            </a:r>
          </a:p>
          <a:p>
            <a:pPr eaLnBrk="1" hangingPunct="1"/>
            <a:r>
              <a:rPr lang="en-US" smtClean="0"/>
              <a:t>Elia na da kriki Cherit, weduwe foe Sarafat</a:t>
            </a:r>
          </a:p>
          <a:p>
            <a:pPr eaLnBrk="1" hangingPunct="1"/>
            <a:r>
              <a:rPr lang="en-US" smtClean="0"/>
              <a:t>Johannes da dopoeman na ini da woestijn</a:t>
            </a:r>
          </a:p>
        </p:txBody>
      </p:sp>
    </p:spTree>
  </p:cSld>
  <p:clrMapOvr>
    <a:masterClrMapping/>
  </p:clrMapOvr>
  <p:transition>
    <p:dissolv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Footer Placeholder 4"/>
          <p:cNvSpPr>
            <a:spLocks noGrp="1"/>
          </p:cNvSpPr>
          <p:nvPr>
            <p:ph type="ftr" sz="quarter" idx="11"/>
          </p:nvPr>
        </p:nvSpPr>
        <p:spPr>
          <a:noFill/>
        </p:spPr>
        <p:txBody>
          <a:bodyPr/>
          <a:lstStyle/>
          <a:p>
            <a:r>
              <a:rPr lang="en-US" smtClean="0"/>
              <a:t>Faste nanga Begi</a:t>
            </a:r>
            <a:endParaRPr lang="en-US"/>
          </a:p>
        </p:txBody>
      </p:sp>
      <p:sp>
        <p:nvSpPr>
          <p:cNvPr id="14340" name="Slide Number Placeholder 5"/>
          <p:cNvSpPr>
            <a:spLocks noGrp="1"/>
          </p:cNvSpPr>
          <p:nvPr>
            <p:ph type="sldNum" sz="quarter" idx="12"/>
          </p:nvPr>
        </p:nvSpPr>
        <p:spPr>
          <a:noFill/>
        </p:spPr>
        <p:txBody>
          <a:bodyPr/>
          <a:lstStyle/>
          <a:p>
            <a:fld id="{4B9EAEC0-BB5B-4E0E-A443-1E79BF65643C}" type="slidenum">
              <a:rPr lang="en-US"/>
              <a:pPr/>
              <a:t>50</a:t>
            </a:fld>
            <a:endParaRPr lang="en-US"/>
          </a:p>
        </p:txBody>
      </p:sp>
      <p:sp>
        <p:nvSpPr>
          <p:cNvPr id="14341" name="Rectangle 2"/>
          <p:cNvSpPr>
            <a:spLocks noGrp="1" noChangeArrowheads="1"/>
          </p:cNvSpPr>
          <p:nvPr>
            <p:ph type="title"/>
          </p:nvPr>
        </p:nvSpPr>
        <p:spPr/>
        <p:txBody>
          <a:bodyPr/>
          <a:lstStyle/>
          <a:p>
            <a:pPr eaLnBrk="1" hangingPunct="1"/>
            <a:r>
              <a:rPr lang="en-US" smtClean="0"/>
              <a:t>Da krakti foe da Santa Jeje</a:t>
            </a:r>
          </a:p>
        </p:txBody>
      </p:sp>
      <p:sp>
        <p:nvSpPr>
          <p:cNvPr id="14342" name="Rectangle 3"/>
          <p:cNvSpPr>
            <a:spLocks noGrp="1" noChangeArrowheads="1"/>
          </p:cNvSpPr>
          <p:nvPr>
            <p:ph type="body" idx="1"/>
          </p:nvPr>
        </p:nvSpPr>
        <p:spPr>
          <a:xfrm>
            <a:off x="446031" y="2017713"/>
            <a:ext cx="8509057" cy="4114800"/>
          </a:xfrm>
        </p:spPr>
        <p:txBody>
          <a:bodyPr/>
          <a:lstStyle/>
          <a:p>
            <a:pPr eaLnBrk="1" hangingPunct="1">
              <a:lnSpc>
                <a:spcPct val="90000"/>
              </a:lnSpc>
            </a:pPr>
            <a:r>
              <a:rPr lang="en-US" sz="2800" b="1" dirty="0" smtClean="0"/>
              <a:t>Rom. 8:11</a:t>
            </a:r>
            <a:r>
              <a:rPr lang="en-US" sz="2800" dirty="0" smtClean="0"/>
              <a:t> </a:t>
            </a:r>
            <a:r>
              <a:rPr lang="en-US" sz="2800" b="1" dirty="0" smtClean="0"/>
              <a:t>Ma </a:t>
            </a:r>
            <a:r>
              <a:rPr lang="en-US" sz="2800" b="1" dirty="0" err="1" smtClean="0"/>
              <a:t>efoe</a:t>
            </a:r>
            <a:r>
              <a:rPr lang="en-US" sz="2800" b="1" dirty="0" smtClean="0"/>
              <a:t> </a:t>
            </a:r>
            <a:r>
              <a:rPr lang="en-US" sz="2800" b="1" dirty="0" err="1" smtClean="0"/>
              <a:t>da</a:t>
            </a:r>
            <a:r>
              <a:rPr lang="en-US" sz="2800" b="1" dirty="0" smtClean="0"/>
              <a:t> </a:t>
            </a:r>
            <a:r>
              <a:rPr lang="en-US" sz="2800" b="1" dirty="0" err="1" smtClean="0"/>
              <a:t>Jeje</a:t>
            </a:r>
            <a:r>
              <a:rPr lang="en-US" sz="2800" b="1" dirty="0" smtClean="0"/>
              <a:t> foe Hem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Jezus</a:t>
            </a:r>
            <a:r>
              <a:rPr lang="en-US" sz="2800" b="1" dirty="0" smtClean="0"/>
              <a:t> foe </a:t>
            </a:r>
            <a:r>
              <a:rPr lang="en-US" sz="2800" b="1" dirty="0" err="1" smtClean="0"/>
              <a:t>dede</a:t>
            </a:r>
            <a:r>
              <a:rPr lang="en-US" sz="2800" b="1" dirty="0" smtClean="0"/>
              <a:t> de </a:t>
            </a:r>
            <a:r>
              <a:rPr lang="en-US" sz="2800" b="1" dirty="0" err="1" smtClean="0"/>
              <a:t>libi</a:t>
            </a:r>
            <a:r>
              <a:rPr lang="en-US" sz="2800" b="1" dirty="0" smtClean="0"/>
              <a:t> </a:t>
            </a:r>
            <a:r>
              <a:rPr lang="en-US" sz="2800" b="1" dirty="0" err="1" smtClean="0"/>
              <a:t>na</a:t>
            </a:r>
            <a:r>
              <a:rPr lang="en-US" sz="2800" b="1" dirty="0" smtClean="0"/>
              <a:t> </a:t>
            </a:r>
            <a:r>
              <a:rPr lang="en-US" sz="2800" b="1" dirty="0" err="1" smtClean="0"/>
              <a:t>oen</a:t>
            </a:r>
            <a:r>
              <a:rPr lang="en-US" sz="2800" b="1" dirty="0" smtClean="0"/>
              <a:t> </a:t>
            </a:r>
            <a:r>
              <a:rPr lang="en-US" sz="2800" b="1" dirty="0" err="1" smtClean="0"/>
              <a:t>ini</a:t>
            </a:r>
            <a:r>
              <a:rPr lang="en-US" sz="2800" b="1" dirty="0" smtClean="0"/>
              <a:t>, Hem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Kristus</a:t>
            </a:r>
            <a:r>
              <a:rPr lang="en-US" sz="2800" b="1" dirty="0" smtClean="0"/>
              <a:t> foe </a:t>
            </a:r>
            <a:r>
              <a:rPr lang="en-US" sz="2800" b="1" dirty="0" err="1" smtClean="0"/>
              <a:t>dede</a:t>
            </a:r>
            <a:r>
              <a:rPr lang="en-US" sz="2800" b="1" dirty="0" smtClean="0"/>
              <a:t> </a:t>
            </a:r>
            <a:r>
              <a:rPr lang="en-US" sz="2800" b="1" dirty="0" err="1" smtClean="0"/>
              <a:t>sa</a:t>
            </a:r>
            <a:r>
              <a:rPr lang="en-US" sz="2800" b="1" dirty="0" smtClean="0"/>
              <a:t> </a:t>
            </a:r>
            <a:r>
              <a:rPr lang="en-US" sz="2800" b="1" dirty="0" err="1" smtClean="0"/>
              <a:t>gi</a:t>
            </a:r>
            <a:r>
              <a:rPr lang="en-US" sz="2800" b="1" dirty="0" smtClean="0"/>
              <a:t> </a:t>
            </a:r>
            <a:r>
              <a:rPr lang="en-US" sz="2800" b="1" dirty="0" err="1" smtClean="0"/>
              <a:t>oen</a:t>
            </a:r>
            <a:r>
              <a:rPr lang="en-US" sz="2800" b="1" dirty="0" smtClean="0"/>
              <a:t> skin </a:t>
            </a:r>
            <a:r>
              <a:rPr lang="en-US" sz="2800" b="1" dirty="0" err="1" smtClean="0"/>
              <a:t>libi</a:t>
            </a:r>
            <a:r>
              <a:rPr lang="en-US" sz="2800" b="1" dirty="0" smtClean="0"/>
              <a:t> toe </a:t>
            </a:r>
            <a:r>
              <a:rPr lang="en-US" sz="2800" b="1" dirty="0" err="1" smtClean="0"/>
              <a:t>doro</a:t>
            </a:r>
            <a:r>
              <a:rPr lang="en-US" sz="2800" b="1" dirty="0" smtClean="0"/>
              <a:t> Hem </a:t>
            </a:r>
            <a:r>
              <a:rPr lang="en-US" sz="2800" b="1" dirty="0" err="1" smtClean="0"/>
              <a:t>Jeje</a:t>
            </a:r>
            <a:r>
              <a:rPr lang="en-US" sz="2800" b="1" dirty="0" smtClean="0"/>
              <a:t> </a:t>
            </a:r>
            <a:r>
              <a:rPr lang="en-US" sz="2800" b="1" dirty="0" err="1" smtClean="0"/>
              <a:t>disi</a:t>
            </a:r>
            <a:r>
              <a:rPr lang="en-US" sz="2800" b="1" dirty="0" smtClean="0"/>
              <a:t> de </a:t>
            </a:r>
            <a:r>
              <a:rPr lang="en-US" sz="2800" b="1" dirty="0" err="1" smtClean="0"/>
              <a:t>libi</a:t>
            </a:r>
            <a:r>
              <a:rPr lang="en-US" sz="2800" b="1" dirty="0" smtClean="0"/>
              <a:t> </a:t>
            </a:r>
            <a:r>
              <a:rPr lang="en-US" sz="2800" b="1" dirty="0" err="1" smtClean="0"/>
              <a:t>na</a:t>
            </a:r>
            <a:r>
              <a:rPr lang="en-US" sz="2800" b="1" dirty="0" smtClean="0"/>
              <a:t> </a:t>
            </a:r>
            <a:r>
              <a:rPr lang="en-US" sz="2800" b="1" dirty="0" err="1" smtClean="0"/>
              <a:t>oen</a:t>
            </a:r>
            <a:r>
              <a:rPr lang="en-US" sz="2800" b="1" dirty="0" smtClean="0"/>
              <a:t> </a:t>
            </a:r>
            <a:r>
              <a:rPr lang="en-US" sz="2800" b="1" dirty="0" err="1" smtClean="0"/>
              <a:t>ini</a:t>
            </a:r>
            <a:r>
              <a:rPr lang="en-US" sz="2800" b="1" dirty="0" smtClean="0"/>
              <a:t>.</a:t>
            </a:r>
          </a:p>
          <a:p>
            <a:pPr eaLnBrk="1" hangingPunct="1">
              <a:lnSpc>
                <a:spcPct val="90000"/>
              </a:lnSpc>
            </a:pPr>
            <a:r>
              <a:rPr lang="en-US" sz="2800" b="1" dirty="0" err="1" smtClean="0"/>
              <a:t>Tori</a:t>
            </a:r>
            <a:r>
              <a:rPr lang="en-US" sz="2800" b="1" dirty="0" smtClean="0"/>
              <a:t> 1:8 Ma </a:t>
            </a:r>
            <a:r>
              <a:rPr lang="en-US" sz="2800" b="1" dirty="0" err="1" smtClean="0"/>
              <a:t>oen</a:t>
            </a:r>
            <a:r>
              <a:rPr lang="en-US" sz="2800" b="1" dirty="0" smtClean="0"/>
              <a:t> </a:t>
            </a:r>
            <a:r>
              <a:rPr lang="en-US" sz="2800" b="1" dirty="0" err="1" smtClean="0"/>
              <a:t>sa</a:t>
            </a:r>
            <a:r>
              <a:rPr lang="en-US" sz="2800" b="1" dirty="0" smtClean="0"/>
              <a:t> </a:t>
            </a:r>
            <a:r>
              <a:rPr lang="en-US" sz="2800" b="1" dirty="0" err="1" smtClean="0"/>
              <a:t>kisi</a:t>
            </a:r>
            <a:r>
              <a:rPr lang="en-US" sz="2800" b="1" dirty="0" smtClean="0"/>
              <a:t> </a:t>
            </a:r>
            <a:r>
              <a:rPr lang="en-US" sz="2800" b="1" dirty="0" err="1" smtClean="0"/>
              <a:t>krakti</a:t>
            </a:r>
            <a:r>
              <a:rPr lang="en-US" sz="2800" b="1" dirty="0" smtClean="0"/>
              <a:t>, </a:t>
            </a:r>
            <a:r>
              <a:rPr lang="en-US" sz="2800" b="1" dirty="0" err="1" smtClean="0"/>
              <a:t>te</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sa</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oen</a:t>
            </a:r>
            <a:r>
              <a:rPr lang="en-US" sz="2800" b="1" dirty="0" smtClean="0"/>
              <a:t> </a:t>
            </a:r>
            <a:r>
              <a:rPr lang="en-US" sz="2800" b="1" dirty="0" err="1" smtClean="0"/>
              <a:t>tapoe</a:t>
            </a:r>
            <a:r>
              <a:rPr lang="en-US" sz="2800" b="1" dirty="0" smtClean="0"/>
              <a:t>, en </a:t>
            </a:r>
            <a:r>
              <a:rPr lang="en-US" sz="2800" b="1" dirty="0" err="1" smtClean="0"/>
              <a:t>oen</a:t>
            </a:r>
            <a:r>
              <a:rPr lang="en-US" sz="2800" b="1" dirty="0" smtClean="0"/>
              <a:t> </a:t>
            </a:r>
            <a:r>
              <a:rPr lang="en-US" sz="2800" b="1" dirty="0" err="1" smtClean="0"/>
              <a:t>sa</a:t>
            </a:r>
            <a:r>
              <a:rPr lang="en-US" sz="2800" b="1" dirty="0" smtClean="0"/>
              <a:t> de </a:t>
            </a:r>
            <a:r>
              <a:rPr lang="en-US" sz="2800" b="1" dirty="0" err="1" smtClean="0"/>
              <a:t>getuigi</a:t>
            </a:r>
            <a:r>
              <a:rPr lang="en-US" sz="2800" b="1" dirty="0" smtClean="0"/>
              <a:t> foe Mi </a:t>
            </a:r>
            <a:r>
              <a:rPr lang="en-US" sz="2800" b="1" dirty="0" err="1" smtClean="0"/>
              <a:t>na</a:t>
            </a:r>
            <a:r>
              <a:rPr lang="en-US" sz="2800" b="1" dirty="0" smtClean="0"/>
              <a:t> </a:t>
            </a:r>
            <a:r>
              <a:rPr lang="en-US" sz="2800" b="1" dirty="0" err="1" smtClean="0"/>
              <a:t>ini</a:t>
            </a:r>
            <a:r>
              <a:rPr lang="en-US" sz="2800" b="1" dirty="0" smtClean="0"/>
              <a:t> Jerusalem, en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heri</a:t>
            </a:r>
            <a:r>
              <a:rPr lang="en-US" sz="2800" b="1" dirty="0" smtClean="0"/>
              <a:t> Judea, en </a:t>
            </a:r>
            <a:r>
              <a:rPr lang="en-US" sz="2800" b="1" dirty="0" err="1" smtClean="0"/>
              <a:t>na</a:t>
            </a:r>
            <a:r>
              <a:rPr lang="en-US" sz="2800" b="1" dirty="0" smtClean="0"/>
              <a:t> </a:t>
            </a:r>
            <a:r>
              <a:rPr lang="en-US" sz="2800" b="1" dirty="0" err="1" smtClean="0"/>
              <a:t>ini</a:t>
            </a:r>
            <a:r>
              <a:rPr lang="en-US" sz="2800" b="1" dirty="0" smtClean="0"/>
              <a:t> Samaria, en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moro</a:t>
            </a:r>
            <a:r>
              <a:rPr lang="en-US" sz="2800" b="1" dirty="0" smtClean="0"/>
              <a:t> </a:t>
            </a:r>
            <a:r>
              <a:rPr lang="en-US" sz="2800" b="1" dirty="0" err="1" smtClean="0"/>
              <a:t>farawe</a:t>
            </a:r>
            <a:r>
              <a:rPr lang="en-US" sz="2800" b="1" dirty="0" smtClean="0"/>
              <a:t> </a:t>
            </a:r>
            <a:r>
              <a:rPr lang="en-US" sz="2800" b="1" dirty="0" err="1" smtClean="0"/>
              <a:t>presi</a:t>
            </a:r>
            <a:r>
              <a:rPr lang="en-US" sz="2800" b="1" dirty="0" smtClean="0"/>
              <a:t> foe </a:t>
            </a:r>
            <a:r>
              <a:rPr lang="en-US" sz="2800" b="1" dirty="0" err="1" smtClean="0"/>
              <a:t>grontapoe</a:t>
            </a:r>
            <a:r>
              <a:rPr lang="en-US" sz="2800" b="1" dirty="0" smtClean="0"/>
              <a:t>.</a:t>
            </a:r>
          </a:p>
        </p:txBody>
      </p:sp>
    </p:spTree>
  </p:cSld>
  <p:clrMapOvr>
    <a:masterClrMapping/>
  </p:clrMapOvr>
  <p:transition>
    <p:dissolv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Footer Placeholder 4"/>
          <p:cNvSpPr>
            <a:spLocks noGrp="1"/>
          </p:cNvSpPr>
          <p:nvPr>
            <p:ph type="ftr" sz="quarter" idx="11"/>
          </p:nvPr>
        </p:nvSpPr>
        <p:spPr>
          <a:noFill/>
        </p:spPr>
        <p:txBody>
          <a:bodyPr/>
          <a:lstStyle/>
          <a:p>
            <a:r>
              <a:rPr lang="en-US" smtClean="0"/>
              <a:t>Faste nanga Begi</a:t>
            </a:r>
            <a:endParaRPr lang="en-US"/>
          </a:p>
        </p:txBody>
      </p:sp>
      <p:sp>
        <p:nvSpPr>
          <p:cNvPr id="15364" name="Slide Number Placeholder 5"/>
          <p:cNvSpPr>
            <a:spLocks noGrp="1"/>
          </p:cNvSpPr>
          <p:nvPr>
            <p:ph type="sldNum" sz="quarter" idx="12"/>
          </p:nvPr>
        </p:nvSpPr>
        <p:spPr>
          <a:noFill/>
        </p:spPr>
        <p:txBody>
          <a:bodyPr/>
          <a:lstStyle/>
          <a:p>
            <a:fld id="{10AA6E1D-2F1E-4EF7-A525-CAC90F8D6079}" type="slidenum">
              <a:rPr lang="en-US"/>
              <a:pPr/>
              <a:t>51</a:t>
            </a:fld>
            <a:endParaRPr lang="en-US"/>
          </a:p>
        </p:txBody>
      </p:sp>
      <p:sp>
        <p:nvSpPr>
          <p:cNvPr id="15365" name="Rectangle 2"/>
          <p:cNvSpPr>
            <a:spLocks noGrp="1" noChangeArrowheads="1"/>
          </p:cNvSpPr>
          <p:nvPr>
            <p:ph type="title"/>
          </p:nvPr>
        </p:nvSpPr>
        <p:spPr/>
        <p:txBody>
          <a:bodyPr/>
          <a:lstStyle/>
          <a:p>
            <a:pPr eaLnBrk="1" hangingPunct="1"/>
            <a:r>
              <a:rPr lang="en-US" smtClean="0"/>
              <a:t>Da pramisi foe da Tata </a:t>
            </a:r>
          </a:p>
        </p:txBody>
      </p:sp>
      <p:sp>
        <p:nvSpPr>
          <p:cNvPr id="15366" name="Rectangle 3"/>
          <p:cNvSpPr>
            <a:spLocks noGrp="1" noChangeArrowheads="1"/>
          </p:cNvSpPr>
          <p:nvPr>
            <p:ph type="body" idx="1"/>
          </p:nvPr>
        </p:nvSpPr>
        <p:spPr/>
        <p:txBody>
          <a:bodyPr/>
          <a:lstStyle/>
          <a:p>
            <a:pPr eaLnBrk="1" hangingPunct="1"/>
            <a:r>
              <a:rPr lang="en-US" sz="2800" b="1" dirty="0" smtClean="0"/>
              <a:t>Lukas 24:49</a:t>
            </a:r>
            <a:r>
              <a:rPr lang="en-US" sz="2800" dirty="0" smtClean="0"/>
              <a:t> </a:t>
            </a:r>
            <a:r>
              <a:rPr lang="en-US" sz="2800" b="1" dirty="0" smtClean="0"/>
              <a:t>En </a:t>
            </a:r>
            <a:r>
              <a:rPr lang="en-US" sz="2800" b="1" dirty="0" err="1" smtClean="0"/>
              <a:t>loekoe</a:t>
            </a:r>
            <a:r>
              <a:rPr lang="en-US" sz="2800" b="1" dirty="0" smtClean="0"/>
              <a:t>, Mi de </a:t>
            </a:r>
            <a:r>
              <a:rPr lang="en-US" sz="2800" b="1" dirty="0" err="1" smtClean="0"/>
              <a:t>seni</a:t>
            </a:r>
            <a:r>
              <a:rPr lang="en-US" sz="2800" b="1" dirty="0" smtClean="0"/>
              <a:t> </a:t>
            </a:r>
            <a:r>
              <a:rPr lang="en-US" sz="2800" b="1" dirty="0" err="1" smtClean="0"/>
              <a:t>da</a:t>
            </a:r>
            <a:r>
              <a:rPr lang="en-US" sz="2800" b="1" dirty="0" smtClean="0"/>
              <a:t> </a:t>
            </a:r>
            <a:r>
              <a:rPr lang="en-US" sz="2800" b="1" dirty="0" err="1" smtClean="0"/>
              <a:t>pramisi</a:t>
            </a:r>
            <a:r>
              <a:rPr lang="en-US" sz="2800" b="1" dirty="0" smtClean="0"/>
              <a:t> foe Mi Tata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oen</a:t>
            </a:r>
            <a:r>
              <a:rPr lang="en-US" sz="2800" b="1" dirty="0" smtClean="0"/>
              <a:t> </a:t>
            </a:r>
            <a:r>
              <a:rPr lang="en-US" sz="2800" b="1" dirty="0" err="1" smtClean="0"/>
              <a:t>tapoe</a:t>
            </a:r>
            <a:r>
              <a:rPr lang="en-US" sz="2800" b="1" dirty="0" smtClean="0"/>
              <a:t>; ma tan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foto</a:t>
            </a:r>
            <a:r>
              <a:rPr lang="en-US" sz="2800" b="1" dirty="0" smtClean="0"/>
              <a:t> foe Jerusalem </a:t>
            </a:r>
            <a:r>
              <a:rPr lang="en-US" sz="2800" b="1" dirty="0" err="1" smtClean="0"/>
              <a:t>te</a:t>
            </a:r>
            <a:r>
              <a:rPr lang="en-US" sz="2800" b="1" dirty="0" smtClean="0"/>
              <a:t> </a:t>
            </a:r>
            <a:r>
              <a:rPr lang="en-US" sz="2800" b="1" dirty="0" err="1" smtClean="0"/>
              <a:t>leki</a:t>
            </a:r>
            <a:r>
              <a:rPr lang="en-US" sz="2800" b="1" dirty="0" smtClean="0"/>
              <a:t> </a:t>
            </a:r>
            <a:r>
              <a:rPr lang="en-US" sz="2800" b="1" dirty="0" err="1" smtClean="0"/>
              <a:t>oen</a:t>
            </a:r>
            <a:r>
              <a:rPr lang="en-US" sz="2800" b="1" dirty="0" smtClean="0"/>
              <a:t> </a:t>
            </a:r>
            <a:r>
              <a:rPr lang="en-US" sz="2800" b="1" dirty="0" err="1" smtClean="0"/>
              <a:t>sa</a:t>
            </a:r>
            <a:r>
              <a:rPr lang="en-US" sz="2800" b="1" dirty="0" smtClean="0"/>
              <a:t> </a:t>
            </a:r>
            <a:r>
              <a:rPr lang="en-US" sz="2800" b="1" dirty="0" err="1" smtClean="0"/>
              <a:t>kisi</a:t>
            </a:r>
            <a:r>
              <a:rPr lang="en-US" sz="2800" b="1" dirty="0" smtClean="0"/>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krakti</a:t>
            </a:r>
            <a:r>
              <a:rPr lang="en-US" sz="2800" b="1" dirty="0" smtClean="0">
                <a:solidFill>
                  <a:srgbClr val="FF0000"/>
                </a:solidFill>
              </a:rPr>
              <a:t> foe </a:t>
            </a:r>
            <a:r>
              <a:rPr lang="en-US" sz="2800" b="1" dirty="0" err="1" smtClean="0">
                <a:solidFill>
                  <a:srgbClr val="FF0000"/>
                </a:solidFill>
              </a:rPr>
              <a:t>loktoe</a:t>
            </a:r>
            <a:r>
              <a:rPr lang="en-US" sz="2800" b="1" dirty="0" smtClean="0"/>
              <a:t>.</a:t>
            </a:r>
          </a:p>
          <a:p>
            <a:pPr eaLnBrk="1" hangingPunct="1"/>
            <a:r>
              <a:rPr lang="en-US" sz="2800" b="1" dirty="0" err="1" smtClean="0"/>
              <a:t>Disi</a:t>
            </a:r>
            <a:r>
              <a:rPr lang="en-US" sz="2800" b="1" dirty="0" smtClean="0"/>
              <a:t> </a:t>
            </a:r>
            <a:r>
              <a:rPr lang="en-US" sz="2800" b="1" dirty="0" err="1" smtClean="0"/>
              <a:t>tjari</a:t>
            </a:r>
            <a:r>
              <a:rPr lang="en-US" sz="2800" b="1" dirty="0" smtClean="0"/>
              <a:t> </a:t>
            </a:r>
            <a:r>
              <a:rPr lang="en-US" sz="2800" b="1" dirty="0" err="1" smtClean="0"/>
              <a:t>wini</a:t>
            </a:r>
            <a:r>
              <a:rPr lang="en-US" sz="2800" b="1" dirty="0" smtClean="0"/>
              <a:t> </a:t>
            </a:r>
            <a:r>
              <a:rPr lang="en-US" sz="2800" b="1" dirty="0" err="1" smtClean="0"/>
              <a:t>kom</a:t>
            </a:r>
            <a:endParaRPr lang="en-US" sz="2800" b="1" dirty="0" smtClean="0"/>
          </a:p>
          <a:p>
            <a:pPr eaLnBrk="1" hangingPunct="1"/>
            <a:r>
              <a:rPr lang="en-US" sz="2800" b="1" dirty="0" smtClean="0"/>
              <a:t>I Jn. 5:4 </a:t>
            </a:r>
            <a:r>
              <a:rPr lang="en-US" sz="2800" b="1" dirty="0" err="1" smtClean="0"/>
              <a:t>Bikasi</a:t>
            </a:r>
            <a:r>
              <a:rPr lang="en-US" sz="2800" b="1" dirty="0" smtClean="0"/>
              <a:t> </a:t>
            </a:r>
            <a:r>
              <a:rPr lang="en-US" sz="2800" b="1" dirty="0" err="1" smtClean="0"/>
              <a:t>iniwan</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gebore</a:t>
            </a:r>
            <a:r>
              <a:rPr lang="en-US" sz="2800" b="1" dirty="0" smtClean="0"/>
              <a:t> foe </a:t>
            </a:r>
            <a:r>
              <a:rPr lang="en-US" sz="2800" b="1" dirty="0" err="1" smtClean="0"/>
              <a:t>Gado</a:t>
            </a:r>
            <a:r>
              <a:rPr lang="en-US" sz="2800" b="1" dirty="0" smtClean="0"/>
              <a:t> </a:t>
            </a:r>
            <a:r>
              <a:rPr lang="en-US" sz="2800" b="1" dirty="0" err="1" smtClean="0"/>
              <a:t>wini</a:t>
            </a:r>
            <a:r>
              <a:rPr lang="en-US" sz="2800" b="1" dirty="0" smtClean="0"/>
              <a:t> </a:t>
            </a:r>
            <a:r>
              <a:rPr lang="en-US" sz="2800" b="1" dirty="0" err="1" smtClean="0"/>
              <a:t>grontapoe</a:t>
            </a:r>
            <a:r>
              <a:rPr lang="en-US" sz="2800" b="1" dirty="0" smtClean="0"/>
              <a:t>; en </a:t>
            </a:r>
            <a:r>
              <a:rPr lang="en-US" sz="2800" b="1" dirty="0" err="1" smtClean="0"/>
              <a:t>disi</a:t>
            </a:r>
            <a:r>
              <a:rPr lang="en-US" sz="2800" b="1" dirty="0" smtClean="0"/>
              <a:t> de </a:t>
            </a:r>
            <a:r>
              <a:rPr lang="en-US" sz="2800" b="1" dirty="0" err="1" smtClean="0"/>
              <a:t>da</a:t>
            </a:r>
            <a:r>
              <a:rPr lang="en-US" sz="2800" b="1" dirty="0" smtClean="0"/>
              <a:t> </a:t>
            </a:r>
            <a:r>
              <a:rPr lang="en-US" sz="2800" b="1" dirty="0" err="1" smtClean="0"/>
              <a:t>wini</a:t>
            </a:r>
            <a:r>
              <a:rPr lang="en-US" sz="2800" b="1" dirty="0" smtClean="0"/>
              <a:t> </a:t>
            </a:r>
            <a:r>
              <a:rPr lang="en-US" sz="2800" b="1" dirty="0" err="1" smtClean="0"/>
              <a:t>disi</a:t>
            </a:r>
            <a:r>
              <a:rPr lang="en-US" sz="2800" b="1" dirty="0" smtClean="0"/>
              <a:t> </a:t>
            </a:r>
            <a:r>
              <a:rPr lang="en-US" sz="2800" b="1" dirty="0" err="1" smtClean="0"/>
              <a:t>wini</a:t>
            </a:r>
            <a:r>
              <a:rPr lang="en-US" sz="2800" b="1" dirty="0" smtClean="0"/>
              <a:t> </a:t>
            </a:r>
            <a:r>
              <a:rPr lang="en-US" sz="2800" b="1" dirty="0" err="1" smtClean="0"/>
              <a:t>grontapoe</a:t>
            </a:r>
            <a:r>
              <a:rPr lang="en-US" sz="2800" b="1" dirty="0" smtClean="0"/>
              <a:t>: </a:t>
            </a:r>
            <a:r>
              <a:rPr lang="en-US" sz="2800" b="1" dirty="0" err="1" smtClean="0"/>
              <a:t>da</a:t>
            </a:r>
            <a:r>
              <a:rPr lang="en-US" sz="2800" b="1" dirty="0" smtClean="0"/>
              <a:t> </a:t>
            </a:r>
            <a:r>
              <a:rPr lang="en-US" sz="2800" b="1" dirty="0" err="1" smtClean="0"/>
              <a:t>bribi</a:t>
            </a:r>
            <a:r>
              <a:rPr lang="en-US" sz="2800" b="1" dirty="0" smtClean="0"/>
              <a:t> foe </a:t>
            </a:r>
            <a:r>
              <a:rPr lang="en-US" sz="2800" b="1" dirty="0" err="1" smtClean="0"/>
              <a:t>wi</a:t>
            </a:r>
            <a:r>
              <a:rPr lang="en-US" sz="2800" b="1" dirty="0" smtClean="0"/>
              <a:t>.</a:t>
            </a:r>
          </a:p>
        </p:txBody>
      </p:sp>
    </p:spTree>
  </p:cSld>
  <p:clrMapOvr>
    <a:masterClrMapping/>
  </p:clrMapOvr>
  <p:transition>
    <p:dissolv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Footer Placeholder 4"/>
          <p:cNvSpPr>
            <a:spLocks noGrp="1"/>
          </p:cNvSpPr>
          <p:nvPr>
            <p:ph type="ftr" sz="quarter" idx="11"/>
          </p:nvPr>
        </p:nvSpPr>
        <p:spPr>
          <a:noFill/>
        </p:spPr>
        <p:txBody>
          <a:bodyPr/>
          <a:lstStyle/>
          <a:p>
            <a:r>
              <a:rPr lang="en-US" smtClean="0"/>
              <a:t>Faste nanga Begi</a:t>
            </a:r>
            <a:endParaRPr lang="en-US"/>
          </a:p>
        </p:txBody>
      </p:sp>
      <p:sp>
        <p:nvSpPr>
          <p:cNvPr id="16388" name="Slide Number Placeholder 5"/>
          <p:cNvSpPr>
            <a:spLocks noGrp="1"/>
          </p:cNvSpPr>
          <p:nvPr>
            <p:ph type="sldNum" sz="quarter" idx="12"/>
          </p:nvPr>
        </p:nvSpPr>
        <p:spPr>
          <a:noFill/>
        </p:spPr>
        <p:txBody>
          <a:bodyPr/>
          <a:lstStyle/>
          <a:p>
            <a:fld id="{B6194EA2-D784-430A-B416-27314057B59C}" type="slidenum">
              <a:rPr lang="en-US"/>
              <a:pPr/>
              <a:t>52</a:t>
            </a:fld>
            <a:endParaRPr lang="en-US"/>
          </a:p>
        </p:txBody>
      </p:sp>
      <p:sp>
        <p:nvSpPr>
          <p:cNvPr id="16389" name="Rectangle 2"/>
          <p:cNvSpPr>
            <a:spLocks noGrp="1" noChangeArrowheads="1"/>
          </p:cNvSpPr>
          <p:nvPr>
            <p:ph type="title"/>
          </p:nvPr>
        </p:nvSpPr>
        <p:spPr/>
        <p:txBody>
          <a:bodyPr/>
          <a:lstStyle/>
          <a:p>
            <a:pPr eaLnBrk="1" hangingPunct="1"/>
            <a:r>
              <a:rPr lang="en-US" smtClean="0"/>
              <a:t>Da krakti foe Hem gnade</a:t>
            </a:r>
          </a:p>
        </p:txBody>
      </p:sp>
      <p:sp>
        <p:nvSpPr>
          <p:cNvPr id="16390" name="Rectangle 3"/>
          <p:cNvSpPr>
            <a:spLocks noGrp="1" noChangeArrowheads="1"/>
          </p:cNvSpPr>
          <p:nvPr>
            <p:ph type="body" idx="1"/>
          </p:nvPr>
        </p:nvSpPr>
        <p:spPr/>
        <p:txBody>
          <a:bodyPr/>
          <a:lstStyle/>
          <a:p>
            <a:pPr eaLnBrk="1" hangingPunct="1">
              <a:lnSpc>
                <a:spcPct val="90000"/>
              </a:lnSpc>
            </a:pPr>
            <a:r>
              <a:rPr lang="en-US" sz="2800" b="1" dirty="0" smtClean="0"/>
              <a:t>Ps. 84:12. </a:t>
            </a:r>
            <a:r>
              <a:rPr lang="en-US" sz="2800" b="1" dirty="0" err="1" smtClean="0"/>
              <a:t>Bikasi</a:t>
            </a:r>
            <a:r>
              <a:rPr lang="en-US" sz="2800" b="1" dirty="0" smtClean="0"/>
              <a:t> MASRA </a:t>
            </a:r>
            <a:r>
              <a:rPr lang="en-US" sz="2800" b="1" dirty="0" err="1" smtClean="0"/>
              <a:t>Gado</a:t>
            </a:r>
            <a:r>
              <a:rPr lang="en-US" sz="2800" b="1" dirty="0" smtClean="0"/>
              <a:t> de wan </a:t>
            </a:r>
            <a:r>
              <a:rPr lang="en-US" sz="2800" b="1" dirty="0" err="1" smtClean="0"/>
              <a:t>zon</a:t>
            </a:r>
            <a:r>
              <a:rPr lang="en-US" sz="2800" b="1" dirty="0" smtClean="0"/>
              <a:t> </a:t>
            </a:r>
            <a:r>
              <a:rPr lang="en-US" sz="2800" b="1" dirty="0" err="1" smtClean="0"/>
              <a:t>nanga</a:t>
            </a:r>
            <a:r>
              <a:rPr lang="en-US" sz="2800" b="1" dirty="0" smtClean="0"/>
              <a:t> wan </a:t>
            </a:r>
            <a:r>
              <a:rPr lang="en-US" sz="2800" b="1" dirty="0" err="1" smtClean="0"/>
              <a:t>schild</a:t>
            </a:r>
            <a:r>
              <a:rPr lang="en-US" sz="2800" b="1" dirty="0" smtClean="0"/>
              <a:t>; MASRA </a:t>
            </a:r>
            <a:r>
              <a:rPr lang="en-US" sz="2800" b="1" dirty="0" err="1" smtClean="0"/>
              <a:t>sa</a:t>
            </a:r>
            <a:r>
              <a:rPr lang="en-US" sz="2800" b="1" dirty="0" smtClean="0"/>
              <a:t> </a:t>
            </a:r>
            <a:r>
              <a:rPr lang="en-US" sz="2800" b="1" dirty="0" err="1" smtClean="0"/>
              <a:t>gi</a:t>
            </a:r>
            <a:r>
              <a:rPr lang="en-US" sz="2800" b="1" dirty="0" smtClean="0"/>
              <a:t> </a:t>
            </a:r>
            <a:r>
              <a:rPr lang="en-US" sz="2800" b="1" dirty="0" err="1" smtClean="0"/>
              <a:t>oen</a:t>
            </a:r>
            <a:r>
              <a:rPr lang="en-US" sz="2800" b="1" dirty="0" smtClean="0"/>
              <a:t> </a:t>
            </a:r>
            <a:r>
              <a:rPr lang="en-US" sz="2800" b="1" dirty="0" err="1" smtClean="0"/>
              <a:t>gnade</a:t>
            </a:r>
            <a:r>
              <a:rPr lang="en-US" sz="2800" b="1" dirty="0" smtClean="0"/>
              <a:t> </a:t>
            </a:r>
            <a:r>
              <a:rPr lang="en-US" sz="2800" b="1" dirty="0" err="1" smtClean="0"/>
              <a:t>nanga</a:t>
            </a:r>
            <a:r>
              <a:rPr lang="en-US" sz="2800" b="1" dirty="0" smtClean="0"/>
              <a:t> </a:t>
            </a:r>
            <a:r>
              <a:rPr lang="en-US" sz="2800" b="1" dirty="0" err="1" smtClean="0"/>
              <a:t>glori</a:t>
            </a:r>
            <a:r>
              <a:rPr lang="en-US" sz="2800" b="1" dirty="0" smtClean="0"/>
              <a:t>.  </a:t>
            </a:r>
            <a:r>
              <a:rPr lang="en-US" sz="2800" b="1" dirty="0" smtClean="0">
                <a:solidFill>
                  <a:srgbClr val="FF0000"/>
                </a:solidFill>
              </a:rPr>
              <a:t>A no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hori</a:t>
            </a:r>
            <a:r>
              <a:rPr lang="en-US" sz="2800" b="1" dirty="0" smtClean="0">
                <a:solidFill>
                  <a:srgbClr val="FF0000"/>
                </a:solidFill>
              </a:rPr>
              <a:t> wan </a:t>
            </a:r>
            <a:r>
              <a:rPr lang="en-US" sz="2800" b="1" dirty="0" err="1" smtClean="0">
                <a:solidFill>
                  <a:srgbClr val="FF0000"/>
                </a:solidFill>
              </a:rPr>
              <a:t>boen</a:t>
            </a:r>
            <a:r>
              <a:rPr lang="en-US" sz="2800" b="1" dirty="0" smtClean="0">
                <a:solidFill>
                  <a:srgbClr val="FF0000"/>
                </a:solidFill>
              </a:rPr>
              <a:t>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baka</a:t>
            </a:r>
            <a:r>
              <a:rPr lang="en-US" sz="2800" b="1" dirty="0" smtClean="0">
                <a:solidFill>
                  <a:srgbClr val="FF0000"/>
                </a:solidFill>
              </a:rPr>
              <a:t> foe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waka</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wan </a:t>
            </a:r>
            <a:r>
              <a:rPr lang="en-US" sz="2800" b="1" dirty="0" err="1" smtClean="0">
                <a:solidFill>
                  <a:srgbClr val="FF0000"/>
                </a:solidFill>
              </a:rPr>
              <a:t>opregti</a:t>
            </a:r>
            <a:r>
              <a:rPr lang="en-US" sz="2800" b="1" dirty="0" smtClean="0">
                <a:solidFill>
                  <a:srgbClr val="FF0000"/>
                </a:solidFill>
              </a:rPr>
              <a:t> </a:t>
            </a:r>
            <a:r>
              <a:rPr lang="en-US" sz="2800" b="1" dirty="0" err="1" smtClean="0">
                <a:solidFill>
                  <a:srgbClr val="FF0000"/>
                </a:solidFill>
              </a:rPr>
              <a:t>fasi</a:t>
            </a:r>
            <a:r>
              <a:rPr lang="en-US" sz="2800" b="1" dirty="0" smtClean="0"/>
              <a:t>.</a:t>
            </a:r>
          </a:p>
          <a:p>
            <a:pPr eaLnBrk="1" hangingPunct="1">
              <a:lnSpc>
                <a:spcPct val="90000"/>
              </a:lnSpc>
            </a:pPr>
            <a:r>
              <a:rPr lang="en-US" sz="2800" b="1" dirty="0" smtClean="0"/>
              <a:t>Heb. 4:16</a:t>
            </a:r>
            <a:r>
              <a:rPr lang="en-US" sz="2800" dirty="0" smtClean="0"/>
              <a:t> </a:t>
            </a:r>
            <a:r>
              <a:rPr lang="en-US" sz="2800" b="1" dirty="0" smtClean="0"/>
              <a:t>Foe </a:t>
            </a:r>
            <a:r>
              <a:rPr lang="en-US" sz="2800" b="1" dirty="0" err="1" smtClean="0"/>
              <a:t>dat'ede</a:t>
            </a:r>
            <a:r>
              <a:rPr lang="en-US" sz="2800" b="1" dirty="0" smtClean="0"/>
              <a:t> </a:t>
            </a:r>
            <a:r>
              <a:rPr lang="en-US" sz="2800" b="1" dirty="0" err="1" smtClean="0"/>
              <a:t>meki</a:t>
            </a:r>
            <a:r>
              <a:rPr lang="en-US" sz="2800" b="1" dirty="0" smtClean="0"/>
              <a:t> </a:t>
            </a:r>
            <a:r>
              <a:rPr lang="en-US" sz="2800" b="1" dirty="0" err="1" smtClean="0"/>
              <a:t>wi</a:t>
            </a:r>
            <a:r>
              <a:rPr lang="en-US" sz="2800" b="1" dirty="0" smtClean="0"/>
              <a:t> </a:t>
            </a:r>
            <a:r>
              <a:rPr lang="en-US" sz="2800" b="1" dirty="0" err="1" smtClean="0"/>
              <a:t>kom</a:t>
            </a:r>
            <a:r>
              <a:rPr lang="en-US" sz="2800" b="1" dirty="0" smtClean="0"/>
              <a:t> </a:t>
            </a:r>
            <a:r>
              <a:rPr lang="en-US" sz="2800" b="1" dirty="0" err="1" smtClean="0"/>
              <a:t>nanga</a:t>
            </a:r>
            <a:r>
              <a:rPr lang="en-US" sz="2800" b="1" dirty="0" smtClean="0"/>
              <a:t> </a:t>
            </a:r>
            <a:r>
              <a:rPr lang="en-US" sz="2800" b="1" dirty="0" err="1" smtClean="0"/>
              <a:t>dek'ati</a:t>
            </a:r>
            <a:r>
              <a:rPr lang="en-US" sz="2800" b="1" dirty="0" smtClean="0"/>
              <a:t> </a:t>
            </a:r>
            <a:r>
              <a:rPr lang="en-US" sz="2800" b="1" dirty="0" err="1" smtClean="0"/>
              <a:t>na</a:t>
            </a:r>
            <a:r>
              <a:rPr lang="en-US" sz="2800" b="1" dirty="0" smtClean="0"/>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kownoe-stoeroe</a:t>
            </a:r>
            <a:r>
              <a:rPr lang="en-US" sz="2800" b="1" dirty="0" smtClean="0">
                <a:solidFill>
                  <a:srgbClr val="FF0000"/>
                </a:solidFill>
              </a:rPr>
              <a:t> foe </a:t>
            </a:r>
            <a:r>
              <a:rPr lang="en-US" sz="2800" b="1" dirty="0" err="1" smtClean="0">
                <a:solidFill>
                  <a:srgbClr val="FF0000"/>
                </a:solidFill>
              </a:rPr>
              <a:t>gnade</a:t>
            </a:r>
            <a:r>
              <a:rPr lang="en-US" sz="2800" b="1" dirty="0" smtClean="0">
                <a:solidFill>
                  <a:srgbClr val="FF0000"/>
                </a:solidFill>
              </a:rPr>
              <a:t>, so </a:t>
            </a:r>
            <a:r>
              <a:rPr lang="en-US" sz="2800" b="1" dirty="0" err="1" smtClean="0">
                <a:solidFill>
                  <a:srgbClr val="FF0000"/>
                </a:solidFill>
              </a:rPr>
              <a:t>dati</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kan</a:t>
            </a:r>
            <a:r>
              <a:rPr lang="en-US" sz="2800" b="1" dirty="0" smtClean="0">
                <a:solidFill>
                  <a:srgbClr val="FF0000"/>
                </a:solidFill>
              </a:rPr>
              <a:t> </a:t>
            </a:r>
            <a:r>
              <a:rPr lang="en-US" sz="2800" b="1" dirty="0" err="1" smtClean="0">
                <a:solidFill>
                  <a:srgbClr val="FF0000"/>
                </a:solidFill>
              </a:rPr>
              <a:t>kisi</a:t>
            </a:r>
            <a:r>
              <a:rPr lang="en-US" sz="2800" b="1" dirty="0" smtClean="0">
                <a:solidFill>
                  <a:srgbClr val="FF0000"/>
                </a:solidFill>
              </a:rPr>
              <a:t> sari-</a:t>
            </a:r>
            <a:r>
              <a:rPr lang="en-US" sz="2800" b="1" dirty="0" err="1" smtClean="0">
                <a:solidFill>
                  <a:srgbClr val="FF0000"/>
                </a:solidFill>
              </a:rPr>
              <a:t>hati</a:t>
            </a:r>
            <a:r>
              <a:rPr lang="en-US" sz="2800" b="1" dirty="0" smtClean="0">
                <a:solidFill>
                  <a:srgbClr val="FF0000"/>
                </a:solidFill>
              </a:rPr>
              <a:t>, en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kan</a:t>
            </a:r>
            <a:r>
              <a:rPr lang="en-US" sz="2800" b="1" dirty="0" smtClean="0">
                <a:solidFill>
                  <a:srgbClr val="FF0000"/>
                </a:solidFill>
              </a:rPr>
              <a:t> </a:t>
            </a:r>
            <a:r>
              <a:rPr lang="en-US" sz="2800" b="1" dirty="0" err="1" smtClean="0">
                <a:solidFill>
                  <a:srgbClr val="FF0000"/>
                </a:solidFill>
              </a:rPr>
              <a:t>feni</a:t>
            </a:r>
            <a:r>
              <a:rPr lang="en-US" sz="2800" b="1" dirty="0" smtClean="0">
                <a:solidFill>
                  <a:srgbClr val="FF0000"/>
                </a:solidFill>
              </a:rPr>
              <a:t> </a:t>
            </a:r>
            <a:r>
              <a:rPr lang="en-US" sz="2800" b="1" dirty="0" err="1" smtClean="0">
                <a:solidFill>
                  <a:srgbClr val="FF0000"/>
                </a:solidFill>
              </a:rPr>
              <a:t>gnade</a:t>
            </a:r>
            <a:r>
              <a:rPr lang="en-US" sz="2800" b="1" dirty="0" smtClean="0">
                <a:solidFill>
                  <a:srgbClr val="FF0000"/>
                </a:solidFill>
              </a:rPr>
              <a:t> foe </a:t>
            </a:r>
            <a:r>
              <a:rPr lang="en-US" sz="2800" b="1" dirty="0" err="1" smtClean="0">
                <a:solidFill>
                  <a:srgbClr val="FF0000"/>
                </a:solidFill>
              </a:rPr>
              <a:t>jepi</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tem foe </a:t>
            </a:r>
            <a:r>
              <a:rPr lang="en-US" sz="2800" b="1" dirty="0" err="1" smtClean="0">
                <a:solidFill>
                  <a:srgbClr val="FF0000"/>
                </a:solidFill>
              </a:rPr>
              <a:t>nowtoe</a:t>
            </a:r>
            <a:r>
              <a:rPr lang="en-US" sz="2800" b="1" dirty="0" smtClean="0"/>
              <a:t>.</a:t>
            </a:r>
          </a:p>
        </p:txBody>
      </p:sp>
    </p:spTree>
  </p:cSld>
  <p:clrMapOvr>
    <a:masterClrMapping/>
  </p:clrMapOvr>
  <p:transition>
    <p:dissolv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Footer Placeholder 4"/>
          <p:cNvSpPr>
            <a:spLocks noGrp="1"/>
          </p:cNvSpPr>
          <p:nvPr>
            <p:ph type="ftr" sz="quarter" idx="11"/>
          </p:nvPr>
        </p:nvSpPr>
        <p:spPr>
          <a:noFill/>
        </p:spPr>
        <p:txBody>
          <a:bodyPr/>
          <a:lstStyle/>
          <a:p>
            <a:r>
              <a:rPr lang="en-US" smtClean="0"/>
              <a:t>Faste nanga Begi</a:t>
            </a:r>
            <a:endParaRPr lang="en-US"/>
          </a:p>
        </p:txBody>
      </p:sp>
      <p:sp>
        <p:nvSpPr>
          <p:cNvPr id="17412" name="Slide Number Placeholder 5"/>
          <p:cNvSpPr>
            <a:spLocks noGrp="1"/>
          </p:cNvSpPr>
          <p:nvPr>
            <p:ph type="sldNum" sz="quarter" idx="12"/>
          </p:nvPr>
        </p:nvSpPr>
        <p:spPr>
          <a:noFill/>
        </p:spPr>
        <p:txBody>
          <a:bodyPr/>
          <a:lstStyle/>
          <a:p>
            <a:fld id="{6BF56598-D7FB-4A2C-831F-D94F7EFBBD54}" type="slidenum">
              <a:rPr lang="en-US"/>
              <a:pPr/>
              <a:t>53</a:t>
            </a:fld>
            <a:endParaRPr lang="en-US"/>
          </a:p>
        </p:txBody>
      </p:sp>
      <p:sp>
        <p:nvSpPr>
          <p:cNvPr id="17413" name="Rectangle 2"/>
          <p:cNvSpPr>
            <a:spLocks noGrp="1" noChangeArrowheads="1"/>
          </p:cNvSpPr>
          <p:nvPr>
            <p:ph type="title"/>
          </p:nvPr>
        </p:nvSpPr>
        <p:spPr/>
        <p:txBody>
          <a:bodyPr/>
          <a:lstStyle/>
          <a:p>
            <a:pPr eaLnBrk="1" hangingPunct="1"/>
            <a:r>
              <a:rPr lang="en-US" smtClean="0"/>
              <a:t>Da krakti foe da nem foe Jezus</a:t>
            </a:r>
          </a:p>
        </p:txBody>
      </p:sp>
      <p:sp>
        <p:nvSpPr>
          <p:cNvPr id="17414" name="Rectangle 3"/>
          <p:cNvSpPr>
            <a:spLocks noGrp="1" noChangeArrowheads="1"/>
          </p:cNvSpPr>
          <p:nvPr>
            <p:ph type="body" idx="1"/>
          </p:nvPr>
        </p:nvSpPr>
        <p:spPr>
          <a:xfrm>
            <a:off x="539750" y="2017713"/>
            <a:ext cx="8415338" cy="4114800"/>
          </a:xfrm>
        </p:spPr>
        <p:txBody>
          <a:bodyPr/>
          <a:lstStyle/>
          <a:p>
            <a:pPr eaLnBrk="1" hangingPunct="1">
              <a:lnSpc>
                <a:spcPct val="90000"/>
              </a:lnSpc>
            </a:pPr>
            <a:r>
              <a:rPr lang="en-US" sz="2800" b="1" dirty="0" smtClean="0"/>
              <a:t>Jn. 14:13. En </a:t>
            </a:r>
            <a:r>
              <a:rPr lang="en-US" sz="2800" b="1" dirty="0" err="1" smtClean="0"/>
              <a:t>iniwan</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oen</a:t>
            </a:r>
            <a:r>
              <a:rPr lang="en-US" sz="2800" b="1" dirty="0" smtClean="0"/>
              <a:t> </a:t>
            </a:r>
            <a:r>
              <a:rPr lang="en-US" sz="2800" b="1" dirty="0" err="1" smtClean="0"/>
              <a:t>sa</a:t>
            </a:r>
            <a:r>
              <a:rPr lang="en-US" sz="2800" b="1" dirty="0" smtClean="0"/>
              <a:t> </a:t>
            </a:r>
            <a:r>
              <a:rPr lang="en-US" sz="2800" b="1" dirty="0" err="1" smtClean="0"/>
              <a:t>aksi</a:t>
            </a:r>
            <a:r>
              <a:rPr lang="en-US" sz="2800" b="1" dirty="0" smtClean="0"/>
              <a:t> </a:t>
            </a:r>
            <a:r>
              <a:rPr lang="en-US" sz="2800" b="1" dirty="0" err="1" smtClean="0"/>
              <a:t>ini</a:t>
            </a:r>
            <a:r>
              <a:rPr lang="en-US" sz="2800" b="1" dirty="0" smtClean="0"/>
              <a:t> Mi </a:t>
            </a:r>
            <a:r>
              <a:rPr lang="en-US" sz="2800" b="1" dirty="0" err="1" smtClean="0"/>
              <a:t>nem</a:t>
            </a:r>
            <a:r>
              <a:rPr lang="en-US" sz="2800" b="1" dirty="0" smtClean="0"/>
              <a:t>, </a:t>
            </a:r>
            <a:r>
              <a:rPr lang="en-US" sz="2800" b="1" dirty="0" err="1" smtClean="0"/>
              <a:t>dati</a:t>
            </a:r>
            <a:r>
              <a:rPr lang="en-US" sz="2800" b="1" dirty="0" smtClean="0"/>
              <a:t> Mi </a:t>
            </a:r>
            <a:r>
              <a:rPr lang="en-US" sz="2800" b="1" dirty="0" err="1" smtClean="0"/>
              <a:t>sa</a:t>
            </a:r>
            <a:r>
              <a:rPr lang="en-US" sz="2800" b="1" dirty="0" smtClean="0"/>
              <a:t> doe, foe </a:t>
            </a:r>
            <a:r>
              <a:rPr lang="en-US" sz="2800" b="1" dirty="0" err="1" smtClean="0"/>
              <a:t>da</a:t>
            </a:r>
            <a:r>
              <a:rPr lang="en-US" sz="2800" b="1" dirty="0" smtClean="0"/>
              <a:t> Tata </a:t>
            </a:r>
            <a:r>
              <a:rPr lang="en-US" sz="2800" b="1" dirty="0" err="1" smtClean="0"/>
              <a:t>kan</a:t>
            </a:r>
            <a:r>
              <a:rPr lang="en-US" sz="2800" b="1" dirty="0" smtClean="0"/>
              <a:t> </a:t>
            </a:r>
            <a:r>
              <a:rPr lang="en-US" sz="2800" b="1" dirty="0" err="1" smtClean="0"/>
              <a:t>kisi</a:t>
            </a:r>
            <a:r>
              <a:rPr lang="en-US" sz="2800" b="1" dirty="0" smtClean="0"/>
              <a:t> </a:t>
            </a:r>
            <a:r>
              <a:rPr lang="en-US" sz="2800" b="1" dirty="0" err="1" smtClean="0"/>
              <a:t>glori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Pikin</a:t>
            </a:r>
            <a:r>
              <a:rPr lang="en-US" sz="2800" b="1" dirty="0" smtClean="0"/>
              <a:t>.  14</a:t>
            </a:r>
            <a:r>
              <a:rPr lang="en-US" sz="2800" b="1" dirty="0" smtClean="0">
                <a:solidFill>
                  <a:srgbClr val="FF0000"/>
                </a:solidFill>
              </a:rPr>
              <a:t>. </a:t>
            </a:r>
            <a:r>
              <a:rPr lang="en-US" sz="2800" b="1" dirty="0" err="1" smtClean="0">
                <a:solidFill>
                  <a:srgbClr val="FF0000"/>
                </a:solidFill>
              </a:rPr>
              <a:t>Efoe</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aksi</a:t>
            </a:r>
            <a:r>
              <a:rPr lang="en-US" sz="2800" b="1" dirty="0" smtClean="0">
                <a:solidFill>
                  <a:srgbClr val="FF0000"/>
                </a:solidFill>
              </a:rPr>
              <a:t> </a:t>
            </a:r>
            <a:r>
              <a:rPr lang="en-US" sz="2800" b="1" dirty="0" err="1" smtClean="0">
                <a:solidFill>
                  <a:srgbClr val="FF0000"/>
                </a:solidFill>
              </a:rPr>
              <a:t>iniwan</a:t>
            </a:r>
            <a:r>
              <a:rPr lang="en-US" sz="2800" b="1" dirty="0" smtClean="0">
                <a:solidFill>
                  <a:srgbClr val="FF0000"/>
                </a:solidFill>
              </a:rPr>
              <a:t>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Mi </a:t>
            </a:r>
            <a:r>
              <a:rPr lang="en-US" sz="2800" b="1" dirty="0" err="1" smtClean="0">
                <a:solidFill>
                  <a:srgbClr val="FF0000"/>
                </a:solidFill>
              </a:rPr>
              <a:t>nem</a:t>
            </a:r>
            <a:r>
              <a:rPr lang="en-US" sz="2800" b="1" dirty="0" smtClean="0">
                <a:solidFill>
                  <a:srgbClr val="FF0000"/>
                </a:solidFill>
              </a:rPr>
              <a:t>, Mi </a:t>
            </a:r>
            <a:r>
              <a:rPr lang="en-US" sz="2800" b="1" dirty="0" err="1" smtClean="0">
                <a:solidFill>
                  <a:srgbClr val="FF0000"/>
                </a:solidFill>
              </a:rPr>
              <a:t>sa</a:t>
            </a:r>
            <a:r>
              <a:rPr lang="en-US" sz="2800" b="1" dirty="0" smtClean="0">
                <a:solidFill>
                  <a:srgbClr val="FF0000"/>
                </a:solidFill>
              </a:rPr>
              <a:t> doe </a:t>
            </a:r>
            <a:r>
              <a:rPr lang="en-US" sz="2800" b="1" dirty="0" err="1" smtClean="0">
                <a:solidFill>
                  <a:srgbClr val="FF0000"/>
                </a:solidFill>
              </a:rPr>
              <a:t>dati</a:t>
            </a:r>
            <a:r>
              <a:rPr lang="en-US" sz="2800" b="1" dirty="0" smtClean="0"/>
              <a:t>.</a:t>
            </a:r>
          </a:p>
          <a:p>
            <a:pPr eaLnBrk="1" hangingPunct="1">
              <a:lnSpc>
                <a:spcPct val="90000"/>
              </a:lnSpc>
            </a:pPr>
            <a:r>
              <a:rPr lang="en-US" sz="2800" b="1" dirty="0" smtClean="0"/>
              <a:t>Jn. 16:23. En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dei</a:t>
            </a:r>
            <a:r>
              <a:rPr lang="en-US" sz="2800" b="1" dirty="0" smtClean="0"/>
              <a:t> </a:t>
            </a:r>
            <a:r>
              <a:rPr lang="en-US" sz="2800" b="1" dirty="0" err="1" smtClean="0"/>
              <a:t>dati</a:t>
            </a:r>
            <a:r>
              <a:rPr lang="en-US" sz="2800" b="1" dirty="0" smtClean="0"/>
              <a:t>, </a:t>
            </a:r>
            <a:r>
              <a:rPr lang="en-US" sz="2800" b="1" dirty="0" err="1" smtClean="0"/>
              <a:t>oen</a:t>
            </a:r>
            <a:r>
              <a:rPr lang="en-US" sz="2800" b="1" dirty="0" smtClean="0"/>
              <a:t> no </a:t>
            </a:r>
            <a:r>
              <a:rPr lang="en-US" sz="2800" b="1" dirty="0" err="1" smtClean="0"/>
              <a:t>sa</a:t>
            </a:r>
            <a:r>
              <a:rPr lang="en-US" sz="2800" b="1" dirty="0" smtClean="0"/>
              <a:t> </a:t>
            </a:r>
            <a:r>
              <a:rPr lang="en-US" sz="2800" b="1" dirty="0" err="1" smtClean="0"/>
              <a:t>aksi</a:t>
            </a:r>
            <a:r>
              <a:rPr lang="en-US" sz="2800" b="1" dirty="0" smtClean="0"/>
              <a:t> Mi </a:t>
            </a:r>
            <a:r>
              <a:rPr lang="en-US" sz="2800" b="1" dirty="0" err="1" smtClean="0"/>
              <a:t>noti</a:t>
            </a:r>
            <a:r>
              <a:rPr lang="en-US" sz="2800" b="1" dirty="0" smtClean="0"/>
              <a:t>. </a:t>
            </a:r>
            <a:r>
              <a:rPr lang="en-US" sz="2800" b="1" dirty="0" err="1" smtClean="0"/>
              <a:t>Troe</a:t>
            </a:r>
            <a:r>
              <a:rPr lang="en-US" sz="2800" b="1" dirty="0" smtClean="0"/>
              <a:t>, </a:t>
            </a:r>
            <a:r>
              <a:rPr lang="en-US" sz="2800" b="1" dirty="0" err="1" smtClean="0"/>
              <a:t>troe</a:t>
            </a:r>
            <a:r>
              <a:rPr lang="en-US" sz="2800" b="1" dirty="0" smtClean="0"/>
              <a:t>, Mi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oen</a:t>
            </a:r>
            <a:r>
              <a:rPr lang="en-US" sz="2800" b="1" dirty="0" smtClean="0"/>
              <a:t> </a:t>
            </a:r>
            <a:r>
              <a:rPr lang="en-US" sz="2800" b="1" dirty="0" err="1" smtClean="0"/>
              <a:t>taki</a:t>
            </a:r>
            <a:r>
              <a:rPr lang="en-US" sz="2800" b="1" dirty="0" smtClean="0"/>
              <a:t>: </a:t>
            </a:r>
            <a:r>
              <a:rPr lang="en-US" sz="2800" b="1" dirty="0" err="1" smtClean="0">
                <a:solidFill>
                  <a:srgbClr val="FF0000"/>
                </a:solidFill>
              </a:rPr>
              <a:t>Alasani</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aksi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Tata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Mi </a:t>
            </a:r>
            <a:r>
              <a:rPr lang="en-US" sz="2800" b="1" dirty="0" err="1" smtClean="0">
                <a:solidFill>
                  <a:srgbClr val="FF0000"/>
                </a:solidFill>
              </a:rPr>
              <a:t>nem</a:t>
            </a:r>
            <a:r>
              <a:rPr lang="en-US" sz="2800" b="1" dirty="0" smtClean="0">
                <a:solidFill>
                  <a:srgbClr val="FF0000"/>
                </a:solidFill>
              </a:rPr>
              <a:t>, </a:t>
            </a:r>
            <a:r>
              <a:rPr lang="en-US" sz="2800" b="1" dirty="0" err="1" smtClean="0">
                <a:solidFill>
                  <a:srgbClr val="FF0000"/>
                </a:solidFill>
              </a:rPr>
              <a:t>dati</a:t>
            </a:r>
            <a:r>
              <a:rPr lang="en-US" sz="2800" b="1" dirty="0" smtClean="0">
                <a:solidFill>
                  <a:srgbClr val="FF0000"/>
                </a:solidFill>
              </a:rPr>
              <a:t> A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oen</a:t>
            </a:r>
            <a:r>
              <a:rPr lang="en-US" sz="2800" b="1" dirty="0" smtClean="0"/>
              <a:t>.  24. </a:t>
            </a:r>
            <a:r>
              <a:rPr lang="en-US" sz="2800" b="1" dirty="0" err="1" smtClean="0"/>
              <a:t>Fosi</a:t>
            </a:r>
            <a:r>
              <a:rPr lang="en-US" sz="2800" b="1" dirty="0" smtClean="0"/>
              <a:t> </a:t>
            </a:r>
            <a:r>
              <a:rPr lang="en-US" sz="2800" b="1" dirty="0" err="1" smtClean="0"/>
              <a:t>oen</a:t>
            </a:r>
            <a:r>
              <a:rPr lang="en-US" sz="2800" b="1" dirty="0" smtClean="0"/>
              <a:t> no </a:t>
            </a:r>
            <a:r>
              <a:rPr lang="en-US" sz="2800" b="1" dirty="0" err="1" smtClean="0"/>
              <a:t>ben</a:t>
            </a:r>
            <a:r>
              <a:rPr lang="en-US" sz="2800" b="1" dirty="0" smtClean="0"/>
              <a:t> </a:t>
            </a:r>
            <a:r>
              <a:rPr lang="en-US" sz="2800" b="1" dirty="0" err="1" smtClean="0"/>
              <a:t>aksi</a:t>
            </a:r>
            <a:r>
              <a:rPr lang="en-US" sz="2800" b="1" dirty="0" smtClean="0"/>
              <a:t> wan </a:t>
            </a:r>
            <a:r>
              <a:rPr lang="en-US" sz="2800" b="1" dirty="0" err="1" smtClean="0"/>
              <a:t>sani</a:t>
            </a:r>
            <a:r>
              <a:rPr lang="en-US" sz="2800" b="1" dirty="0" smtClean="0"/>
              <a:t> </a:t>
            </a:r>
            <a:r>
              <a:rPr lang="en-US" sz="2800" b="1" dirty="0" err="1" smtClean="0"/>
              <a:t>na</a:t>
            </a:r>
            <a:r>
              <a:rPr lang="en-US" sz="2800" b="1" dirty="0" smtClean="0"/>
              <a:t> </a:t>
            </a:r>
            <a:r>
              <a:rPr lang="en-US" sz="2800" b="1" dirty="0" err="1" smtClean="0"/>
              <a:t>ini</a:t>
            </a:r>
            <a:r>
              <a:rPr lang="en-US" sz="2800" b="1" dirty="0" smtClean="0"/>
              <a:t> Mi </a:t>
            </a:r>
            <a:r>
              <a:rPr lang="en-US" sz="2800" b="1" dirty="0" err="1" smtClean="0"/>
              <a:t>nem</a:t>
            </a:r>
            <a:r>
              <a:rPr lang="en-US" sz="2800" b="1" dirty="0" smtClean="0"/>
              <a:t>; </a:t>
            </a:r>
            <a:r>
              <a:rPr lang="en-US" sz="2800" b="1" dirty="0" err="1" smtClean="0">
                <a:solidFill>
                  <a:srgbClr val="FF0000"/>
                </a:solidFill>
              </a:rPr>
              <a:t>aksi</a:t>
            </a:r>
            <a:r>
              <a:rPr lang="en-US" sz="2800" b="1" dirty="0" smtClean="0">
                <a:solidFill>
                  <a:srgbClr val="FF0000"/>
                </a:solidFill>
              </a:rPr>
              <a:t>, en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kisi</a:t>
            </a:r>
            <a:r>
              <a:rPr lang="en-US" sz="2800" b="1" dirty="0" smtClean="0">
                <a:solidFill>
                  <a:srgbClr val="FF0000"/>
                </a:solidFill>
              </a:rPr>
              <a:t>, foe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prisiri</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de </a:t>
            </a:r>
            <a:r>
              <a:rPr lang="en-US" sz="2800" b="1" dirty="0" err="1" smtClean="0">
                <a:solidFill>
                  <a:srgbClr val="FF0000"/>
                </a:solidFill>
              </a:rPr>
              <a:t>foeroe</a:t>
            </a:r>
            <a:r>
              <a:rPr lang="en-US" sz="2800" b="1" dirty="0" smtClean="0"/>
              <a:t>.</a:t>
            </a:r>
          </a:p>
        </p:txBody>
      </p:sp>
    </p:spTree>
  </p:cSld>
  <p:clrMapOvr>
    <a:masterClrMapping/>
  </p:clrMapOvr>
  <p:transition>
    <p:dissolv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Footer Placeholder 4"/>
          <p:cNvSpPr>
            <a:spLocks noGrp="1"/>
          </p:cNvSpPr>
          <p:nvPr>
            <p:ph type="ftr" sz="quarter" idx="11"/>
          </p:nvPr>
        </p:nvSpPr>
        <p:spPr>
          <a:noFill/>
        </p:spPr>
        <p:txBody>
          <a:bodyPr/>
          <a:lstStyle/>
          <a:p>
            <a:r>
              <a:rPr lang="en-US" smtClean="0"/>
              <a:t>Faste nanga Begi</a:t>
            </a:r>
            <a:endParaRPr lang="en-US"/>
          </a:p>
        </p:txBody>
      </p:sp>
      <p:sp>
        <p:nvSpPr>
          <p:cNvPr id="18436" name="Slide Number Placeholder 5"/>
          <p:cNvSpPr>
            <a:spLocks noGrp="1"/>
          </p:cNvSpPr>
          <p:nvPr>
            <p:ph type="sldNum" sz="quarter" idx="12"/>
          </p:nvPr>
        </p:nvSpPr>
        <p:spPr>
          <a:noFill/>
        </p:spPr>
        <p:txBody>
          <a:bodyPr/>
          <a:lstStyle/>
          <a:p>
            <a:fld id="{DFF8F579-8934-4298-9E3C-6FE5F9B88538}" type="slidenum">
              <a:rPr lang="en-US"/>
              <a:pPr/>
              <a:t>54</a:t>
            </a:fld>
            <a:endParaRPr lang="en-US"/>
          </a:p>
        </p:txBody>
      </p:sp>
      <p:sp>
        <p:nvSpPr>
          <p:cNvPr id="18437" name="Rectangle 2"/>
          <p:cNvSpPr>
            <a:spLocks noGrp="1" noChangeArrowheads="1"/>
          </p:cNvSpPr>
          <p:nvPr>
            <p:ph type="title"/>
          </p:nvPr>
        </p:nvSpPr>
        <p:spPr/>
        <p:txBody>
          <a:bodyPr/>
          <a:lstStyle/>
          <a:p>
            <a:pPr eaLnBrk="1" hangingPunct="1"/>
            <a:r>
              <a:rPr lang="en-US" smtClean="0"/>
              <a:t>Te wi begi na ini Hem nem</a:t>
            </a:r>
          </a:p>
        </p:txBody>
      </p:sp>
      <p:sp>
        <p:nvSpPr>
          <p:cNvPr id="18438" name="Rectangle 3"/>
          <p:cNvSpPr>
            <a:spLocks noGrp="1" noChangeArrowheads="1"/>
          </p:cNvSpPr>
          <p:nvPr>
            <p:ph type="body" idx="1"/>
          </p:nvPr>
        </p:nvSpPr>
        <p:spPr/>
        <p:txBody>
          <a:bodyPr/>
          <a:lstStyle/>
          <a:p>
            <a:pPr eaLnBrk="1" hangingPunct="1">
              <a:lnSpc>
                <a:spcPct val="80000"/>
              </a:lnSpc>
            </a:pPr>
            <a:r>
              <a:rPr lang="en-US" sz="2800" dirty="0" err="1" smtClean="0"/>
              <a:t>Wi</a:t>
            </a:r>
            <a:r>
              <a:rPr lang="en-US" sz="2800" dirty="0" smtClean="0"/>
              <a:t> </a:t>
            </a:r>
            <a:r>
              <a:rPr lang="en-US" sz="2800" dirty="0" err="1" smtClean="0"/>
              <a:t>sabi</a:t>
            </a:r>
            <a:r>
              <a:rPr lang="en-US" sz="2800" dirty="0" smtClean="0"/>
              <a:t> </a:t>
            </a:r>
            <a:r>
              <a:rPr lang="en-US" sz="2800" dirty="0" err="1" smtClean="0"/>
              <a:t>soema</a:t>
            </a:r>
            <a:r>
              <a:rPr lang="en-US" sz="2800" dirty="0" smtClean="0"/>
              <a:t> </a:t>
            </a:r>
            <a:r>
              <a:rPr lang="en-US" sz="2800" dirty="0" err="1" smtClean="0"/>
              <a:t>na</a:t>
            </a:r>
            <a:r>
              <a:rPr lang="en-US" sz="2800" dirty="0" smtClean="0"/>
              <a:t> Hem, san A </a:t>
            </a:r>
            <a:r>
              <a:rPr lang="en-US" sz="2800" dirty="0" err="1" smtClean="0"/>
              <a:t>wani</a:t>
            </a:r>
            <a:r>
              <a:rPr lang="en-US" sz="2800" dirty="0" smtClean="0"/>
              <a:t>, en </a:t>
            </a:r>
            <a:r>
              <a:rPr lang="en-US" sz="2800" dirty="0" err="1" smtClean="0"/>
              <a:t>sortoe</a:t>
            </a:r>
            <a:r>
              <a:rPr lang="en-US" sz="2800" dirty="0" smtClean="0"/>
              <a:t> </a:t>
            </a:r>
            <a:r>
              <a:rPr lang="en-US" sz="2800" dirty="0" err="1" smtClean="0"/>
              <a:t>krakti</a:t>
            </a:r>
            <a:r>
              <a:rPr lang="en-US" sz="2800" dirty="0" smtClean="0"/>
              <a:t> A </a:t>
            </a:r>
            <a:r>
              <a:rPr lang="en-US" sz="2800" dirty="0" err="1" smtClean="0"/>
              <a:t>abi</a:t>
            </a:r>
            <a:endParaRPr lang="en-US" sz="2800" dirty="0" smtClean="0"/>
          </a:p>
          <a:p>
            <a:pPr eaLnBrk="1" hangingPunct="1">
              <a:lnSpc>
                <a:spcPct val="80000"/>
              </a:lnSpc>
            </a:pPr>
            <a:r>
              <a:rPr lang="en-US" sz="2800" dirty="0" smtClean="0"/>
              <a:t>A </a:t>
            </a:r>
            <a:r>
              <a:rPr lang="en-US" sz="2800" dirty="0" err="1" smtClean="0"/>
              <a:t>abi</a:t>
            </a:r>
            <a:r>
              <a:rPr lang="en-US" sz="2800" dirty="0" smtClean="0"/>
              <a:t> ala </a:t>
            </a:r>
            <a:r>
              <a:rPr lang="en-US" sz="2800" dirty="0" err="1" smtClean="0"/>
              <a:t>makti</a:t>
            </a:r>
            <a:r>
              <a:rPr lang="en-US" sz="2800" dirty="0" smtClean="0"/>
              <a:t> </a:t>
            </a:r>
            <a:r>
              <a:rPr lang="en-US" sz="2800" dirty="0" err="1" smtClean="0"/>
              <a:t>nanga</a:t>
            </a:r>
            <a:r>
              <a:rPr lang="en-US" sz="2800" dirty="0" smtClean="0"/>
              <a:t> </a:t>
            </a:r>
            <a:r>
              <a:rPr lang="en-US" sz="2800" dirty="0" err="1" smtClean="0"/>
              <a:t>autoriteit</a:t>
            </a:r>
            <a:endParaRPr lang="en-US" sz="2800" dirty="0" smtClean="0"/>
          </a:p>
          <a:p>
            <a:pPr eaLnBrk="1" hangingPunct="1">
              <a:lnSpc>
                <a:spcPct val="80000"/>
              </a:lnSpc>
            </a:pPr>
            <a:r>
              <a:rPr lang="en-US" sz="2800" dirty="0" err="1" smtClean="0"/>
              <a:t>Wi</a:t>
            </a:r>
            <a:r>
              <a:rPr lang="en-US" sz="2800" dirty="0" smtClean="0"/>
              <a:t> </a:t>
            </a:r>
            <a:r>
              <a:rPr lang="en-US" sz="2800" dirty="0" err="1" smtClean="0"/>
              <a:t>moesoe</a:t>
            </a:r>
            <a:r>
              <a:rPr lang="en-US" sz="2800" dirty="0" smtClean="0"/>
              <a:t> </a:t>
            </a:r>
            <a:r>
              <a:rPr lang="en-US" sz="2800" dirty="0" err="1" smtClean="0"/>
              <a:t>begi</a:t>
            </a:r>
            <a:r>
              <a:rPr lang="en-US" sz="2800" dirty="0" smtClean="0"/>
              <a:t> so </a:t>
            </a:r>
            <a:r>
              <a:rPr lang="en-US" sz="2800" dirty="0" err="1" smtClean="0"/>
              <a:t>dati</a:t>
            </a:r>
            <a:r>
              <a:rPr lang="en-US" sz="2800" dirty="0" smtClean="0"/>
              <a:t> </a:t>
            </a:r>
            <a:r>
              <a:rPr lang="en-US" sz="2800" dirty="0" err="1" smtClean="0"/>
              <a:t>da</a:t>
            </a:r>
            <a:r>
              <a:rPr lang="en-US" sz="2800" dirty="0" smtClean="0"/>
              <a:t> </a:t>
            </a:r>
            <a:r>
              <a:rPr lang="en-US" sz="2800" dirty="0" err="1" smtClean="0"/>
              <a:t>begi</a:t>
            </a:r>
            <a:r>
              <a:rPr lang="en-US" sz="2800" dirty="0" smtClean="0"/>
              <a:t> foe </a:t>
            </a:r>
            <a:r>
              <a:rPr lang="en-US" sz="2800" dirty="0" err="1" smtClean="0"/>
              <a:t>wi</a:t>
            </a:r>
            <a:r>
              <a:rPr lang="en-US" sz="2800" dirty="0" smtClean="0"/>
              <a:t> de </a:t>
            </a:r>
            <a:r>
              <a:rPr lang="en-US" sz="2800" dirty="0" err="1" smtClean="0"/>
              <a:t>klop</a:t>
            </a:r>
            <a:r>
              <a:rPr lang="en-US" sz="2800" dirty="0" smtClean="0"/>
              <a:t> </a:t>
            </a:r>
            <a:r>
              <a:rPr lang="en-US" sz="2800" dirty="0" err="1" smtClean="0"/>
              <a:t>nanga</a:t>
            </a:r>
            <a:r>
              <a:rPr lang="en-US" sz="2800" dirty="0" smtClean="0"/>
              <a:t> Hem </a:t>
            </a:r>
            <a:r>
              <a:rPr lang="en-US" sz="2800" dirty="0" err="1" smtClean="0"/>
              <a:t>wani</a:t>
            </a:r>
            <a:endParaRPr lang="en-US" sz="2800" dirty="0" smtClean="0"/>
          </a:p>
          <a:p>
            <a:pPr eaLnBrk="1" hangingPunct="1">
              <a:lnSpc>
                <a:spcPct val="80000"/>
              </a:lnSpc>
            </a:pPr>
            <a:r>
              <a:rPr lang="en-US" sz="2800" b="1" dirty="0" smtClean="0"/>
              <a:t>I Jn. 5:14. En </a:t>
            </a:r>
            <a:r>
              <a:rPr lang="en-US" sz="2800" b="1" dirty="0" err="1" smtClean="0"/>
              <a:t>disi</a:t>
            </a:r>
            <a:r>
              <a:rPr lang="en-US" sz="2800" b="1" dirty="0" smtClean="0"/>
              <a:t> de san </a:t>
            </a:r>
            <a:r>
              <a:rPr lang="en-US" sz="2800" b="1" dirty="0" err="1" smtClean="0"/>
              <a:t>wi</a:t>
            </a:r>
            <a:r>
              <a:rPr lang="en-US" sz="2800" b="1" dirty="0" smtClean="0"/>
              <a:t> </a:t>
            </a:r>
            <a:r>
              <a:rPr lang="en-US" sz="2800" b="1" dirty="0" err="1" smtClean="0"/>
              <a:t>sabi</a:t>
            </a:r>
            <a:r>
              <a:rPr lang="en-US" sz="2800" b="1" dirty="0" smtClean="0"/>
              <a:t> </a:t>
            </a:r>
            <a:r>
              <a:rPr lang="en-US" sz="2800" b="1" dirty="0" err="1" smtClean="0"/>
              <a:t>troe</a:t>
            </a:r>
            <a:r>
              <a:rPr lang="en-US" sz="2800" b="1" dirty="0" smtClean="0"/>
              <a:t> </a:t>
            </a:r>
            <a:r>
              <a:rPr lang="en-US" sz="2800" b="1" dirty="0" err="1" smtClean="0"/>
              <a:t>dati</a:t>
            </a:r>
            <a:r>
              <a:rPr lang="en-US" sz="2800" b="1" dirty="0" smtClean="0"/>
              <a:t> </a:t>
            </a:r>
            <a:r>
              <a:rPr lang="en-US" sz="2800" b="1" dirty="0" err="1" smtClean="0"/>
              <a:t>wi</a:t>
            </a:r>
            <a:r>
              <a:rPr lang="en-US" sz="2800" b="1" dirty="0" smtClean="0"/>
              <a:t> </a:t>
            </a:r>
            <a:r>
              <a:rPr lang="en-US" sz="2800" b="1" dirty="0" err="1" smtClean="0"/>
              <a:t>abi</a:t>
            </a:r>
            <a:r>
              <a:rPr lang="en-US" sz="2800" b="1" dirty="0" smtClean="0"/>
              <a:t> </a:t>
            </a:r>
            <a:r>
              <a:rPr lang="en-US" sz="2800" b="1" dirty="0" err="1" smtClean="0"/>
              <a:t>na</a:t>
            </a:r>
            <a:r>
              <a:rPr lang="en-US" sz="2800" b="1" dirty="0" smtClean="0"/>
              <a:t> Hem </a:t>
            </a:r>
            <a:r>
              <a:rPr lang="en-US" sz="2800" b="1" dirty="0" err="1" smtClean="0"/>
              <a:t>ini</a:t>
            </a:r>
            <a:r>
              <a:rPr lang="en-US" sz="2800" b="1" dirty="0" smtClean="0"/>
              <a:t>: </a:t>
            </a:r>
            <a:r>
              <a:rPr lang="en-US" sz="2800" b="1" dirty="0" err="1" smtClean="0"/>
              <a:t>dati</a:t>
            </a:r>
            <a:r>
              <a:rPr lang="en-US" sz="2800" b="1" dirty="0" smtClean="0"/>
              <a:t> </a:t>
            </a:r>
            <a:r>
              <a:rPr lang="en-US" sz="2800" b="1" dirty="0" err="1" smtClean="0">
                <a:solidFill>
                  <a:srgbClr val="FF0000"/>
                </a:solidFill>
              </a:rPr>
              <a:t>efoe</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aksi</a:t>
            </a:r>
            <a:r>
              <a:rPr lang="en-US" sz="2800" b="1" dirty="0" smtClean="0">
                <a:solidFill>
                  <a:srgbClr val="FF0000"/>
                </a:solidFill>
              </a:rPr>
              <a:t> </a:t>
            </a:r>
            <a:r>
              <a:rPr lang="en-US" sz="2800" b="1" dirty="0" err="1" smtClean="0">
                <a:solidFill>
                  <a:srgbClr val="FF0000"/>
                </a:solidFill>
              </a:rPr>
              <a:t>iniwan</a:t>
            </a:r>
            <a:r>
              <a:rPr lang="en-US" sz="2800" b="1" dirty="0" smtClean="0">
                <a:solidFill>
                  <a:srgbClr val="FF0000"/>
                </a:solidFill>
              </a:rPr>
              <a:t>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Hem </a:t>
            </a:r>
            <a:r>
              <a:rPr lang="en-US" sz="2800" b="1" dirty="0" err="1" smtClean="0">
                <a:solidFill>
                  <a:srgbClr val="FF0000"/>
                </a:solidFill>
              </a:rPr>
              <a:t>wani</a:t>
            </a:r>
            <a:r>
              <a:rPr lang="en-US" sz="2800" b="1" dirty="0" smtClean="0">
                <a:solidFill>
                  <a:srgbClr val="FF0000"/>
                </a:solidFill>
              </a:rPr>
              <a:t>, A </a:t>
            </a:r>
            <a:r>
              <a:rPr lang="en-US" sz="2800" b="1" dirty="0" err="1" smtClean="0">
                <a:solidFill>
                  <a:srgbClr val="FF0000"/>
                </a:solidFill>
              </a:rPr>
              <a:t>jere</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15. En </a:t>
            </a:r>
            <a:r>
              <a:rPr lang="en-US" sz="2800" b="1" dirty="0" err="1" smtClean="0">
                <a:solidFill>
                  <a:srgbClr val="FF0000"/>
                </a:solidFill>
              </a:rPr>
              <a:t>efoe</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sabi</a:t>
            </a:r>
            <a:r>
              <a:rPr lang="en-US" sz="2800" b="1" dirty="0" smtClean="0">
                <a:solidFill>
                  <a:srgbClr val="FF0000"/>
                </a:solidFill>
              </a:rPr>
              <a:t> </a:t>
            </a:r>
            <a:r>
              <a:rPr lang="en-US" sz="2800" b="1" dirty="0" err="1" smtClean="0">
                <a:solidFill>
                  <a:srgbClr val="FF0000"/>
                </a:solidFill>
              </a:rPr>
              <a:t>dati</a:t>
            </a:r>
            <a:r>
              <a:rPr lang="en-US" sz="2800" b="1" dirty="0" smtClean="0">
                <a:solidFill>
                  <a:srgbClr val="FF0000"/>
                </a:solidFill>
              </a:rPr>
              <a:t> A </a:t>
            </a:r>
            <a:r>
              <a:rPr lang="en-US" sz="2800" b="1" dirty="0" err="1" smtClean="0">
                <a:solidFill>
                  <a:srgbClr val="FF0000"/>
                </a:solidFill>
              </a:rPr>
              <a:t>jere</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iniwan</a:t>
            </a:r>
            <a:r>
              <a:rPr lang="en-US" sz="2800" b="1" dirty="0" smtClean="0">
                <a:solidFill>
                  <a:srgbClr val="FF0000"/>
                </a:solidFill>
              </a:rPr>
              <a:t>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aksi</a:t>
            </a:r>
            <a:r>
              <a:rPr lang="en-US" sz="2800" b="1" dirty="0" smtClean="0">
                <a:solidFill>
                  <a:srgbClr val="FF0000"/>
                </a:solidFill>
              </a:rPr>
              <a:t>, </a:t>
            </a:r>
            <a:r>
              <a:rPr lang="en-US" sz="2800" b="1" dirty="0" err="1" smtClean="0">
                <a:solidFill>
                  <a:srgbClr val="FF0000"/>
                </a:solidFill>
              </a:rPr>
              <a:t>dan</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sabi</a:t>
            </a:r>
            <a:r>
              <a:rPr lang="en-US" sz="2800" b="1" dirty="0" smtClean="0">
                <a:solidFill>
                  <a:srgbClr val="FF0000"/>
                </a:solidFill>
              </a:rPr>
              <a:t> </a:t>
            </a:r>
            <a:r>
              <a:rPr lang="en-US" sz="2800" b="1" dirty="0" err="1" smtClean="0">
                <a:solidFill>
                  <a:srgbClr val="FF0000"/>
                </a:solidFill>
              </a:rPr>
              <a:t>dati</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abi</a:t>
            </a:r>
            <a:r>
              <a:rPr lang="en-US" sz="2800" b="1" dirty="0" smtClean="0">
                <a:solidFill>
                  <a:srgbClr val="FF0000"/>
                </a:solidFill>
              </a:rPr>
              <a:t> san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begi</a:t>
            </a:r>
            <a:r>
              <a:rPr lang="en-US" sz="2800" b="1" dirty="0" smtClean="0">
                <a:solidFill>
                  <a:srgbClr val="FF0000"/>
                </a:solidFill>
              </a:rPr>
              <a:t> foe Hem</a:t>
            </a:r>
            <a:r>
              <a:rPr lang="en-US" sz="2800" b="1" dirty="0" smtClean="0"/>
              <a:t>.</a:t>
            </a:r>
          </a:p>
        </p:txBody>
      </p:sp>
    </p:spTree>
  </p:cSld>
  <p:clrMapOvr>
    <a:masterClrMapping/>
  </p:clrMapOvr>
  <p:transition>
    <p:dissolv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Footer Placeholder 4"/>
          <p:cNvSpPr>
            <a:spLocks noGrp="1"/>
          </p:cNvSpPr>
          <p:nvPr>
            <p:ph type="ftr" sz="quarter" idx="11"/>
          </p:nvPr>
        </p:nvSpPr>
        <p:spPr>
          <a:noFill/>
        </p:spPr>
        <p:txBody>
          <a:bodyPr/>
          <a:lstStyle/>
          <a:p>
            <a:r>
              <a:rPr lang="en-US" smtClean="0"/>
              <a:t>Faste nanga Begi</a:t>
            </a:r>
            <a:endParaRPr lang="en-US"/>
          </a:p>
        </p:txBody>
      </p:sp>
      <p:sp>
        <p:nvSpPr>
          <p:cNvPr id="19460" name="Slide Number Placeholder 5"/>
          <p:cNvSpPr>
            <a:spLocks noGrp="1"/>
          </p:cNvSpPr>
          <p:nvPr>
            <p:ph type="sldNum" sz="quarter" idx="12"/>
          </p:nvPr>
        </p:nvSpPr>
        <p:spPr>
          <a:noFill/>
        </p:spPr>
        <p:txBody>
          <a:bodyPr/>
          <a:lstStyle/>
          <a:p>
            <a:fld id="{F3F91E2F-ECB4-488E-9751-951813D414C7}" type="slidenum">
              <a:rPr lang="en-US"/>
              <a:pPr/>
              <a:t>55</a:t>
            </a:fld>
            <a:endParaRPr lang="en-US" dirty="0"/>
          </a:p>
        </p:txBody>
      </p:sp>
      <p:sp>
        <p:nvSpPr>
          <p:cNvPr id="19461" name="Rectangle 2"/>
          <p:cNvSpPr>
            <a:spLocks noGrp="1" noChangeArrowheads="1"/>
          </p:cNvSpPr>
          <p:nvPr>
            <p:ph type="title"/>
          </p:nvPr>
        </p:nvSpPr>
        <p:spPr/>
        <p:txBody>
          <a:bodyPr/>
          <a:lstStyle/>
          <a:p>
            <a:pPr eaLnBrk="1" hangingPunct="1"/>
            <a:r>
              <a:rPr lang="en-US" smtClean="0"/>
              <a:t>Gado wani wi foe feni blesi doro begi</a:t>
            </a:r>
          </a:p>
        </p:txBody>
      </p:sp>
      <p:sp>
        <p:nvSpPr>
          <p:cNvPr id="19462" name="Rectangle 3"/>
          <p:cNvSpPr>
            <a:spLocks noGrp="1" noChangeArrowheads="1"/>
          </p:cNvSpPr>
          <p:nvPr>
            <p:ph type="body" idx="1"/>
          </p:nvPr>
        </p:nvSpPr>
        <p:spPr/>
        <p:txBody>
          <a:bodyPr/>
          <a:lstStyle/>
          <a:p>
            <a:pPr eaLnBrk="1" hangingPunct="1"/>
            <a:r>
              <a:rPr lang="en-US" b="1" dirty="0" smtClean="0"/>
              <a:t>I Tess. 5:16. Abi </a:t>
            </a:r>
            <a:r>
              <a:rPr lang="en-US" b="1" dirty="0" err="1" smtClean="0"/>
              <a:t>prisiri</a:t>
            </a:r>
            <a:r>
              <a:rPr lang="en-US" b="1" dirty="0" smtClean="0"/>
              <a:t> foe </a:t>
            </a:r>
            <a:r>
              <a:rPr lang="en-US" b="1" dirty="0" err="1" smtClean="0"/>
              <a:t>teego</a:t>
            </a:r>
            <a:r>
              <a:rPr lang="en-US" b="1" dirty="0" smtClean="0"/>
              <a:t>. 17</a:t>
            </a:r>
            <a:r>
              <a:rPr lang="en-US" b="1" dirty="0" smtClean="0">
                <a:solidFill>
                  <a:srgbClr val="FF0000"/>
                </a:solidFill>
              </a:rPr>
              <a:t>. </a:t>
            </a:r>
            <a:r>
              <a:rPr lang="en-US" b="1" dirty="0" err="1" smtClean="0">
                <a:solidFill>
                  <a:srgbClr val="FF0000"/>
                </a:solidFill>
              </a:rPr>
              <a:t>Begi</a:t>
            </a:r>
            <a:r>
              <a:rPr lang="en-US" b="1" dirty="0" smtClean="0">
                <a:solidFill>
                  <a:srgbClr val="FF0000"/>
                </a:solidFill>
              </a:rPr>
              <a:t> </a:t>
            </a:r>
            <a:r>
              <a:rPr lang="en-US" b="1" dirty="0" err="1" smtClean="0">
                <a:solidFill>
                  <a:srgbClr val="FF0000"/>
                </a:solidFill>
              </a:rPr>
              <a:t>dorodoro</a:t>
            </a:r>
            <a:r>
              <a:rPr lang="en-US" b="1" dirty="0" smtClean="0">
                <a:solidFill>
                  <a:srgbClr val="FF0000"/>
                </a:solidFill>
              </a:rPr>
              <a:t>.  18. </a:t>
            </a:r>
            <a:r>
              <a:rPr lang="en-US" b="1" dirty="0" err="1" smtClean="0">
                <a:solidFill>
                  <a:srgbClr val="FF0000"/>
                </a:solidFill>
              </a:rPr>
              <a:t>Gi</a:t>
            </a:r>
            <a:r>
              <a:rPr lang="en-US" b="1" dirty="0" smtClean="0">
                <a:solidFill>
                  <a:srgbClr val="FF0000"/>
                </a:solidFill>
              </a:rPr>
              <a:t> </a:t>
            </a:r>
            <a:r>
              <a:rPr lang="en-US" b="1" dirty="0" err="1" smtClean="0">
                <a:solidFill>
                  <a:srgbClr val="FF0000"/>
                </a:solidFill>
              </a:rPr>
              <a:t>gran-tangi</a:t>
            </a:r>
            <a:r>
              <a:rPr lang="en-US" b="1" dirty="0" smtClean="0">
                <a:solidFill>
                  <a:srgbClr val="FF0000"/>
                </a:solidFill>
              </a:rPr>
              <a:t> </a:t>
            </a:r>
            <a:r>
              <a:rPr lang="en-US" b="1" dirty="0" err="1" smtClean="0">
                <a:solidFill>
                  <a:srgbClr val="FF0000"/>
                </a:solidFill>
              </a:rPr>
              <a:t>na</a:t>
            </a:r>
            <a:r>
              <a:rPr lang="en-US" b="1" dirty="0" smtClean="0">
                <a:solidFill>
                  <a:srgbClr val="FF0000"/>
                </a:solidFill>
              </a:rPr>
              <a:t> </a:t>
            </a:r>
            <a:r>
              <a:rPr lang="en-US" b="1" dirty="0" err="1" smtClean="0">
                <a:solidFill>
                  <a:srgbClr val="FF0000"/>
                </a:solidFill>
              </a:rPr>
              <a:t>ini</a:t>
            </a:r>
            <a:r>
              <a:rPr lang="en-US" b="1" dirty="0" smtClean="0">
                <a:solidFill>
                  <a:srgbClr val="FF0000"/>
                </a:solidFill>
              </a:rPr>
              <a:t> </a:t>
            </a:r>
            <a:r>
              <a:rPr lang="en-US" b="1" dirty="0" err="1" smtClean="0">
                <a:solidFill>
                  <a:srgbClr val="FF0000"/>
                </a:solidFill>
              </a:rPr>
              <a:t>alasani</a:t>
            </a:r>
            <a:r>
              <a:rPr lang="en-US" b="1" dirty="0" smtClean="0"/>
              <a:t>, </a:t>
            </a:r>
            <a:r>
              <a:rPr lang="en-US" b="1" dirty="0" err="1" smtClean="0"/>
              <a:t>bikasi</a:t>
            </a:r>
            <a:r>
              <a:rPr lang="en-US" b="1" dirty="0" smtClean="0"/>
              <a:t> </a:t>
            </a:r>
            <a:r>
              <a:rPr lang="en-US" b="1" dirty="0" err="1" smtClean="0"/>
              <a:t>disi</a:t>
            </a:r>
            <a:r>
              <a:rPr lang="en-US" b="1" dirty="0" smtClean="0"/>
              <a:t> de </a:t>
            </a:r>
            <a:r>
              <a:rPr lang="en-US" b="1" dirty="0" err="1" smtClean="0"/>
              <a:t>da</a:t>
            </a:r>
            <a:r>
              <a:rPr lang="en-US" b="1" dirty="0" smtClean="0"/>
              <a:t> </a:t>
            </a:r>
            <a:r>
              <a:rPr lang="en-US" b="1" dirty="0" err="1" smtClean="0"/>
              <a:t>wani</a:t>
            </a:r>
            <a:r>
              <a:rPr lang="en-US" b="1" dirty="0" smtClean="0"/>
              <a:t> foe </a:t>
            </a:r>
            <a:r>
              <a:rPr lang="en-US" b="1" dirty="0" err="1" smtClean="0"/>
              <a:t>Gado</a:t>
            </a:r>
            <a:r>
              <a:rPr lang="en-US" b="1" dirty="0" smtClean="0"/>
              <a:t> </a:t>
            </a:r>
            <a:r>
              <a:rPr lang="en-US" b="1" dirty="0" err="1" smtClean="0"/>
              <a:t>na</a:t>
            </a:r>
            <a:r>
              <a:rPr lang="en-US" b="1" dirty="0" smtClean="0"/>
              <a:t> </a:t>
            </a:r>
            <a:r>
              <a:rPr lang="en-US" b="1" dirty="0" err="1" smtClean="0"/>
              <a:t>ini</a:t>
            </a:r>
            <a:r>
              <a:rPr lang="en-US" b="1" dirty="0" smtClean="0"/>
              <a:t> </a:t>
            </a:r>
            <a:r>
              <a:rPr lang="en-US" b="1" dirty="0" err="1" smtClean="0"/>
              <a:t>Kristus</a:t>
            </a:r>
            <a:r>
              <a:rPr lang="en-US" b="1" dirty="0" smtClean="0"/>
              <a:t> </a:t>
            </a:r>
            <a:r>
              <a:rPr lang="en-US" b="1" dirty="0" err="1" smtClean="0"/>
              <a:t>Jezus</a:t>
            </a:r>
            <a:r>
              <a:rPr lang="en-US" b="1" dirty="0" smtClean="0"/>
              <a:t> foe </a:t>
            </a:r>
            <a:r>
              <a:rPr lang="en-US" b="1" dirty="0" err="1" smtClean="0"/>
              <a:t>oen</a:t>
            </a:r>
            <a:r>
              <a:rPr lang="en-US" b="1" dirty="0" smtClean="0"/>
              <a:t>.</a:t>
            </a:r>
          </a:p>
          <a:p>
            <a:pPr eaLnBrk="1" hangingPunct="1"/>
            <a:r>
              <a:rPr lang="en-US" b="1" dirty="0" smtClean="0"/>
              <a:t> </a:t>
            </a:r>
            <a:r>
              <a:rPr lang="en-US" b="1" dirty="0" err="1" smtClean="0"/>
              <a:t>Jes</a:t>
            </a:r>
            <a:r>
              <a:rPr lang="en-US" b="1" dirty="0" smtClean="0"/>
              <a:t>. 65:24</a:t>
            </a:r>
            <a:r>
              <a:rPr lang="en-US" dirty="0" smtClean="0"/>
              <a:t> </a:t>
            </a:r>
            <a:r>
              <a:rPr lang="en-US" b="1" dirty="0" smtClean="0"/>
              <a:t>En a </a:t>
            </a:r>
            <a:r>
              <a:rPr lang="en-US" b="1" dirty="0" err="1" smtClean="0"/>
              <a:t>sa</a:t>
            </a:r>
            <a:r>
              <a:rPr lang="en-US" b="1" dirty="0" smtClean="0"/>
              <a:t> </a:t>
            </a:r>
            <a:r>
              <a:rPr lang="en-US" b="1" dirty="0" err="1" smtClean="0"/>
              <a:t>pasa</a:t>
            </a:r>
            <a:r>
              <a:rPr lang="en-US" b="1" dirty="0" smtClean="0"/>
              <a:t> so </a:t>
            </a:r>
            <a:r>
              <a:rPr lang="en-US" b="1" dirty="0" err="1" smtClean="0"/>
              <a:t>dati</a:t>
            </a:r>
            <a:r>
              <a:rPr lang="en-US" b="1" dirty="0" smtClean="0">
                <a:solidFill>
                  <a:srgbClr val="FF0000"/>
                </a:solidFill>
              </a:rPr>
              <a:t> </a:t>
            </a:r>
            <a:r>
              <a:rPr lang="en-US" b="1" dirty="0" err="1" smtClean="0">
                <a:solidFill>
                  <a:srgbClr val="FF0000"/>
                </a:solidFill>
              </a:rPr>
              <a:t>fosi</a:t>
            </a:r>
            <a:r>
              <a:rPr lang="en-US" b="1" dirty="0" smtClean="0">
                <a:solidFill>
                  <a:srgbClr val="FF0000"/>
                </a:solidFill>
              </a:rPr>
              <a:t> </a:t>
            </a:r>
            <a:r>
              <a:rPr lang="en-US" b="1" dirty="0" err="1" smtClean="0">
                <a:solidFill>
                  <a:srgbClr val="FF0000"/>
                </a:solidFill>
              </a:rPr>
              <a:t>dem</a:t>
            </a:r>
            <a:r>
              <a:rPr lang="en-US" b="1" dirty="0" smtClean="0">
                <a:solidFill>
                  <a:srgbClr val="FF0000"/>
                </a:solidFill>
              </a:rPr>
              <a:t> </a:t>
            </a:r>
            <a:r>
              <a:rPr lang="en-US" b="1" dirty="0" err="1" smtClean="0">
                <a:solidFill>
                  <a:srgbClr val="FF0000"/>
                </a:solidFill>
              </a:rPr>
              <a:t>kari</a:t>
            </a:r>
            <a:r>
              <a:rPr lang="en-US" b="1" dirty="0" smtClean="0">
                <a:solidFill>
                  <a:srgbClr val="FF0000"/>
                </a:solidFill>
              </a:rPr>
              <a:t>, Mi </a:t>
            </a:r>
            <a:r>
              <a:rPr lang="en-US" b="1" dirty="0" err="1" smtClean="0">
                <a:solidFill>
                  <a:srgbClr val="FF0000"/>
                </a:solidFill>
              </a:rPr>
              <a:t>sa</a:t>
            </a:r>
            <a:r>
              <a:rPr lang="en-US" b="1" dirty="0" smtClean="0">
                <a:solidFill>
                  <a:srgbClr val="FF0000"/>
                </a:solidFill>
              </a:rPr>
              <a:t> </a:t>
            </a:r>
            <a:r>
              <a:rPr lang="en-US" b="1" dirty="0" err="1" smtClean="0">
                <a:solidFill>
                  <a:srgbClr val="FF0000"/>
                </a:solidFill>
              </a:rPr>
              <a:t>piki</a:t>
            </a:r>
            <a:r>
              <a:rPr lang="en-US" b="1" dirty="0" smtClean="0">
                <a:solidFill>
                  <a:srgbClr val="FF0000"/>
                </a:solidFill>
              </a:rPr>
              <a:t>; en </a:t>
            </a:r>
            <a:r>
              <a:rPr lang="en-US" b="1" dirty="0" err="1" smtClean="0">
                <a:solidFill>
                  <a:srgbClr val="FF0000"/>
                </a:solidFill>
              </a:rPr>
              <a:t>te</a:t>
            </a:r>
            <a:r>
              <a:rPr lang="en-US" b="1" dirty="0" smtClean="0">
                <a:solidFill>
                  <a:srgbClr val="FF0000"/>
                </a:solidFill>
              </a:rPr>
              <a:t> </a:t>
            </a:r>
            <a:r>
              <a:rPr lang="en-US" b="1" dirty="0" err="1" smtClean="0">
                <a:solidFill>
                  <a:srgbClr val="FF0000"/>
                </a:solidFill>
              </a:rPr>
              <a:t>dem</a:t>
            </a:r>
            <a:r>
              <a:rPr lang="en-US" b="1" dirty="0" smtClean="0">
                <a:solidFill>
                  <a:srgbClr val="FF0000"/>
                </a:solidFill>
              </a:rPr>
              <a:t> </a:t>
            </a:r>
            <a:r>
              <a:rPr lang="en-US" b="1" dirty="0" err="1" smtClean="0">
                <a:solidFill>
                  <a:srgbClr val="FF0000"/>
                </a:solidFill>
              </a:rPr>
              <a:t>taki</a:t>
            </a:r>
            <a:r>
              <a:rPr lang="en-US" b="1" dirty="0" smtClean="0">
                <a:solidFill>
                  <a:srgbClr val="FF0000"/>
                </a:solidFill>
              </a:rPr>
              <a:t> </a:t>
            </a:r>
            <a:r>
              <a:rPr lang="en-US" b="1" dirty="0" err="1" smtClean="0">
                <a:solidFill>
                  <a:srgbClr val="FF0000"/>
                </a:solidFill>
              </a:rPr>
              <a:t>ete</a:t>
            </a:r>
            <a:r>
              <a:rPr lang="en-US" b="1" dirty="0" smtClean="0">
                <a:solidFill>
                  <a:srgbClr val="FF0000"/>
                </a:solidFill>
              </a:rPr>
              <a:t>, Mi </a:t>
            </a:r>
            <a:r>
              <a:rPr lang="en-US" b="1" dirty="0" err="1" smtClean="0">
                <a:solidFill>
                  <a:srgbClr val="FF0000"/>
                </a:solidFill>
              </a:rPr>
              <a:t>sa</a:t>
            </a:r>
            <a:r>
              <a:rPr lang="en-US" b="1" dirty="0" smtClean="0">
                <a:solidFill>
                  <a:srgbClr val="FF0000"/>
                </a:solidFill>
              </a:rPr>
              <a:t> </a:t>
            </a:r>
            <a:r>
              <a:rPr lang="en-US" b="1" dirty="0" err="1" smtClean="0">
                <a:solidFill>
                  <a:srgbClr val="FF0000"/>
                </a:solidFill>
              </a:rPr>
              <a:t>jere</a:t>
            </a:r>
            <a:r>
              <a:rPr lang="en-US" b="1" dirty="0" smtClean="0"/>
              <a:t>.</a:t>
            </a:r>
          </a:p>
        </p:txBody>
      </p:sp>
    </p:spTree>
  </p:cSld>
  <p:clrMapOvr>
    <a:masterClrMapping/>
  </p:clrMapOvr>
  <p:transition>
    <p:dissolv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Footer Placeholder 4"/>
          <p:cNvSpPr>
            <a:spLocks noGrp="1"/>
          </p:cNvSpPr>
          <p:nvPr>
            <p:ph type="ftr" sz="quarter" idx="11"/>
          </p:nvPr>
        </p:nvSpPr>
        <p:spPr>
          <a:noFill/>
        </p:spPr>
        <p:txBody>
          <a:bodyPr/>
          <a:lstStyle/>
          <a:p>
            <a:r>
              <a:rPr lang="en-US" smtClean="0"/>
              <a:t>Faste nanga Begi</a:t>
            </a:r>
            <a:endParaRPr lang="en-US"/>
          </a:p>
        </p:txBody>
      </p:sp>
      <p:sp>
        <p:nvSpPr>
          <p:cNvPr id="20484" name="Slide Number Placeholder 5"/>
          <p:cNvSpPr>
            <a:spLocks noGrp="1"/>
          </p:cNvSpPr>
          <p:nvPr>
            <p:ph type="sldNum" sz="quarter" idx="12"/>
          </p:nvPr>
        </p:nvSpPr>
        <p:spPr>
          <a:noFill/>
        </p:spPr>
        <p:txBody>
          <a:bodyPr/>
          <a:lstStyle/>
          <a:p>
            <a:fld id="{4F134A1B-9180-4AFA-BFEE-77AE549B0F06}" type="slidenum">
              <a:rPr lang="en-US"/>
              <a:pPr/>
              <a:t>56</a:t>
            </a:fld>
            <a:endParaRPr lang="en-US" dirty="0"/>
          </a:p>
        </p:txBody>
      </p:sp>
      <p:sp>
        <p:nvSpPr>
          <p:cNvPr id="20485" name="Rectangle 2"/>
          <p:cNvSpPr>
            <a:spLocks noGrp="1" noChangeArrowheads="1"/>
          </p:cNvSpPr>
          <p:nvPr>
            <p:ph type="title"/>
          </p:nvPr>
        </p:nvSpPr>
        <p:spPr/>
        <p:txBody>
          <a:bodyPr/>
          <a:lstStyle/>
          <a:p>
            <a:pPr eaLnBrk="1" hangingPunct="1"/>
            <a:r>
              <a:rPr lang="en-US" smtClean="0"/>
              <a:t>Gado gi antwoord</a:t>
            </a:r>
          </a:p>
        </p:txBody>
      </p:sp>
      <p:sp>
        <p:nvSpPr>
          <p:cNvPr id="20486" name="Rectangle 3"/>
          <p:cNvSpPr>
            <a:spLocks noGrp="1" noChangeArrowheads="1"/>
          </p:cNvSpPr>
          <p:nvPr>
            <p:ph type="body" idx="1"/>
          </p:nvPr>
        </p:nvSpPr>
        <p:spPr/>
        <p:txBody>
          <a:bodyPr/>
          <a:lstStyle/>
          <a:p>
            <a:pPr eaLnBrk="1" hangingPunct="1"/>
            <a:r>
              <a:rPr lang="en-US" sz="2800" b="1" dirty="0" smtClean="0"/>
              <a:t>Mt. 7:7. </a:t>
            </a:r>
            <a:r>
              <a:rPr lang="en-US" sz="2800" b="1" dirty="0" err="1" smtClean="0"/>
              <a:t>Aksi</a:t>
            </a:r>
            <a:r>
              <a:rPr lang="en-US" sz="2800" b="1" dirty="0" smtClean="0"/>
              <a:t>, en </a:t>
            </a:r>
            <a:r>
              <a:rPr lang="en-US" sz="2800" b="1" dirty="0" err="1" smtClean="0"/>
              <a:t>oen</a:t>
            </a:r>
            <a:r>
              <a:rPr lang="en-US" sz="2800" b="1" dirty="0" smtClean="0"/>
              <a:t> </a:t>
            </a:r>
            <a:r>
              <a:rPr lang="en-US" sz="2800" b="1" dirty="0" err="1" smtClean="0"/>
              <a:t>sa</a:t>
            </a:r>
            <a:r>
              <a:rPr lang="en-US" sz="2800" b="1" dirty="0" smtClean="0"/>
              <a:t> </a:t>
            </a:r>
            <a:r>
              <a:rPr lang="en-US" sz="2800" b="1" dirty="0" err="1" smtClean="0"/>
              <a:t>kisi</a:t>
            </a:r>
            <a:r>
              <a:rPr lang="en-US" sz="2800" b="1" dirty="0" smtClean="0"/>
              <a:t>; </a:t>
            </a:r>
            <a:r>
              <a:rPr lang="en-US" sz="2800" b="1" dirty="0" err="1" smtClean="0"/>
              <a:t>soekoe</a:t>
            </a:r>
            <a:r>
              <a:rPr lang="en-US" sz="2800" b="1" dirty="0" smtClean="0"/>
              <a:t>, en </a:t>
            </a:r>
            <a:r>
              <a:rPr lang="en-US" sz="2800" b="1" dirty="0" err="1" smtClean="0"/>
              <a:t>oen</a:t>
            </a:r>
            <a:r>
              <a:rPr lang="en-US" sz="2800" b="1" dirty="0" smtClean="0"/>
              <a:t> </a:t>
            </a:r>
            <a:r>
              <a:rPr lang="en-US" sz="2800" b="1" dirty="0" err="1" smtClean="0"/>
              <a:t>sa</a:t>
            </a:r>
            <a:r>
              <a:rPr lang="en-US" sz="2800" b="1" dirty="0" smtClean="0"/>
              <a:t> </a:t>
            </a:r>
            <a:r>
              <a:rPr lang="en-US" sz="2800" b="1" dirty="0" err="1" smtClean="0"/>
              <a:t>feni</a:t>
            </a:r>
            <a:r>
              <a:rPr lang="en-US" sz="2800" b="1" dirty="0" smtClean="0"/>
              <a:t>; </a:t>
            </a:r>
            <a:r>
              <a:rPr lang="en-US" sz="2800" b="1" dirty="0" err="1" smtClean="0"/>
              <a:t>naki</a:t>
            </a:r>
            <a:r>
              <a:rPr lang="en-US" sz="2800" b="1" dirty="0" smtClean="0"/>
              <a:t> </a:t>
            </a:r>
            <a:r>
              <a:rPr lang="en-US" sz="2800" b="1" dirty="0" err="1" smtClean="0"/>
              <a:t>doro</a:t>
            </a:r>
            <a:r>
              <a:rPr lang="en-US" sz="2800" b="1" dirty="0" smtClean="0"/>
              <a:t>, en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opo</a:t>
            </a:r>
            <a:r>
              <a:rPr lang="en-US" sz="2800" b="1" dirty="0" smtClean="0"/>
              <a:t> </a:t>
            </a:r>
            <a:r>
              <a:rPr lang="en-US" sz="2800" b="1" dirty="0" err="1" smtClean="0"/>
              <a:t>gi</a:t>
            </a:r>
            <a:r>
              <a:rPr lang="en-US" sz="2800" b="1" dirty="0" smtClean="0"/>
              <a:t> </a:t>
            </a:r>
            <a:r>
              <a:rPr lang="en-US" sz="2800" b="1" dirty="0" err="1" smtClean="0"/>
              <a:t>oen</a:t>
            </a:r>
            <a:r>
              <a:rPr lang="en-US" sz="2800" b="1" dirty="0" smtClean="0"/>
              <a:t>;  8. </a:t>
            </a:r>
            <a:r>
              <a:rPr lang="en-US" sz="2800" b="1" dirty="0" err="1" smtClean="0">
                <a:solidFill>
                  <a:srgbClr val="FF0000"/>
                </a:solidFill>
              </a:rPr>
              <a:t>Bikasi</a:t>
            </a:r>
            <a:r>
              <a:rPr lang="en-US" sz="2800" b="1" dirty="0" smtClean="0">
                <a:solidFill>
                  <a:srgbClr val="FF0000"/>
                </a:solidFill>
              </a:rPr>
              <a:t> </a:t>
            </a:r>
            <a:r>
              <a:rPr lang="en-US" sz="2800" b="1" dirty="0" err="1" smtClean="0">
                <a:solidFill>
                  <a:srgbClr val="FF0000"/>
                </a:solidFill>
              </a:rPr>
              <a:t>ibriwan</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aksi</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kisi</a:t>
            </a:r>
            <a:r>
              <a:rPr lang="en-US" sz="2800" b="1" dirty="0" smtClean="0">
                <a:solidFill>
                  <a:srgbClr val="FF0000"/>
                </a:solidFill>
              </a:rPr>
              <a:t>; en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a:t>
            </a:r>
            <a:r>
              <a:rPr lang="en-US" sz="2800" b="1" dirty="0" err="1" smtClean="0">
                <a:solidFill>
                  <a:srgbClr val="FF0000"/>
                </a:solidFill>
              </a:rPr>
              <a:t>soekoe</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feni</a:t>
            </a:r>
            <a:r>
              <a:rPr lang="en-US" sz="2800" b="1" dirty="0" smtClean="0">
                <a:solidFill>
                  <a:srgbClr val="FF0000"/>
                </a:solidFill>
              </a:rPr>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opo</a:t>
            </a:r>
            <a:r>
              <a:rPr lang="en-US" sz="2800" b="1" dirty="0" smtClean="0">
                <a:solidFill>
                  <a:srgbClr val="FF0000"/>
                </a:solidFill>
              </a:rPr>
              <a:t> </a:t>
            </a:r>
            <a:r>
              <a:rPr lang="en-US" sz="2800" b="1" dirty="0" err="1" smtClean="0">
                <a:solidFill>
                  <a:srgbClr val="FF0000"/>
                </a:solidFill>
              </a:rPr>
              <a:t>doro</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a:t>
            </a:r>
            <a:r>
              <a:rPr lang="en-US" sz="2800" b="1" dirty="0" err="1" smtClean="0">
                <a:solidFill>
                  <a:srgbClr val="FF0000"/>
                </a:solidFill>
              </a:rPr>
              <a:t>naki</a:t>
            </a:r>
            <a:r>
              <a:rPr lang="en-US" sz="2800" b="1" dirty="0" smtClean="0">
                <a:solidFill>
                  <a:srgbClr val="FF0000"/>
                </a:solidFill>
              </a:rPr>
              <a:t> </a:t>
            </a:r>
            <a:r>
              <a:rPr lang="en-US" sz="2800" b="1" dirty="0" err="1" smtClean="0">
                <a:solidFill>
                  <a:srgbClr val="FF0000"/>
                </a:solidFill>
              </a:rPr>
              <a:t>doro</a:t>
            </a:r>
            <a:r>
              <a:rPr lang="en-US" sz="2800" b="1" dirty="0" smtClean="0"/>
              <a:t>.</a:t>
            </a:r>
          </a:p>
          <a:p>
            <a:pPr eaLnBrk="1" hangingPunct="1"/>
            <a:r>
              <a:rPr lang="en-US" sz="2800" b="1" dirty="0" smtClean="0"/>
              <a:t>Jer. 33:3 </a:t>
            </a:r>
            <a:r>
              <a:rPr lang="en-US" sz="2800" b="1" dirty="0" smtClean="0">
                <a:solidFill>
                  <a:srgbClr val="FF0000"/>
                </a:solidFill>
              </a:rPr>
              <a:t>Kari </a:t>
            </a:r>
            <a:r>
              <a:rPr lang="en-US" sz="2800" b="1" dirty="0" err="1" smtClean="0">
                <a:solidFill>
                  <a:srgbClr val="FF0000"/>
                </a:solidFill>
              </a:rPr>
              <a:t>na</a:t>
            </a:r>
            <a:r>
              <a:rPr lang="en-US" sz="2800" b="1" dirty="0" smtClean="0">
                <a:solidFill>
                  <a:srgbClr val="FF0000"/>
                </a:solidFill>
              </a:rPr>
              <a:t> Mi, en Mi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piki</a:t>
            </a:r>
            <a:r>
              <a:rPr lang="en-US" sz="2800" b="1" dirty="0" smtClean="0">
                <a:solidFill>
                  <a:srgbClr val="FF0000"/>
                </a:solidFill>
              </a:rPr>
              <a:t> </a:t>
            </a:r>
            <a:r>
              <a:rPr lang="en-US" sz="2800" b="1" dirty="0" err="1" smtClean="0">
                <a:solidFill>
                  <a:srgbClr val="FF0000"/>
                </a:solidFill>
              </a:rPr>
              <a:t>joe</a:t>
            </a:r>
            <a:r>
              <a:rPr lang="en-US" sz="2800" b="1" dirty="0" smtClean="0">
                <a:solidFill>
                  <a:srgbClr val="FF0000"/>
                </a:solidFill>
              </a:rPr>
              <a:t>, en Mi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sori</a:t>
            </a:r>
            <a:r>
              <a:rPr lang="en-US" sz="2800" b="1" dirty="0" smtClean="0">
                <a:solidFill>
                  <a:srgbClr val="FF0000"/>
                </a:solidFill>
              </a:rPr>
              <a:t> </a:t>
            </a:r>
            <a:r>
              <a:rPr lang="en-US" sz="2800" b="1" dirty="0" err="1" smtClean="0">
                <a:solidFill>
                  <a:srgbClr val="FF0000"/>
                </a:solidFill>
              </a:rPr>
              <a:t>joe</a:t>
            </a:r>
            <a:r>
              <a:rPr lang="en-US" sz="2800" b="1" dirty="0" smtClean="0">
                <a:solidFill>
                  <a:srgbClr val="FF0000"/>
                </a:solidFill>
              </a:rPr>
              <a:t> </a:t>
            </a:r>
            <a:r>
              <a:rPr lang="en-US" sz="2800" b="1" dirty="0" err="1" smtClean="0">
                <a:solidFill>
                  <a:srgbClr val="FF0000"/>
                </a:solidFill>
              </a:rPr>
              <a:t>bigi</a:t>
            </a:r>
            <a:r>
              <a:rPr lang="en-US" sz="2800" b="1" dirty="0" smtClean="0">
                <a:solidFill>
                  <a:srgbClr val="FF0000"/>
                </a:solidFill>
              </a:rPr>
              <a:t> en </a:t>
            </a:r>
            <a:r>
              <a:rPr lang="en-US" sz="2800" b="1" dirty="0" err="1" smtClean="0">
                <a:solidFill>
                  <a:srgbClr val="FF0000"/>
                </a:solidFill>
              </a:rPr>
              <a:t>makti</a:t>
            </a:r>
            <a:r>
              <a:rPr lang="en-US" sz="2800" b="1" dirty="0" smtClean="0">
                <a:solidFill>
                  <a:srgbClr val="FF0000"/>
                </a:solidFill>
              </a:rPr>
              <a:t>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joe</a:t>
            </a:r>
            <a:r>
              <a:rPr lang="en-US" sz="2800" b="1" dirty="0" smtClean="0">
                <a:solidFill>
                  <a:srgbClr val="FF0000"/>
                </a:solidFill>
              </a:rPr>
              <a:t> no </a:t>
            </a:r>
            <a:r>
              <a:rPr lang="en-US" sz="2800" b="1" dirty="0" err="1" smtClean="0">
                <a:solidFill>
                  <a:srgbClr val="FF0000"/>
                </a:solidFill>
              </a:rPr>
              <a:t>sabi</a:t>
            </a:r>
            <a:r>
              <a:rPr lang="en-US" sz="2800" b="1" dirty="0" smtClean="0"/>
              <a:t>.</a:t>
            </a:r>
          </a:p>
        </p:txBody>
      </p:sp>
    </p:spTree>
  </p:cSld>
  <p:clrMapOvr>
    <a:masterClrMapping/>
  </p:clrMapOvr>
  <p:transition>
    <p:dissolv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Footer Placeholder 4"/>
          <p:cNvSpPr>
            <a:spLocks noGrp="1"/>
          </p:cNvSpPr>
          <p:nvPr>
            <p:ph type="ftr" sz="quarter" idx="11"/>
          </p:nvPr>
        </p:nvSpPr>
        <p:spPr>
          <a:noFill/>
        </p:spPr>
        <p:txBody>
          <a:bodyPr/>
          <a:lstStyle/>
          <a:p>
            <a:r>
              <a:rPr lang="en-US" smtClean="0"/>
              <a:t>Faste nanga Begi</a:t>
            </a:r>
            <a:endParaRPr lang="en-US"/>
          </a:p>
        </p:txBody>
      </p:sp>
      <p:sp>
        <p:nvSpPr>
          <p:cNvPr id="21508" name="Slide Number Placeholder 5"/>
          <p:cNvSpPr>
            <a:spLocks noGrp="1"/>
          </p:cNvSpPr>
          <p:nvPr>
            <p:ph type="sldNum" sz="quarter" idx="12"/>
          </p:nvPr>
        </p:nvSpPr>
        <p:spPr>
          <a:noFill/>
        </p:spPr>
        <p:txBody>
          <a:bodyPr/>
          <a:lstStyle/>
          <a:p>
            <a:fld id="{62E6A1BA-A127-4DE1-A4D7-B83A42608E8B}" type="slidenum">
              <a:rPr lang="en-US"/>
              <a:pPr/>
              <a:t>57</a:t>
            </a:fld>
            <a:endParaRPr lang="en-US" dirty="0"/>
          </a:p>
        </p:txBody>
      </p:sp>
      <p:sp>
        <p:nvSpPr>
          <p:cNvPr id="21509" name="Rectangle 2"/>
          <p:cNvSpPr>
            <a:spLocks noGrp="1" noChangeArrowheads="1"/>
          </p:cNvSpPr>
          <p:nvPr>
            <p:ph type="title"/>
          </p:nvPr>
        </p:nvSpPr>
        <p:spPr/>
        <p:txBody>
          <a:bodyPr/>
          <a:lstStyle/>
          <a:p>
            <a:pPr eaLnBrk="1" hangingPunct="1"/>
            <a:r>
              <a:rPr lang="en-US" smtClean="0"/>
              <a:t>Gado gi antwoord</a:t>
            </a:r>
          </a:p>
        </p:txBody>
      </p:sp>
      <p:sp>
        <p:nvSpPr>
          <p:cNvPr id="21510" name="Rectangle 3"/>
          <p:cNvSpPr>
            <a:spLocks noGrp="1" noChangeArrowheads="1"/>
          </p:cNvSpPr>
          <p:nvPr>
            <p:ph type="body" idx="1"/>
          </p:nvPr>
        </p:nvSpPr>
        <p:spPr/>
        <p:txBody>
          <a:bodyPr/>
          <a:lstStyle/>
          <a:p>
            <a:pPr eaLnBrk="1" hangingPunct="1">
              <a:lnSpc>
                <a:spcPct val="90000"/>
              </a:lnSpc>
            </a:pPr>
            <a:r>
              <a:rPr lang="en-US" sz="2800" b="1" dirty="0" smtClean="0"/>
              <a:t>Ps. 145:18. </a:t>
            </a:r>
            <a:r>
              <a:rPr lang="en-US" sz="2800" b="1" dirty="0" smtClean="0">
                <a:solidFill>
                  <a:srgbClr val="FF0000"/>
                </a:solidFill>
              </a:rPr>
              <a:t>MASRA de </a:t>
            </a:r>
            <a:r>
              <a:rPr lang="en-US" sz="2800" b="1" dirty="0" err="1" smtClean="0">
                <a:solidFill>
                  <a:srgbClr val="FF0000"/>
                </a:solidFill>
              </a:rPr>
              <a:t>krosibei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ala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a:t>
            </a:r>
            <a:r>
              <a:rPr lang="en-US" sz="2800" b="1" dirty="0" err="1" smtClean="0">
                <a:solidFill>
                  <a:srgbClr val="FF0000"/>
                </a:solidFill>
              </a:rPr>
              <a:t>kari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Hem, </a:t>
            </a:r>
            <a:r>
              <a:rPr lang="en-US" sz="2800" b="1" dirty="0" err="1" smtClean="0">
                <a:solidFill>
                  <a:srgbClr val="FF0000"/>
                </a:solidFill>
              </a:rPr>
              <a:t>na</a:t>
            </a:r>
            <a:r>
              <a:rPr lang="en-US" sz="2800" b="1" dirty="0" smtClean="0">
                <a:solidFill>
                  <a:srgbClr val="FF0000"/>
                </a:solidFill>
              </a:rPr>
              <a:t> ala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a:t>
            </a:r>
            <a:r>
              <a:rPr lang="en-US" sz="2800" b="1" dirty="0" err="1" smtClean="0">
                <a:solidFill>
                  <a:srgbClr val="FF0000"/>
                </a:solidFill>
              </a:rPr>
              <a:t>kari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Hem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waarheid</a:t>
            </a:r>
            <a:r>
              <a:rPr lang="en-US" sz="2800" b="1" dirty="0" smtClean="0">
                <a:solidFill>
                  <a:srgbClr val="FF0000"/>
                </a:solidFill>
              </a:rPr>
              <a:t>.  19. A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a:t>
            </a:r>
            <a:r>
              <a:rPr lang="en-US" sz="2800" b="1" dirty="0" err="1" smtClean="0">
                <a:solidFill>
                  <a:srgbClr val="FF0000"/>
                </a:solidFill>
              </a:rPr>
              <a:t>frede</a:t>
            </a:r>
            <a:r>
              <a:rPr lang="en-US" sz="2800" b="1" dirty="0" smtClean="0">
                <a:solidFill>
                  <a:srgbClr val="FF0000"/>
                </a:solidFill>
              </a:rPr>
              <a:t> Hem san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wani</a:t>
            </a:r>
            <a:r>
              <a:rPr lang="en-US" sz="2800" b="1" dirty="0" smtClean="0">
                <a:solidFill>
                  <a:srgbClr val="FF0000"/>
                </a:solidFill>
              </a:rPr>
              <a:t>; A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jere</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krei</a:t>
            </a:r>
            <a:r>
              <a:rPr lang="en-US" sz="2800" b="1" dirty="0" smtClean="0">
                <a:solidFill>
                  <a:srgbClr val="FF0000"/>
                </a:solidFill>
              </a:rPr>
              <a:t> toe, en A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verloesoe</a:t>
            </a:r>
            <a:r>
              <a:rPr lang="en-US" sz="2800" b="1" dirty="0" smtClean="0">
                <a:solidFill>
                  <a:srgbClr val="FF0000"/>
                </a:solidFill>
              </a:rPr>
              <a:t> </a:t>
            </a:r>
            <a:r>
              <a:rPr lang="en-US" sz="2800" b="1" dirty="0" err="1" smtClean="0">
                <a:solidFill>
                  <a:srgbClr val="FF0000"/>
                </a:solidFill>
              </a:rPr>
              <a:t>dem</a:t>
            </a:r>
            <a:r>
              <a:rPr lang="en-US" sz="2800" b="1" dirty="0" smtClean="0"/>
              <a:t>.</a:t>
            </a:r>
          </a:p>
          <a:p>
            <a:pPr eaLnBrk="1" hangingPunct="1">
              <a:lnSpc>
                <a:spcPct val="90000"/>
              </a:lnSpc>
            </a:pPr>
            <a:r>
              <a:rPr lang="en-US" sz="2800" b="1" dirty="0" smtClean="0"/>
              <a:t>I Jn. 3:22 </a:t>
            </a:r>
            <a:r>
              <a:rPr lang="en-US" sz="2800" b="1" dirty="0" smtClean="0">
                <a:solidFill>
                  <a:srgbClr val="FF0000"/>
                </a:solidFill>
              </a:rPr>
              <a:t>En </a:t>
            </a:r>
            <a:r>
              <a:rPr lang="en-US" sz="2800" b="1" dirty="0" err="1" smtClean="0">
                <a:solidFill>
                  <a:srgbClr val="FF0000"/>
                </a:solidFill>
              </a:rPr>
              <a:t>alasani</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aksi</a:t>
            </a:r>
            <a:r>
              <a:rPr lang="en-US" sz="2800" b="1" dirty="0" smtClean="0">
                <a:solidFill>
                  <a:srgbClr val="FF0000"/>
                </a:solidFill>
              </a:rPr>
              <a:t>, </a:t>
            </a:r>
            <a:r>
              <a:rPr lang="en-US" sz="2800" b="1" dirty="0" err="1" smtClean="0">
                <a:solidFill>
                  <a:srgbClr val="FF0000"/>
                </a:solidFill>
              </a:rPr>
              <a:t>dati</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kisi</a:t>
            </a:r>
            <a:r>
              <a:rPr lang="en-US" sz="2800" b="1" dirty="0" smtClean="0">
                <a:solidFill>
                  <a:srgbClr val="FF0000"/>
                </a:solidFill>
              </a:rPr>
              <a:t> foe Hem, </a:t>
            </a:r>
            <a:r>
              <a:rPr lang="en-US" sz="2800" b="1" dirty="0" err="1" smtClean="0">
                <a:solidFill>
                  <a:srgbClr val="FF0000"/>
                </a:solidFill>
              </a:rPr>
              <a:t>bikasi</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a:t>
            </a:r>
            <a:r>
              <a:rPr lang="en-US" sz="2800" b="1" dirty="0" err="1" smtClean="0">
                <a:solidFill>
                  <a:srgbClr val="FF0000"/>
                </a:solidFill>
              </a:rPr>
              <a:t>hori</a:t>
            </a:r>
            <a:r>
              <a:rPr lang="en-US" sz="2800" b="1" dirty="0" smtClean="0">
                <a:solidFill>
                  <a:srgbClr val="FF0000"/>
                </a:solidFill>
              </a:rPr>
              <a:t> Hem </a:t>
            </a:r>
            <a:r>
              <a:rPr lang="en-US" sz="2800" b="1" dirty="0" err="1" smtClean="0">
                <a:solidFill>
                  <a:srgbClr val="FF0000"/>
                </a:solidFill>
              </a:rPr>
              <a:t>komanderi</a:t>
            </a:r>
            <a:r>
              <a:rPr lang="en-US" sz="2800" b="1" dirty="0" smtClean="0">
                <a:solidFill>
                  <a:srgbClr val="FF0000"/>
                </a:solidFill>
              </a:rPr>
              <a:t>, en </a:t>
            </a:r>
            <a:r>
              <a:rPr lang="en-US" sz="2800" b="1" dirty="0" err="1" smtClean="0">
                <a:solidFill>
                  <a:srgbClr val="FF0000"/>
                </a:solidFill>
              </a:rPr>
              <a:t>wi</a:t>
            </a:r>
            <a:r>
              <a:rPr lang="en-US" sz="2800" b="1" dirty="0" smtClean="0">
                <a:solidFill>
                  <a:srgbClr val="FF0000"/>
                </a:solidFill>
              </a:rPr>
              <a:t> doe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a:t>
            </a:r>
            <a:r>
              <a:rPr lang="en-US" sz="2800" b="1" dirty="0" err="1" smtClean="0">
                <a:solidFill>
                  <a:srgbClr val="FF0000"/>
                </a:solidFill>
              </a:rPr>
              <a:t>boen</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Hem </a:t>
            </a:r>
            <a:r>
              <a:rPr lang="en-US" sz="2800" b="1" dirty="0" err="1" smtClean="0">
                <a:solidFill>
                  <a:srgbClr val="FF0000"/>
                </a:solidFill>
              </a:rPr>
              <a:t>ai</a:t>
            </a:r>
            <a:r>
              <a:rPr lang="en-US" sz="2800" b="1" dirty="0" smtClean="0"/>
              <a:t>.</a:t>
            </a:r>
          </a:p>
        </p:txBody>
      </p:sp>
    </p:spTree>
  </p:cSld>
  <p:clrMapOvr>
    <a:masterClrMapping/>
  </p:clrMapOvr>
  <p:transition>
    <p:dissolv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Footer Placeholder 4"/>
          <p:cNvSpPr>
            <a:spLocks noGrp="1"/>
          </p:cNvSpPr>
          <p:nvPr>
            <p:ph type="ftr" sz="quarter" idx="11"/>
          </p:nvPr>
        </p:nvSpPr>
        <p:spPr>
          <a:noFill/>
        </p:spPr>
        <p:txBody>
          <a:bodyPr/>
          <a:lstStyle/>
          <a:p>
            <a:r>
              <a:rPr lang="en-US" smtClean="0"/>
              <a:t>Faste nanga Begi</a:t>
            </a:r>
            <a:endParaRPr lang="en-US" dirty="0"/>
          </a:p>
        </p:txBody>
      </p:sp>
      <p:sp>
        <p:nvSpPr>
          <p:cNvPr id="22532" name="Slide Number Placeholder 5"/>
          <p:cNvSpPr>
            <a:spLocks noGrp="1"/>
          </p:cNvSpPr>
          <p:nvPr>
            <p:ph type="sldNum" sz="quarter" idx="12"/>
          </p:nvPr>
        </p:nvSpPr>
        <p:spPr>
          <a:noFill/>
        </p:spPr>
        <p:txBody>
          <a:bodyPr/>
          <a:lstStyle/>
          <a:p>
            <a:fld id="{4FFF4830-8F9B-404A-8C2D-ADDEA7D4EB78}" type="slidenum">
              <a:rPr lang="en-US"/>
              <a:pPr/>
              <a:t>58</a:t>
            </a:fld>
            <a:endParaRPr lang="en-US"/>
          </a:p>
        </p:txBody>
      </p:sp>
      <p:sp>
        <p:nvSpPr>
          <p:cNvPr id="22533" name="Rectangle 2"/>
          <p:cNvSpPr>
            <a:spLocks noGrp="1" noChangeArrowheads="1"/>
          </p:cNvSpPr>
          <p:nvPr>
            <p:ph type="title"/>
          </p:nvPr>
        </p:nvSpPr>
        <p:spPr/>
        <p:txBody>
          <a:bodyPr/>
          <a:lstStyle/>
          <a:p>
            <a:pPr eaLnBrk="1" hangingPunct="1"/>
            <a:r>
              <a:rPr lang="en-US" smtClean="0"/>
              <a:t>Da pramisi te wi tan na ini Jezus en no dribi komopo</a:t>
            </a:r>
          </a:p>
        </p:txBody>
      </p:sp>
      <p:sp>
        <p:nvSpPr>
          <p:cNvPr id="22534" name="Rectangle 3"/>
          <p:cNvSpPr>
            <a:spLocks noGrp="1" noChangeArrowheads="1"/>
          </p:cNvSpPr>
          <p:nvPr>
            <p:ph type="body" idx="1"/>
          </p:nvPr>
        </p:nvSpPr>
        <p:spPr/>
        <p:txBody>
          <a:bodyPr/>
          <a:lstStyle/>
          <a:p>
            <a:pPr eaLnBrk="1" hangingPunct="1">
              <a:lnSpc>
                <a:spcPct val="90000"/>
              </a:lnSpc>
            </a:pPr>
            <a:r>
              <a:rPr lang="en-US" sz="2800" b="1" dirty="0" err="1" smtClean="0"/>
              <a:t>Jn</a:t>
            </a:r>
            <a:r>
              <a:rPr lang="en-US" sz="2800" b="1" dirty="0" smtClean="0"/>
              <a:t> 15:4. Tan </a:t>
            </a:r>
            <a:r>
              <a:rPr lang="en-US" sz="2800" b="1" dirty="0" err="1" smtClean="0"/>
              <a:t>na</a:t>
            </a:r>
            <a:r>
              <a:rPr lang="en-US" sz="2800" b="1" dirty="0" smtClean="0"/>
              <a:t> Mi </a:t>
            </a:r>
            <a:r>
              <a:rPr lang="en-US" sz="2800" b="1" dirty="0" err="1" smtClean="0"/>
              <a:t>ini</a:t>
            </a:r>
            <a:r>
              <a:rPr lang="en-US" sz="2800" b="1" dirty="0" smtClean="0"/>
              <a:t>, en Mi de tan </a:t>
            </a:r>
            <a:r>
              <a:rPr lang="en-US" sz="2800" b="1" dirty="0" err="1" smtClean="0"/>
              <a:t>na</a:t>
            </a:r>
            <a:r>
              <a:rPr lang="en-US" sz="2800" b="1" dirty="0" smtClean="0"/>
              <a:t> </a:t>
            </a:r>
            <a:r>
              <a:rPr lang="en-US" sz="2800" b="1" dirty="0" err="1" smtClean="0"/>
              <a:t>oen</a:t>
            </a:r>
            <a:r>
              <a:rPr lang="en-US" sz="2800" b="1" dirty="0" smtClean="0"/>
              <a:t> </a:t>
            </a:r>
            <a:r>
              <a:rPr lang="en-US" sz="2800" b="1" dirty="0" err="1" smtClean="0"/>
              <a:t>ini</a:t>
            </a:r>
            <a:r>
              <a:rPr lang="en-US" sz="2800" b="1" dirty="0" smtClean="0"/>
              <a:t>. So </a:t>
            </a:r>
            <a:r>
              <a:rPr lang="en-US" sz="2800" b="1" dirty="0" err="1" smtClean="0"/>
              <a:t>leki</a:t>
            </a:r>
            <a:r>
              <a:rPr lang="en-US" sz="2800" b="1" dirty="0" smtClean="0"/>
              <a:t> wan </a:t>
            </a:r>
            <a:r>
              <a:rPr lang="en-US" sz="2800" b="1" dirty="0" err="1" smtClean="0"/>
              <a:t>taki</a:t>
            </a:r>
            <a:r>
              <a:rPr lang="en-US" sz="2800" b="1" dirty="0" smtClean="0"/>
              <a:t> no </a:t>
            </a:r>
            <a:r>
              <a:rPr lang="en-US" sz="2800" b="1" dirty="0" err="1" smtClean="0"/>
              <a:t>kan</a:t>
            </a:r>
            <a:r>
              <a:rPr lang="en-US" sz="2800" b="1" dirty="0" smtClean="0"/>
              <a:t> </a:t>
            </a:r>
            <a:r>
              <a:rPr lang="en-US" sz="2800" b="1" dirty="0" err="1" smtClean="0"/>
              <a:t>meki</a:t>
            </a:r>
            <a:r>
              <a:rPr lang="en-US" sz="2800" b="1" dirty="0" smtClean="0"/>
              <a:t> </a:t>
            </a:r>
            <a:r>
              <a:rPr lang="en-US" sz="2800" b="1" dirty="0" err="1" smtClean="0"/>
              <a:t>froktoe</a:t>
            </a:r>
            <a:r>
              <a:rPr lang="en-US" sz="2800" b="1" dirty="0" smtClean="0"/>
              <a:t> </a:t>
            </a:r>
            <a:r>
              <a:rPr lang="en-US" sz="2800" b="1" dirty="0" err="1" smtClean="0"/>
              <a:t>komopo</a:t>
            </a:r>
            <a:r>
              <a:rPr lang="en-US" sz="2800" b="1" dirty="0" smtClean="0"/>
              <a:t> foe </a:t>
            </a:r>
            <a:r>
              <a:rPr lang="en-US" sz="2800" b="1" dirty="0" err="1" smtClean="0"/>
              <a:t>hemsrefi</a:t>
            </a:r>
            <a:r>
              <a:rPr lang="en-US" sz="2800" b="1" dirty="0" smtClean="0"/>
              <a:t>, </a:t>
            </a:r>
            <a:r>
              <a:rPr lang="en-US" sz="2800" b="1" dirty="0" err="1" smtClean="0"/>
              <a:t>efoe</a:t>
            </a:r>
            <a:r>
              <a:rPr lang="en-US" sz="2800" b="1" dirty="0" smtClean="0"/>
              <a:t> a no tan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druivibon</a:t>
            </a:r>
            <a:r>
              <a:rPr lang="en-US" sz="2800" b="1" dirty="0" smtClean="0"/>
              <a:t>, so toe </a:t>
            </a:r>
            <a:r>
              <a:rPr lang="en-US" sz="2800" b="1" dirty="0" err="1" smtClean="0"/>
              <a:t>oen</a:t>
            </a:r>
            <a:r>
              <a:rPr lang="en-US" sz="2800" b="1" dirty="0" smtClean="0"/>
              <a:t> no </a:t>
            </a:r>
            <a:r>
              <a:rPr lang="en-US" sz="2800" b="1" dirty="0" err="1" smtClean="0"/>
              <a:t>kan</a:t>
            </a:r>
            <a:r>
              <a:rPr lang="en-US" sz="2800" b="1" dirty="0" smtClean="0"/>
              <a:t> </a:t>
            </a:r>
            <a:r>
              <a:rPr lang="en-US" sz="2800" b="1" dirty="0" err="1" smtClean="0"/>
              <a:t>meki</a:t>
            </a:r>
            <a:r>
              <a:rPr lang="en-US" sz="2800" b="1" dirty="0" smtClean="0"/>
              <a:t> </a:t>
            </a:r>
            <a:r>
              <a:rPr lang="en-US" sz="2800" b="1" dirty="0" err="1" smtClean="0"/>
              <a:t>froktoe</a:t>
            </a:r>
            <a:r>
              <a:rPr lang="en-US" sz="2800" b="1" dirty="0" smtClean="0"/>
              <a:t>, </a:t>
            </a:r>
            <a:r>
              <a:rPr lang="en-US" sz="2800" b="1" dirty="0" err="1" smtClean="0"/>
              <a:t>efoe</a:t>
            </a:r>
            <a:r>
              <a:rPr lang="en-US" sz="2800" b="1" dirty="0" smtClean="0"/>
              <a:t> </a:t>
            </a:r>
            <a:r>
              <a:rPr lang="en-US" sz="2800" b="1" dirty="0" err="1" smtClean="0"/>
              <a:t>oen</a:t>
            </a:r>
            <a:r>
              <a:rPr lang="en-US" sz="2800" b="1" dirty="0" smtClean="0"/>
              <a:t> no tan </a:t>
            </a:r>
            <a:r>
              <a:rPr lang="en-US" sz="2800" b="1" dirty="0" err="1" smtClean="0"/>
              <a:t>na</a:t>
            </a:r>
            <a:r>
              <a:rPr lang="en-US" sz="2800" b="1" dirty="0" smtClean="0"/>
              <a:t> Mi </a:t>
            </a:r>
            <a:r>
              <a:rPr lang="en-US" sz="2800" b="1" dirty="0" err="1" smtClean="0"/>
              <a:t>ini</a:t>
            </a:r>
            <a:r>
              <a:rPr lang="en-US" sz="2800" b="1" dirty="0" smtClean="0"/>
              <a:t>.  5. Mi de </a:t>
            </a:r>
            <a:r>
              <a:rPr lang="en-US" sz="2800" b="1" dirty="0" err="1" smtClean="0"/>
              <a:t>da</a:t>
            </a:r>
            <a:r>
              <a:rPr lang="en-US" sz="2800" b="1" dirty="0" smtClean="0"/>
              <a:t> </a:t>
            </a:r>
            <a:r>
              <a:rPr lang="en-US" sz="2800" b="1" dirty="0" err="1" smtClean="0"/>
              <a:t>druivibon</a:t>
            </a:r>
            <a:r>
              <a:rPr lang="en-US" sz="2800" b="1" dirty="0" smtClean="0"/>
              <a:t>, en </a:t>
            </a:r>
            <a:r>
              <a:rPr lang="en-US" sz="2800" b="1" dirty="0" err="1" smtClean="0"/>
              <a:t>oen</a:t>
            </a:r>
            <a:r>
              <a:rPr lang="en-US" sz="2800" b="1" dirty="0" smtClean="0"/>
              <a:t> de </a:t>
            </a:r>
            <a:r>
              <a:rPr lang="en-US" sz="2800" b="1" dirty="0" err="1" smtClean="0"/>
              <a:t>dem</a:t>
            </a:r>
            <a:r>
              <a:rPr lang="en-US" sz="2800" b="1" dirty="0" smtClean="0"/>
              <a:t> </a:t>
            </a:r>
            <a:r>
              <a:rPr lang="en-US" sz="2800" b="1" dirty="0" err="1" smtClean="0"/>
              <a:t>taki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tan </a:t>
            </a:r>
            <a:r>
              <a:rPr lang="en-US" sz="2800" b="1" dirty="0" err="1" smtClean="0">
                <a:solidFill>
                  <a:srgbClr val="FF0000"/>
                </a:solidFill>
              </a:rPr>
              <a:t>na</a:t>
            </a:r>
            <a:r>
              <a:rPr lang="en-US" sz="2800" b="1" dirty="0" smtClean="0">
                <a:solidFill>
                  <a:srgbClr val="FF0000"/>
                </a:solidFill>
              </a:rPr>
              <a:t> Mi </a:t>
            </a:r>
            <a:r>
              <a:rPr lang="en-US" sz="2800" b="1" dirty="0" err="1" smtClean="0">
                <a:solidFill>
                  <a:srgbClr val="FF0000"/>
                </a:solidFill>
              </a:rPr>
              <a:t>ini</a:t>
            </a:r>
            <a:r>
              <a:rPr lang="en-US" sz="2800" b="1" dirty="0" smtClean="0">
                <a:solidFill>
                  <a:srgbClr val="FF0000"/>
                </a:solidFill>
              </a:rPr>
              <a:t>, en Mi tan </a:t>
            </a:r>
            <a:r>
              <a:rPr lang="en-US" sz="2800" b="1" dirty="0" err="1" smtClean="0">
                <a:solidFill>
                  <a:srgbClr val="FF0000"/>
                </a:solidFill>
              </a:rPr>
              <a:t>na</a:t>
            </a:r>
            <a:r>
              <a:rPr lang="en-US" sz="2800" b="1" dirty="0" smtClean="0">
                <a:solidFill>
                  <a:srgbClr val="FF0000"/>
                </a:solidFill>
              </a:rPr>
              <a:t> hem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srefi</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meki</a:t>
            </a:r>
            <a:r>
              <a:rPr lang="en-US" sz="2800" b="1" dirty="0" smtClean="0">
                <a:solidFill>
                  <a:srgbClr val="FF0000"/>
                </a:solidFill>
              </a:rPr>
              <a:t> </a:t>
            </a:r>
            <a:r>
              <a:rPr lang="en-US" sz="2800" b="1" dirty="0" err="1" smtClean="0">
                <a:solidFill>
                  <a:srgbClr val="FF0000"/>
                </a:solidFill>
              </a:rPr>
              <a:t>foeroe</a:t>
            </a:r>
            <a:r>
              <a:rPr lang="en-US" sz="2800" b="1" dirty="0" smtClean="0">
                <a:solidFill>
                  <a:srgbClr val="FF0000"/>
                </a:solidFill>
              </a:rPr>
              <a:t> </a:t>
            </a:r>
            <a:r>
              <a:rPr lang="en-US" sz="2800" b="1" dirty="0" err="1" smtClean="0">
                <a:solidFill>
                  <a:srgbClr val="FF0000"/>
                </a:solidFill>
              </a:rPr>
              <a:t>froktoe</a:t>
            </a:r>
            <a:r>
              <a:rPr lang="en-US" sz="2800" b="1" dirty="0" smtClean="0">
                <a:solidFill>
                  <a:srgbClr val="FF0000"/>
                </a:solidFill>
              </a:rPr>
              <a:t>; </a:t>
            </a:r>
            <a:r>
              <a:rPr lang="en-US" sz="2800" b="1" dirty="0" err="1" smtClean="0">
                <a:solidFill>
                  <a:srgbClr val="FF0000"/>
                </a:solidFill>
              </a:rPr>
              <a:t>bikasi</a:t>
            </a:r>
            <a:r>
              <a:rPr lang="en-US" sz="2800" b="1" dirty="0" smtClean="0">
                <a:solidFill>
                  <a:srgbClr val="FF0000"/>
                </a:solidFill>
              </a:rPr>
              <a:t> </a:t>
            </a:r>
            <a:r>
              <a:rPr lang="en-US" sz="2800" b="1" dirty="0" err="1" smtClean="0">
                <a:solidFill>
                  <a:srgbClr val="FF0000"/>
                </a:solidFill>
              </a:rPr>
              <a:t>sondro</a:t>
            </a:r>
            <a:r>
              <a:rPr lang="en-US" sz="2800" b="1" dirty="0" smtClean="0">
                <a:solidFill>
                  <a:srgbClr val="FF0000"/>
                </a:solidFill>
              </a:rPr>
              <a:t> Mi </a:t>
            </a:r>
            <a:r>
              <a:rPr lang="en-US" sz="2800" b="1" dirty="0" err="1" smtClean="0">
                <a:solidFill>
                  <a:srgbClr val="FF0000"/>
                </a:solidFill>
              </a:rPr>
              <a:t>oen</a:t>
            </a:r>
            <a:r>
              <a:rPr lang="en-US" sz="2800" b="1" dirty="0" smtClean="0">
                <a:solidFill>
                  <a:srgbClr val="FF0000"/>
                </a:solidFill>
              </a:rPr>
              <a:t> no </a:t>
            </a:r>
            <a:r>
              <a:rPr lang="en-US" sz="2800" b="1" dirty="0" err="1" smtClean="0">
                <a:solidFill>
                  <a:srgbClr val="FF0000"/>
                </a:solidFill>
              </a:rPr>
              <a:t>kan</a:t>
            </a:r>
            <a:r>
              <a:rPr lang="en-US" sz="2800" b="1" dirty="0" smtClean="0">
                <a:solidFill>
                  <a:srgbClr val="FF0000"/>
                </a:solidFill>
              </a:rPr>
              <a:t> doe </a:t>
            </a:r>
            <a:r>
              <a:rPr lang="en-US" sz="2800" b="1" dirty="0" err="1" smtClean="0">
                <a:solidFill>
                  <a:srgbClr val="FF0000"/>
                </a:solidFill>
              </a:rPr>
              <a:t>noti</a:t>
            </a:r>
            <a:r>
              <a:rPr lang="en-US" sz="2800" b="1" dirty="0" smtClean="0"/>
              <a:t>.</a:t>
            </a:r>
          </a:p>
          <a:p>
            <a:pPr eaLnBrk="1" hangingPunct="1">
              <a:lnSpc>
                <a:spcPct val="90000"/>
              </a:lnSpc>
              <a:buFont typeface="Wingdings" pitchFamily="2" charset="2"/>
              <a:buNone/>
            </a:pPr>
            <a:endParaRPr lang="en-US" sz="2800" b="1" dirty="0" smtClean="0"/>
          </a:p>
        </p:txBody>
      </p:sp>
    </p:spTree>
  </p:cSld>
  <p:clrMapOvr>
    <a:masterClrMapping/>
  </p:clrMapOvr>
  <p:transition>
    <p:dissolv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Footer Placeholder 4"/>
          <p:cNvSpPr>
            <a:spLocks noGrp="1"/>
          </p:cNvSpPr>
          <p:nvPr>
            <p:ph type="ftr" sz="quarter" idx="11"/>
          </p:nvPr>
        </p:nvSpPr>
        <p:spPr>
          <a:noFill/>
        </p:spPr>
        <p:txBody>
          <a:bodyPr/>
          <a:lstStyle/>
          <a:p>
            <a:r>
              <a:rPr lang="en-US" smtClean="0"/>
              <a:t>Faste nanga Begi</a:t>
            </a:r>
            <a:endParaRPr lang="en-US"/>
          </a:p>
        </p:txBody>
      </p:sp>
      <p:sp>
        <p:nvSpPr>
          <p:cNvPr id="23556" name="Slide Number Placeholder 5"/>
          <p:cNvSpPr>
            <a:spLocks noGrp="1"/>
          </p:cNvSpPr>
          <p:nvPr>
            <p:ph type="sldNum" sz="quarter" idx="12"/>
          </p:nvPr>
        </p:nvSpPr>
        <p:spPr>
          <a:noFill/>
        </p:spPr>
        <p:txBody>
          <a:bodyPr/>
          <a:lstStyle/>
          <a:p>
            <a:fld id="{769AC3A5-904C-4C85-8B28-58215C7B9F2B}" type="slidenum">
              <a:rPr lang="en-US"/>
              <a:pPr/>
              <a:t>59</a:t>
            </a:fld>
            <a:endParaRPr lang="en-US" dirty="0"/>
          </a:p>
        </p:txBody>
      </p:sp>
      <p:sp>
        <p:nvSpPr>
          <p:cNvPr id="23557" name="Rectangle 2"/>
          <p:cNvSpPr>
            <a:spLocks noGrp="1" noChangeArrowheads="1"/>
          </p:cNvSpPr>
          <p:nvPr>
            <p:ph type="title"/>
          </p:nvPr>
        </p:nvSpPr>
        <p:spPr/>
        <p:txBody>
          <a:bodyPr/>
          <a:lstStyle/>
          <a:p>
            <a:pPr eaLnBrk="1" hangingPunct="1"/>
            <a:r>
              <a:rPr lang="en-US" smtClean="0"/>
              <a:t>Da pramisi te wi tan na ini Jezus en no dribi komopo</a:t>
            </a:r>
          </a:p>
        </p:txBody>
      </p:sp>
      <p:sp>
        <p:nvSpPr>
          <p:cNvPr id="23558" name="Rectangle 3"/>
          <p:cNvSpPr>
            <a:spLocks noGrp="1" noChangeArrowheads="1"/>
          </p:cNvSpPr>
          <p:nvPr>
            <p:ph type="body" idx="1"/>
          </p:nvPr>
        </p:nvSpPr>
        <p:spPr/>
        <p:txBody>
          <a:bodyPr/>
          <a:lstStyle/>
          <a:p>
            <a:pPr eaLnBrk="1" hangingPunct="1">
              <a:lnSpc>
                <a:spcPct val="90000"/>
              </a:lnSpc>
            </a:pPr>
            <a:r>
              <a:rPr lang="en-US" sz="2800" b="1" dirty="0" err="1" smtClean="0"/>
              <a:t>Jn</a:t>
            </a:r>
            <a:r>
              <a:rPr lang="en-US" sz="2800" b="1" dirty="0" smtClean="0"/>
              <a:t> 15:6. </a:t>
            </a:r>
            <a:r>
              <a:rPr lang="en-US" sz="2800" b="1" dirty="0" err="1" smtClean="0"/>
              <a:t>Efoe</a:t>
            </a:r>
            <a:r>
              <a:rPr lang="en-US" sz="2800" b="1" dirty="0" smtClean="0"/>
              <a:t> wan </a:t>
            </a:r>
            <a:r>
              <a:rPr lang="en-US" sz="2800" b="1" dirty="0" err="1" smtClean="0"/>
              <a:t>soema</a:t>
            </a:r>
            <a:r>
              <a:rPr lang="en-US" sz="2800" b="1" dirty="0" smtClean="0"/>
              <a:t> no tan </a:t>
            </a:r>
            <a:r>
              <a:rPr lang="en-US" sz="2800" b="1" dirty="0" err="1" smtClean="0"/>
              <a:t>na</a:t>
            </a:r>
            <a:r>
              <a:rPr lang="en-US" sz="2800" b="1" dirty="0" smtClean="0"/>
              <a:t> Mi </a:t>
            </a:r>
            <a:r>
              <a:rPr lang="en-US" sz="2800" b="1" dirty="0" err="1" smtClean="0"/>
              <a:t>ini</a:t>
            </a:r>
            <a:r>
              <a:rPr lang="en-US" sz="2800" b="1" dirty="0" smtClean="0"/>
              <a:t>,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koti</a:t>
            </a:r>
            <a:r>
              <a:rPr lang="en-US" sz="2800" b="1" dirty="0" smtClean="0"/>
              <a:t> hem </a:t>
            </a:r>
            <a:r>
              <a:rPr lang="en-US" sz="2800" b="1" dirty="0" err="1" smtClean="0"/>
              <a:t>trowe</a:t>
            </a:r>
            <a:r>
              <a:rPr lang="en-US" sz="2800" b="1" dirty="0" smtClean="0"/>
              <a:t> </a:t>
            </a:r>
            <a:r>
              <a:rPr lang="en-US" sz="2800" b="1" dirty="0" err="1" smtClean="0"/>
              <a:t>leki</a:t>
            </a:r>
            <a:r>
              <a:rPr lang="en-US" sz="2800" b="1" dirty="0" smtClean="0"/>
              <a:t> wan </a:t>
            </a:r>
            <a:r>
              <a:rPr lang="en-US" sz="2800" b="1" dirty="0" err="1" smtClean="0"/>
              <a:t>taki</a:t>
            </a:r>
            <a:r>
              <a:rPr lang="en-US" sz="2800" b="1" dirty="0" smtClean="0"/>
              <a:t>, en a </a:t>
            </a:r>
            <a:r>
              <a:rPr lang="en-US" sz="2800" b="1" dirty="0" err="1" smtClean="0"/>
              <a:t>kom</a:t>
            </a:r>
            <a:r>
              <a:rPr lang="en-US" sz="2800" b="1" dirty="0" smtClean="0"/>
              <a:t> </a:t>
            </a:r>
            <a:r>
              <a:rPr lang="en-US" sz="2800" b="1" dirty="0" err="1" smtClean="0"/>
              <a:t>drei</a:t>
            </a:r>
            <a:r>
              <a:rPr lang="en-US" sz="2800" b="1" dirty="0" smtClean="0"/>
              <a:t>, en </a:t>
            </a:r>
            <a:r>
              <a:rPr lang="en-US" sz="2800" b="1" dirty="0" err="1" smtClean="0"/>
              <a:t>soema</a:t>
            </a:r>
            <a:r>
              <a:rPr lang="en-US" sz="2800" b="1" dirty="0" smtClean="0"/>
              <a:t> </a:t>
            </a:r>
            <a:r>
              <a:rPr lang="en-US" sz="2800" b="1" dirty="0" err="1" smtClean="0"/>
              <a:t>tjari</a:t>
            </a:r>
            <a:r>
              <a:rPr lang="en-US" sz="2800" b="1" dirty="0" smtClean="0"/>
              <a:t> </a:t>
            </a:r>
            <a:r>
              <a:rPr lang="en-US" sz="2800" b="1" dirty="0" err="1" smtClean="0"/>
              <a:t>dem</a:t>
            </a:r>
            <a:r>
              <a:rPr lang="en-US" sz="2800" b="1" dirty="0" smtClean="0"/>
              <a:t> </a:t>
            </a:r>
            <a:r>
              <a:rPr lang="en-US" sz="2800" b="1" dirty="0" err="1" smtClean="0"/>
              <a:t>kom</a:t>
            </a:r>
            <a:r>
              <a:rPr lang="en-US" sz="2800" b="1" dirty="0" smtClean="0"/>
              <a:t> </a:t>
            </a:r>
            <a:r>
              <a:rPr lang="en-US" sz="2800" b="1" dirty="0" err="1" smtClean="0"/>
              <a:t>makandra</a:t>
            </a:r>
            <a:r>
              <a:rPr lang="en-US" sz="2800" b="1" dirty="0" smtClean="0"/>
              <a:t>, en </a:t>
            </a:r>
            <a:r>
              <a:rPr lang="en-US" sz="2800" b="1" dirty="0" err="1" smtClean="0"/>
              <a:t>dem</a:t>
            </a:r>
            <a:r>
              <a:rPr lang="en-US" sz="2800" b="1" dirty="0" smtClean="0"/>
              <a:t> </a:t>
            </a:r>
            <a:r>
              <a:rPr lang="en-US" sz="2800" b="1" dirty="0" err="1" smtClean="0"/>
              <a:t>trowe</a:t>
            </a:r>
            <a:r>
              <a:rPr lang="en-US" sz="2800" b="1" dirty="0" smtClean="0"/>
              <a:t> </a:t>
            </a:r>
            <a:r>
              <a:rPr lang="en-US" sz="2800" b="1" dirty="0" err="1" smtClean="0"/>
              <a:t>dem</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faja</a:t>
            </a:r>
            <a:r>
              <a:rPr lang="en-US" sz="2800" b="1" dirty="0" smtClean="0"/>
              <a:t> foe </a:t>
            </a:r>
            <a:r>
              <a:rPr lang="en-US" sz="2800" b="1" dirty="0" err="1" smtClean="0"/>
              <a:t>dem</a:t>
            </a:r>
            <a:r>
              <a:rPr lang="en-US" sz="2800" b="1" dirty="0" smtClean="0"/>
              <a:t> go </a:t>
            </a:r>
            <a:r>
              <a:rPr lang="en-US" sz="2800" b="1" dirty="0" err="1" smtClean="0"/>
              <a:t>bron</a:t>
            </a:r>
            <a:r>
              <a:rPr lang="en-US" sz="2800" b="1" dirty="0" smtClean="0"/>
              <a:t>.  7. </a:t>
            </a:r>
            <a:r>
              <a:rPr lang="en-US" sz="2800" b="1" dirty="0" err="1" smtClean="0">
                <a:solidFill>
                  <a:srgbClr val="FF0000"/>
                </a:solidFill>
              </a:rPr>
              <a:t>Efoe</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tan </a:t>
            </a:r>
            <a:r>
              <a:rPr lang="en-US" sz="2800" b="1" dirty="0" err="1" smtClean="0">
                <a:solidFill>
                  <a:srgbClr val="FF0000"/>
                </a:solidFill>
              </a:rPr>
              <a:t>na</a:t>
            </a:r>
            <a:r>
              <a:rPr lang="en-US" sz="2800" b="1" dirty="0" smtClean="0">
                <a:solidFill>
                  <a:srgbClr val="FF0000"/>
                </a:solidFill>
              </a:rPr>
              <a:t> Mi </a:t>
            </a:r>
            <a:r>
              <a:rPr lang="en-US" sz="2800" b="1" dirty="0" err="1" smtClean="0">
                <a:solidFill>
                  <a:srgbClr val="FF0000"/>
                </a:solidFill>
              </a:rPr>
              <a:t>ini</a:t>
            </a:r>
            <a:r>
              <a:rPr lang="en-US" sz="2800" b="1" dirty="0" smtClean="0">
                <a:solidFill>
                  <a:srgbClr val="FF0000"/>
                </a:solidFill>
              </a:rPr>
              <a:t>, en Mi </a:t>
            </a:r>
            <a:r>
              <a:rPr lang="en-US" sz="2800" b="1" dirty="0" err="1" smtClean="0">
                <a:solidFill>
                  <a:srgbClr val="FF0000"/>
                </a:solidFill>
              </a:rPr>
              <a:t>woortoe</a:t>
            </a:r>
            <a:r>
              <a:rPr lang="en-US" sz="2800" b="1" dirty="0" smtClean="0">
                <a:solidFill>
                  <a:srgbClr val="FF0000"/>
                </a:solidFill>
              </a:rPr>
              <a:t> tan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dan</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aksi</a:t>
            </a:r>
            <a:r>
              <a:rPr lang="en-US" sz="2800" b="1" dirty="0" smtClean="0">
                <a:solidFill>
                  <a:srgbClr val="FF0000"/>
                </a:solidFill>
              </a:rPr>
              <a:t> san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wani</a:t>
            </a:r>
            <a:r>
              <a:rPr lang="en-US" sz="2800" b="1" dirty="0" smtClean="0">
                <a:solidFill>
                  <a:srgbClr val="FF0000"/>
                </a:solidFill>
              </a:rPr>
              <a:t>, en </a:t>
            </a:r>
            <a:r>
              <a:rPr lang="en-US" sz="2800" b="1" dirty="0" err="1" smtClean="0">
                <a:solidFill>
                  <a:srgbClr val="FF0000"/>
                </a:solidFill>
              </a:rPr>
              <a:t>dati</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pasa</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a:t>
            </a:r>
          </a:p>
          <a:p>
            <a:pPr eaLnBrk="1" hangingPunct="1">
              <a:lnSpc>
                <a:spcPct val="90000"/>
              </a:lnSpc>
            </a:pPr>
            <a:r>
              <a:rPr lang="en-US" sz="2800" b="1" dirty="0" smtClean="0"/>
              <a:t>Tan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Jezus</a:t>
            </a:r>
            <a:r>
              <a:rPr lang="en-US" sz="2800" b="1" dirty="0" smtClean="0"/>
              <a:t>, no </a:t>
            </a:r>
            <a:r>
              <a:rPr lang="en-US" sz="2800" b="1" dirty="0" err="1" smtClean="0"/>
              <a:t>lasi</a:t>
            </a:r>
            <a:r>
              <a:rPr lang="en-US" sz="2800" b="1" dirty="0" smtClean="0"/>
              <a:t> </a:t>
            </a:r>
            <a:r>
              <a:rPr lang="en-US" sz="2800" b="1" dirty="0" err="1" smtClean="0"/>
              <a:t>pasensi</a:t>
            </a:r>
            <a:r>
              <a:rPr lang="en-US" sz="2800" b="1" dirty="0" smtClean="0"/>
              <a:t>, </a:t>
            </a:r>
            <a:r>
              <a:rPr lang="en-US" sz="2800" b="1" dirty="0" err="1" smtClean="0"/>
              <a:t>hori</a:t>
            </a:r>
            <a:r>
              <a:rPr lang="en-US" sz="2800" b="1" dirty="0" smtClean="0"/>
              <a:t> </a:t>
            </a:r>
            <a:r>
              <a:rPr lang="en-US" sz="2800" b="1" dirty="0" err="1" smtClean="0"/>
              <a:t>doro</a:t>
            </a:r>
            <a:endParaRPr lang="en-US" sz="2800" b="1" dirty="0" smtClean="0"/>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Footer Placeholder 4"/>
          <p:cNvSpPr>
            <a:spLocks noGrp="1"/>
          </p:cNvSpPr>
          <p:nvPr>
            <p:ph type="ftr" sz="quarter" idx="11"/>
          </p:nvPr>
        </p:nvSpPr>
        <p:spPr>
          <a:noFill/>
        </p:spPr>
        <p:txBody>
          <a:bodyPr/>
          <a:lstStyle/>
          <a:p>
            <a:r>
              <a:rPr lang="en-US"/>
              <a:t>Faste nanga Begi</a:t>
            </a:r>
          </a:p>
        </p:txBody>
      </p:sp>
      <p:sp>
        <p:nvSpPr>
          <p:cNvPr id="8196" name="Slide Number Placeholder 5"/>
          <p:cNvSpPr>
            <a:spLocks noGrp="1"/>
          </p:cNvSpPr>
          <p:nvPr>
            <p:ph type="sldNum" sz="quarter" idx="12"/>
          </p:nvPr>
        </p:nvSpPr>
        <p:spPr>
          <a:noFill/>
        </p:spPr>
        <p:txBody>
          <a:bodyPr/>
          <a:lstStyle/>
          <a:p>
            <a:fld id="{00126076-C693-4B95-B8D3-D3CD9C9D76FA}" type="slidenum">
              <a:rPr lang="en-US"/>
              <a:pPr/>
              <a:t>6</a:t>
            </a:fld>
            <a:endParaRPr lang="en-US"/>
          </a:p>
        </p:txBody>
      </p:sp>
      <p:sp>
        <p:nvSpPr>
          <p:cNvPr id="8197" name="Rectangle 2"/>
          <p:cNvSpPr>
            <a:spLocks noGrp="1" noChangeArrowheads="1"/>
          </p:cNvSpPr>
          <p:nvPr>
            <p:ph type="title"/>
          </p:nvPr>
        </p:nvSpPr>
        <p:spPr/>
        <p:txBody>
          <a:bodyPr/>
          <a:lstStyle/>
          <a:p>
            <a:pPr eaLnBrk="1" hangingPunct="1"/>
            <a:r>
              <a:rPr lang="en-US" smtClean="0"/>
              <a:t>Jezus ben taki:</a:t>
            </a:r>
          </a:p>
        </p:txBody>
      </p:sp>
      <p:sp>
        <p:nvSpPr>
          <p:cNvPr id="8198" name="Rectangle 3"/>
          <p:cNvSpPr>
            <a:spLocks noGrp="1" noChangeArrowheads="1"/>
          </p:cNvSpPr>
          <p:nvPr>
            <p:ph type="body" idx="1"/>
          </p:nvPr>
        </p:nvSpPr>
        <p:spPr/>
        <p:txBody>
          <a:bodyPr/>
          <a:lstStyle/>
          <a:p>
            <a:pPr eaLnBrk="1" hangingPunct="1"/>
            <a:r>
              <a:rPr lang="en-US" smtClean="0"/>
              <a:t>Te joe begi</a:t>
            </a:r>
          </a:p>
          <a:p>
            <a:pPr eaLnBrk="1" hangingPunct="1"/>
            <a:r>
              <a:rPr lang="en-US" smtClean="0"/>
              <a:t>Te joe gi na potiwan</a:t>
            </a:r>
          </a:p>
          <a:p>
            <a:pPr eaLnBrk="1" hangingPunct="1"/>
            <a:r>
              <a:rPr lang="en-US" smtClean="0"/>
              <a:t>Te joe faste – leki disi de wan sani disi A verwakti wi sa doe</a:t>
            </a:r>
          </a:p>
        </p:txBody>
      </p:sp>
    </p:spTree>
  </p:cSld>
  <p:clrMapOvr>
    <a:masterClrMapping/>
  </p:clrMapOvr>
  <p:transition>
    <p:dissolv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Footer Placeholder 4"/>
          <p:cNvSpPr>
            <a:spLocks noGrp="1"/>
          </p:cNvSpPr>
          <p:nvPr>
            <p:ph type="ftr" sz="quarter" idx="11"/>
          </p:nvPr>
        </p:nvSpPr>
        <p:spPr>
          <a:noFill/>
        </p:spPr>
        <p:txBody>
          <a:bodyPr/>
          <a:lstStyle/>
          <a:p>
            <a:r>
              <a:rPr lang="en-US" smtClean="0"/>
              <a:t>Faste nanga Begi</a:t>
            </a:r>
            <a:endParaRPr lang="en-US"/>
          </a:p>
        </p:txBody>
      </p:sp>
      <p:sp>
        <p:nvSpPr>
          <p:cNvPr id="24580" name="Slide Number Placeholder 5"/>
          <p:cNvSpPr>
            <a:spLocks noGrp="1"/>
          </p:cNvSpPr>
          <p:nvPr>
            <p:ph type="sldNum" sz="quarter" idx="12"/>
          </p:nvPr>
        </p:nvSpPr>
        <p:spPr>
          <a:noFill/>
        </p:spPr>
        <p:txBody>
          <a:bodyPr/>
          <a:lstStyle/>
          <a:p>
            <a:fld id="{E9B8AE90-4650-49CE-9D5B-4C9EEEA5D9B1}" type="slidenum">
              <a:rPr lang="en-US"/>
              <a:pPr/>
              <a:t>60</a:t>
            </a:fld>
            <a:endParaRPr lang="en-US"/>
          </a:p>
        </p:txBody>
      </p:sp>
      <p:sp>
        <p:nvSpPr>
          <p:cNvPr id="24581" name="Rectangle 2"/>
          <p:cNvSpPr>
            <a:spLocks noGrp="1" noChangeArrowheads="1"/>
          </p:cNvSpPr>
          <p:nvPr>
            <p:ph type="title"/>
          </p:nvPr>
        </p:nvSpPr>
        <p:spPr/>
        <p:txBody>
          <a:bodyPr/>
          <a:lstStyle/>
          <a:p>
            <a:pPr eaLnBrk="1" hangingPunct="1"/>
            <a:r>
              <a:rPr lang="en-US" smtClean="0"/>
              <a:t>Fa foe begi dem pramisi foe Gado?</a:t>
            </a:r>
          </a:p>
        </p:txBody>
      </p:sp>
      <p:sp>
        <p:nvSpPr>
          <p:cNvPr id="24582" name="Rectangle 3"/>
          <p:cNvSpPr>
            <a:spLocks noGrp="1" noChangeArrowheads="1"/>
          </p:cNvSpPr>
          <p:nvPr>
            <p:ph type="body" idx="1"/>
          </p:nvPr>
        </p:nvSpPr>
        <p:spPr/>
        <p:txBody>
          <a:bodyPr/>
          <a:lstStyle/>
          <a:p>
            <a:pPr eaLnBrk="1" hangingPunct="1"/>
            <a:r>
              <a:rPr lang="en-US" smtClean="0"/>
              <a:t>Stoeka da Bijbel &amp; feni dem pramisi</a:t>
            </a:r>
          </a:p>
          <a:p>
            <a:pPr eaLnBrk="1" hangingPunct="1"/>
            <a:r>
              <a:rPr lang="en-US" smtClean="0"/>
              <a:t>Bribi na ini wi hati</a:t>
            </a:r>
          </a:p>
          <a:p>
            <a:pPr eaLnBrk="1" hangingPunct="1"/>
            <a:r>
              <a:rPr lang="en-US" smtClean="0"/>
              <a:t>Teki dem pramisi na ini wi hati</a:t>
            </a:r>
          </a:p>
          <a:p>
            <a:pPr eaLnBrk="1" hangingPunct="1"/>
            <a:r>
              <a:rPr lang="en-US" smtClean="0"/>
              <a:t>Libi dem pramisi uit</a:t>
            </a:r>
          </a:p>
        </p:txBody>
      </p:sp>
    </p:spTree>
  </p:cSld>
  <p:clrMapOvr>
    <a:masterClrMapping/>
  </p:clrMapOvr>
  <p:transition>
    <p:dissolv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Footer Placeholder 4"/>
          <p:cNvSpPr>
            <a:spLocks noGrp="1"/>
          </p:cNvSpPr>
          <p:nvPr>
            <p:ph type="ftr" sz="quarter" idx="11"/>
          </p:nvPr>
        </p:nvSpPr>
        <p:spPr>
          <a:noFill/>
        </p:spPr>
        <p:txBody>
          <a:bodyPr/>
          <a:lstStyle/>
          <a:p>
            <a:r>
              <a:rPr lang="en-US" smtClean="0"/>
              <a:t>Faste nanga Begi</a:t>
            </a:r>
            <a:endParaRPr lang="en-US"/>
          </a:p>
        </p:txBody>
      </p:sp>
      <p:sp>
        <p:nvSpPr>
          <p:cNvPr id="25604" name="Slide Number Placeholder 5"/>
          <p:cNvSpPr>
            <a:spLocks noGrp="1"/>
          </p:cNvSpPr>
          <p:nvPr>
            <p:ph type="sldNum" sz="quarter" idx="12"/>
          </p:nvPr>
        </p:nvSpPr>
        <p:spPr>
          <a:noFill/>
        </p:spPr>
        <p:txBody>
          <a:bodyPr/>
          <a:lstStyle/>
          <a:p>
            <a:fld id="{86B675BB-1E5E-45B8-B029-84208053F377}" type="slidenum">
              <a:rPr lang="en-US"/>
              <a:pPr/>
              <a:t>61</a:t>
            </a:fld>
            <a:endParaRPr lang="en-US"/>
          </a:p>
        </p:txBody>
      </p:sp>
      <p:sp>
        <p:nvSpPr>
          <p:cNvPr id="25605" name="Rectangle 2"/>
          <p:cNvSpPr>
            <a:spLocks noGrp="1" noChangeArrowheads="1"/>
          </p:cNvSpPr>
          <p:nvPr>
            <p:ph type="title"/>
          </p:nvPr>
        </p:nvSpPr>
        <p:spPr/>
        <p:txBody>
          <a:bodyPr/>
          <a:lstStyle/>
          <a:p>
            <a:pPr eaLnBrk="1" hangingPunct="1"/>
            <a:r>
              <a:rPr lang="en-US" smtClean="0"/>
              <a:t>Wi abi wan bigi erfenis</a:t>
            </a:r>
            <a:br>
              <a:rPr lang="en-US" smtClean="0"/>
            </a:br>
            <a:endParaRPr lang="en-US" smtClean="0"/>
          </a:p>
        </p:txBody>
      </p:sp>
      <p:sp>
        <p:nvSpPr>
          <p:cNvPr id="25606" name="Rectangle 3"/>
          <p:cNvSpPr>
            <a:spLocks noGrp="1" noChangeArrowheads="1"/>
          </p:cNvSpPr>
          <p:nvPr>
            <p:ph type="body" idx="1"/>
          </p:nvPr>
        </p:nvSpPr>
        <p:spPr/>
        <p:txBody>
          <a:bodyPr/>
          <a:lstStyle/>
          <a:p>
            <a:pPr eaLnBrk="1" hangingPunct="1">
              <a:lnSpc>
                <a:spcPct val="90000"/>
              </a:lnSpc>
            </a:pPr>
            <a:r>
              <a:rPr lang="en-US" sz="2800" b="1" dirty="0" err="1" smtClean="0"/>
              <a:t>Efesi</a:t>
            </a:r>
            <a:r>
              <a:rPr lang="en-US" sz="2800" b="1" dirty="0" smtClean="0"/>
              <a:t> 1:11. Na Hem </a:t>
            </a:r>
            <a:r>
              <a:rPr lang="en-US" sz="2800" b="1" dirty="0" err="1" smtClean="0"/>
              <a:t>ini</a:t>
            </a:r>
            <a:r>
              <a:rPr lang="en-US" sz="2800" b="1" dirty="0" smtClean="0"/>
              <a:t>, </a:t>
            </a:r>
            <a:r>
              <a:rPr lang="en-US" sz="2800" b="1" dirty="0" err="1" smtClean="0"/>
              <a:t>wi</a:t>
            </a:r>
            <a:r>
              <a:rPr lang="en-US" sz="2800" b="1" dirty="0" smtClean="0"/>
              <a:t> ben </a:t>
            </a:r>
            <a:r>
              <a:rPr lang="en-US" sz="2800" b="1" dirty="0" err="1" smtClean="0"/>
              <a:t>kisi</a:t>
            </a:r>
            <a:r>
              <a:rPr lang="en-US" sz="2800" b="1" dirty="0" smtClean="0"/>
              <a:t> wan </a:t>
            </a:r>
            <a:r>
              <a:rPr lang="en-US" sz="2800" b="1" dirty="0" err="1" smtClean="0"/>
              <a:t>erfenis</a:t>
            </a:r>
            <a:r>
              <a:rPr lang="en-US" sz="2800" b="1" dirty="0" smtClean="0"/>
              <a:t> toe. A ben </a:t>
            </a:r>
            <a:r>
              <a:rPr lang="en-US" sz="2800" b="1" dirty="0" err="1" smtClean="0"/>
              <a:t>besroiti</a:t>
            </a:r>
            <a:r>
              <a:rPr lang="en-US" sz="2800" b="1" dirty="0" smtClean="0"/>
              <a:t> foe </a:t>
            </a:r>
            <a:r>
              <a:rPr lang="en-US" sz="2800" b="1" dirty="0" err="1" smtClean="0"/>
              <a:t>gi</a:t>
            </a:r>
            <a:r>
              <a:rPr lang="en-US" sz="2800" b="1" dirty="0" smtClean="0"/>
              <a:t> </a:t>
            </a:r>
            <a:r>
              <a:rPr lang="en-US" sz="2800" b="1" dirty="0" err="1" smtClean="0"/>
              <a:t>wi</a:t>
            </a:r>
            <a:r>
              <a:rPr lang="en-US" sz="2800" b="1" dirty="0" smtClean="0"/>
              <a:t> </a:t>
            </a:r>
            <a:r>
              <a:rPr lang="en-US" sz="2800" b="1" dirty="0" err="1" smtClean="0"/>
              <a:t>disi</a:t>
            </a:r>
            <a:r>
              <a:rPr lang="en-US" sz="2800" b="1" dirty="0" smtClean="0"/>
              <a:t> </a:t>
            </a:r>
            <a:r>
              <a:rPr lang="en-US" sz="2800" b="1" dirty="0" err="1" smtClean="0"/>
              <a:t>kaba</a:t>
            </a:r>
            <a:r>
              <a:rPr lang="en-US" sz="2800" b="1" dirty="0" smtClean="0"/>
              <a:t> </a:t>
            </a:r>
            <a:r>
              <a:rPr lang="en-US" sz="2800" b="1" dirty="0" err="1" smtClean="0"/>
              <a:t>nanga</a:t>
            </a:r>
            <a:r>
              <a:rPr lang="en-US" sz="2800" b="1" dirty="0" smtClean="0"/>
              <a:t> da </a:t>
            </a:r>
            <a:r>
              <a:rPr lang="en-US" sz="2800" b="1" dirty="0" err="1" smtClean="0"/>
              <a:t>wani</a:t>
            </a:r>
            <a:r>
              <a:rPr lang="en-US" sz="2800" b="1" dirty="0" smtClean="0"/>
              <a:t> foe Hem </a:t>
            </a:r>
            <a:r>
              <a:rPr lang="en-US" sz="2800" b="1" dirty="0" err="1" smtClean="0"/>
              <a:t>disi</a:t>
            </a:r>
            <a:r>
              <a:rPr lang="en-US" sz="2800" b="1" dirty="0" smtClean="0"/>
              <a:t> de </a:t>
            </a:r>
            <a:r>
              <a:rPr lang="en-US" sz="2800" b="1" dirty="0" err="1" smtClean="0"/>
              <a:t>wroko</a:t>
            </a:r>
            <a:r>
              <a:rPr lang="en-US" sz="2800" b="1" dirty="0" smtClean="0"/>
              <a:t> </a:t>
            </a:r>
            <a:r>
              <a:rPr lang="en-US" sz="2800" b="1" dirty="0" err="1" smtClean="0"/>
              <a:t>alasani</a:t>
            </a:r>
            <a:r>
              <a:rPr lang="en-US" sz="2800" b="1" dirty="0" smtClean="0"/>
              <a:t> </a:t>
            </a:r>
            <a:r>
              <a:rPr lang="en-US" sz="2800" b="1" dirty="0" err="1" smtClean="0"/>
              <a:t>nanga</a:t>
            </a:r>
            <a:r>
              <a:rPr lang="en-US" sz="2800" b="1" dirty="0" smtClean="0"/>
              <a:t> da </a:t>
            </a:r>
            <a:r>
              <a:rPr lang="en-US" sz="2800" b="1" dirty="0" err="1" smtClean="0"/>
              <a:t>rai</a:t>
            </a:r>
            <a:r>
              <a:rPr lang="en-US" sz="2800" b="1" dirty="0" smtClean="0"/>
              <a:t> foe Hem </a:t>
            </a:r>
            <a:r>
              <a:rPr lang="en-US" sz="2800" b="1" dirty="0" err="1" smtClean="0"/>
              <a:t>egi</a:t>
            </a:r>
            <a:r>
              <a:rPr lang="en-US" sz="2800" b="1" dirty="0" smtClean="0"/>
              <a:t> </a:t>
            </a:r>
            <a:r>
              <a:rPr lang="en-US" sz="2800" b="1" dirty="0" err="1" smtClean="0"/>
              <a:t>wani</a:t>
            </a:r>
            <a:r>
              <a:rPr lang="en-US" sz="2800" b="1" dirty="0" smtClean="0"/>
              <a:t>,  12. So </a:t>
            </a:r>
            <a:r>
              <a:rPr lang="en-US" sz="2800" b="1" dirty="0" err="1" smtClean="0"/>
              <a:t>dati</a:t>
            </a:r>
            <a:r>
              <a:rPr lang="en-US" sz="2800" b="1" dirty="0" smtClean="0"/>
              <a:t> </a:t>
            </a:r>
            <a:r>
              <a:rPr lang="en-US" sz="2800" b="1" dirty="0" err="1" smtClean="0"/>
              <a:t>wi</a:t>
            </a:r>
            <a:r>
              <a:rPr lang="en-US" sz="2800" b="1" dirty="0" smtClean="0"/>
              <a:t> </a:t>
            </a:r>
            <a:r>
              <a:rPr lang="en-US" sz="2800" b="1" dirty="0" err="1" smtClean="0"/>
              <a:t>sa</a:t>
            </a:r>
            <a:r>
              <a:rPr lang="en-US" sz="2800" b="1" dirty="0" smtClean="0"/>
              <a:t> de foe da </a:t>
            </a:r>
            <a:r>
              <a:rPr lang="en-US" sz="2800" b="1" dirty="0" err="1" smtClean="0"/>
              <a:t>prijse</a:t>
            </a:r>
            <a:r>
              <a:rPr lang="en-US" sz="2800" b="1" dirty="0" smtClean="0"/>
              <a:t> foe Hem </a:t>
            </a:r>
            <a:r>
              <a:rPr lang="en-US" sz="2800" b="1" dirty="0" err="1" smtClean="0"/>
              <a:t>glori</a:t>
            </a:r>
            <a:r>
              <a:rPr lang="en-US" sz="2800" b="1" dirty="0" smtClean="0"/>
              <a:t>, </a:t>
            </a:r>
            <a:r>
              <a:rPr lang="en-US" sz="2800" b="1" dirty="0" err="1" smtClean="0"/>
              <a:t>wi</a:t>
            </a:r>
            <a:r>
              <a:rPr lang="en-US" sz="2800" b="1" dirty="0" smtClean="0"/>
              <a:t> </a:t>
            </a:r>
            <a:r>
              <a:rPr lang="en-US" sz="2800" b="1" dirty="0" err="1" smtClean="0"/>
              <a:t>disi</a:t>
            </a:r>
            <a:r>
              <a:rPr lang="en-US" sz="2800" b="1" dirty="0" smtClean="0"/>
              <a:t> </a:t>
            </a:r>
            <a:r>
              <a:rPr lang="en-US" sz="2800" b="1" dirty="0" err="1" smtClean="0"/>
              <a:t>fosi</a:t>
            </a:r>
            <a:r>
              <a:rPr lang="en-US" sz="2800" b="1" dirty="0" smtClean="0"/>
              <a:t> ben </a:t>
            </a:r>
            <a:r>
              <a:rPr lang="en-US" sz="2800" b="1" dirty="0" err="1" smtClean="0"/>
              <a:t>bribi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Kristus</a:t>
            </a:r>
            <a:r>
              <a:rPr lang="en-US" sz="2800" b="1" dirty="0" smtClean="0"/>
              <a:t>.</a:t>
            </a:r>
          </a:p>
          <a:p>
            <a:pPr eaLnBrk="1" hangingPunct="1">
              <a:lnSpc>
                <a:spcPct val="90000"/>
              </a:lnSpc>
            </a:pPr>
            <a:r>
              <a:rPr lang="en-US" sz="2800" b="1" dirty="0" smtClean="0"/>
              <a:t>Wi de </a:t>
            </a:r>
            <a:r>
              <a:rPr lang="en-US" sz="2800" b="1" dirty="0" err="1" smtClean="0"/>
              <a:t>pikin</a:t>
            </a:r>
            <a:r>
              <a:rPr lang="en-US" sz="2800" b="1" dirty="0" smtClean="0"/>
              <a:t> foe </a:t>
            </a:r>
            <a:r>
              <a:rPr lang="en-US" sz="2800" b="1" dirty="0" err="1" smtClean="0"/>
              <a:t>Gado</a:t>
            </a:r>
            <a:r>
              <a:rPr lang="en-US" sz="2800" b="1" dirty="0" smtClean="0"/>
              <a:t> </a:t>
            </a:r>
            <a:r>
              <a:rPr lang="en-US" sz="2800" b="1" dirty="0" err="1" smtClean="0"/>
              <a:t>nanga</a:t>
            </a:r>
            <a:r>
              <a:rPr lang="en-US" sz="2800" b="1" dirty="0" smtClean="0"/>
              <a:t> </a:t>
            </a:r>
            <a:r>
              <a:rPr lang="en-US" sz="2800" b="1" dirty="0" smtClean="0"/>
              <a:t>wan </a:t>
            </a:r>
            <a:r>
              <a:rPr lang="en-US" sz="2800" b="1" dirty="0" err="1" smtClean="0"/>
              <a:t>kownoe</a:t>
            </a:r>
            <a:r>
              <a:rPr lang="en-US" sz="2800" b="1" dirty="0" smtClean="0"/>
              <a:t> </a:t>
            </a:r>
            <a:r>
              <a:rPr lang="en-US" sz="2800" b="1" dirty="0" err="1" smtClean="0"/>
              <a:t>erfenis</a:t>
            </a:r>
            <a:r>
              <a:rPr lang="en-US" sz="2800" b="1" dirty="0" smtClean="0"/>
              <a:t>, en </a:t>
            </a:r>
            <a:r>
              <a:rPr lang="en-US" sz="2800" b="1" dirty="0" err="1" smtClean="0"/>
              <a:t>wi</a:t>
            </a:r>
            <a:r>
              <a:rPr lang="en-US" sz="2800" b="1" dirty="0" smtClean="0"/>
              <a:t> </a:t>
            </a:r>
            <a:r>
              <a:rPr lang="en-US" sz="2800" b="1" dirty="0" err="1" smtClean="0"/>
              <a:t>kan</a:t>
            </a:r>
            <a:r>
              <a:rPr lang="en-US" sz="2800" b="1" dirty="0" smtClean="0"/>
              <a:t> </a:t>
            </a:r>
            <a:r>
              <a:rPr lang="en-US" sz="2800" b="1" dirty="0" err="1" smtClean="0"/>
              <a:t>aksi</a:t>
            </a:r>
            <a:r>
              <a:rPr lang="en-US" sz="2800" b="1" dirty="0" smtClean="0"/>
              <a:t> </a:t>
            </a:r>
            <a:r>
              <a:rPr lang="en-US" sz="2800" b="1" dirty="0" err="1" smtClean="0"/>
              <a:t>Gado</a:t>
            </a:r>
            <a:r>
              <a:rPr lang="en-US" sz="2800" b="1" dirty="0" smtClean="0"/>
              <a:t> foe </a:t>
            </a:r>
            <a:r>
              <a:rPr lang="en-US" sz="2800" b="1" dirty="0" err="1" smtClean="0"/>
              <a:t>hori</a:t>
            </a:r>
            <a:r>
              <a:rPr lang="en-US" sz="2800" b="1" dirty="0" smtClean="0"/>
              <a:t> Hem </a:t>
            </a:r>
            <a:r>
              <a:rPr lang="en-US" sz="2800" b="1" dirty="0" err="1" smtClean="0"/>
              <a:t>woortoe</a:t>
            </a:r>
            <a:r>
              <a:rPr lang="en-US" sz="2800" b="1" dirty="0" smtClean="0"/>
              <a:t> </a:t>
            </a:r>
            <a:r>
              <a:rPr lang="en-US" sz="2800" b="1" dirty="0" err="1" smtClean="0"/>
              <a:t>gi</a:t>
            </a:r>
            <a:r>
              <a:rPr lang="en-US" sz="2800" b="1" dirty="0" smtClean="0"/>
              <a:t> </a:t>
            </a:r>
            <a:r>
              <a:rPr lang="en-US" sz="2800" b="1" dirty="0" err="1" smtClean="0"/>
              <a:t>wi</a:t>
            </a:r>
            <a:r>
              <a:rPr lang="en-US" sz="2800" b="1" dirty="0" smtClean="0"/>
              <a:t> – Hem </a:t>
            </a:r>
            <a:r>
              <a:rPr lang="en-US" sz="2800" b="1" dirty="0" err="1" smtClean="0"/>
              <a:t>pikin</a:t>
            </a:r>
            <a:endParaRPr lang="en-US" sz="2800" b="1" dirty="0" smtClean="0"/>
          </a:p>
        </p:txBody>
      </p:sp>
    </p:spTree>
  </p:cSld>
  <p:clrMapOvr>
    <a:masterClrMapping/>
  </p:clrMapOvr>
  <p:transition>
    <p:dissolv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Footer Placeholder 4"/>
          <p:cNvSpPr>
            <a:spLocks noGrp="1"/>
          </p:cNvSpPr>
          <p:nvPr>
            <p:ph type="ftr" sz="quarter" idx="11"/>
          </p:nvPr>
        </p:nvSpPr>
        <p:spPr>
          <a:noFill/>
        </p:spPr>
        <p:txBody>
          <a:bodyPr/>
          <a:lstStyle/>
          <a:p>
            <a:r>
              <a:rPr lang="en-US" smtClean="0"/>
              <a:t>Faste nanga Begi</a:t>
            </a:r>
            <a:endParaRPr lang="en-US"/>
          </a:p>
        </p:txBody>
      </p:sp>
      <p:sp>
        <p:nvSpPr>
          <p:cNvPr id="26628" name="Slide Number Placeholder 5"/>
          <p:cNvSpPr>
            <a:spLocks noGrp="1"/>
          </p:cNvSpPr>
          <p:nvPr>
            <p:ph type="sldNum" sz="quarter" idx="12"/>
          </p:nvPr>
        </p:nvSpPr>
        <p:spPr>
          <a:noFill/>
        </p:spPr>
        <p:txBody>
          <a:bodyPr/>
          <a:lstStyle/>
          <a:p>
            <a:fld id="{9A1FB9D5-4FCD-4DE5-869B-5D36BE13B411}" type="slidenum">
              <a:rPr lang="en-US"/>
              <a:pPr/>
              <a:t>62</a:t>
            </a:fld>
            <a:endParaRPr lang="en-US"/>
          </a:p>
        </p:txBody>
      </p:sp>
      <p:sp>
        <p:nvSpPr>
          <p:cNvPr id="26629" name="Rectangle 2"/>
          <p:cNvSpPr>
            <a:spLocks noGrp="1" noChangeArrowheads="1"/>
          </p:cNvSpPr>
          <p:nvPr>
            <p:ph type="title"/>
          </p:nvPr>
        </p:nvSpPr>
        <p:spPr/>
        <p:txBody>
          <a:bodyPr/>
          <a:lstStyle/>
          <a:p>
            <a:pPr eaLnBrk="1" hangingPunct="1"/>
            <a:r>
              <a:rPr lang="en-US" smtClean="0"/>
              <a:t>Dem pramisi foe Gado de gi wi persoonlijk</a:t>
            </a:r>
          </a:p>
        </p:txBody>
      </p:sp>
      <p:sp>
        <p:nvSpPr>
          <p:cNvPr id="26630" name="Rectangle 3"/>
          <p:cNvSpPr>
            <a:spLocks noGrp="1" noChangeArrowheads="1"/>
          </p:cNvSpPr>
          <p:nvPr>
            <p:ph type="body" idx="1"/>
          </p:nvPr>
        </p:nvSpPr>
        <p:spPr/>
        <p:txBody>
          <a:bodyPr/>
          <a:lstStyle/>
          <a:p>
            <a:pPr eaLnBrk="1" hangingPunct="1"/>
            <a:r>
              <a:rPr lang="en-US" sz="2800" b="1" smtClean="0"/>
              <a:t>2 Cor. 1:20</a:t>
            </a:r>
            <a:r>
              <a:rPr lang="en-US" sz="2800" smtClean="0"/>
              <a:t> </a:t>
            </a:r>
            <a:r>
              <a:rPr lang="en-US" sz="2800" b="1" smtClean="0"/>
              <a:t>Bikasi ala dem pramisi foe Gado de “ja” na Hem ini, en na ini Hem, “Amen” foe wi moe gi Gado da glori.</a:t>
            </a:r>
          </a:p>
          <a:p>
            <a:pPr eaLnBrk="1" hangingPunct="1"/>
            <a:r>
              <a:rPr lang="en-US" sz="2800" b="1" smtClean="0"/>
              <a:t>Paulus begi gi wi foe da jeje foe sabi &amp; openbaring, da sabi foe Gado, da hopoe foe san A kari wi foe doe, dem goedoe foe Hem glori, da bigi foe Hem krakti (Efesi 1:17-20)</a:t>
            </a:r>
          </a:p>
        </p:txBody>
      </p:sp>
    </p:spTree>
  </p:cSld>
  <p:clrMapOvr>
    <a:masterClrMapping/>
  </p:clrMapOvr>
  <p:transition>
    <p:dissolv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Footer Placeholder 4"/>
          <p:cNvSpPr>
            <a:spLocks noGrp="1"/>
          </p:cNvSpPr>
          <p:nvPr>
            <p:ph type="ftr" sz="quarter" idx="11"/>
          </p:nvPr>
        </p:nvSpPr>
        <p:spPr>
          <a:noFill/>
        </p:spPr>
        <p:txBody>
          <a:bodyPr/>
          <a:lstStyle/>
          <a:p>
            <a:r>
              <a:rPr lang="en-US" smtClean="0"/>
              <a:t>Faste nanga Begi</a:t>
            </a:r>
            <a:endParaRPr lang="en-US"/>
          </a:p>
        </p:txBody>
      </p:sp>
      <p:sp>
        <p:nvSpPr>
          <p:cNvPr id="27652" name="Slide Number Placeholder 5"/>
          <p:cNvSpPr>
            <a:spLocks noGrp="1"/>
          </p:cNvSpPr>
          <p:nvPr>
            <p:ph type="sldNum" sz="quarter" idx="12"/>
          </p:nvPr>
        </p:nvSpPr>
        <p:spPr>
          <a:noFill/>
        </p:spPr>
        <p:txBody>
          <a:bodyPr/>
          <a:lstStyle/>
          <a:p>
            <a:fld id="{EE4DC862-455A-48DB-BDE9-73C6814B5A87}" type="slidenum">
              <a:rPr lang="en-US"/>
              <a:pPr/>
              <a:t>63</a:t>
            </a:fld>
            <a:endParaRPr lang="en-US"/>
          </a:p>
        </p:txBody>
      </p:sp>
      <p:sp>
        <p:nvSpPr>
          <p:cNvPr id="27653" name="Rectangle 2"/>
          <p:cNvSpPr>
            <a:spLocks noGrp="1" noChangeArrowheads="1"/>
          </p:cNvSpPr>
          <p:nvPr>
            <p:ph type="title"/>
          </p:nvPr>
        </p:nvSpPr>
        <p:spPr/>
        <p:txBody>
          <a:bodyPr/>
          <a:lstStyle/>
          <a:p>
            <a:pPr eaLnBrk="1" hangingPunct="1"/>
            <a:r>
              <a:rPr lang="en-US" smtClean="0"/>
              <a:t>Gado no man lei</a:t>
            </a:r>
          </a:p>
        </p:txBody>
      </p:sp>
      <p:sp>
        <p:nvSpPr>
          <p:cNvPr id="27654" name="Rectangle 3"/>
          <p:cNvSpPr>
            <a:spLocks noGrp="1" noChangeArrowheads="1"/>
          </p:cNvSpPr>
          <p:nvPr>
            <p:ph type="body" idx="1"/>
          </p:nvPr>
        </p:nvSpPr>
        <p:spPr>
          <a:xfrm>
            <a:off x="1182688" y="2017713"/>
            <a:ext cx="7772400" cy="4291012"/>
          </a:xfrm>
        </p:spPr>
        <p:txBody>
          <a:bodyPr/>
          <a:lstStyle/>
          <a:p>
            <a:pPr eaLnBrk="1" hangingPunct="1">
              <a:lnSpc>
                <a:spcPct val="80000"/>
              </a:lnSpc>
            </a:pPr>
            <a:r>
              <a:rPr lang="en-US" sz="2800" b="1" smtClean="0"/>
              <a:t>Heb. 6:17. Foe dat'ede, Gado ben wani </a:t>
            </a:r>
            <a:r>
              <a:rPr lang="en-US" sz="2800" b="1" smtClean="0">
                <a:solidFill>
                  <a:schemeClr val="accent2"/>
                </a:solidFill>
              </a:rPr>
              <a:t>sori moro krin gi dem erfgenaam foe da pramisi</a:t>
            </a:r>
            <a:r>
              <a:rPr lang="en-US" sz="2800" b="1" smtClean="0"/>
              <a:t> dati Hem rai no sa kenki kwet'kweti, en A ben meki dati faste nanga wan sweri;  18. So dati nanga toe sani disi no man kenki, bikasi </a:t>
            </a:r>
            <a:r>
              <a:rPr lang="en-US" sz="2800" b="1" smtClean="0">
                <a:solidFill>
                  <a:schemeClr val="accent2"/>
                </a:solidFill>
              </a:rPr>
              <a:t>Gado noiti kan lei</a:t>
            </a:r>
            <a:r>
              <a:rPr lang="en-US" sz="2800" b="1" smtClean="0"/>
              <a:t>, wi ben sa abi wan tranga troostoe; wi disi ben lon go kibri kan fasi na da hopoe disi A seti na wi fesi.  19. </a:t>
            </a:r>
            <a:r>
              <a:rPr lang="en-US" sz="2800" b="1" smtClean="0">
                <a:solidFill>
                  <a:schemeClr val="accent2"/>
                </a:solidFill>
              </a:rPr>
              <a:t>Da hopoe disi de wan ankra gi wi sieli; a de troe en a tan faste</a:t>
            </a:r>
            <a:r>
              <a:rPr lang="en-US" sz="2800" b="1" smtClean="0"/>
              <a:t>, en a go na baka da garden,</a:t>
            </a:r>
          </a:p>
        </p:txBody>
      </p:sp>
    </p:spTree>
  </p:cSld>
  <p:clrMapOvr>
    <a:masterClrMapping/>
  </p:clrMapOvr>
  <p:transition>
    <p:dissolv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Footer Placeholder 4"/>
          <p:cNvSpPr>
            <a:spLocks noGrp="1"/>
          </p:cNvSpPr>
          <p:nvPr>
            <p:ph type="ftr" sz="quarter" idx="11"/>
          </p:nvPr>
        </p:nvSpPr>
        <p:spPr>
          <a:noFill/>
        </p:spPr>
        <p:txBody>
          <a:bodyPr/>
          <a:lstStyle/>
          <a:p>
            <a:r>
              <a:rPr lang="en-US" smtClean="0"/>
              <a:t>Faste nanga Begi</a:t>
            </a:r>
            <a:endParaRPr lang="en-US"/>
          </a:p>
        </p:txBody>
      </p:sp>
      <p:sp>
        <p:nvSpPr>
          <p:cNvPr id="28676" name="Slide Number Placeholder 5"/>
          <p:cNvSpPr>
            <a:spLocks noGrp="1"/>
          </p:cNvSpPr>
          <p:nvPr>
            <p:ph type="sldNum" sz="quarter" idx="12"/>
          </p:nvPr>
        </p:nvSpPr>
        <p:spPr>
          <a:noFill/>
        </p:spPr>
        <p:txBody>
          <a:bodyPr/>
          <a:lstStyle/>
          <a:p>
            <a:fld id="{3106272C-D4FC-47EF-B621-54D0BDE17243}" type="slidenum">
              <a:rPr lang="en-US"/>
              <a:pPr/>
              <a:t>64</a:t>
            </a:fld>
            <a:endParaRPr lang="en-US"/>
          </a:p>
        </p:txBody>
      </p:sp>
      <p:sp>
        <p:nvSpPr>
          <p:cNvPr id="28677" name="Rectangle 2"/>
          <p:cNvSpPr>
            <a:spLocks noGrp="1" noChangeArrowheads="1"/>
          </p:cNvSpPr>
          <p:nvPr>
            <p:ph type="title"/>
          </p:nvPr>
        </p:nvSpPr>
        <p:spPr/>
        <p:txBody>
          <a:bodyPr/>
          <a:lstStyle/>
          <a:p>
            <a:pPr eaLnBrk="1" hangingPunct="1"/>
            <a:r>
              <a:rPr lang="en-US" smtClean="0"/>
              <a:t>Wi moesoe kenki wi prakseri</a:t>
            </a:r>
          </a:p>
        </p:txBody>
      </p:sp>
      <p:sp>
        <p:nvSpPr>
          <p:cNvPr id="28678" name="Rectangle 3"/>
          <p:cNvSpPr>
            <a:spLocks noGrp="1" noChangeArrowheads="1"/>
          </p:cNvSpPr>
          <p:nvPr>
            <p:ph type="body" idx="1"/>
          </p:nvPr>
        </p:nvSpPr>
        <p:spPr>
          <a:xfrm>
            <a:off x="190440" y="2017713"/>
            <a:ext cx="8764648" cy="4114800"/>
          </a:xfrm>
        </p:spPr>
        <p:txBody>
          <a:bodyPr/>
          <a:lstStyle/>
          <a:p>
            <a:pPr eaLnBrk="1" hangingPunct="1">
              <a:lnSpc>
                <a:spcPct val="90000"/>
              </a:lnSpc>
            </a:pPr>
            <a:r>
              <a:rPr lang="en-US" sz="2400" dirty="0" err="1" smtClean="0"/>
              <a:t>Wi</a:t>
            </a:r>
            <a:r>
              <a:rPr lang="en-US" sz="2400" dirty="0" smtClean="0"/>
              <a:t> </a:t>
            </a:r>
            <a:r>
              <a:rPr lang="en-US" sz="2400" dirty="0" err="1" smtClean="0"/>
              <a:t>moesoe</a:t>
            </a:r>
            <a:r>
              <a:rPr lang="en-US" sz="2400" dirty="0" smtClean="0"/>
              <a:t> </a:t>
            </a:r>
            <a:r>
              <a:rPr lang="en-US" sz="2400" dirty="0" err="1" smtClean="0"/>
              <a:t>denki</a:t>
            </a:r>
            <a:r>
              <a:rPr lang="en-US" sz="2400" dirty="0" smtClean="0"/>
              <a:t> </a:t>
            </a:r>
            <a:r>
              <a:rPr lang="en-US" sz="2400" dirty="0" err="1" smtClean="0"/>
              <a:t>leki</a:t>
            </a:r>
            <a:r>
              <a:rPr lang="en-US" sz="2400" dirty="0" smtClean="0"/>
              <a:t> </a:t>
            </a:r>
            <a:r>
              <a:rPr lang="en-US" sz="2400" dirty="0" err="1" smtClean="0"/>
              <a:t>Gado</a:t>
            </a:r>
            <a:r>
              <a:rPr lang="en-US" sz="2400" dirty="0" smtClean="0"/>
              <a:t> </a:t>
            </a:r>
            <a:r>
              <a:rPr lang="en-US" sz="2400" dirty="0" err="1" smtClean="0"/>
              <a:t>pramisi</a:t>
            </a:r>
            <a:r>
              <a:rPr lang="en-US" sz="2400" dirty="0" smtClean="0"/>
              <a:t> </a:t>
            </a:r>
            <a:r>
              <a:rPr lang="en-US" sz="2400" dirty="0" err="1" smtClean="0"/>
              <a:t>na</a:t>
            </a:r>
            <a:r>
              <a:rPr lang="en-US" sz="2400" dirty="0" smtClean="0"/>
              <a:t> </a:t>
            </a:r>
            <a:r>
              <a:rPr lang="en-US" sz="2400" dirty="0" err="1" smtClean="0"/>
              <a:t>ini</a:t>
            </a:r>
            <a:r>
              <a:rPr lang="en-US" sz="2400" dirty="0" smtClean="0"/>
              <a:t> Hem </a:t>
            </a:r>
            <a:r>
              <a:rPr lang="en-US" sz="2400" dirty="0" err="1" smtClean="0"/>
              <a:t>woortoe</a:t>
            </a:r>
            <a:r>
              <a:rPr lang="en-US" sz="2400" dirty="0" smtClean="0"/>
              <a:t> – </a:t>
            </a:r>
            <a:r>
              <a:rPr lang="en-US" sz="2400" dirty="0" err="1" smtClean="0"/>
              <a:t>meditatie</a:t>
            </a:r>
            <a:r>
              <a:rPr lang="en-US" sz="2400" dirty="0" smtClean="0"/>
              <a:t>, </a:t>
            </a:r>
            <a:r>
              <a:rPr lang="en-US" sz="2400" dirty="0" err="1" smtClean="0"/>
              <a:t>memorizatie</a:t>
            </a:r>
            <a:r>
              <a:rPr lang="en-US" sz="2400" dirty="0" smtClean="0"/>
              <a:t>, &amp; </a:t>
            </a:r>
            <a:r>
              <a:rPr lang="en-US" sz="2400" dirty="0" err="1" smtClean="0"/>
              <a:t>begi</a:t>
            </a:r>
            <a:r>
              <a:rPr lang="en-US" sz="2400" dirty="0" smtClean="0"/>
              <a:t> Hem </a:t>
            </a:r>
            <a:r>
              <a:rPr lang="en-US" sz="2400" dirty="0" err="1" smtClean="0"/>
              <a:t>woortoe</a:t>
            </a:r>
            <a:endParaRPr lang="en-US" sz="2400" dirty="0" smtClean="0"/>
          </a:p>
          <a:p>
            <a:pPr eaLnBrk="1" hangingPunct="1">
              <a:lnSpc>
                <a:spcPct val="90000"/>
              </a:lnSpc>
            </a:pPr>
            <a:r>
              <a:rPr lang="en-US" sz="2800" b="1" dirty="0" smtClean="0"/>
              <a:t>Rom. 12:1. Foe </a:t>
            </a:r>
            <a:r>
              <a:rPr lang="en-US" sz="2800" b="1" dirty="0" err="1" smtClean="0"/>
              <a:t>dat'ede</a:t>
            </a:r>
            <a:r>
              <a:rPr lang="en-US" sz="2800" b="1" dirty="0" smtClean="0"/>
              <a:t>, mi </a:t>
            </a:r>
            <a:r>
              <a:rPr lang="en-US" sz="2800" b="1" dirty="0" err="1" smtClean="0"/>
              <a:t>brada</a:t>
            </a:r>
            <a:r>
              <a:rPr lang="en-US" sz="2800" b="1" dirty="0" smtClean="0"/>
              <a:t>, mi </a:t>
            </a:r>
            <a:r>
              <a:rPr lang="en-US" sz="2800" b="1" dirty="0" err="1" smtClean="0"/>
              <a:t>begi</a:t>
            </a:r>
            <a:r>
              <a:rPr lang="en-US" sz="2800" b="1" dirty="0" smtClean="0"/>
              <a:t> </a:t>
            </a:r>
            <a:r>
              <a:rPr lang="en-US" sz="2800" b="1" dirty="0" err="1" smtClean="0"/>
              <a:t>oen</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sari-</a:t>
            </a:r>
            <a:r>
              <a:rPr lang="en-US" sz="2800" b="1" dirty="0" err="1" smtClean="0"/>
              <a:t>hati</a:t>
            </a:r>
            <a:r>
              <a:rPr lang="en-US" sz="2800" b="1" dirty="0" smtClean="0"/>
              <a:t> foe </a:t>
            </a:r>
            <a:r>
              <a:rPr lang="en-US" sz="2800" b="1" dirty="0" err="1" smtClean="0"/>
              <a:t>Gado</a:t>
            </a:r>
            <a:r>
              <a:rPr lang="en-US" sz="2800" b="1" dirty="0" smtClean="0"/>
              <a:t>, </a:t>
            </a:r>
            <a:r>
              <a:rPr lang="en-US" sz="2800" b="1" dirty="0" err="1" smtClean="0"/>
              <a:t>dati</a:t>
            </a:r>
            <a:r>
              <a:rPr lang="en-US" sz="2800" b="1" dirty="0" smtClean="0"/>
              <a:t> </a:t>
            </a:r>
            <a:r>
              <a:rPr lang="en-US" sz="2800" b="1" dirty="0" err="1" smtClean="0"/>
              <a:t>oen</a:t>
            </a:r>
            <a:r>
              <a:rPr lang="en-US" sz="2800" b="1" dirty="0" smtClean="0"/>
              <a:t> </a:t>
            </a:r>
            <a:r>
              <a:rPr lang="en-US" sz="2800" b="1" dirty="0" err="1" smtClean="0"/>
              <a:t>gi</a:t>
            </a:r>
            <a:r>
              <a:rPr lang="en-US" sz="2800" b="1" dirty="0" smtClean="0"/>
              <a:t> </a:t>
            </a:r>
            <a:r>
              <a:rPr lang="en-US" sz="2800" b="1" dirty="0" err="1" smtClean="0"/>
              <a:t>oen</a:t>
            </a:r>
            <a:r>
              <a:rPr lang="en-US" sz="2800" b="1" dirty="0" smtClean="0"/>
              <a:t> skin </a:t>
            </a:r>
            <a:r>
              <a:rPr lang="en-US" sz="2800" b="1" dirty="0" err="1" smtClean="0"/>
              <a:t>abra</a:t>
            </a:r>
            <a:r>
              <a:rPr lang="en-US" sz="2800" b="1" dirty="0" smtClean="0"/>
              <a:t> </a:t>
            </a:r>
            <a:r>
              <a:rPr lang="en-US" sz="2800" b="1" dirty="0" err="1" smtClean="0"/>
              <a:t>leki</a:t>
            </a:r>
            <a:r>
              <a:rPr lang="en-US" sz="2800" b="1" dirty="0" smtClean="0"/>
              <a:t> wan </a:t>
            </a:r>
            <a:r>
              <a:rPr lang="en-US" sz="2800" b="1" dirty="0" err="1" smtClean="0"/>
              <a:t>libi</a:t>
            </a:r>
            <a:r>
              <a:rPr lang="en-US" sz="2800" b="1" dirty="0" smtClean="0"/>
              <a:t> </a:t>
            </a:r>
            <a:r>
              <a:rPr lang="en-US" sz="2800" b="1" dirty="0" err="1" smtClean="0"/>
              <a:t>ofrandi</a:t>
            </a:r>
            <a:r>
              <a:rPr lang="en-US" sz="2800" b="1" dirty="0" smtClean="0"/>
              <a:t>, </a:t>
            </a:r>
            <a:r>
              <a:rPr lang="en-US" sz="2800" b="1" dirty="0" err="1" smtClean="0"/>
              <a:t>disi</a:t>
            </a:r>
            <a:r>
              <a:rPr lang="en-US" sz="2800" b="1" dirty="0" smtClean="0"/>
              <a:t> de </a:t>
            </a:r>
            <a:r>
              <a:rPr lang="en-US" sz="2800" b="1" dirty="0" err="1" smtClean="0"/>
              <a:t>santa</a:t>
            </a:r>
            <a:r>
              <a:rPr lang="en-US" sz="2800" b="1" dirty="0" smtClean="0"/>
              <a:t> en </a:t>
            </a:r>
            <a:r>
              <a:rPr lang="en-US" sz="2800" b="1" dirty="0" err="1" smtClean="0"/>
              <a:t>boen</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ai</a:t>
            </a:r>
            <a:r>
              <a:rPr lang="en-US" sz="2800" b="1" dirty="0" smtClean="0"/>
              <a:t> foe </a:t>
            </a:r>
            <a:r>
              <a:rPr lang="en-US" sz="2800" b="1" dirty="0" err="1" smtClean="0"/>
              <a:t>Gado</a:t>
            </a:r>
            <a:r>
              <a:rPr lang="en-US" sz="2800" b="1" dirty="0" smtClean="0"/>
              <a:t>, en </a:t>
            </a:r>
            <a:r>
              <a:rPr lang="en-US" sz="2800" b="1" dirty="0" err="1" smtClean="0"/>
              <a:t>disi</a:t>
            </a:r>
            <a:r>
              <a:rPr lang="en-US" sz="2800" b="1" dirty="0" smtClean="0"/>
              <a:t> de </a:t>
            </a:r>
            <a:r>
              <a:rPr lang="en-US" sz="2800" b="1" dirty="0" err="1" smtClean="0"/>
              <a:t>da</a:t>
            </a:r>
            <a:r>
              <a:rPr lang="en-US" sz="2800" b="1" dirty="0" smtClean="0"/>
              <a:t> </a:t>
            </a:r>
            <a:r>
              <a:rPr lang="en-US" sz="2800" b="1" dirty="0" err="1" smtClean="0"/>
              <a:t>juisti</a:t>
            </a:r>
            <a:r>
              <a:rPr lang="en-US" sz="2800" b="1" dirty="0" smtClean="0"/>
              <a:t> </a:t>
            </a:r>
            <a:r>
              <a:rPr lang="en-US" sz="2800" b="1" dirty="0" err="1" smtClean="0"/>
              <a:t>fasi</a:t>
            </a:r>
            <a:r>
              <a:rPr lang="en-US" sz="2800" b="1" dirty="0" smtClean="0"/>
              <a:t> foe </a:t>
            </a:r>
            <a:r>
              <a:rPr lang="en-US" sz="2800" b="1" dirty="0" err="1" smtClean="0"/>
              <a:t>dini</a:t>
            </a:r>
            <a:r>
              <a:rPr lang="en-US" sz="2800" b="1" dirty="0" smtClean="0"/>
              <a:t> Hem.2. En no </a:t>
            </a:r>
            <a:r>
              <a:rPr lang="en-US" sz="2800" b="1" dirty="0" err="1" smtClean="0"/>
              <a:t>gi</a:t>
            </a:r>
            <a:r>
              <a:rPr lang="en-US" sz="2800" b="1" dirty="0" smtClean="0"/>
              <a:t> </a:t>
            </a:r>
            <a:r>
              <a:rPr lang="en-US" sz="2800" b="1" dirty="0" err="1" smtClean="0"/>
              <a:t>pasi</a:t>
            </a:r>
            <a:r>
              <a:rPr lang="en-US" sz="2800" b="1" dirty="0" smtClean="0"/>
              <a:t> foe </a:t>
            </a:r>
            <a:r>
              <a:rPr lang="en-US" sz="2800" b="1" dirty="0" err="1" smtClean="0"/>
              <a:t>oen</a:t>
            </a:r>
            <a:r>
              <a:rPr lang="en-US" sz="2800" b="1" dirty="0" smtClean="0"/>
              <a:t> </a:t>
            </a:r>
            <a:r>
              <a:rPr lang="en-US" sz="2800" b="1" dirty="0" err="1" smtClean="0"/>
              <a:t>kom</a:t>
            </a:r>
            <a:r>
              <a:rPr lang="en-US" sz="2800" b="1" dirty="0" smtClean="0"/>
              <a:t> </a:t>
            </a:r>
            <a:r>
              <a:rPr lang="en-US" sz="2800" b="1" dirty="0" err="1" smtClean="0"/>
              <a:t>gersi</a:t>
            </a:r>
            <a:r>
              <a:rPr lang="en-US" sz="2800" b="1" dirty="0" smtClean="0"/>
              <a:t> </a:t>
            </a:r>
            <a:r>
              <a:rPr lang="en-US" sz="2800" b="1" dirty="0" err="1" smtClean="0"/>
              <a:t>grontapoe</a:t>
            </a:r>
            <a:r>
              <a:rPr lang="en-US" sz="2800" b="1" dirty="0" smtClean="0"/>
              <a:t>, ma </a:t>
            </a:r>
            <a:r>
              <a:rPr lang="en-US" sz="2800" b="1" dirty="0" err="1" smtClean="0"/>
              <a:t>meki</a:t>
            </a:r>
            <a:r>
              <a:rPr lang="en-US" sz="2800" b="1" dirty="0" smtClean="0"/>
              <a:t> </a:t>
            </a:r>
            <a:r>
              <a:rPr lang="en-US" sz="2800" b="1" dirty="0" err="1" smtClean="0"/>
              <a:t>oensrefi</a:t>
            </a:r>
            <a:r>
              <a:rPr lang="en-US" sz="2800" b="1" dirty="0" smtClean="0"/>
              <a:t> </a:t>
            </a:r>
            <a:r>
              <a:rPr lang="en-US" sz="2800" b="1" dirty="0" err="1" smtClean="0"/>
              <a:t>kenki</a:t>
            </a:r>
            <a:r>
              <a:rPr lang="en-US" sz="2800" b="1" dirty="0" smtClean="0"/>
              <a:t> </a:t>
            </a:r>
            <a:r>
              <a:rPr lang="en-US" sz="2800" b="1" dirty="0" err="1" smtClean="0"/>
              <a:t>nanga</a:t>
            </a:r>
            <a:r>
              <a:rPr lang="en-US" sz="2800" b="1" dirty="0" smtClean="0"/>
              <a:t> wan </a:t>
            </a:r>
            <a:r>
              <a:rPr lang="en-US" sz="2800" b="1" dirty="0" err="1" smtClean="0"/>
              <a:t>njoen</a:t>
            </a:r>
            <a:r>
              <a:rPr lang="en-US" sz="2800" b="1" dirty="0" smtClean="0"/>
              <a:t> </a:t>
            </a:r>
            <a:r>
              <a:rPr lang="en-US" sz="2800" b="1" dirty="0" err="1" smtClean="0"/>
              <a:t>prakseri</a:t>
            </a:r>
            <a:r>
              <a:rPr lang="en-US" sz="2800" b="1" dirty="0" smtClean="0"/>
              <a:t>, foe </a:t>
            </a:r>
            <a:r>
              <a:rPr lang="en-US" sz="2800" b="1" dirty="0" err="1" smtClean="0"/>
              <a:t>oen</a:t>
            </a:r>
            <a:r>
              <a:rPr lang="en-US" sz="2800" b="1" dirty="0" smtClean="0"/>
              <a:t> </a:t>
            </a:r>
            <a:r>
              <a:rPr lang="en-US" sz="2800" b="1" dirty="0" err="1" smtClean="0"/>
              <a:t>kan</a:t>
            </a:r>
            <a:r>
              <a:rPr lang="en-US" sz="2800" b="1" dirty="0" smtClean="0"/>
              <a:t> doe </a:t>
            </a:r>
            <a:r>
              <a:rPr lang="en-US" sz="2800" b="1" dirty="0" err="1" smtClean="0"/>
              <a:t>da</a:t>
            </a:r>
            <a:r>
              <a:rPr lang="en-US" sz="2800" b="1" dirty="0" smtClean="0"/>
              <a:t> </a:t>
            </a:r>
            <a:r>
              <a:rPr lang="en-US" sz="2800" b="1" dirty="0" err="1" smtClean="0"/>
              <a:t>wani</a:t>
            </a:r>
            <a:r>
              <a:rPr lang="en-US" sz="2800" b="1" dirty="0" smtClean="0"/>
              <a:t> foe </a:t>
            </a:r>
            <a:r>
              <a:rPr lang="en-US" sz="2800" b="1" dirty="0" err="1" smtClean="0"/>
              <a:t>Gado</a:t>
            </a:r>
            <a:r>
              <a:rPr lang="en-US" sz="2800" b="1" dirty="0" smtClean="0"/>
              <a:t>, </a:t>
            </a:r>
            <a:r>
              <a:rPr lang="en-US" sz="2800" b="1" dirty="0" err="1" smtClean="0"/>
              <a:t>disi</a:t>
            </a:r>
            <a:r>
              <a:rPr lang="en-US" sz="2800" b="1" dirty="0" smtClean="0"/>
              <a:t> de </a:t>
            </a:r>
            <a:r>
              <a:rPr lang="en-US" sz="2800" b="1" dirty="0" err="1" smtClean="0"/>
              <a:t>boen</a:t>
            </a:r>
            <a:r>
              <a:rPr lang="en-US" sz="2800" b="1" dirty="0" smtClean="0"/>
              <a:t>, en </a:t>
            </a:r>
            <a:r>
              <a:rPr lang="en-US" sz="2800" b="1" dirty="0" err="1" smtClean="0"/>
              <a:t>disi</a:t>
            </a:r>
            <a:r>
              <a:rPr lang="en-US" sz="2800" b="1" dirty="0" smtClean="0"/>
              <a:t> </a:t>
            </a:r>
            <a:r>
              <a:rPr lang="en-US" sz="2800" b="1" dirty="0" err="1" smtClean="0"/>
              <a:t>Hemsrefi</a:t>
            </a:r>
            <a:r>
              <a:rPr lang="en-US" sz="2800" b="1" dirty="0" smtClean="0"/>
              <a:t> </a:t>
            </a:r>
            <a:r>
              <a:rPr lang="en-US" sz="2800" b="1" dirty="0" err="1" smtClean="0"/>
              <a:t>feni</a:t>
            </a:r>
            <a:r>
              <a:rPr lang="en-US" sz="2800" b="1" dirty="0" smtClean="0"/>
              <a:t> </a:t>
            </a:r>
            <a:r>
              <a:rPr lang="en-US" sz="2800" b="1" dirty="0" err="1" smtClean="0"/>
              <a:t>boen</a:t>
            </a:r>
            <a:r>
              <a:rPr lang="en-US" sz="2800" b="1" dirty="0" smtClean="0"/>
              <a:t>, en </a:t>
            </a:r>
            <a:r>
              <a:rPr lang="en-US" sz="2800" b="1" dirty="0" err="1" smtClean="0"/>
              <a:t>disi</a:t>
            </a:r>
            <a:r>
              <a:rPr lang="en-US" sz="2800" b="1" dirty="0" smtClean="0"/>
              <a:t> de </a:t>
            </a:r>
            <a:r>
              <a:rPr lang="en-US" sz="2800" b="1" dirty="0" err="1" smtClean="0"/>
              <a:t>sondro</a:t>
            </a:r>
            <a:r>
              <a:rPr lang="en-US" sz="2800" b="1" dirty="0" smtClean="0"/>
              <a:t> </a:t>
            </a:r>
            <a:r>
              <a:rPr lang="en-US" sz="2800" b="1" dirty="0" err="1" smtClean="0"/>
              <a:t>foutoe</a:t>
            </a:r>
            <a:r>
              <a:rPr lang="en-US" sz="2800" b="1" dirty="0" smtClean="0"/>
              <a:t>.</a:t>
            </a:r>
          </a:p>
        </p:txBody>
      </p:sp>
    </p:spTree>
  </p:cSld>
  <p:clrMapOvr>
    <a:masterClrMapping/>
  </p:clrMapOvr>
  <p:transition>
    <p:dissolv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Footer Placeholder 4"/>
          <p:cNvSpPr>
            <a:spLocks noGrp="1"/>
          </p:cNvSpPr>
          <p:nvPr>
            <p:ph type="ftr" sz="quarter" idx="11"/>
          </p:nvPr>
        </p:nvSpPr>
        <p:spPr>
          <a:noFill/>
        </p:spPr>
        <p:txBody>
          <a:bodyPr/>
          <a:lstStyle/>
          <a:p>
            <a:r>
              <a:rPr lang="en-US" smtClean="0"/>
              <a:t>Faste nanga Begi</a:t>
            </a:r>
            <a:endParaRPr lang="en-US"/>
          </a:p>
        </p:txBody>
      </p:sp>
      <p:sp>
        <p:nvSpPr>
          <p:cNvPr id="29700" name="Slide Number Placeholder 5"/>
          <p:cNvSpPr>
            <a:spLocks noGrp="1"/>
          </p:cNvSpPr>
          <p:nvPr>
            <p:ph type="sldNum" sz="quarter" idx="12"/>
          </p:nvPr>
        </p:nvSpPr>
        <p:spPr>
          <a:noFill/>
        </p:spPr>
        <p:txBody>
          <a:bodyPr/>
          <a:lstStyle/>
          <a:p>
            <a:fld id="{32E12CBB-BB8D-48C6-A965-A4AD4DBA222B}" type="slidenum">
              <a:rPr lang="en-US"/>
              <a:pPr/>
              <a:t>65</a:t>
            </a:fld>
            <a:endParaRPr lang="en-US"/>
          </a:p>
        </p:txBody>
      </p:sp>
      <p:sp>
        <p:nvSpPr>
          <p:cNvPr id="29701" name="Rectangle 2"/>
          <p:cNvSpPr>
            <a:spLocks noGrp="1" noChangeArrowheads="1"/>
          </p:cNvSpPr>
          <p:nvPr>
            <p:ph type="title"/>
          </p:nvPr>
        </p:nvSpPr>
        <p:spPr/>
        <p:txBody>
          <a:bodyPr/>
          <a:lstStyle/>
          <a:p>
            <a:pPr eaLnBrk="1" hangingPunct="1"/>
            <a:r>
              <a:rPr lang="en-US" smtClean="0"/>
              <a:t>Prakseri Gado woortoe</a:t>
            </a:r>
          </a:p>
        </p:txBody>
      </p:sp>
      <p:sp>
        <p:nvSpPr>
          <p:cNvPr id="29702" name="Rectangle 3"/>
          <p:cNvSpPr>
            <a:spLocks noGrp="1" noChangeArrowheads="1"/>
          </p:cNvSpPr>
          <p:nvPr>
            <p:ph type="body" idx="1"/>
          </p:nvPr>
        </p:nvSpPr>
        <p:spPr>
          <a:xfrm>
            <a:off x="576263" y="2017713"/>
            <a:ext cx="8378825" cy="4114800"/>
          </a:xfrm>
        </p:spPr>
        <p:txBody>
          <a:bodyPr/>
          <a:lstStyle/>
          <a:p>
            <a:pPr eaLnBrk="1" hangingPunct="1">
              <a:lnSpc>
                <a:spcPct val="80000"/>
              </a:lnSpc>
            </a:pPr>
            <a:r>
              <a:rPr lang="en-US" sz="2800" b="1" smtClean="0"/>
              <a:t>Ps. 1:1. Blesi foe da man disi no waka na ini da rai foe dem soema disi no abi Gado-fasi, en disi no tan na ini da pasi foe dem sondoe soema, en disi no sidon na ini da stoeroe foe da spotoeman.  2. Ma hem prisiri de na ini da wet foe MASRA, en a prakseri abra Hem wet dei nanga neti.  3. En a sa de leki wan bon disi dem prani na sei dem liba foe watra, dati meki hem blatie na da juisti tem; noiti hem blatie sa kom drei toe, en alasani disi a doe sa waka boen.</a:t>
            </a:r>
          </a:p>
        </p:txBody>
      </p:sp>
    </p:spTree>
  </p:cSld>
  <p:clrMapOvr>
    <a:masterClrMapping/>
  </p:clrMapOvr>
  <p:transition>
    <p:dissolv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Footer Placeholder 4"/>
          <p:cNvSpPr>
            <a:spLocks noGrp="1"/>
          </p:cNvSpPr>
          <p:nvPr>
            <p:ph type="ftr" sz="quarter" idx="11"/>
          </p:nvPr>
        </p:nvSpPr>
        <p:spPr>
          <a:noFill/>
        </p:spPr>
        <p:txBody>
          <a:bodyPr/>
          <a:lstStyle/>
          <a:p>
            <a:r>
              <a:rPr lang="en-US" smtClean="0"/>
              <a:t>Faste nanga Begi</a:t>
            </a:r>
            <a:endParaRPr lang="en-US"/>
          </a:p>
        </p:txBody>
      </p:sp>
      <p:sp>
        <p:nvSpPr>
          <p:cNvPr id="30724" name="Slide Number Placeholder 5"/>
          <p:cNvSpPr>
            <a:spLocks noGrp="1"/>
          </p:cNvSpPr>
          <p:nvPr>
            <p:ph type="sldNum" sz="quarter" idx="12"/>
          </p:nvPr>
        </p:nvSpPr>
        <p:spPr>
          <a:noFill/>
        </p:spPr>
        <p:txBody>
          <a:bodyPr/>
          <a:lstStyle/>
          <a:p>
            <a:fld id="{1F2D3B18-5D4D-4DD4-A58A-99F01A89D40A}" type="slidenum">
              <a:rPr lang="en-US"/>
              <a:pPr/>
              <a:t>66</a:t>
            </a:fld>
            <a:endParaRPr lang="en-US"/>
          </a:p>
        </p:txBody>
      </p:sp>
      <p:sp>
        <p:nvSpPr>
          <p:cNvPr id="30725" name="Rectangle 2"/>
          <p:cNvSpPr>
            <a:spLocks noGrp="1" noChangeArrowheads="1"/>
          </p:cNvSpPr>
          <p:nvPr>
            <p:ph type="title"/>
          </p:nvPr>
        </p:nvSpPr>
        <p:spPr/>
        <p:txBody>
          <a:bodyPr/>
          <a:lstStyle/>
          <a:p>
            <a:pPr eaLnBrk="1" hangingPunct="1"/>
            <a:r>
              <a:rPr lang="en-US" smtClean="0"/>
              <a:t>Foeroe joe prakseri nanga Gado pramisi</a:t>
            </a:r>
          </a:p>
        </p:txBody>
      </p:sp>
      <p:sp>
        <p:nvSpPr>
          <p:cNvPr id="30726" name="Rectangle 3"/>
          <p:cNvSpPr>
            <a:spLocks noGrp="1" noChangeArrowheads="1"/>
          </p:cNvSpPr>
          <p:nvPr>
            <p:ph type="body" idx="1"/>
          </p:nvPr>
        </p:nvSpPr>
        <p:spPr/>
        <p:txBody>
          <a:bodyPr/>
          <a:lstStyle/>
          <a:p>
            <a:pPr eaLnBrk="1" hangingPunct="1">
              <a:lnSpc>
                <a:spcPct val="90000"/>
              </a:lnSpc>
            </a:pPr>
            <a:r>
              <a:rPr lang="en-US" sz="2800" b="1" dirty="0" err="1" smtClean="0"/>
              <a:t>Lk</a:t>
            </a:r>
            <a:r>
              <a:rPr lang="en-US" sz="2800" b="1" dirty="0" smtClean="0"/>
              <a:t>. 6:45</a:t>
            </a:r>
            <a:r>
              <a:rPr lang="en-US" sz="2800" dirty="0" smtClean="0"/>
              <a:t> </a:t>
            </a:r>
            <a:r>
              <a:rPr lang="en-US" sz="2800" b="1" dirty="0" smtClean="0"/>
              <a:t>Wan </a:t>
            </a:r>
            <a:r>
              <a:rPr lang="en-US" sz="2800" b="1" dirty="0" err="1" smtClean="0"/>
              <a:t>boen</a:t>
            </a:r>
            <a:r>
              <a:rPr lang="en-US" sz="2800" b="1" dirty="0" smtClean="0"/>
              <a:t> </a:t>
            </a:r>
            <a:r>
              <a:rPr lang="en-US" sz="2800" b="1" dirty="0" err="1" smtClean="0"/>
              <a:t>soema</a:t>
            </a:r>
            <a:r>
              <a:rPr lang="en-US" sz="2800" b="1" dirty="0" smtClean="0"/>
              <a:t> </a:t>
            </a:r>
            <a:r>
              <a:rPr lang="en-US" sz="2800" b="1" dirty="0" err="1" smtClean="0"/>
              <a:t>sa</a:t>
            </a:r>
            <a:r>
              <a:rPr lang="en-US" sz="2800" b="1" dirty="0" smtClean="0"/>
              <a:t> </a:t>
            </a:r>
            <a:r>
              <a:rPr lang="en-US" sz="2800" b="1" dirty="0" err="1" smtClean="0"/>
              <a:t>tjari</a:t>
            </a:r>
            <a:r>
              <a:rPr lang="en-US" sz="2800" b="1" dirty="0" smtClean="0"/>
              <a:t> </a:t>
            </a:r>
            <a:r>
              <a:rPr lang="en-US" sz="2800" b="1" dirty="0" err="1" smtClean="0"/>
              <a:t>boen</a:t>
            </a:r>
            <a:r>
              <a:rPr lang="en-US" sz="2800" b="1" dirty="0" smtClean="0"/>
              <a:t> </a:t>
            </a:r>
            <a:r>
              <a:rPr lang="en-US" sz="2800" b="1" dirty="0" err="1" smtClean="0"/>
              <a:t>sani</a:t>
            </a:r>
            <a:r>
              <a:rPr lang="en-US" sz="2800" b="1" dirty="0" smtClean="0"/>
              <a:t> </a:t>
            </a:r>
            <a:r>
              <a:rPr lang="en-US" sz="2800" b="1" dirty="0" err="1" smtClean="0"/>
              <a:t>komopo</a:t>
            </a:r>
            <a:r>
              <a:rPr lang="en-US" sz="2800" b="1" dirty="0" smtClean="0"/>
              <a:t> foe </a:t>
            </a:r>
            <a:r>
              <a:rPr lang="en-US" sz="2800" b="1" dirty="0" err="1" smtClean="0"/>
              <a:t>da</a:t>
            </a:r>
            <a:r>
              <a:rPr lang="en-US" sz="2800" b="1" dirty="0" smtClean="0"/>
              <a:t> </a:t>
            </a:r>
            <a:r>
              <a:rPr lang="en-US" sz="2800" b="1" dirty="0" err="1" smtClean="0"/>
              <a:t>boen</a:t>
            </a:r>
            <a:r>
              <a:rPr lang="en-US" sz="2800" b="1" dirty="0" smtClean="0"/>
              <a:t> </a:t>
            </a:r>
            <a:r>
              <a:rPr lang="en-US" sz="2800" b="1" dirty="0" err="1" smtClean="0"/>
              <a:t>goedoe</a:t>
            </a:r>
            <a:r>
              <a:rPr lang="en-US" sz="2800" b="1" dirty="0" smtClean="0"/>
              <a:t> foe hem </a:t>
            </a:r>
            <a:r>
              <a:rPr lang="en-US" sz="2800" b="1" dirty="0" err="1" smtClean="0"/>
              <a:t>hati</a:t>
            </a:r>
            <a:r>
              <a:rPr lang="en-US" sz="2800" b="1" dirty="0" smtClean="0"/>
              <a:t>; en wan </a:t>
            </a:r>
            <a:r>
              <a:rPr lang="en-US" sz="2800" b="1" dirty="0" err="1" smtClean="0"/>
              <a:t>takroe</a:t>
            </a:r>
            <a:r>
              <a:rPr lang="en-US" sz="2800" b="1" dirty="0" smtClean="0"/>
              <a:t> </a:t>
            </a:r>
            <a:r>
              <a:rPr lang="en-US" sz="2800" b="1" dirty="0" err="1" smtClean="0"/>
              <a:t>soema</a:t>
            </a:r>
            <a:r>
              <a:rPr lang="en-US" sz="2800" b="1" dirty="0" smtClean="0"/>
              <a:t> </a:t>
            </a:r>
            <a:r>
              <a:rPr lang="en-US" sz="2800" b="1" dirty="0" err="1" smtClean="0"/>
              <a:t>sa</a:t>
            </a:r>
            <a:r>
              <a:rPr lang="en-US" sz="2800" b="1" dirty="0" smtClean="0"/>
              <a:t> </a:t>
            </a:r>
            <a:r>
              <a:rPr lang="en-US" sz="2800" b="1" dirty="0" err="1" smtClean="0"/>
              <a:t>tjari</a:t>
            </a:r>
            <a:r>
              <a:rPr lang="en-US" sz="2800" b="1" dirty="0" smtClean="0"/>
              <a:t> </a:t>
            </a:r>
            <a:r>
              <a:rPr lang="en-US" sz="2800" b="1" dirty="0" err="1" smtClean="0"/>
              <a:t>takroe</a:t>
            </a:r>
            <a:r>
              <a:rPr lang="en-US" sz="2800" b="1" dirty="0" smtClean="0"/>
              <a:t> </a:t>
            </a:r>
            <a:r>
              <a:rPr lang="en-US" sz="2800" b="1" dirty="0" err="1" smtClean="0"/>
              <a:t>sani</a:t>
            </a:r>
            <a:r>
              <a:rPr lang="en-US" sz="2800" b="1" dirty="0" smtClean="0"/>
              <a:t> </a:t>
            </a:r>
            <a:r>
              <a:rPr lang="en-US" sz="2800" b="1" dirty="0" err="1" smtClean="0"/>
              <a:t>komopo</a:t>
            </a:r>
            <a:r>
              <a:rPr lang="en-US" sz="2800" b="1" dirty="0" smtClean="0"/>
              <a:t> foe </a:t>
            </a:r>
            <a:r>
              <a:rPr lang="en-US" sz="2800" b="1" dirty="0" err="1" smtClean="0"/>
              <a:t>da</a:t>
            </a:r>
            <a:r>
              <a:rPr lang="en-US" sz="2800" b="1" dirty="0" smtClean="0"/>
              <a:t> </a:t>
            </a:r>
            <a:r>
              <a:rPr lang="en-US" sz="2800" b="1" dirty="0" err="1" smtClean="0"/>
              <a:t>takroe</a:t>
            </a:r>
            <a:r>
              <a:rPr lang="en-US" sz="2800" b="1" dirty="0" smtClean="0"/>
              <a:t> </a:t>
            </a:r>
            <a:r>
              <a:rPr lang="en-US" sz="2800" b="1" dirty="0" err="1" smtClean="0"/>
              <a:t>goedoe</a:t>
            </a:r>
            <a:r>
              <a:rPr lang="en-US" sz="2800" b="1" dirty="0" smtClean="0"/>
              <a:t> </a:t>
            </a:r>
            <a:r>
              <a:rPr lang="en-US" sz="2800" b="1" dirty="0" err="1" smtClean="0"/>
              <a:t>disi</a:t>
            </a:r>
            <a:r>
              <a:rPr lang="en-US" sz="2800" b="1" dirty="0" smtClean="0"/>
              <a:t> de </a:t>
            </a:r>
            <a:r>
              <a:rPr lang="en-US" sz="2800" b="1" dirty="0" err="1" smtClean="0"/>
              <a:t>na</a:t>
            </a:r>
            <a:r>
              <a:rPr lang="en-US" sz="2800" b="1" dirty="0" smtClean="0"/>
              <a:t> </a:t>
            </a:r>
            <a:r>
              <a:rPr lang="en-US" sz="2800" b="1" dirty="0" err="1" smtClean="0"/>
              <a:t>ini</a:t>
            </a:r>
            <a:r>
              <a:rPr lang="en-US" sz="2800" b="1" dirty="0" smtClean="0"/>
              <a:t> hem </a:t>
            </a:r>
            <a:r>
              <a:rPr lang="en-US" sz="2800" b="1" dirty="0" err="1" smtClean="0"/>
              <a:t>hati</a:t>
            </a:r>
            <a:r>
              <a:rPr lang="en-US" sz="2800" b="1" dirty="0" smtClean="0"/>
              <a:t>; </a:t>
            </a:r>
            <a:r>
              <a:rPr lang="en-US" sz="2800" b="1" dirty="0" err="1" smtClean="0"/>
              <a:t>bikasi</a:t>
            </a:r>
            <a:r>
              <a:rPr lang="en-US" sz="2800" b="1" dirty="0" smtClean="0"/>
              <a:t> </a:t>
            </a:r>
            <a:r>
              <a:rPr lang="en-US" sz="2800" b="1" dirty="0" err="1" smtClean="0"/>
              <a:t>da</a:t>
            </a:r>
            <a:r>
              <a:rPr lang="en-US" sz="2800" b="1" dirty="0" smtClean="0"/>
              <a:t> </a:t>
            </a:r>
            <a:r>
              <a:rPr lang="en-US" sz="2800" b="1" dirty="0" err="1" smtClean="0"/>
              <a:t>mofo</a:t>
            </a:r>
            <a:r>
              <a:rPr lang="en-US" sz="2800" b="1" dirty="0" smtClean="0"/>
              <a:t> </a:t>
            </a:r>
            <a:r>
              <a:rPr lang="en-US" sz="2800" b="1" dirty="0" err="1" smtClean="0"/>
              <a:t>taki</a:t>
            </a:r>
            <a:r>
              <a:rPr lang="en-US" sz="2800" b="1" dirty="0" smtClean="0"/>
              <a:t> foe san </a:t>
            </a:r>
            <a:r>
              <a:rPr lang="en-US" sz="2800" b="1" dirty="0" err="1" smtClean="0"/>
              <a:t>foeroe</a:t>
            </a:r>
            <a:r>
              <a:rPr lang="en-US" sz="2800" b="1" dirty="0" smtClean="0"/>
              <a:t> </a:t>
            </a:r>
            <a:r>
              <a:rPr lang="en-US" sz="2800" b="1" dirty="0" err="1" smtClean="0"/>
              <a:t>da</a:t>
            </a:r>
            <a:r>
              <a:rPr lang="en-US" sz="2800" b="1" dirty="0" smtClean="0"/>
              <a:t> </a:t>
            </a:r>
            <a:r>
              <a:rPr lang="en-US" sz="2800" b="1" dirty="0" err="1" smtClean="0"/>
              <a:t>hati</a:t>
            </a:r>
            <a:r>
              <a:rPr lang="en-US" sz="2800" b="1" dirty="0" smtClean="0"/>
              <a:t>.</a:t>
            </a:r>
          </a:p>
          <a:p>
            <a:pPr eaLnBrk="1" hangingPunct="1">
              <a:lnSpc>
                <a:spcPct val="90000"/>
              </a:lnSpc>
            </a:pPr>
            <a:r>
              <a:rPr lang="en-US" sz="2800" b="1" dirty="0" err="1" smtClean="0"/>
              <a:t>Spreuken</a:t>
            </a:r>
            <a:r>
              <a:rPr lang="en-US" sz="2800" b="1" dirty="0" smtClean="0"/>
              <a:t> 23:7 </a:t>
            </a:r>
            <a:r>
              <a:rPr lang="en-US" sz="2800" b="1" dirty="0" err="1" smtClean="0"/>
              <a:t>Bikasi</a:t>
            </a:r>
            <a:r>
              <a:rPr lang="en-US" sz="2800" b="1" dirty="0" smtClean="0"/>
              <a:t> so </a:t>
            </a:r>
            <a:r>
              <a:rPr lang="en-US" sz="2800" b="1" dirty="0" err="1" smtClean="0"/>
              <a:t>leki</a:t>
            </a:r>
            <a:r>
              <a:rPr lang="en-US" sz="2800" b="1" dirty="0" smtClean="0"/>
              <a:t> a </a:t>
            </a:r>
            <a:r>
              <a:rPr lang="en-US" sz="2800" b="1" dirty="0" err="1" smtClean="0"/>
              <a:t>denki</a:t>
            </a:r>
            <a:r>
              <a:rPr lang="en-US" sz="2800" b="1" dirty="0" smtClean="0"/>
              <a:t> </a:t>
            </a:r>
            <a:r>
              <a:rPr lang="en-US" sz="2800" b="1" dirty="0" err="1" smtClean="0"/>
              <a:t>na</a:t>
            </a:r>
            <a:r>
              <a:rPr lang="en-US" sz="2800" b="1" dirty="0" smtClean="0"/>
              <a:t> </a:t>
            </a:r>
            <a:r>
              <a:rPr lang="en-US" sz="2800" b="1" dirty="0" err="1" smtClean="0"/>
              <a:t>ini</a:t>
            </a:r>
            <a:r>
              <a:rPr lang="en-US" sz="2800" b="1" dirty="0" smtClean="0"/>
              <a:t> hem </a:t>
            </a:r>
            <a:r>
              <a:rPr lang="en-US" sz="2800" b="1" dirty="0" err="1" smtClean="0"/>
              <a:t>hati</a:t>
            </a:r>
            <a:r>
              <a:rPr lang="en-US" sz="2800" b="1" dirty="0" smtClean="0"/>
              <a:t>, </a:t>
            </a:r>
            <a:r>
              <a:rPr lang="en-US" sz="2800" b="1" dirty="0" err="1" smtClean="0"/>
              <a:t>na</a:t>
            </a:r>
            <a:r>
              <a:rPr lang="en-US" sz="2800" b="1" dirty="0" smtClean="0"/>
              <a:t> so a de; a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joe</a:t>
            </a:r>
            <a:r>
              <a:rPr lang="en-US" sz="2800" b="1" dirty="0" smtClean="0"/>
              <a:t> </a:t>
            </a:r>
            <a:r>
              <a:rPr lang="en-US" sz="2800" b="1" dirty="0" err="1" smtClean="0"/>
              <a:t>taki</a:t>
            </a:r>
            <a:r>
              <a:rPr lang="en-US" sz="2800" b="1" dirty="0" smtClean="0"/>
              <a:t>: </a:t>
            </a:r>
            <a:r>
              <a:rPr lang="en-US" sz="2800" b="1" dirty="0" err="1" smtClean="0"/>
              <a:t>Njan</a:t>
            </a:r>
            <a:r>
              <a:rPr lang="en-US" sz="2800" b="1" dirty="0" smtClean="0"/>
              <a:t> en </a:t>
            </a:r>
            <a:r>
              <a:rPr lang="en-US" sz="2800" b="1" dirty="0" err="1" smtClean="0"/>
              <a:t>dringi</a:t>
            </a:r>
            <a:r>
              <a:rPr lang="en-US" sz="2800" b="1" dirty="0" smtClean="0"/>
              <a:t>, ma hem </a:t>
            </a:r>
            <a:r>
              <a:rPr lang="en-US" sz="2800" b="1" dirty="0" err="1" smtClean="0"/>
              <a:t>hati</a:t>
            </a:r>
            <a:r>
              <a:rPr lang="en-US" sz="2800" b="1" dirty="0" smtClean="0"/>
              <a:t> no de </a:t>
            </a:r>
            <a:r>
              <a:rPr lang="en-US" sz="2800" b="1" dirty="0" err="1" smtClean="0"/>
              <a:t>nanga</a:t>
            </a:r>
            <a:r>
              <a:rPr lang="en-US" sz="2800" b="1" dirty="0" smtClean="0"/>
              <a:t> </a:t>
            </a:r>
            <a:r>
              <a:rPr lang="en-US" sz="2800" b="1" dirty="0" err="1" smtClean="0"/>
              <a:t>joe</a:t>
            </a:r>
            <a:r>
              <a:rPr lang="en-US" sz="2800" b="1" dirty="0" smtClean="0"/>
              <a:t>.</a:t>
            </a:r>
          </a:p>
        </p:txBody>
      </p:sp>
    </p:spTree>
  </p:cSld>
  <p:clrMapOvr>
    <a:masterClrMapping/>
  </p:clrMapOvr>
  <p:transition>
    <p:dissolv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Footer Placeholder 4"/>
          <p:cNvSpPr>
            <a:spLocks noGrp="1"/>
          </p:cNvSpPr>
          <p:nvPr>
            <p:ph type="ftr" sz="quarter" idx="11"/>
          </p:nvPr>
        </p:nvSpPr>
        <p:spPr>
          <a:noFill/>
        </p:spPr>
        <p:txBody>
          <a:bodyPr/>
          <a:lstStyle/>
          <a:p>
            <a:r>
              <a:rPr lang="en-US" smtClean="0"/>
              <a:t>Faste nanga Begi</a:t>
            </a:r>
            <a:endParaRPr lang="en-US"/>
          </a:p>
        </p:txBody>
      </p:sp>
      <p:sp>
        <p:nvSpPr>
          <p:cNvPr id="31748" name="Slide Number Placeholder 5"/>
          <p:cNvSpPr>
            <a:spLocks noGrp="1"/>
          </p:cNvSpPr>
          <p:nvPr>
            <p:ph type="sldNum" sz="quarter" idx="12"/>
          </p:nvPr>
        </p:nvSpPr>
        <p:spPr>
          <a:noFill/>
        </p:spPr>
        <p:txBody>
          <a:bodyPr/>
          <a:lstStyle/>
          <a:p>
            <a:fld id="{B93274C3-93AF-458E-AD93-ECE3D6691E4B}" type="slidenum">
              <a:rPr lang="en-US"/>
              <a:pPr/>
              <a:t>67</a:t>
            </a:fld>
            <a:endParaRPr lang="en-US"/>
          </a:p>
        </p:txBody>
      </p:sp>
      <p:sp>
        <p:nvSpPr>
          <p:cNvPr id="31749" name="Rectangle 2"/>
          <p:cNvSpPr>
            <a:spLocks noGrp="1" noChangeArrowheads="1"/>
          </p:cNvSpPr>
          <p:nvPr>
            <p:ph type="title"/>
          </p:nvPr>
        </p:nvSpPr>
        <p:spPr/>
        <p:txBody>
          <a:bodyPr/>
          <a:lstStyle/>
          <a:p>
            <a:pPr eaLnBrk="1" hangingPunct="1"/>
            <a:r>
              <a:rPr lang="en-US" smtClean="0"/>
              <a:t>Soema wi de na ini Kristus</a:t>
            </a:r>
          </a:p>
        </p:txBody>
      </p:sp>
      <p:sp>
        <p:nvSpPr>
          <p:cNvPr id="31750" name="Rectangle 3"/>
          <p:cNvSpPr>
            <a:spLocks noGrp="1" noChangeArrowheads="1"/>
          </p:cNvSpPr>
          <p:nvPr>
            <p:ph type="body" idx="1"/>
          </p:nvPr>
        </p:nvSpPr>
        <p:spPr/>
        <p:txBody>
          <a:bodyPr/>
          <a:lstStyle/>
          <a:p>
            <a:pPr eaLnBrk="1" hangingPunct="1">
              <a:lnSpc>
                <a:spcPct val="80000"/>
              </a:lnSpc>
            </a:pPr>
            <a:r>
              <a:rPr lang="en-US" sz="2800" smtClean="0"/>
              <a:t>Jn. 8:</a:t>
            </a:r>
            <a:r>
              <a:rPr lang="en-US" sz="2800" b="1" smtClean="0"/>
              <a:t>31. Dan Jezus ben taki gi dem Djoe disi ben bribi na Hem taki: Efoe oen go doro na ini Mi woortoe, dan oen de Mi discipel foe troe.  32. En oen sa sabi da waarheid, en da waarheid sa meki oen kom fri. 36. Foe dat'ede, efoe da Pikin sa meki oen kom fri, oen de fri foe troe.</a:t>
            </a:r>
          </a:p>
          <a:p>
            <a:pPr eaLnBrk="1" hangingPunct="1">
              <a:lnSpc>
                <a:spcPct val="80000"/>
              </a:lnSpc>
            </a:pPr>
            <a:r>
              <a:rPr lang="en-US" sz="2800" b="1" smtClean="0"/>
              <a:t>2  Kor 5:17 Foe dat'ede, efoe iniwan soema de na ini Kristus, A de wan njoen soema; dem owroe sani ben pasa gowe; loekoe, alasani ben kom njoen.</a:t>
            </a:r>
          </a:p>
        </p:txBody>
      </p:sp>
    </p:spTree>
  </p:cSld>
  <p:clrMapOvr>
    <a:masterClrMapping/>
  </p:clrMapOvr>
  <p:transition>
    <p:dissolv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Footer Placeholder 4"/>
          <p:cNvSpPr>
            <a:spLocks noGrp="1"/>
          </p:cNvSpPr>
          <p:nvPr>
            <p:ph type="ftr" sz="quarter" idx="11"/>
          </p:nvPr>
        </p:nvSpPr>
        <p:spPr>
          <a:noFill/>
        </p:spPr>
        <p:txBody>
          <a:bodyPr/>
          <a:lstStyle/>
          <a:p>
            <a:r>
              <a:rPr lang="en-US" smtClean="0"/>
              <a:t>Faste nanga Begi</a:t>
            </a:r>
            <a:endParaRPr lang="en-US"/>
          </a:p>
        </p:txBody>
      </p:sp>
      <p:sp>
        <p:nvSpPr>
          <p:cNvPr id="32772" name="Slide Number Placeholder 5"/>
          <p:cNvSpPr>
            <a:spLocks noGrp="1"/>
          </p:cNvSpPr>
          <p:nvPr>
            <p:ph type="sldNum" sz="quarter" idx="12"/>
          </p:nvPr>
        </p:nvSpPr>
        <p:spPr>
          <a:noFill/>
        </p:spPr>
        <p:txBody>
          <a:bodyPr/>
          <a:lstStyle/>
          <a:p>
            <a:fld id="{0D251AD8-58A0-4FE7-9EC9-00858B8B6378}" type="slidenum">
              <a:rPr lang="en-US"/>
              <a:pPr/>
              <a:t>68</a:t>
            </a:fld>
            <a:endParaRPr lang="en-US" dirty="0"/>
          </a:p>
        </p:txBody>
      </p:sp>
      <p:sp>
        <p:nvSpPr>
          <p:cNvPr id="32773" name="Rectangle 2"/>
          <p:cNvSpPr>
            <a:spLocks noGrp="1" noChangeArrowheads="1"/>
          </p:cNvSpPr>
          <p:nvPr>
            <p:ph type="title"/>
          </p:nvPr>
        </p:nvSpPr>
        <p:spPr/>
        <p:txBody>
          <a:bodyPr/>
          <a:lstStyle/>
          <a:p>
            <a:pPr eaLnBrk="1" hangingPunct="1"/>
            <a:r>
              <a:rPr lang="en-US" smtClean="0"/>
              <a:t>Soema wi de na ini Kristus</a:t>
            </a:r>
          </a:p>
        </p:txBody>
      </p:sp>
      <p:sp>
        <p:nvSpPr>
          <p:cNvPr id="32774" name="Rectangle 3"/>
          <p:cNvSpPr>
            <a:spLocks noGrp="1" noChangeArrowheads="1"/>
          </p:cNvSpPr>
          <p:nvPr>
            <p:ph type="body" idx="1"/>
          </p:nvPr>
        </p:nvSpPr>
        <p:spPr/>
        <p:txBody>
          <a:bodyPr/>
          <a:lstStyle/>
          <a:p>
            <a:pPr eaLnBrk="1" hangingPunct="1">
              <a:lnSpc>
                <a:spcPct val="90000"/>
              </a:lnSpc>
            </a:pPr>
            <a:r>
              <a:rPr lang="en-US" sz="2800" b="1" dirty="0" err="1" smtClean="0"/>
              <a:t>Kol</a:t>
            </a:r>
            <a:r>
              <a:rPr lang="en-US" sz="2800" b="1" dirty="0" smtClean="0"/>
              <a:t>. 1:13. Hem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verloesoe</a:t>
            </a:r>
            <a:r>
              <a:rPr lang="en-US" sz="2800" b="1" dirty="0" smtClean="0"/>
              <a:t> </a:t>
            </a:r>
            <a:r>
              <a:rPr lang="en-US" sz="2800" b="1" dirty="0" err="1" smtClean="0"/>
              <a:t>wi</a:t>
            </a:r>
            <a:r>
              <a:rPr lang="en-US" sz="2800" b="1" dirty="0" smtClean="0"/>
              <a:t> foe </a:t>
            </a:r>
            <a:r>
              <a:rPr lang="en-US" sz="2800" b="1" dirty="0" err="1" smtClean="0"/>
              <a:t>da</a:t>
            </a:r>
            <a:r>
              <a:rPr lang="en-US" sz="2800" b="1" dirty="0" smtClean="0"/>
              <a:t> </a:t>
            </a:r>
            <a:r>
              <a:rPr lang="en-US" sz="2800" b="1" dirty="0" err="1" smtClean="0"/>
              <a:t>makti</a:t>
            </a:r>
            <a:r>
              <a:rPr lang="en-US" sz="2800" b="1" dirty="0" smtClean="0"/>
              <a:t> foe </a:t>
            </a:r>
            <a:r>
              <a:rPr lang="en-US" sz="2800" b="1" dirty="0" err="1" smtClean="0"/>
              <a:t>doengroe</a:t>
            </a:r>
            <a:r>
              <a:rPr lang="en-US" sz="2800" b="1" dirty="0" smtClean="0"/>
              <a:t>, en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froisi</a:t>
            </a:r>
            <a:r>
              <a:rPr lang="en-US" sz="2800" b="1" dirty="0" smtClean="0"/>
              <a:t> </a:t>
            </a:r>
            <a:r>
              <a:rPr lang="en-US" sz="2800" b="1" dirty="0" err="1" smtClean="0"/>
              <a:t>wi</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kownoekondre</a:t>
            </a:r>
            <a:r>
              <a:rPr lang="en-US" sz="2800" b="1" dirty="0" smtClean="0"/>
              <a:t> foe Hem </a:t>
            </a:r>
            <a:r>
              <a:rPr lang="en-US" sz="2800" b="1" dirty="0" err="1" smtClean="0"/>
              <a:t>diri</a:t>
            </a:r>
            <a:r>
              <a:rPr lang="en-US" sz="2800" b="1" dirty="0" smtClean="0"/>
              <a:t> </a:t>
            </a:r>
            <a:r>
              <a:rPr lang="en-US" sz="2800" b="1" dirty="0" err="1" smtClean="0"/>
              <a:t>Manpikin</a:t>
            </a:r>
            <a:r>
              <a:rPr lang="en-US" sz="2800" b="1" dirty="0" smtClean="0"/>
              <a:t>.  14. A </a:t>
            </a:r>
            <a:r>
              <a:rPr lang="en-US" sz="2800" b="1" dirty="0" err="1" smtClean="0"/>
              <a:t>ben</a:t>
            </a:r>
            <a:r>
              <a:rPr lang="en-US" sz="2800" b="1" dirty="0" smtClean="0"/>
              <a:t> </a:t>
            </a:r>
            <a:r>
              <a:rPr lang="en-US" sz="2800" b="1" dirty="0" err="1" smtClean="0"/>
              <a:t>bai</a:t>
            </a:r>
            <a:r>
              <a:rPr lang="en-US" sz="2800" b="1" dirty="0" smtClean="0"/>
              <a:t> </a:t>
            </a:r>
            <a:r>
              <a:rPr lang="en-US" sz="2800" b="1" dirty="0" err="1" smtClean="0"/>
              <a:t>wi</a:t>
            </a:r>
            <a:r>
              <a:rPr lang="en-US" sz="2800" b="1" dirty="0" smtClean="0"/>
              <a:t> </a:t>
            </a:r>
            <a:r>
              <a:rPr lang="en-US" sz="2800" b="1" dirty="0" err="1" smtClean="0"/>
              <a:t>baka</a:t>
            </a:r>
            <a:r>
              <a:rPr lang="en-US" sz="2800" b="1" dirty="0" smtClean="0"/>
              <a:t> </a:t>
            </a:r>
            <a:r>
              <a:rPr lang="en-US" sz="2800" b="1" dirty="0" err="1" smtClean="0"/>
              <a:t>nanga</a:t>
            </a:r>
            <a:r>
              <a:rPr lang="en-US" sz="2800" b="1" dirty="0" smtClean="0"/>
              <a:t> Hem </a:t>
            </a:r>
            <a:r>
              <a:rPr lang="en-US" sz="2800" b="1" dirty="0" err="1" smtClean="0"/>
              <a:t>broedoe</a:t>
            </a:r>
            <a:r>
              <a:rPr lang="en-US" sz="2800" b="1" dirty="0" smtClean="0"/>
              <a:t>, foe </a:t>
            </a:r>
            <a:r>
              <a:rPr lang="en-US" sz="2800" b="1" dirty="0" err="1" smtClean="0"/>
              <a:t>gi</a:t>
            </a:r>
            <a:r>
              <a:rPr lang="en-US" sz="2800" b="1" dirty="0" smtClean="0"/>
              <a:t> pardon </a:t>
            </a:r>
            <a:r>
              <a:rPr lang="en-US" sz="2800" b="1" dirty="0" err="1" smtClean="0"/>
              <a:t>na</a:t>
            </a:r>
            <a:r>
              <a:rPr lang="en-US" sz="2800" b="1" dirty="0" smtClean="0"/>
              <a:t> </a:t>
            </a:r>
            <a:r>
              <a:rPr lang="en-US" sz="2800" b="1" dirty="0" err="1" smtClean="0"/>
              <a:t>wi</a:t>
            </a:r>
            <a:r>
              <a:rPr lang="en-US" sz="2800" b="1" dirty="0" smtClean="0"/>
              <a:t> </a:t>
            </a:r>
            <a:r>
              <a:rPr lang="en-US" sz="2800" b="1" dirty="0" err="1" smtClean="0"/>
              <a:t>sondoe</a:t>
            </a:r>
            <a:r>
              <a:rPr lang="en-US" sz="2800" b="1" dirty="0" smtClean="0"/>
              <a:t>.</a:t>
            </a:r>
          </a:p>
          <a:p>
            <a:pPr eaLnBrk="1" hangingPunct="1">
              <a:lnSpc>
                <a:spcPct val="90000"/>
              </a:lnSpc>
            </a:pPr>
            <a:r>
              <a:rPr lang="en-US" sz="2800" b="1" dirty="0" err="1" smtClean="0"/>
              <a:t>Kol</a:t>
            </a:r>
            <a:r>
              <a:rPr lang="en-US" sz="2800" b="1" dirty="0" smtClean="0"/>
              <a:t>. 2:9</a:t>
            </a:r>
            <a:r>
              <a:rPr lang="en-US" sz="2800" b="1" dirty="0" smtClean="0">
                <a:solidFill>
                  <a:srgbClr val="FF0000"/>
                </a:solidFill>
              </a:rPr>
              <a:t>. </a:t>
            </a:r>
            <a:r>
              <a:rPr lang="en-US" sz="2800" b="1" dirty="0" err="1" smtClean="0">
                <a:solidFill>
                  <a:srgbClr val="FF0000"/>
                </a:solidFill>
              </a:rPr>
              <a:t>Bikasi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heri</a:t>
            </a:r>
            <a:r>
              <a:rPr lang="en-US" sz="2800" b="1" dirty="0" smtClean="0">
                <a:solidFill>
                  <a:srgbClr val="FF0000"/>
                </a:solidFill>
              </a:rPr>
              <a:t> </a:t>
            </a:r>
            <a:r>
              <a:rPr lang="en-US" sz="2800" b="1" dirty="0" err="1" smtClean="0">
                <a:solidFill>
                  <a:srgbClr val="FF0000"/>
                </a:solidFill>
              </a:rPr>
              <a:t>foeroe</a:t>
            </a:r>
            <a:r>
              <a:rPr lang="en-US" sz="2800" b="1" dirty="0" smtClean="0">
                <a:solidFill>
                  <a:srgbClr val="FF0000"/>
                </a:solidFill>
              </a:rPr>
              <a:t> foe </a:t>
            </a:r>
            <a:r>
              <a:rPr lang="en-US" sz="2800" b="1" dirty="0" err="1" smtClean="0">
                <a:solidFill>
                  <a:srgbClr val="FF0000"/>
                </a:solidFill>
              </a:rPr>
              <a:t>Gado</a:t>
            </a:r>
            <a:r>
              <a:rPr lang="en-US" sz="2800" b="1" dirty="0" smtClean="0">
                <a:solidFill>
                  <a:srgbClr val="FF0000"/>
                </a:solidFill>
              </a:rPr>
              <a:t> de tan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Hem skin.  10. En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abi</a:t>
            </a:r>
            <a:r>
              <a:rPr lang="en-US" sz="2800" b="1" dirty="0" smtClean="0">
                <a:solidFill>
                  <a:srgbClr val="FF0000"/>
                </a:solidFill>
              </a:rPr>
              <a:t> </a:t>
            </a:r>
            <a:r>
              <a:rPr lang="en-US" sz="2800" b="1" dirty="0" err="1" smtClean="0">
                <a:solidFill>
                  <a:srgbClr val="FF0000"/>
                </a:solidFill>
              </a:rPr>
              <a:t>alasani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Hem </a:t>
            </a:r>
            <a:r>
              <a:rPr lang="en-US" sz="2800" b="1" dirty="0" err="1" smtClean="0">
                <a:solidFill>
                  <a:srgbClr val="FF0000"/>
                </a:solidFill>
              </a:rPr>
              <a:t>ini</a:t>
            </a:r>
            <a:r>
              <a:rPr lang="en-US" sz="2800" b="1" dirty="0" smtClean="0"/>
              <a:t>; Hem </a:t>
            </a:r>
            <a:r>
              <a:rPr lang="en-US" sz="2800" b="1" dirty="0" err="1" smtClean="0"/>
              <a:t>disi</a:t>
            </a:r>
            <a:r>
              <a:rPr lang="en-US" sz="2800" b="1" dirty="0" smtClean="0"/>
              <a:t> de </a:t>
            </a:r>
            <a:r>
              <a:rPr lang="en-US" sz="2800" b="1" dirty="0" err="1" smtClean="0"/>
              <a:t>da</a:t>
            </a:r>
            <a:r>
              <a:rPr lang="en-US" sz="2800" b="1" dirty="0" smtClean="0"/>
              <a:t> </a:t>
            </a:r>
            <a:r>
              <a:rPr lang="en-US" sz="2800" b="1" dirty="0" err="1" smtClean="0"/>
              <a:t>Hede</a:t>
            </a:r>
            <a:r>
              <a:rPr lang="en-US" sz="2800" b="1" dirty="0" smtClean="0"/>
              <a:t> foe ala </a:t>
            </a:r>
            <a:r>
              <a:rPr lang="en-US" sz="2800" b="1" dirty="0" err="1" smtClean="0"/>
              <a:t>makti</a:t>
            </a:r>
            <a:r>
              <a:rPr lang="en-US" sz="2800" b="1" dirty="0" smtClean="0"/>
              <a:t> </a:t>
            </a:r>
            <a:r>
              <a:rPr lang="en-US" sz="2800" b="1" dirty="0" err="1" smtClean="0"/>
              <a:t>nanga</a:t>
            </a:r>
            <a:r>
              <a:rPr lang="en-US" sz="2800" b="1" dirty="0" smtClean="0"/>
              <a:t> </a:t>
            </a:r>
            <a:r>
              <a:rPr lang="en-US" sz="2800" b="1" dirty="0" err="1" smtClean="0"/>
              <a:t>krakti</a:t>
            </a:r>
            <a:r>
              <a:rPr lang="en-US" sz="2800" b="1" dirty="0" smtClean="0"/>
              <a:t>.</a:t>
            </a:r>
          </a:p>
        </p:txBody>
      </p:sp>
    </p:spTree>
  </p:cSld>
  <p:clrMapOvr>
    <a:masterClrMapping/>
  </p:clrMapOvr>
  <p:transition>
    <p:dissolv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Footer Placeholder 4"/>
          <p:cNvSpPr>
            <a:spLocks noGrp="1"/>
          </p:cNvSpPr>
          <p:nvPr>
            <p:ph type="ftr" sz="quarter" idx="11"/>
          </p:nvPr>
        </p:nvSpPr>
        <p:spPr>
          <a:noFill/>
        </p:spPr>
        <p:txBody>
          <a:bodyPr/>
          <a:lstStyle/>
          <a:p>
            <a:r>
              <a:rPr lang="en-US" smtClean="0"/>
              <a:t>Faste nanga Begi</a:t>
            </a:r>
            <a:endParaRPr lang="en-US"/>
          </a:p>
        </p:txBody>
      </p:sp>
      <p:sp>
        <p:nvSpPr>
          <p:cNvPr id="33796" name="Slide Number Placeholder 5"/>
          <p:cNvSpPr>
            <a:spLocks noGrp="1"/>
          </p:cNvSpPr>
          <p:nvPr>
            <p:ph type="sldNum" sz="quarter" idx="12"/>
          </p:nvPr>
        </p:nvSpPr>
        <p:spPr>
          <a:noFill/>
        </p:spPr>
        <p:txBody>
          <a:bodyPr/>
          <a:lstStyle/>
          <a:p>
            <a:fld id="{38670BB4-63FD-46BB-95B3-03D2E2B3532F}" type="slidenum">
              <a:rPr lang="en-US"/>
              <a:pPr/>
              <a:t>69</a:t>
            </a:fld>
            <a:endParaRPr lang="en-US"/>
          </a:p>
        </p:txBody>
      </p:sp>
      <p:sp>
        <p:nvSpPr>
          <p:cNvPr id="33797" name="Rectangle 2"/>
          <p:cNvSpPr>
            <a:spLocks noGrp="1" noChangeArrowheads="1"/>
          </p:cNvSpPr>
          <p:nvPr>
            <p:ph type="title"/>
          </p:nvPr>
        </p:nvSpPr>
        <p:spPr/>
        <p:txBody>
          <a:bodyPr/>
          <a:lstStyle/>
          <a:p>
            <a:pPr eaLnBrk="1" hangingPunct="1"/>
            <a:r>
              <a:rPr lang="en-US" smtClean="0"/>
              <a:t>Te mi leisi da woortoe foe Gado, aksi wantoe vragen</a:t>
            </a:r>
          </a:p>
        </p:txBody>
      </p:sp>
      <p:sp>
        <p:nvSpPr>
          <p:cNvPr id="33798" name="Rectangle 3"/>
          <p:cNvSpPr>
            <a:spLocks noGrp="1" noChangeArrowheads="1"/>
          </p:cNvSpPr>
          <p:nvPr>
            <p:ph type="body" idx="1"/>
          </p:nvPr>
        </p:nvSpPr>
        <p:spPr/>
        <p:txBody>
          <a:bodyPr/>
          <a:lstStyle/>
          <a:p>
            <a:pPr eaLnBrk="1" hangingPunct="1"/>
            <a:r>
              <a:rPr lang="en-US" smtClean="0"/>
              <a:t>San de troe abra Jezus Kristus?</a:t>
            </a:r>
          </a:p>
          <a:p>
            <a:pPr eaLnBrk="1" hangingPunct="1"/>
            <a:r>
              <a:rPr lang="en-US" smtClean="0"/>
              <a:t>Wan waarskow de dja gi mi?</a:t>
            </a:r>
          </a:p>
          <a:p>
            <a:pPr eaLnBrk="1" hangingPunct="1"/>
            <a:r>
              <a:rPr lang="en-US" smtClean="0"/>
              <a:t>Wan opdrakti gi mi?</a:t>
            </a:r>
          </a:p>
          <a:p>
            <a:pPr eaLnBrk="1" hangingPunct="1"/>
            <a:r>
              <a:rPr lang="en-US" smtClean="0"/>
              <a:t>Wan exempre gi mi?</a:t>
            </a:r>
          </a:p>
          <a:p>
            <a:pPr eaLnBrk="1" hangingPunct="1"/>
            <a:r>
              <a:rPr lang="en-US" smtClean="0"/>
              <a:t>Wan pramisi de gi mi?</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Footer Placeholder 4"/>
          <p:cNvSpPr>
            <a:spLocks noGrp="1"/>
          </p:cNvSpPr>
          <p:nvPr>
            <p:ph type="ftr" sz="quarter" idx="11"/>
          </p:nvPr>
        </p:nvSpPr>
        <p:spPr>
          <a:noFill/>
        </p:spPr>
        <p:txBody>
          <a:bodyPr/>
          <a:lstStyle/>
          <a:p>
            <a:r>
              <a:rPr lang="en-US"/>
              <a:t>Faste nanga Begi</a:t>
            </a:r>
          </a:p>
        </p:txBody>
      </p:sp>
      <p:sp>
        <p:nvSpPr>
          <p:cNvPr id="9220" name="Slide Number Placeholder 5"/>
          <p:cNvSpPr>
            <a:spLocks noGrp="1"/>
          </p:cNvSpPr>
          <p:nvPr>
            <p:ph type="sldNum" sz="quarter" idx="12"/>
          </p:nvPr>
        </p:nvSpPr>
        <p:spPr>
          <a:noFill/>
        </p:spPr>
        <p:txBody>
          <a:bodyPr/>
          <a:lstStyle/>
          <a:p>
            <a:fld id="{0DC3C125-00B6-42D8-BD39-26854C3DF0BE}" type="slidenum">
              <a:rPr lang="en-US"/>
              <a:pPr/>
              <a:t>7</a:t>
            </a:fld>
            <a:endParaRPr lang="en-US"/>
          </a:p>
        </p:txBody>
      </p:sp>
      <p:sp>
        <p:nvSpPr>
          <p:cNvPr id="9221" name="Rectangle 2"/>
          <p:cNvSpPr>
            <a:spLocks noGrp="1" noChangeArrowheads="1"/>
          </p:cNvSpPr>
          <p:nvPr>
            <p:ph type="title"/>
          </p:nvPr>
        </p:nvSpPr>
        <p:spPr/>
        <p:txBody>
          <a:bodyPr/>
          <a:lstStyle/>
          <a:p>
            <a:pPr eaLnBrk="1" hangingPunct="1"/>
            <a:r>
              <a:rPr lang="en-US" smtClean="0"/>
              <a:t>Sortoe tem wi moesoe faste?</a:t>
            </a:r>
          </a:p>
        </p:txBody>
      </p:sp>
      <p:sp>
        <p:nvSpPr>
          <p:cNvPr id="9222" name="Rectangle 3"/>
          <p:cNvSpPr>
            <a:spLocks noGrp="1" noChangeArrowheads="1"/>
          </p:cNvSpPr>
          <p:nvPr>
            <p:ph type="body" idx="1"/>
          </p:nvPr>
        </p:nvSpPr>
        <p:spPr>
          <a:xfrm>
            <a:off x="431800" y="2017713"/>
            <a:ext cx="8523288" cy="4114800"/>
          </a:xfrm>
        </p:spPr>
        <p:txBody>
          <a:bodyPr/>
          <a:lstStyle/>
          <a:p>
            <a:pPr eaLnBrk="1" hangingPunct="1">
              <a:lnSpc>
                <a:spcPct val="80000"/>
              </a:lnSpc>
            </a:pPr>
            <a:r>
              <a:rPr lang="en-US" sz="2800" b="1" smtClean="0"/>
              <a:t>Mt. 9:14. Dan dem discipel foe Johannes ben kom na Hem, en dem ben taki gi Hem taki: Foe san'ede wi nanga dem Fariseeman faste foeroe leisi, ma dem discipel foe Joe no faste?  15. En Jezus ben piki dem taki: Fa dem trow-oso mati kan sari so langa da bruidegom de nanga dem? Ma dem dei sa doro, te da bruidegom sa gowe libi dem, en dan dem sa faste.</a:t>
            </a:r>
            <a:r>
              <a:rPr lang="en-US" sz="2800" smtClean="0"/>
              <a:t> </a:t>
            </a:r>
          </a:p>
          <a:p>
            <a:pPr eaLnBrk="1" hangingPunct="1">
              <a:lnSpc>
                <a:spcPct val="80000"/>
              </a:lnSpc>
            </a:pPr>
            <a:r>
              <a:rPr lang="en-US" sz="2800" smtClean="0"/>
              <a:t>Dus da tem de foe da ascension te leki Jezus doro baka na da di foe toe komst</a:t>
            </a:r>
          </a:p>
        </p:txBody>
      </p:sp>
    </p:spTree>
  </p:cSld>
  <p:clrMapOvr>
    <a:masterClrMapping/>
  </p:clrMapOvr>
  <p:transition>
    <p:dissolv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Footer Placeholder 4"/>
          <p:cNvSpPr>
            <a:spLocks noGrp="1"/>
          </p:cNvSpPr>
          <p:nvPr>
            <p:ph type="ftr" sz="quarter" idx="11"/>
          </p:nvPr>
        </p:nvSpPr>
        <p:spPr>
          <a:noFill/>
        </p:spPr>
        <p:txBody>
          <a:bodyPr/>
          <a:lstStyle/>
          <a:p>
            <a:r>
              <a:rPr lang="en-US" smtClean="0"/>
              <a:t>Faste nanga Begi</a:t>
            </a:r>
            <a:endParaRPr lang="en-US"/>
          </a:p>
        </p:txBody>
      </p:sp>
      <p:sp>
        <p:nvSpPr>
          <p:cNvPr id="34820" name="Slide Number Placeholder 5"/>
          <p:cNvSpPr>
            <a:spLocks noGrp="1"/>
          </p:cNvSpPr>
          <p:nvPr>
            <p:ph type="sldNum" sz="quarter" idx="12"/>
          </p:nvPr>
        </p:nvSpPr>
        <p:spPr>
          <a:noFill/>
        </p:spPr>
        <p:txBody>
          <a:bodyPr/>
          <a:lstStyle/>
          <a:p>
            <a:fld id="{11438858-266F-4D41-90B2-933A7F35F26F}" type="slidenum">
              <a:rPr lang="en-US"/>
              <a:pPr/>
              <a:t>70</a:t>
            </a:fld>
            <a:endParaRPr lang="en-US"/>
          </a:p>
        </p:txBody>
      </p:sp>
      <p:sp>
        <p:nvSpPr>
          <p:cNvPr id="34821" name="Rectangle 2"/>
          <p:cNvSpPr>
            <a:spLocks noGrp="1" noChangeArrowheads="1"/>
          </p:cNvSpPr>
          <p:nvPr>
            <p:ph type="title"/>
          </p:nvPr>
        </p:nvSpPr>
        <p:spPr/>
        <p:txBody>
          <a:bodyPr/>
          <a:lstStyle/>
          <a:p>
            <a:pPr eaLnBrk="1" hangingPunct="1"/>
            <a:r>
              <a:rPr lang="en-US" smtClean="0"/>
              <a:t>Foe san’ede wi begi dem pramisi foe Gado?</a:t>
            </a:r>
          </a:p>
        </p:txBody>
      </p:sp>
      <p:sp>
        <p:nvSpPr>
          <p:cNvPr id="34822" name="Rectangle 3"/>
          <p:cNvSpPr>
            <a:spLocks noGrp="1" noChangeArrowheads="1"/>
          </p:cNvSpPr>
          <p:nvPr>
            <p:ph type="body" idx="1"/>
          </p:nvPr>
        </p:nvSpPr>
        <p:spPr/>
        <p:txBody>
          <a:bodyPr/>
          <a:lstStyle/>
          <a:p>
            <a:pPr eaLnBrk="1" hangingPunct="1"/>
            <a:r>
              <a:rPr lang="en-US" smtClean="0"/>
              <a:t>Dan wi membre dem en wi wroko volgens dem</a:t>
            </a:r>
          </a:p>
          <a:p>
            <a:pPr eaLnBrk="1" hangingPunct="1"/>
            <a:r>
              <a:rPr lang="en-US" smtClean="0"/>
              <a:t>Wi bribi kom moro tranga</a:t>
            </a:r>
          </a:p>
          <a:p>
            <a:pPr eaLnBrk="1" hangingPunct="1"/>
            <a:r>
              <a:rPr lang="en-US" smtClean="0"/>
              <a:t>Wi kisi dem antwoord disi Gado pramisi</a:t>
            </a:r>
          </a:p>
        </p:txBody>
      </p:sp>
    </p:spTree>
  </p:cSld>
  <p:clrMapOvr>
    <a:masterClrMapping/>
  </p:clrMapOvr>
  <p:transition>
    <p:dissolv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Footer Placeholder 4"/>
          <p:cNvSpPr>
            <a:spLocks noGrp="1"/>
          </p:cNvSpPr>
          <p:nvPr>
            <p:ph type="ftr" sz="quarter" idx="11"/>
          </p:nvPr>
        </p:nvSpPr>
        <p:spPr>
          <a:noFill/>
        </p:spPr>
        <p:txBody>
          <a:bodyPr/>
          <a:lstStyle/>
          <a:p>
            <a:r>
              <a:rPr lang="en-US" smtClean="0"/>
              <a:t>Faste nanga Begi</a:t>
            </a:r>
            <a:endParaRPr lang="en-US"/>
          </a:p>
        </p:txBody>
      </p:sp>
      <p:sp>
        <p:nvSpPr>
          <p:cNvPr id="35844" name="Slide Number Placeholder 5"/>
          <p:cNvSpPr>
            <a:spLocks noGrp="1"/>
          </p:cNvSpPr>
          <p:nvPr>
            <p:ph type="sldNum" sz="quarter" idx="12"/>
          </p:nvPr>
        </p:nvSpPr>
        <p:spPr>
          <a:noFill/>
        </p:spPr>
        <p:txBody>
          <a:bodyPr/>
          <a:lstStyle/>
          <a:p>
            <a:fld id="{56DAE0E9-EE8C-4F40-AC2A-AB1FED9232AF}" type="slidenum">
              <a:rPr lang="en-US"/>
              <a:pPr/>
              <a:t>71</a:t>
            </a:fld>
            <a:endParaRPr lang="en-US"/>
          </a:p>
        </p:txBody>
      </p:sp>
      <p:sp>
        <p:nvSpPr>
          <p:cNvPr id="35845" name="Rectangle 2"/>
          <p:cNvSpPr>
            <a:spLocks noGrp="1" noChangeArrowheads="1"/>
          </p:cNvSpPr>
          <p:nvPr>
            <p:ph type="title"/>
          </p:nvPr>
        </p:nvSpPr>
        <p:spPr/>
        <p:txBody>
          <a:bodyPr/>
          <a:lstStyle/>
          <a:p>
            <a:pPr eaLnBrk="1" hangingPunct="1"/>
            <a:r>
              <a:rPr lang="en-US" smtClean="0"/>
              <a:t>Dem woortoe foe Kristus</a:t>
            </a:r>
          </a:p>
        </p:txBody>
      </p:sp>
      <p:sp>
        <p:nvSpPr>
          <p:cNvPr id="35846" name="Rectangle 3"/>
          <p:cNvSpPr>
            <a:spLocks noGrp="1" noChangeArrowheads="1"/>
          </p:cNvSpPr>
          <p:nvPr>
            <p:ph type="body" idx="1"/>
          </p:nvPr>
        </p:nvSpPr>
        <p:spPr/>
        <p:txBody>
          <a:bodyPr/>
          <a:lstStyle/>
          <a:p>
            <a:pPr eaLnBrk="1" hangingPunct="1"/>
            <a:r>
              <a:rPr lang="en-US" b="1" smtClean="0"/>
              <a:t>Jn. 6:63</a:t>
            </a:r>
            <a:r>
              <a:rPr lang="en-US" smtClean="0"/>
              <a:t> </a:t>
            </a:r>
            <a:r>
              <a:rPr lang="en-US" b="1" smtClean="0"/>
              <a:t>A de da Jeje disi gi libi; da skin no kan doe noti; dem woortoe disi Mi taki gi oen, dem de jeje, en dem de libi.</a:t>
            </a:r>
          </a:p>
          <a:p>
            <a:pPr eaLnBrk="1" hangingPunct="1"/>
            <a:r>
              <a:rPr lang="en-US" b="1" smtClean="0"/>
              <a:t>Wi tan na ini Kristus te wi leisi en denki abra Hem woortoe &amp; aksi da Santa Jeje foe poti dem woortoe na ini wi hati</a:t>
            </a:r>
          </a:p>
        </p:txBody>
      </p:sp>
    </p:spTree>
  </p:cSld>
  <p:clrMapOvr>
    <a:masterClrMapping/>
  </p:clrMapOvr>
  <p:transition>
    <p:dissolv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Footer Placeholder 4"/>
          <p:cNvSpPr>
            <a:spLocks noGrp="1"/>
          </p:cNvSpPr>
          <p:nvPr>
            <p:ph type="ftr" sz="quarter" idx="11"/>
          </p:nvPr>
        </p:nvSpPr>
        <p:spPr>
          <a:noFill/>
        </p:spPr>
        <p:txBody>
          <a:bodyPr/>
          <a:lstStyle/>
          <a:p>
            <a:r>
              <a:rPr lang="en-US" smtClean="0"/>
              <a:t>Faste nanga Begi</a:t>
            </a:r>
            <a:endParaRPr lang="en-US"/>
          </a:p>
        </p:txBody>
      </p:sp>
      <p:sp>
        <p:nvSpPr>
          <p:cNvPr id="36868" name="Slide Number Placeholder 5"/>
          <p:cNvSpPr>
            <a:spLocks noGrp="1"/>
          </p:cNvSpPr>
          <p:nvPr>
            <p:ph type="sldNum" sz="quarter" idx="12"/>
          </p:nvPr>
        </p:nvSpPr>
        <p:spPr>
          <a:noFill/>
        </p:spPr>
        <p:txBody>
          <a:bodyPr/>
          <a:lstStyle/>
          <a:p>
            <a:fld id="{EC55C579-18B6-4FFD-B173-C77E78DA09C4}" type="slidenum">
              <a:rPr lang="en-US"/>
              <a:pPr/>
              <a:t>72</a:t>
            </a:fld>
            <a:endParaRPr lang="en-US"/>
          </a:p>
        </p:txBody>
      </p:sp>
      <p:sp>
        <p:nvSpPr>
          <p:cNvPr id="36869" name="Rectangle 2"/>
          <p:cNvSpPr>
            <a:spLocks noGrp="1" noChangeArrowheads="1"/>
          </p:cNvSpPr>
          <p:nvPr>
            <p:ph type="title"/>
          </p:nvPr>
        </p:nvSpPr>
        <p:spPr/>
        <p:txBody>
          <a:bodyPr/>
          <a:lstStyle/>
          <a:p>
            <a:pPr eaLnBrk="1" hangingPunct="1"/>
            <a:r>
              <a:rPr lang="en-US" smtClean="0"/>
              <a:t>Begi dem pramisi foe Gado</a:t>
            </a:r>
          </a:p>
        </p:txBody>
      </p:sp>
      <p:sp>
        <p:nvSpPr>
          <p:cNvPr id="36870" name="Rectangle 3"/>
          <p:cNvSpPr>
            <a:spLocks noGrp="1" noChangeArrowheads="1"/>
          </p:cNvSpPr>
          <p:nvPr>
            <p:ph type="body" idx="1"/>
          </p:nvPr>
        </p:nvSpPr>
        <p:spPr/>
        <p:txBody>
          <a:bodyPr/>
          <a:lstStyle/>
          <a:p>
            <a:pPr eaLnBrk="1" hangingPunct="1"/>
            <a:r>
              <a:rPr lang="en-US" dirty="0" err="1" smtClean="0"/>
              <a:t>Leisi</a:t>
            </a:r>
            <a:r>
              <a:rPr lang="en-US" dirty="0" smtClean="0"/>
              <a:t> </a:t>
            </a:r>
            <a:r>
              <a:rPr lang="en-US" dirty="0" err="1" smtClean="0"/>
              <a:t>dem</a:t>
            </a:r>
            <a:endParaRPr lang="en-US" dirty="0" smtClean="0"/>
          </a:p>
          <a:p>
            <a:pPr eaLnBrk="1" hangingPunct="1"/>
            <a:r>
              <a:rPr lang="en-US" dirty="0" err="1" smtClean="0"/>
              <a:t>Lobi</a:t>
            </a:r>
            <a:r>
              <a:rPr lang="en-US" dirty="0" smtClean="0"/>
              <a:t> </a:t>
            </a:r>
            <a:r>
              <a:rPr lang="en-US" dirty="0" err="1" smtClean="0"/>
              <a:t>dem</a:t>
            </a:r>
            <a:endParaRPr lang="en-US" dirty="0" smtClean="0"/>
          </a:p>
          <a:p>
            <a:pPr eaLnBrk="1" hangingPunct="1"/>
            <a:r>
              <a:rPr lang="en-US" dirty="0" err="1" smtClean="0"/>
              <a:t>Bribi</a:t>
            </a:r>
            <a:r>
              <a:rPr lang="en-US" dirty="0" smtClean="0"/>
              <a:t> </a:t>
            </a:r>
            <a:r>
              <a:rPr lang="en-US" dirty="0" err="1" smtClean="0"/>
              <a:t>dem</a:t>
            </a:r>
            <a:endParaRPr lang="en-US" dirty="0" smtClean="0"/>
          </a:p>
          <a:p>
            <a:pPr eaLnBrk="1" hangingPunct="1"/>
            <a:r>
              <a:rPr lang="en-US" dirty="0" err="1" smtClean="0"/>
              <a:t>Libi</a:t>
            </a:r>
            <a:r>
              <a:rPr lang="en-US" dirty="0" smtClean="0"/>
              <a:t> </a:t>
            </a:r>
            <a:r>
              <a:rPr lang="en-US" dirty="0" err="1" smtClean="0"/>
              <a:t>nanga</a:t>
            </a:r>
            <a:r>
              <a:rPr lang="en-US" dirty="0" smtClean="0"/>
              <a:t> </a:t>
            </a:r>
            <a:r>
              <a:rPr lang="en-US" dirty="0" err="1" smtClean="0"/>
              <a:t>dem</a:t>
            </a:r>
            <a:r>
              <a:rPr lang="en-US" dirty="0" smtClean="0"/>
              <a:t> (</a:t>
            </a:r>
            <a:r>
              <a:rPr lang="en-US" dirty="0" err="1" smtClean="0"/>
              <a:t>waka</a:t>
            </a:r>
            <a:r>
              <a:rPr lang="en-US" dirty="0" smtClean="0"/>
              <a:t> </a:t>
            </a:r>
            <a:r>
              <a:rPr lang="en-US" dirty="0" err="1" smtClean="0"/>
              <a:t>leki</a:t>
            </a:r>
            <a:r>
              <a:rPr lang="en-US" dirty="0" smtClean="0"/>
              <a:t> </a:t>
            </a:r>
            <a:r>
              <a:rPr lang="en-US" dirty="0" err="1" smtClean="0"/>
              <a:t>dem</a:t>
            </a:r>
            <a:r>
              <a:rPr lang="en-US" dirty="0" smtClean="0"/>
              <a:t> de </a:t>
            </a:r>
            <a:r>
              <a:rPr lang="en-US" dirty="0" err="1" smtClean="0"/>
              <a:t>troe</a:t>
            </a:r>
            <a:r>
              <a:rPr lang="en-US" dirty="0" smtClean="0"/>
              <a:t>)</a:t>
            </a:r>
          </a:p>
          <a:p>
            <a:pPr eaLnBrk="1" hangingPunct="1"/>
            <a:r>
              <a:rPr lang="en-US" dirty="0" err="1" smtClean="0"/>
              <a:t>Begi</a:t>
            </a:r>
            <a:r>
              <a:rPr lang="en-US" dirty="0" smtClean="0"/>
              <a:t> </a:t>
            </a:r>
            <a:r>
              <a:rPr lang="en-US" dirty="0" err="1" smtClean="0"/>
              <a:t>dem</a:t>
            </a:r>
            <a:endParaRPr lang="en-US" dirty="0" smtClean="0"/>
          </a:p>
        </p:txBody>
      </p:sp>
    </p:spTree>
  </p:cSld>
  <p:clrMapOvr>
    <a:masterClrMapping/>
  </p:clrMapOvr>
  <p:transition>
    <p:dissolv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Footer Placeholder 4"/>
          <p:cNvSpPr>
            <a:spLocks noGrp="1"/>
          </p:cNvSpPr>
          <p:nvPr>
            <p:ph type="ftr" sz="quarter" idx="11"/>
          </p:nvPr>
        </p:nvSpPr>
        <p:spPr>
          <a:noFill/>
        </p:spPr>
        <p:txBody>
          <a:bodyPr/>
          <a:lstStyle/>
          <a:p>
            <a:r>
              <a:rPr lang="en-US" smtClean="0"/>
              <a:t>Faste nanga Begi</a:t>
            </a:r>
            <a:endParaRPr lang="en-US"/>
          </a:p>
        </p:txBody>
      </p:sp>
      <p:sp>
        <p:nvSpPr>
          <p:cNvPr id="37892" name="Slide Number Placeholder 5"/>
          <p:cNvSpPr>
            <a:spLocks noGrp="1"/>
          </p:cNvSpPr>
          <p:nvPr>
            <p:ph type="sldNum" sz="quarter" idx="12"/>
          </p:nvPr>
        </p:nvSpPr>
        <p:spPr>
          <a:noFill/>
        </p:spPr>
        <p:txBody>
          <a:bodyPr/>
          <a:lstStyle/>
          <a:p>
            <a:fld id="{7B672DD0-EF2B-4CE2-B4DD-AED7CD2BE26D}" type="slidenum">
              <a:rPr lang="en-US"/>
              <a:pPr/>
              <a:t>73</a:t>
            </a:fld>
            <a:endParaRPr lang="en-US"/>
          </a:p>
        </p:txBody>
      </p:sp>
      <p:sp>
        <p:nvSpPr>
          <p:cNvPr id="37893" name="Rectangle 2"/>
          <p:cNvSpPr>
            <a:spLocks noGrp="1" noChangeArrowheads="1"/>
          </p:cNvSpPr>
          <p:nvPr>
            <p:ph type="title"/>
          </p:nvPr>
        </p:nvSpPr>
        <p:spPr/>
        <p:txBody>
          <a:bodyPr/>
          <a:lstStyle/>
          <a:p>
            <a:pPr eaLnBrk="1" hangingPunct="1"/>
            <a:r>
              <a:rPr lang="en-US" smtClean="0"/>
              <a:t>N.B. Gado ben pramisi kaba</a:t>
            </a:r>
          </a:p>
        </p:txBody>
      </p:sp>
      <p:sp>
        <p:nvSpPr>
          <p:cNvPr id="37894" name="Rectangle 3"/>
          <p:cNvSpPr>
            <a:spLocks noGrp="1" noChangeArrowheads="1"/>
          </p:cNvSpPr>
          <p:nvPr>
            <p:ph type="body" idx="1"/>
          </p:nvPr>
        </p:nvSpPr>
        <p:spPr/>
        <p:txBody>
          <a:bodyPr/>
          <a:lstStyle/>
          <a:p>
            <a:pPr eaLnBrk="1" hangingPunct="1"/>
            <a:r>
              <a:rPr lang="en-US" sz="2800" b="1" smtClean="0"/>
              <a:t>2 Pet. 1:3. So leki Hem Gado krakti </a:t>
            </a:r>
            <a:r>
              <a:rPr lang="en-US" sz="2800" b="1" smtClean="0">
                <a:solidFill>
                  <a:schemeClr val="accent2"/>
                </a:solidFill>
              </a:rPr>
              <a:t>ben gi wi alasani</a:t>
            </a:r>
            <a:r>
              <a:rPr lang="en-US" sz="2800" b="1" smtClean="0"/>
              <a:t> disi de fanowdoe foe libi nanga Gado-fasi, doro da sabi foe Hem disi ben kari wi kom na glori nanga krin libi.  4. </a:t>
            </a:r>
            <a:r>
              <a:rPr lang="en-US" sz="2800" b="1" smtClean="0">
                <a:solidFill>
                  <a:schemeClr val="accent2"/>
                </a:solidFill>
              </a:rPr>
              <a:t>A ben gi wi toemoesi bigi diri pramisi</a:t>
            </a:r>
            <a:r>
              <a:rPr lang="en-US" sz="2800" b="1" smtClean="0"/>
              <a:t>, foe nanga dem oen kan kisi wan pisi foe Gado-fasi, di oen ben komopo foe da pori disi de foe grontapoe nanga hem lostoe.</a:t>
            </a:r>
          </a:p>
        </p:txBody>
      </p:sp>
    </p:spTree>
  </p:cSld>
  <p:clrMapOvr>
    <a:masterClrMapping/>
  </p:clrMapOvr>
  <p:transition>
    <p:dissolv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Footer Placeholder 4"/>
          <p:cNvSpPr>
            <a:spLocks noGrp="1"/>
          </p:cNvSpPr>
          <p:nvPr>
            <p:ph type="ftr" sz="quarter" idx="11"/>
          </p:nvPr>
        </p:nvSpPr>
        <p:spPr>
          <a:noFill/>
        </p:spPr>
        <p:txBody>
          <a:bodyPr/>
          <a:lstStyle/>
          <a:p>
            <a:r>
              <a:rPr lang="en-US" smtClean="0"/>
              <a:t>Faste nanga Begi</a:t>
            </a:r>
            <a:endParaRPr lang="en-US"/>
          </a:p>
        </p:txBody>
      </p:sp>
      <p:sp>
        <p:nvSpPr>
          <p:cNvPr id="38916" name="Slide Number Placeholder 5"/>
          <p:cNvSpPr>
            <a:spLocks noGrp="1"/>
          </p:cNvSpPr>
          <p:nvPr>
            <p:ph type="sldNum" sz="quarter" idx="12"/>
          </p:nvPr>
        </p:nvSpPr>
        <p:spPr>
          <a:noFill/>
        </p:spPr>
        <p:txBody>
          <a:bodyPr/>
          <a:lstStyle/>
          <a:p>
            <a:fld id="{95907A2C-FFC4-4458-90AC-6E195A637B1E}" type="slidenum">
              <a:rPr lang="en-US"/>
              <a:pPr/>
              <a:t>74</a:t>
            </a:fld>
            <a:endParaRPr lang="en-US"/>
          </a:p>
        </p:txBody>
      </p:sp>
      <p:sp>
        <p:nvSpPr>
          <p:cNvPr id="38917" name="Rectangle 2"/>
          <p:cNvSpPr>
            <a:spLocks noGrp="1" noChangeArrowheads="1"/>
          </p:cNvSpPr>
          <p:nvPr>
            <p:ph type="title"/>
          </p:nvPr>
        </p:nvSpPr>
        <p:spPr/>
        <p:txBody>
          <a:bodyPr/>
          <a:lstStyle/>
          <a:p>
            <a:pPr eaLnBrk="1" hangingPunct="1"/>
            <a:r>
              <a:rPr lang="en-US" smtClean="0"/>
              <a:t>Foe kisi, wi abi gi jesi &amp; pasensi fanowdoe</a:t>
            </a:r>
          </a:p>
        </p:txBody>
      </p:sp>
      <p:sp>
        <p:nvSpPr>
          <p:cNvPr id="38918" name="Rectangle 3"/>
          <p:cNvSpPr>
            <a:spLocks noGrp="1" noChangeArrowheads="1"/>
          </p:cNvSpPr>
          <p:nvPr>
            <p:ph type="body" idx="1"/>
          </p:nvPr>
        </p:nvSpPr>
        <p:spPr/>
        <p:txBody>
          <a:bodyPr/>
          <a:lstStyle/>
          <a:p>
            <a:pPr eaLnBrk="1" hangingPunct="1">
              <a:lnSpc>
                <a:spcPct val="90000"/>
              </a:lnSpc>
            </a:pPr>
            <a:r>
              <a:rPr lang="en-US" sz="2800" b="1" smtClean="0"/>
              <a:t>Heb. 10:36. Bikasi oen abi pasensi fanowdoe, foe di </a:t>
            </a:r>
            <a:r>
              <a:rPr lang="en-US" sz="2800" b="1" smtClean="0">
                <a:solidFill>
                  <a:schemeClr val="accent2"/>
                </a:solidFill>
              </a:rPr>
              <a:t>oen ben doe da wani foe Gado kaba</a:t>
            </a:r>
            <a:r>
              <a:rPr lang="en-US" sz="2800" b="1" smtClean="0"/>
              <a:t>, oen sa kisi da pramisi.  37. Bikasi na ini wan sjatoe pisi tem, Hem disi sa kom sa kom, en A no sa draidrai.  38. Now da </a:t>
            </a:r>
            <a:r>
              <a:rPr lang="en-US" sz="2800" b="1" smtClean="0">
                <a:solidFill>
                  <a:schemeClr val="accent2"/>
                </a:solidFill>
              </a:rPr>
              <a:t>regtvaardiki soema sa libi doro hem bribi</a:t>
            </a:r>
            <a:r>
              <a:rPr lang="en-US" sz="2800" b="1" smtClean="0"/>
              <a:t>; ma efoe wan soema sa drai baka, mi sieli no sa prisiri na hem ini.</a:t>
            </a:r>
          </a:p>
          <a:p>
            <a:pPr eaLnBrk="1" hangingPunct="1">
              <a:lnSpc>
                <a:spcPct val="90000"/>
              </a:lnSpc>
            </a:pPr>
            <a:r>
              <a:rPr lang="en-US" sz="2800" b="1" smtClean="0"/>
              <a:t>Wi moesoe gi jesi na Hem komanderi</a:t>
            </a:r>
          </a:p>
        </p:txBody>
      </p:sp>
    </p:spTree>
  </p:cSld>
  <p:clrMapOvr>
    <a:masterClrMapping/>
  </p:clrMapOvr>
  <p:transition>
    <p:dissolv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Footer Placeholder 4"/>
          <p:cNvSpPr>
            <a:spLocks noGrp="1"/>
          </p:cNvSpPr>
          <p:nvPr>
            <p:ph type="ftr" sz="quarter" idx="11"/>
          </p:nvPr>
        </p:nvSpPr>
        <p:spPr>
          <a:noFill/>
        </p:spPr>
        <p:txBody>
          <a:bodyPr/>
          <a:lstStyle/>
          <a:p>
            <a:r>
              <a:rPr lang="en-US" smtClean="0"/>
              <a:t>Faste nanga Begi</a:t>
            </a:r>
            <a:endParaRPr lang="en-US"/>
          </a:p>
        </p:txBody>
      </p:sp>
      <p:sp>
        <p:nvSpPr>
          <p:cNvPr id="39940" name="Slide Number Placeholder 5"/>
          <p:cNvSpPr>
            <a:spLocks noGrp="1"/>
          </p:cNvSpPr>
          <p:nvPr>
            <p:ph type="sldNum" sz="quarter" idx="12"/>
          </p:nvPr>
        </p:nvSpPr>
        <p:spPr>
          <a:noFill/>
        </p:spPr>
        <p:txBody>
          <a:bodyPr/>
          <a:lstStyle/>
          <a:p>
            <a:fld id="{4A23207A-3447-44D3-A0E0-34391E82EFA8}" type="slidenum">
              <a:rPr lang="en-US"/>
              <a:pPr/>
              <a:t>75</a:t>
            </a:fld>
            <a:endParaRPr lang="en-US"/>
          </a:p>
        </p:txBody>
      </p:sp>
      <p:sp>
        <p:nvSpPr>
          <p:cNvPr id="39941" name="Rectangle 2"/>
          <p:cNvSpPr>
            <a:spLocks noGrp="1" noChangeArrowheads="1"/>
          </p:cNvSpPr>
          <p:nvPr>
            <p:ph type="title"/>
          </p:nvPr>
        </p:nvSpPr>
        <p:spPr/>
        <p:txBody>
          <a:bodyPr/>
          <a:lstStyle/>
          <a:p>
            <a:pPr eaLnBrk="1" hangingPunct="1"/>
            <a:r>
              <a:rPr lang="en-US" smtClean="0"/>
              <a:t>Wi moesoe abi bribi</a:t>
            </a:r>
          </a:p>
        </p:txBody>
      </p:sp>
      <p:sp>
        <p:nvSpPr>
          <p:cNvPr id="39942" name="Rectangle 3"/>
          <p:cNvSpPr>
            <a:spLocks noGrp="1" noChangeArrowheads="1"/>
          </p:cNvSpPr>
          <p:nvPr>
            <p:ph type="body" idx="1"/>
          </p:nvPr>
        </p:nvSpPr>
        <p:spPr>
          <a:xfrm>
            <a:off x="503238" y="2017713"/>
            <a:ext cx="8451850" cy="4114800"/>
          </a:xfrm>
        </p:spPr>
        <p:txBody>
          <a:bodyPr/>
          <a:lstStyle/>
          <a:p>
            <a:pPr eaLnBrk="1" hangingPunct="1">
              <a:lnSpc>
                <a:spcPct val="80000"/>
              </a:lnSpc>
            </a:pPr>
            <a:r>
              <a:rPr lang="en-US" sz="2800" b="1" smtClean="0"/>
              <a:t>Heb. 11:6. Ma sondro bribi oen no kan gi Gado prisiri kwet'kweti, bikasi da soema disi de kom na Gado moesoe bribi dati A de, en dati A sa gi wan paiman na dem soema disi de soekoe tranga foe feni Hem.</a:t>
            </a:r>
          </a:p>
          <a:p>
            <a:pPr eaLnBrk="1" hangingPunct="1">
              <a:lnSpc>
                <a:spcPct val="80000"/>
              </a:lnSpc>
            </a:pPr>
            <a:r>
              <a:rPr lang="en-US" sz="2800" b="1" smtClean="0"/>
              <a:t>Jak. 1:6. Ma meki hem aksi nanga bribi sondro foe degedege. Bikasi da soema disi degedege de leki wan skwala foe da zee disi da winti de jagi en seki. 7. No meki da man dati denki dati a sa kisi iniwan sani foe Masra.</a:t>
            </a:r>
          </a:p>
        </p:txBody>
      </p:sp>
    </p:spTree>
  </p:cSld>
  <p:clrMapOvr>
    <a:masterClrMapping/>
  </p:clrMapOvr>
  <p:transition>
    <p:dissolve/>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Footer Placeholder 4"/>
          <p:cNvSpPr>
            <a:spLocks noGrp="1"/>
          </p:cNvSpPr>
          <p:nvPr>
            <p:ph type="ftr" sz="quarter" idx="11"/>
          </p:nvPr>
        </p:nvSpPr>
        <p:spPr>
          <a:noFill/>
        </p:spPr>
        <p:txBody>
          <a:bodyPr/>
          <a:lstStyle/>
          <a:p>
            <a:r>
              <a:rPr lang="en-US" smtClean="0"/>
              <a:t>Faste nanga Begi</a:t>
            </a:r>
            <a:endParaRPr lang="en-US"/>
          </a:p>
        </p:txBody>
      </p:sp>
      <p:sp>
        <p:nvSpPr>
          <p:cNvPr id="40964" name="Slide Number Placeholder 5"/>
          <p:cNvSpPr>
            <a:spLocks noGrp="1"/>
          </p:cNvSpPr>
          <p:nvPr>
            <p:ph type="sldNum" sz="quarter" idx="12"/>
          </p:nvPr>
        </p:nvSpPr>
        <p:spPr>
          <a:noFill/>
        </p:spPr>
        <p:txBody>
          <a:bodyPr/>
          <a:lstStyle/>
          <a:p>
            <a:fld id="{5B76D92B-3A94-44AA-8789-207F809221F7}" type="slidenum">
              <a:rPr lang="en-US"/>
              <a:pPr/>
              <a:t>76</a:t>
            </a:fld>
            <a:endParaRPr lang="en-US"/>
          </a:p>
        </p:txBody>
      </p:sp>
      <p:sp>
        <p:nvSpPr>
          <p:cNvPr id="40965" name="Rectangle 2"/>
          <p:cNvSpPr>
            <a:spLocks noGrp="1" noChangeArrowheads="1"/>
          </p:cNvSpPr>
          <p:nvPr>
            <p:ph type="title"/>
          </p:nvPr>
        </p:nvSpPr>
        <p:spPr/>
        <p:txBody>
          <a:bodyPr/>
          <a:lstStyle/>
          <a:p>
            <a:pPr eaLnBrk="1" hangingPunct="1"/>
            <a:r>
              <a:rPr lang="en-US" smtClean="0"/>
              <a:t>Wi moesoe de actief</a:t>
            </a:r>
          </a:p>
        </p:txBody>
      </p:sp>
      <p:sp>
        <p:nvSpPr>
          <p:cNvPr id="40966" name="Rectangle 3"/>
          <p:cNvSpPr>
            <a:spLocks noGrp="1" noChangeArrowheads="1"/>
          </p:cNvSpPr>
          <p:nvPr>
            <p:ph type="body" idx="1"/>
          </p:nvPr>
        </p:nvSpPr>
        <p:spPr/>
        <p:txBody>
          <a:bodyPr/>
          <a:lstStyle/>
          <a:p>
            <a:pPr eaLnBrk="1" hangingPunct="1"/>
            <a:r>
              <a:rPr lang="en-US" b="1" smtClean="0"/>
              <a:t>Heb. 6:12</a:t>
            </a:r>
            <a:r>
              <a:rPr lang="en-US" smtClean="0"/>
              <a:t> </a:t>
            </a:r>
            <a:r>
              <a:rPr lang="en-US" b="1" smtClean="0"/>
              <a:t>Foe oen no sa de lesi, ma oen sa waka na baka dem soema disi doro bribi nanga pasensi sa kisi dem pramisi leki wan erfenis.</a:t>
            </a:r>
          </a:p>
        </p:txBody>
      </p:sp>
    </p:spTree>
  </p:cSld>
  <p:clrMapOvr>
    <a:masterClrMapping/>
  </p:clrMapOvr>
  <p:transition>
    <p:dissolv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Footer Placeholder 4"/>
          <p:cNvSpPr>
            <a:spLocks noGrp="1"/>
          </p:cNvSpPr>
          <p:nvPr>
            <p:ph type="ftr" sz="quarter" idx="11"/>
          </p:nvPr>
        </p:nvSpPr>
        <p:spPr>
          <a:noFill/>
        </p:spPr>
        <p:txBody>
          <a:bodyPr/>
          <a:lstStyle/>
          <a:p>
            <a:r>
              <a:rPr lang="en-US" smtClean="0"/>
              <a:t>Faste nanga Begi</a:t>
            </a:r>
            <a:endParaRPr lang="en-US"/>
          </a:p>
        </p:txBody>
      </p:sp>
      <p:sp>
        <p:nvSpPr>
          <p:cNvPr id="41988" name="Slide Number Placeholder 5"/>
          <p:cNvSpPr>
            <a:spLocks noGrp="1"/>
          </p:cNvSpPr>
          <p:nvPr>
            <p:ph type="sldNum" sz="quarter" idx="12"/>
          </p:nvPr>
        </p:nvSpPr>
        <p:spPr>
          <a:noFill/>
        </p:spPr>
        <p:txBody>
          <a:bodyPr/>
          <a:lstStyle/>
          <a:p>
            <a:fld id="{2DF74ED0-3A16-4158-A28F-89D41B805093}" type="slidenum">
              <a:rPr lang="en-US"/>
              <a:pPr/>
              <a:t>77</a:t>
            </a:fld>
            <a:endParaRPr lang="en-US"/>
          </a:p>
        </p:txBody>
      </p:sp>
      <p:sp>
        <p:nvSpPr>
          <p:cNvPr id="41989" name="Rectangle 2"/>
          <p:cNvSpPr>
            <a:spLocks noGrp="1" noChangeArrowheads="1"/>
          </p:cNvSpPr>
          <p:nvPr>
            <p:ph type="title"/>
          </p:nvPr>
        </p:nvSpPr>
        <p:spPr/>
        <p:txBody>
          <a:bodyPr/>
          <a:lstStyle/>
          <a:p>
            <a:pPr eaLnBrk="1" hangingPunct="1"/>
            <a:r>
              <a:rPr lang="en-US" smtClean="0"/>
              <a:t>Wi moesoe abi dek’ati</a:t>
            </a:r>
          </a:p>
        </p:txBody>
      </p:sp>
      <p:sp>
        <p:nvSpPr>
          <p:cNvPr id="41990" name="Rectangle 3"/>
          <p:cNvSpPr>
            <a:spLocks noGrp="1" noChangeArrowheads="1"/>
          </p:cNvSpPr>
          <p:nvPr>
            <p:ph type="body" idx="1"/>
          </p:nvPr>
        </p:nvSpPr>
        <p:spPr>
          <a:xfrm>
            <a:off x="395288" y="2017713"/>
            <a:ext cx="8559800" cy="4364037"/>
          </a:xfrm>
        </p:spPr>
        <p:txBody>
          <a:bodyPr/>
          <a:lstStyle/>
          <a:p>
            <a:pPr eaLnBrk="1" hangingPunct="1">
              <a:lnSpc>
                <a:spcPct val="80000"/>
              </a:lnSpc>
            </a:pPr>
            <a:r>
              <a:rPr lang="en-US" sz="2800" b="1" dirty="0" err="1" smtClean="0"/>
              <a:t>Jozua</a:t>
            </a:r>
            <a:r>
              <a:rPr lang="en-US" sz="2800" b="1" dirty="0" smtClean="0"/>
              <a:t> 1:7. </a:t>
            </a:r>
            <a:r>
              <a:rPr lang="en-US" sz="2800" b="1" dirty="0" smtClean="0">
                <a:solidFill>
                  <a:srgbClr val="FF0000"/>
                </a:solidFill>
              </a:rPr>
              <a:t>Joe </a:t>
            </a:r>
            <a:r>
              <a:rPr lang="en-US" sz="2800" b="1" dirty="0" err="1" smtClean="0">
                <a:solidFill>
                  <a:srgbClr val="FF0000"/>
                </a:solidFill>
              </a:rPr>
              <a:t>moesoe</a:t>
            </a:r>
            <a:r>
              <a:rPr lang="en-US" sz="2800" b="1" dirty="0" smtClean="0">
                <a:solidFill>
                  <a:srgbClr val="FF0000"/>
                </a:solidFill>
              </a:rPr>
              <a:t> de </a:t>
            </a:r>
            <a:r>
              <a:rPr lang="en-US" sz="2800" b="1" dirty="0" err="1" smtClean="0">
                <a:solidFill>
                  <a:srgbClr val="FF0000"/>
                </a:solidFill>
              </a:rPr>
              <a:t>tranga</a:t>
            </a:r>
            <a:r>
              <a:rPr lang="en-US" sz="2800" b="1" dirty="0" smtClean="0">
                <a:solidFill>
                  <a:srgbClr val="FF0000"/>
                </a:solidFill>
              </a:rPr>
              <a:t> en </a:t>
            </a:r>
            <a:r>
              <a:rPr lang="en-US" sz="2800" b="1" dirty="0" err="1" smtClean="0">
                <a:solidFill>
                  <a:srgbClr val="FF0000"/>
                </a:solidFill>
              </a:rPr>
              <a:t>abi</a:t>
            </a:r>
            <a:r>
              <a:rPr lang="en-US" sz="2800" b="1" dirty="0" smtClean="0">
                <a:solidFill>
                  <a:srgbClr val="FF0000"/>
                </a:solidFill>
              </a:rPr>
              <a:t> </a:t>
            </a:r>
            <a:r>
              <a:rPr lang="en-US" sz="2800" b="1" dirty="0" err="1" smtClean="0">
                <a:solidFill>
                  <a:srgbClr val="FF0000"/>
                </a:solidFill>
              </a:rPr>
              <a:t>foeroe</a:t>
            </a:r>
            <a:r>
              <a:rPr lang="en-US" sz="2800" b="1" dirty="0" smtClean="0">
                <a:solidFill>
                  <a:srgbClr val="FF0000"/>
                </a:solidFill>
              </a:rPr>
              <a:t> </a:t>
            </a:r>
            <a:r>
              <a:rPr lang="en-US" sz="2800" b="1" dirty="0" err="1" smtClean="0">
                <a:solidFill>
                  <a:srgbClr val="FF0000"/>
                </a:solidFill>
              </a:rPr>
              <a:t>dek'ati</a:t>
            </a:r>
            <a:r>
              <a:rPr lang="en-US" sz="2800" b="1" dirty="0" smtClean="0">
                <a:solidFill>
                  <a:srgbClr val="FF0000"/>
                </a:solidFill>
              </a:rPr>
              <a:t>, </a:t>
            </a:r>
            <a:r>
              <a:rPr lang="en-US" sz="2800" b="1" dirty="0" smtClean="0"/>
              <a:t>foe </a:t>
            </a:r>
            <a:r>
              <a:rPr lang="en-US" sz="2800" b="1" dirty="0" err="1" smtClean="0"/>
              <a:t>joe</a:t>
            </a:r>
            <a:r>
              <a:rPr lang="en-US" sz="2800" b="1" dirty="0" smtClean="0"/>
              <a:t> </a:t>
            </a:r>
            <a:r>
              <a:rPr lang="en-US" sz="2800" b="1" dirty="0" err="1" smtClean="0"/>
              <a:t>sa</a:t>
            </a:r>
            <a:r>
              <a:rPr lang="en-US" sz="2800" b="1" dirty="0" smtClean="0"/>
              <a:t> doe </a:t>
            </a:r>
            <a:r>
              <a:rPr lang="en-US" sz="2800" b="1" dirty="0" err="1" smtClean="0"/>
              <a:t>alasani</a:t>
            </a:r>
            <a:r>
              <a:rPr lang="en-US" sz="2800" b="1" dirty="0" smtClean="0"/>
              <a:t> </a:t>
            </a:r>
            <a:r>
              <a:rPr lang="en-US" sz="2800" b="1" dirty="0" err="1" smtClean="0"/>
              <a:t>disi</a:t>
            </a:r>
            <a:r>
              <a:rPr lang="en-US" sz="2800" b="1" dirty="0" smtClean="0"/>
              <a:t> </a:t>
            </a:r>
            <a:r>
              <a:rPr lang="en-US" sz="2800" b="1" dirty="0" err="1" smtClean="0"/>
              <a:t>da</a:t>
            </a:r>
            <a:r>
              <a:rPr lang="en-US" sz="2800" b="1" dirty="0" smtClean="0"/>
              <a:t> wet de </a:t>
            </a:r>
            <a:r>
              <a:rPr lang="en-US" sz="2800" b="1" dirty="0" err="1" smtClean="0"/>
              <a:t>taki</a:t>
            </a:r>
            <a:r>
              <a:rPr lang="en-US" sz="2800" b="1" dirty="0" smtClean="0"/>
              <a:t> </a:t>
            </a:r>
            <a:r>
              <a:rPr lang="en-US" sz="2800" b="1" dirty="0" err="1" smtClean="0"/>
              <a:t>fin'fini</a:t>
            </a:r>
            <a:r>
              <a:rPr lang="en-US" sz="2800" b="1" dirty="0" smtClean="0"/>
              <a:t>, </a:t>
            </a:r>
            <a:r>
              <a:rPr lang="en-US" sz="2800" b="1" dirty="0" err="1" smtClean="0"/>
              <a:t>disi</a:t>
            </a:r>
            <a:r>
              <a:rPr lang="en-US" sz="2800" b="1" dirty="0" smtClean="0"/>
              <a:t> </a:t>
            </a:r>
            <a:r>
              <a:rPr lang="en-US" sz="2800" b="1" dirty="0" err="1" smtClean="0"/>
              <a:t>Mozes</a:t>
            </a:r>
            <a:r>
              <a:rPr lang="en-US" sz="2800" b="1" dirty="0" smtClean="0"/>
              <a:t> Mi </a:t>
            </a:r>
            <a:r>
              <a:rPr lang="en-US" sz="2800" b="1" dirty="0" err="1" smtClean="0"/>
              <a:t>dinari</a:t>
            </a:r>
            <a:r>
              <a:rPr lang="en-US" sz="2800" b="1" dirty="0" smtClean="0"/>
              <a:t> </a:t>
            </a:r>
            <a:r>
              <a:rPr lang="en-US" sz="2800" b="1" dirty="0" err="1" smtClean="0"/>
              <a:t>ben</a:t>
            </a:r>
            <a:r>
              <a:rPr lang="en-US" sz="2800" b="1" dirty="0" smtClean="0"/>
              <a:t> </a:t>
            </a:r>
            <a:r>
              <a:rPr lang="en-US" sz="2800" b="1" dirty="0" err="1" smtClean="0"/>
              <a:t>komanderi</a:t>
            </a:r>
            <a:r>
              <a:rPr lang="en-US" sz="2800" b="1" dirty="0" smtClean="0"/>
              <a:t> </a:t>
            </a:r>
            <a:r>
              <a:rPr lang="en-US" sz="2800" b="1" dirty="0" err="1" smtClean="0"/>
              <a:t>joe</a:t>
            </a:r>
            <a:r>
              <a:rPr lang="en-US" sz="2800" b="1" dirty="0" smtClean="0"/>
              <a:t>; no </a:t>
            </a:r>
            <a:r>
              <a:rPr lang="en-US" sz="2800" b="1" dirty="0" err="1" smtClean="0"/>
              <a:t>drai</a:t>
            </a:r>
            <a:r>
              <a:rPr lang="en-US" sz="2800" b="1" dirty="0" smtClean="0"/>
              <a:t> </a:t>
            </a:r>
            <a:r>
              <a:rPr lang="en-US" sz="2800" b="1" dirty="0" err="1" smtClean="0"/>
              <a:t>komopo</a:t>
            </a:r>
            <a:r>
              <a:rPr lang="en-US" sz="2800" b="1" dirty="0" smtClean="0"/>
              <a:t> foe </a:t>
            </a:r>
            <a:r>
              <a:rPr lang="en-US" sz="2800" b="1" dirty="0" err="1" smtClean="0"/>
              <a:t>dati</a:t>
            </a:r>
            <a:r>
              <a:rPr lang="en-US" sz="2800" b="1" dirty="0" smtClean="0"/>
              <a:t>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letianoesei</a:t>
            </a:r>
            <a:r>
              <a:rPr lang="en-US" sz="2800" b="1" dirty="0" smtClean="0"/>
              <a:t> </a:t>
            </a:r>
            <a:r>
              <a:rPr lang="en-US" sz="2800" b="1" dirty="0" err="1" smtClean="0"/>
              <a:t>efoe</a:t>
            </a:r>
            <a:r>
              <a:rPr lang="en-US" sz="2800" b="1" dirty="0" smtClean="0"/>
              <a:t> </a:t>
            </a:r>
            <a:r>
              <a:rPr lang="en-US" sz="2800" b="1" dirty="0" err="1" smtClean="0"/>
              <a:t>da</a:t>
            </a:r>
            <a:r>
              <a:rPr lang="en-US" sz="2800" b="1" dirty="0" smtClean="0"/>
              <a:t> </a:t>
            </a:r>
            <a:r>
              <a:rPr lang="en-US" sz="2800" b="1" dirty="0" err="1" smtClean="0"/>
              <a:t>kroektoeanoesei</a:t>
            </a:r>
            <a:r>
              <a:rPr lang="en-US" sz="2800" b="1" dirty="0" smtClean="0"/>
              <a:t>, foe </a:t>
            </a:r>
            <a:r>
              <a:rPr lang="en-US" sz="2800" b="1" dirty="0" err="1" smtClean="0"/>
              <a:t>alasani</a:t>
            </a:r>
            <a:r>
              <a:rPr lang="en-US" sz="2800" b="1" dirty="0" smtClean="0"/>
              <a:t> </a:t>
            </a:r>
            <a:r>
              <a:rPr lang="en-US" sz="2800" b="1" dirty="0" err="1" smtClean="0"/>
              <a:t>sa</a:t>
            </a:r>
            <a:r>
              <a:rPr lang="en-US" sz="2800" b="1" dirty="0" smtClean="0"/>
              <a:t> </a:t>
            </a:r>
            <a:r>
              <a:rPr lang="en-US" sz="2800" b="1" dirty="0" err="1" smtClean="0"/>
              <a:t>waka</a:t>
            </a:r>
            <a:r>
              <a:rPr lang="en-US" sz="2800" b="1" dirty="0" smtClean="0"/>
              <a:t> </a:t>
            </a:r>
            <a:r>
              <a:rPr lang="en-US" sz="2800" b="1" dirty="0" err="1" smtClean="0"/>
              <a:t>boen</a:t>
            </a:r>
            <a:r>
              <a:rPr lang="en-US" sz="2800" b="1" dirty="0" smtClean="0"/>
              <a:t> </a:t>
            </a:r>
            <a:r>
              <a:rPr lang="en-US" sz="2800" b="1" dirty="0" err="1" smtClean="0"/>
              <a:t>gi</a:t>
            </a:r>
            <a:r>
              <a:rPr lang="en-US" sz="2800" b="1" dirty="0" smtClean="0"/>
              <a:t> </a:t>
            </a:r>
            <a:r>
              <a:rPr lang="en-US" sz="2800" b="1" dirty="0" err="1" smtClean="0"/>
              <a:t>joe</a:t>
            </a:r>
            <a:r>
              <a:rPr lang="en-US" sz="2800" b="1" dirty="0" smtClean="0"/>
              <a:t> </a:t>
            </a:r>
            <a:r>
              <a:rPr lang="en-US" sz="2800" b="1" dirty="0" err="1" smtClean="0"/>
              <a:t>na</a:t>
            </a:r>
            <a:r>
              <a:rPr lang="en-US" sz="2800" b="1" dirty="0" smtClean="0"/>
              <a:t> ala </a:t>
            </a:r>
            <a:r>
              <a:rPr lang="en-US" sz="2800" b="1" dirty="0" err="1" smtClean="0"/>
              <a:t>presi</a:t>
            </a:r>
            <a:r>
              <a:rPr lang="en-US" sz="2800" b="1" dirty="0" smtClean="0"/>
              <a:t> </a:t>
            </a:r>
            <a:r>
              <a:rPr lang="en-US" sz="2800" b="1" dirty="0" err="1" smtClean="0"/>
              <a:t>pe</a:t>
            </a:r>
            <a:r>
              <a:rPr lang="en-US" sz="2800" b="1" dirty="0" smtClean="0"/>
              <a:t> </a:t>
            </a:r>
            <a:r>
              <a:rPr lang="en-US" sz="2800" b="1" dirty="0" err="1" smtClean="0"/>
              <a:t>joe</a:t>
            </a:r>
            <a:r>
              <a:rPr lang="en-US" sz="2800" b="1" dirty="0" smtClean="0"/>
              <a:t> de go. 8. </a:t>
            </a:r>
            <a:r>
              <a:rPr lang="en-US" sz="2800" b="1" dirty="0" err="1" smtClean="0"/>
              <a:t>Da</a:t>
            </a:r>
            <a:r>
              <a:rPr lang="en-US" sz="2800" b="1" dirty="0" smtClean="0"/>
              <a:t> </a:t>
            </a:r>
            <a:r>
              <a:rPr lang="en-US" sz="2800" b="1" dirty="0" err="1" smtClean="0"/>
              <a:t>boekoe</a:t>
            </a:r>
            <a:r>
              <a:rPr lang="en-US" sz="2800" b="1" dirty="0" smtClean="0"/>
              <a:t> </a:t>
            </a:r>
            <a:r>
              <a:rPr lang="en-US" sz="2800" b="1" dirty="0" err="1" smtClean="0"/>
              <a:t>disi</a:t>
            </a:r>
            <a:r>
              <a:rPr lang="en-US" sz="2800" b="1" dirty="0" smtClean="0"/>
              <a:t> foe </a:t>
            </a:r>
            <a:r>
              <a:rPr lang="en-US" sz="2800" b="1" dirty="0" err="1" smtClean="0"/>
              <a:t>da</a:t>
            </a:r>
            <a:r>
              <a:rPr lang="en-US" sz="2800" b="1" dirty="0" smtClean="0"/>
              <a:t> wet no </a:t>
            </a:r>
            <a:r>
              <a:rPr lang="en-US" sz="2800" b="1" dirty="0" err="1" smtClean="0"/>
              <a:t>sa</a:t>
            </a:r>
            <a:r>
              <a:rPr lang="en-US" sz="2800" b="1" dirty="0" smtClean="0"/>
              <a:t> </a:t>
            </a:r>
            <a:r>
              <a:rPr lang="en-US" sz="2800" b="1" dirty="0" err="1" smtClean="0"/>
              <a:t>libi</a:t>
            </a:r>
            <a:r>
              <a:rPr lang="en-US" sz="2800" b="1" dirty="0" smtClean="0"/>
              <a:t> </a:t>
            </a:r>
            <a:r>
              <a:rPr lang="en-US" sz="2800" b="1" dirty="0" err="1" smtClean="0"/>
              <a:t>joe</a:t>
            </a:r>
            <a:r>
              <a:rPr lang="en-US" sz="2800" b="1" dirty="0" smtClean="0"/>
              <a:t> </a:t>
            </a:r>
            <a:r>
              <a:rPr lang="en-US" sz="2800" b="1" dirty="0" err="1" smtClean="0"/>
              <a:t>mofo</a:t>
            </a:r>
            <a:r>
              <a:rPr lang="en-US" sz="2800" b="1" dirty="0" smtClean="0"/>
              <a:t>; ma </a:t>
            </a:r>
            <a:r>
              <a:rPr lang="en-US" sz="2800" b="1" dirty="0" err="1" smtClean="0"/>
              <a:t>joe</a:t>
            </a:r>
            <a:r>
              <a:rPr lang="en-US" sz="2800" b="1" dirty="0" smtClean="0"/>
              <a:t> </a:t>
            </a:r>
            <a:r>
              <a:rPr lang="en-US" sz="2800" b="1" dirty="0" err="1" smtClean="0"/>
              <a:t>sa</a:t>
            </a:r>
            <a:r>
              <a:rPr lang="en-US" sz="2800" b="1" dirty="0" smtClean="0"/>
              <a:t> </a:t>
            </a:r>
            <a:r>
              <a:rPr lang="en-US" sz="2800" b="1" dirty="0" err="1" smtClean="0"/>
              <a:t>prakseri</a:t>
            </a:r>
            <a:r>
              <a:rPr lang="en-US" sz="2800" b="1" dirty="0" smtClean="0"/>
              <a:t> hem </a:t>
            </a:r>
            <a:r>
              <a:rPr lang="en-US" sz="2800" b="1" dirty="0" err="1" smtClean="0"/>
              <a:t>dei</a:t>
            </a:r>
            <a:r>
              <a:rPr lang="en-US" sz="2800" b="1" dirty="0" smtClean="0"/>
              <a:t> </a:t>
            </a:r>
            <a:r>
              <a:rPr lang="en-US" sz="2800" b="1" dirty="0" err="1" smtClean="0"/>
              <a:t>nanga</a:t>
            </a:r>
            <a:r>
              <a:rPr lang="en-US" sz="2800" b="1" dirty="0" smtClean="0"/>
              <a:t> </a:t>
            </a:r>
            <a:r>
              <a:rPr lang="en-US" sz="2800" b="1" dirty="0" err="1" smtClean="0"/>
              <a:t>neti</a:t>
            </a:r>
            <a:r>
              <a:rPr lang="en-US" sz="2800" b="1" dirty="0" smtClean="0"/>
              <a:t>, foe </a:t>
            </a:r>
            <a:r>
              <a:rPr lang="en-US" sz="2800" b="1" dirty="0" err="1" smtClean="0"/>
              <a:t>joe</a:t>
            </a:r>
            <a:r>
              <a:rPr lang="en-US" sz="2800" b="1" dirty="0" smtClean="0"/>
              <a:t> </a:t>
            </a:r>
            <a:r>
              <a:rPr lang="en-US" sz="2800" b="1" dirty="0" err="1" smtClean="0"/>
              <a:t>kan</a:t>
            </a:r>
            <a:r>
              <a:rPr lang="en-US" sz="2800" b="1" dirty="0" smtClean="0"/>
              <a:t> doe </a:t>
            </a:r>
            <a:r>
              <a:rPr lang="en-US" sz="2800" b="1" dirty="0" err="1" smtClean="0"/>
              <a:t>alasani</a:t>
            </a:r>
            <a:r>
              <a:rPr lang="en-US" sz="2800" b="1" dirty="0" smtClean="0"/>
              <a:t> </a:t>
            </a:r>
            <a:r>
              <a:rPr lang="en-US" sz="2800" b="1" dirty="0" err="1" smtClean="0"/>
              <a:t>disi</a:t>
            </a:r>
            <a:r>
              <a:rPr lang="en-US" sz="2800" b="1" dirty="0" smtClean="0"/>
              <a:t> </a:t>
            </a:r>
            <a:r>
              <a:rPr lang="en-US" sz="2800" b="1" dirty="0" err="1" smtClean="0"/>
              <a:t>skrifi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fin'fini</a:t>
            </a:r>
            <a:r>
              <a:rPr lang="en-US" sz="2800" b="1" dirty="0" smtClean="0"/>
              <a:t>; </a:t>
            </a:r>
            <a:r>
              <a:rPr lang="en-US" sz="2800" b="1" dirty="0" err="1" smtClean="0"/>
              <a:t>bikasi</a:t>
            </a:r>
            <a:r>
              <a:rPr lang="en-US" sz="2800" b="1" dirty="0" smtClean="0"/>
              <a:t> </a:t>
            </a:r>
            <a:r>
              <a:rPr lang="en-US" sz="2800" b="1" dirty="0" err="1" smtClean="0"/>
              <a:t>dan</a:t>
            </a:r>
            <a:r>
              <a:rPr lang="en-US" sz="2800" b="1" dirty="0" smtClean="0"/>
              <a:t> </a:t>
            </a:r>
            <a:r>
              <a:rPr lang="en-US" sz="2800" b="1" dirty="0" err="1" smtClean="0"/>
              <a:t>joe</a:t>
            </a:r>
            <a:r>
              <a:rPr lang="en-US" sz="2800" b="1" dirty="0" smtClean="0"/>
              <a:t> </a:t>
            </a:r>
            <a:r>
              <a:rPr lang="en-US" sz="2800" b="1" dirty="0" err="1" smtClean="0"/>
              <a:t>sa</a:t>
            </a:r>
            <a:r>
              <a:rPr lang="en-US" sz="2800" b="1" dirty="0" smtClean="0"/>
              <a:t> </a:t>
            </a:r>
            <a:r>
              <a:rPr lang="en-US" sz="2800" b="1" dirty="0" err="1" smtClean="0"/>
              <a:t>waka</a:t>
            </a:r>
            <a:r>
              <a:rPr lang="en-US" sz="2800" b="1" dirty="0" smtClean="0"/>
              <a:t> so </a:t>
            </a:r>
            <a:r>
              <a:rPr lang="en-US" sz="2800" b="1" dirty="0" err="1" smtClean="0"/>
              <a:t>leki</a:t>
            </a:r>
            <a:r>
              <a:rPr lang="en-US" sz="2800" b="1" dirty="0" smtClean="0"/>
              <a:t> </a:t>
            </a:r>
            <a:r>
              <a:rPr lang="en-US" sz="2800" b="1" dirty="0" err="1" smtClean="0"/>
              <a:t>joe</a:t>
            </a:r>
            <a:r>
              <a:rPr lang="en-US" sz="2800" b="1" dirty="0" smtClean="0"/>
              <a:t> </a:t>
            </a:r>
            <a:r>
              <a:rPr lang="en-US" sz="2800" b="1" dirty="0" err="1" smtClean="0"/>
              <a:t>wani</a:t>
            </a:r>
            <a:r>
              <a:rPr lang="en-US" sz="2800" b="1" dirty="0" smtClean="0"/>
              <a:t>, en </a:t>
            </a:r>
            <a:r>
              <a:rPr lang="en-US" sz="2800" b="1" dirty="0" err="1" smtClean="0"/>
              <a:t>alasani</a:t>
            </a:r>
            <a:r>
              <a:rPr lang="en-US" sz="2800" b="1" dirty="0" smtClean="0"/>
              <a:t> </a:t>
            </a:r>
            <a:r>
              <a:rPr lang="en-US" sz="2800" b="1" dirty="0" err="1" smtClean="0"/>
              <a:t>sa</a:t>
            </a:r>
            <a:r>
              <a:rPr lang="en-US" sz="2800" b="1" dirty="0" smtClean="0"/>
              <a:t> </a:t>
            </a:r>
            <a:r>
              <a:rPr lang="en-US" sz="2800" b="1" dirty="0" err="1" smtClean="0"/>
              <a:t>waka</a:t>
            </a:r>
            <a:r>
              <a:rPr lang="en-US" sz="2800" b="1" dirty="0" smtClean="0"/>
              <a:t> </a:t>
            </a:r>
            <a:r>
              <a:rPr lang="en-US" sz="2800" b="1" dirty="0" err="1" smtClean="0"/>
              <a:t>boen</a:t>
            </a:r>
            <a:r>
              <a:rPr lang="en-US" sz="2800" b="1" dirty="0" smtClean="0"/>
              <a:t> </a:t>
            </a:r>
            <a:r>
              <a:rPr lang="en-US" sz="2800" b="1" dirty="0" err="1" smtClean="0"/>
              <a:t>nanga</a:t>
            </a:r>
            <a:r>
              <a:rPr lang="en-US" sz="2800" b="1" dirty="0" smtClean="0"/>
              <a:t> </a:t>
            </a:r>
            <a:r>
              <a:rPr lang="en-US" sz="2800" b="1" dirty="0" err="1" smtClean="0"/>
              <a:t>joe</a:t>
            </a:r>
            <a:r>
              <a:rPr lang="en-US" sz="2800" b="1" dirty="0" smtClean="0"/>
              <a:t>.</a:t>
            </a:r>
          </a:p>
        </p:txBody>
      </p:sp>
    </p:spTree>
  </p:cSld>
  <p:clrMapOvr>
    <a:masterClrMapping/>
  </p:clrMapOvr>
  <p:transition>
    <p:dissolve/>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Footer Placeholder 4"/>
          <p:cNvSpPr>
            <a:spLocks noGrp="1"/>
          </p:cNvSpPr>
          <p:nvPr>
            <p:ph type="ftr" sz="quarter" idx="11"/>
          </p:nvPr>
        </p:nvSpPr>
        <p:spPr>
          <a:noFill/>
        </p:spPr>
        <p:txBody>
          <a:bodyPr/>
          <a:lstStyle/>
          <a:p>
            <a:r>
              <a:rPr lang="en-US" smtClean="0"/>
              <a:t>Faste nanga Begi</a:t>
            </a:r>
            <a:endParaRPr lang="en-US"/>
          </a:p>
        </p:txBody>
      </p:sp>
      <p:sp>
        <p:nvSpPr>
          <p:cNvPr id="43012" name="Slide Number Placeholder 5"/>
          <p:cNvSpPr>
            <a:spLocks noGrp="1"/>
          </p:cNvSpPr>
          <p:nvPr>
            <p:ph type="sldNum" sz="quarter" idx="12"/>
          </p:nvPr>
        </p:nvSpPr>
        <p:spPr>
          <a:noFill/>
        </p:spPr>
        <p:txBody>
          <a:bodyPr/>
          <a:lstStyle/>
          <a:p>
            <a:fld id="{B848FC66-7B5C-41E0-9C2C-DE5E38C65960}" type="slidenum">
              <a:rPr lang="en-US"/>
              <a:pPr/>
              <a:t>78</a:t>
            </a:fld>
            <a:endParaRPr lang="en-US"/>
          </a:p>
        </p:txBody>
      </p:sp>
      <p:sp>
        <p:nvSpPr>
          <p:cNvPr id="43013" name="Rectangle 2"/>
          <p:cNvSpPr>
            <a:spLocks noGrp="1" noChangeArrowheads="1"/>
          </p:cNvSpPr>
          <p:nvPr>
            <p:ph type="title"/>
          </p:nvPr>
        </p:nvSpPr>
        <p:spPr/>
        <p:txBody>
          <a:bodyPr/>
          <a:lstStyle/>
          <a:p>
            <a:pPr eaLnBrk="1" hangingPunct="1"/>
            <a:r>
              <a:rPr lang="en-US" smtClean="0"/>
              <a:t>Wi moesoe poti Gado kownoekondre fosi</a:t>
            </a:r>
          </a:p>
        </p:txBody>
      </p:sp>
      <p:sp>
        <p:nvSpPr>
          <p:cNvPr id="43014" name="Rectangle 3"/>
          <p:cNvSpPr>
            <a:spLocks noGrp="1" noChangeArrowheads="1"/>
          </p:cNvSpPr>
          <p:nvPr>
            <p:ph type="body" idx="1"/>
          </p:nvPr>
        </p:nvSpPr>
        <p:spPr/>
        <p:txBody>
          <a:bodyPr/>
          <a:lstStyle/>
          <a:p>
            <a:pPr eaLnBrk="1" hangingPunct="1"/>
            <a:r>
              <a:rPr lang="en-US" b="1" dirty="0" smtClean="0"/>
              <a:t>Mt. 6:33</a:t>
            </a:r>
            <a:r>
              <a:rPr lang="en-US" dirty="0" smtClean="0"/>
              <a:t> </a:t>
            </a:r>
            <a:r>
              <a:rPr lang="en-US" b="1" dirty="0" smtClean="0">
                <a:solidFill>
                  <a:srgbClr val="FF0000"/>
                </a:solidFill>
              </a:rPr>
              <a:t>Ma </a:t>
            </a:r>
            <a:r>
              <a:rPr lang="en-US" b="1" dirty="0" err="1" smtClean="0">
                <a:solidFill>
                  <a:srgbClr val="FF0000"/>
                </a:solidFill>
              </a:rPr>
              <a:t>soekoe</a:t>
            </a:r>
            <a:r>
              <a:rPr lang="en-US" b="1" dirty="0" smtClean="0">
                <a:solidFill>
                  <a:srgbClr val="FF0000"/>
                </a:solidFill>
              </a:rPr>
              <a:t> </a:t>
            </a:r>
            <a:r>
              <a:rPr lang="en-US" b="1" dirty="0" err="1" smtClean="0">
                <a:solidFill>
                  <a:srgbClr val="FF0000"/>
                </a:solidFill>
              </a:rPr>
              <a:t>fosi</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a:t>
            </a:r>
            <a:r>
              <a:rPr lang="en-US" b="1" dirty="0" err="1" smtClean="0">
                <a:solidFill>
                  <a:srgbClr val="FF0000"/>
                </a:solidFill>
              </a:rPr>
              <a:t>kownoekondre</a:t>
            </a:r>
            <a:r>
              <a:rPr lang="en-US" b="1" dirty="0" smtClean="0">
                <a:solidFill>
                  <a:srgbClr val="FF0000"/>
                </a:solidFill>
              </a:rPr>
              <a:t> foe </a:t>
            </a:r>
            <a:r>
              <a:rPr lang="en-US" b="1" dirty="0" err="1" smtClean="0">
                <a:solidFill>
                  <a:srgbClr val="FF0000"/>
                </a:solidFill>
              </a:rPr>
              <a:t>Gado</a:t>
            </a:r>
            <a:r>
              <a:rPr lang="en-US" b="1" dirty="0" smtClean="0">
                <a:solidFill>
                  <a:srgbClr val="FF0000"/>
                </a:solidFill>
              </a:rPr>
              <a:t> </a:t>
            </a:r>
            <a:r>
              <a:rPr lang="en-US" b="1" dirty="0" err="1" smtClean="0">
                <a:solidFill>
                  <a:srgbClr val="FF0000"/>
                </a:solidFill>
              </a:rPr>
              <a:t>nanga</a:t>
            </a:r>
            <a:r>
              <a:rPr lang="en-US" b="1" dirty="0" smtClean="0">
                <a:solidFill>
                  <a:srgbClr val="FF0000"/>
                </a:solidFill>
              </a:rPr>
              <a:t> Hem </a:t>
            </a:r>
            <a:r>
              <a:rPr lang="en-US" b="1" dirty="0" err="1" smtClean="0">
                <a:solidFill>
                  <a:srgbClr val="FF0000"/>
                </a:solidFill>
              </a:rPr>
              <a:t>gerechtigheid</a:t>
            </a:r>
            <a:r>
              <a:rPr lang="en-US" b="1" dirty="0" smtClean="0"/>
              <a:t>, en </a:t>
            </a:r>
            <a:r>
              <a:rPr lang="en-US" b="1" dirty="0" err="1" smtClean="0"/>
              <a:t>dan</a:t>
            </a:r>
            <a:r>
              <a:rPr lang="en-US" b="1" dirty="0" smtClean="0"/>
              <a:t> A </a:t>
            </a:r>
            <a:r>
              <a:rPr lang="en-US" b="1" dirty="0" err="1" smtClean="0"/>
              <a:t>sa</a:t>
            </a:r>
            <a:r>
              <a:rPr lang="en-US" b="1" dirty="0" smtClean="0"/>
              <a:t> </a:t>
            </a:r>
            <a:r>
              <a:rPr lang="en-US" b="1" dirty="0" err="1" smtClean="0"/>
              <a:t>poti</a:t>
            </a:r>
            <a:r>
              <a:rPr lang="en-US" b="1" dirty="0" smtClean="0"/>
              <a:t> ala </a:t>
            </a:r>
            <a:r>
              <a:rPr lang="en-US" b="1" dirty="0" err="1" smtClean="0"/>
              <a:t>dem</a:t>
            </a:r>
            <a:r>
              <a:rPr lang="en-US" b="1" dirty="0" smtClean="0"/>
              <a:t> </a:t>
            </a:r>
            <a:r>
              <a:rPr lang="en-US" b="1" dirty="0" err="1" smtClean="0"/>
              <a:t>sani</a:t>
            </a:r>
            <a:r>
              <a:rPr lang="en-US" b="1" dirty="0" smtClean="0"/>
              <a:t> </a:t>
            </a:r>
            <a:r>
              <a:rPr lang="en-US" b="1" dirty="0" err="1" smtClean="0"/>
              <a:t>disi</a:t>
            </a:r>
            <a:r>
              <a:rPr lang="en-US" b="1" dirty="0" smtClean="0"/>
              <a:t> </a:t>
            </a:r>
            <a:r>
              <a:rPr lang="en-US" b="1" dirty="0" err="1" smtClean="0"/>
              <a:t>na</a:t>
            </a:r>
            <a:r>
              <a:rPr lang="en-US" b="1" dirty="0" smtClean="0"/>
              <a:t> </a:t>
            </a:r>
            <a:r>
              <a:rPr lang="en-US" b="1" dirty="0" err="1" smtClean="0"/>
              <a:t>tapoe</a:t>
            </a:r>
            <a:r>
              <a:rPr lang="en-US" b="1" dirty="0" smtClean="0"/>
              <a:t> </a:t>
            </a:r>
            <a:r>
              <a:rPr lang="en-US" b="1" dirty="0" err="1" smtClean="0"/>
              <a:t>gi</a:t>
            </a:r>
            <a:r>
              <a:rPr lang="en-US" b="1" dirty="0" smtClean="0"/>
              <a:t> </a:t>
            </a:r>
            <a:r>
              <a:rPr lang="en-US" b="1" dirty="0" err="1" smtClean="0"/>
              <a:t>oen</a:t>
            </a:r>
            <a:r>
              <a:rPr lang="en-US" b="1" dirty="0" smtClean="0"/>
              <a:t>.</a:t>
            </a:r>
          </a:p>
        </p:txBody>
      </p:sp>
    </p:spTree>
  </p:cSld>
  <p:clrMapOvr>
    <a:masterClrMapping/>
  </p:clrMapOvr>
  <p:transition>
    <p:dissolve/>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Footer Placeholder 4"/>
          <p:cNvSpPr>
            <a:spLocks noGrp="1"/>
          </p:cNvSpPr>
          <p:nvPr>
            <p:ph type="ftr" sz="quarter" idx="11"/>
          </p:nvPr>
        </p:nvSpPr>
        <p:spPr>
          <a:noFill/>
        </p:spPr>
        <p:txBody>
          <a:bodyPr/>
          <a:lstStyle/>
          <a:p>
            <a:r>
              <a:rPr lang="en-US" smtClean="0"/>
              <a:t>Faste nanga Begi</a:t>
            </a:r>
            <a:endParaRPr lang="en-US"/>
          </a:p>
        </p:txBody>
      </p:sp>
      <p:sp>
        <p:nvSpPr>
          <p:cNvPr id="44036" name="Slide Number Placeholder 5"/>
          <p:cNvSpPr>
            <a:spLocks noGrp="1"/>
          </p:cNvSpPr>
          <p:nvPr>
            <p:ph type="sldNum" sz="quarter" idx="12"/>
          </p:nvPr>
        </p:nvSpPr>
        <p:spPr>
          <a:noFill/>
        </p:spPr>
        <p:txBody>
          <a:bodyPr/>
          <a:lstStyle/>
          <a:p>
            <a:fld id="{34B4BE8A-6E07-4DCD-8FB1-16DA56C26EC2}" type="slidenum">
              <a:rPr lang="en-US"/>
              <a:pPr/>
              <a:t>79</a:t>
            </a:fld>
            <a:endParaRPr lang="en-US"/>
          </a:p>
        </p:txBody>
      </p:sp>
      <p:sp>
        <p:nvSpPr>
          <p:cNvPr id="44037" name="Rectangle 2"/>
          <p:cNvSpPr>
            <a:spLocks noGrp="1" noChangeArrowheads="1"/>
          </p:cNvSpPr>
          <p:nvPr>
            <p:ph type="title"/>
          </p:nvPr>
        </p:nvSpPr>
        <p:spPr/>
        <p:txBody>
          <a:bodyPr/>
          <a:lstStyle/>
          <a:p>
            <a:pPr eaLnBrk="1" hangingPunct="1"/>
            <a:r>
              <a:rPr lang="en-US" smtClean="0"/>
              <a:t>Gado abi bijzonder sani A wani  gi wi - </a:t>
            </a:r>
          </a:p>
        </p:txBody>
      </p:sp>
      <p:sp>
        <p:nvSpPr>
          <p:cNvPr id="44038" name="Rectangle 3"/>
          <p:cNvSpPr>
            <a:spLocks noGrp="1" noChangeArrowheads="1"/>
          </p:cNvSpPr>
          <p:nvPr>
            <p:ph type="body" idx="1"/>
          </p:nvPr>
        </p:nvSpPr>
        <p:spPr/>
        <p:txBody>
          <a:bodyPr/>
          <a:lstStyle/>
          <a:p>
            <a:pPr eaLnBrk="1" hangingPunct="1">
              <a:lnSpc>
                <a:spcPct val="90000"/>
              </a:lnSpc>
            </a:pPr>
            <a:r>
              <a:rPr lang="en-US" b="1" dirty="0" smtClean="0"/>
              <a:t>I Cor. 2:9. Ma so </a:t>
            </a:r>
            <a:r>
              <a:rPr lang="en-US" b="1" dirty="0" err="1" smtClean="0"/>
              <a:t>leki</a:t>
            </a:r>
            <a:r>
              <a:rPr lang="en-US" b="1" dirty="0" smtClean="0"/>
              <a:t> a de </a:t>
            </a:r>
            <a:r>
              <a:rPr lang="en-US" b="1" dirty="0" err="1" smtClean="0"/>
              <a:t>skrifi</a:t>
            </a:r>
            <a:r>
              <a:rPr lang="en-US" b="1" dirty="0" smtClean="0"/>
              <a:t> </a:t>
            </a:r>
            <a:r>
              <a:rPr lang="en-US" b="1" dirty="0" err="1" smtClean="0"/>
              <a:t>taki</a:t>
            </a:r>
            <a:r>
              <a:rPr lang="en-US" b="1" dirty="0" smtClean="0"/>
              <a:t>: </a:t>
            </a:r>
            <a:r>
              <a:rPr lang="en-US" b="1" dirty="0" smtClean="0">
                <a:solidFill>
                  <a:srgbClr val="FF0000"/>
                </a:solidFill>
              </a:rPr>
              <a:t>Ai no </a:t>
            </a:r>
            <a:r>
              <a:rPr lang="en-US" b="1" dirty="0" err="1" smtClean="0">
                <a:solidFill>
                  <a:srgbClr val="FF0000"/>
                </a:solidFill>
              </a:rPr>
              <a:t>ben</a:t>
            </a:r>
            <a:r>
              <a:rPr lang="en-US" b="1" dirty="0" smtClean="0">
                <a:solidFill>
                  <a:srgbClr val="FF0000"/>
                </a:solidFill>
              </a:rPr>
              <a:t> </a:t>
            </a:r>
            <a:r>
              <a:rPr lang="en-US" b="1" dirty="0" err="1" smtClean="0">
                <a:solidFill>
                  <a:srgbClr val="FF0000"/>
                </a:solidFill>
              </a:rPr>
              <a:t>si</a:t>
            </a:r>
            <a:r>
              <a:rPr lang="en-US" b="1" dirty="0" smtClean="0">
                <a:solidFill>
                  <a:srgbClr val="FF0000"/>
                </a:solidFill>
              </a:rPr>
              <a:t>, en </a:t>
            </a:r>
            <a:r>
              <a:rPr lang="en-US" b="1" dirty="0" err="1" smtClean="0">
                <a:solidFill>
                  <a:srgbClr val="FF0000"/>
                </a:solidFill>
              </a:rPr>
              <a:t>jesi</a:t>
            </a:r>
            <a:r>
              <a:rPr lang="en-US" b="1" dirty="0" smtClean="0">
                <a:solidFill>
                  <a:srgbClr val="FF0000"/>
                </a:solidFill>
              </a:rPr>
              <a:t> no </a:t>
            </a:r>
            <a:r>
              <a:rPr lang="en-US" b="1" dirty="0" err="1" smtClean="0">
                <a:solidFill>
                  <a:srgbClr val="FF0000"/>
                </a:solidFill>
              </a:rPr>
              <a:t>ben</a:t>
            </a:r>
            <a:r>
              <a:rPr lang="en-US" b="1" dirty="0" smtClean="0">
                <a:solidFill>
                  <a:srgbClr val="FF0000"/>
                </a:solidFill>
              </a:rPr>
              <a:t> </a:t>
            </a:r>
            <a:r>
              <a:rPr lang="en-US" b="1" dirty="0" err="1" smtClean="0">
                <a:solidFill>
                  <a:srgbClr val="FF0000"/>
                </a:solidFill>
              </a:rPr>
              <a:t>jere</a:t>
            </a:r>
            <a:r>
              <a:rPr lang="en-US" b="1" dirty="0" smtClean="0">
                <a:solidFill>
                  <a:srgbClr val="FF0000"/>
                </a:solidFill>
              </a:rPr>
              <a:t>, en </a:t>
            </a:r>
            <a:r>
              <a:rPr lang="en-US" b="1" dirty="0" err="1" smtClean="0">
                <a:solidFill>
                  <a:srgbClr val="FF0000"/>
                </a:solidFill>
              </a:rPr>
              <a:t>noiti</a:t>
            </a:r>
            <a:r>
              <a:rPr lang="en-US" b="1" dirty="0" smtClean="0">
                <a:solidFill>
                  <a:srgbClr val="FF0000"/>
                </a:solidFill>
              </a:rPr>
              <a:t> a </a:t>
            </a:r>
            <a:r>
              <a:rPr lang="en-US" b="1" dirty="0" err="1" smtClean="0">
                <a:solidFill>
                  <a:srgbClr val="FF0000"/>
                </a:solidFill>
              </a:rPr>
              <a:t>ben</a:t>
            </a:r>
            <a:r>
              <a:rPr lang="en-US" b="1" dirty="0" smtClean="0">
                <a:solidFill>
                  <a:srgbClr val="FF0000"/>
                </a:solidFill>
              </a:rPr>
              <a:t> go </a:t>
            </a:r>
            <a:r>
              <a:rPr lang="en-US" b="1" dirty="0" err="1" smtClean="0">
                <a:solidFill>
                  <a:srgbClr val="FF0000"/>
                </a:solidFill>
              </a:rPr>
              <a:t>na</a:t>
            </a:r>
            <a:r>
              <a:rPr lang="en-US" b="1" dirty="0" smtClean="0">
                <a:solidFill>
                  <a:srgbClr val="FF0000"/>
                </a:solidFill>
              </a:rPr>
              <a:t> </a:t>
            </a:r>
            <a:r>
              <a:rPr lang="en-US" b="1" dirty="0" err="1" smtClean="0">
                <a:solidFill>
                  <a:srgbClr val="FF0000"/>
                </a:solidFill>
              </a:rPr>
              <a:t>ini</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a:t>
            </a:r>
            <a:r>
              <a:rPr lang="en-US" b="1" dirty="0" err="1" smtClean="0">
                <a:solidFill>
                  <a:srgbClr val="FF0000"/>
                </a:solidFill>
              </a:rPr>
              <a:t>hati</a:t>
            </a:r>
            <a:r>
              <a:rPr lang="en-US" b="1" dirty="0" smtClean="0">
                <a:solidFill>
                  <a:srgbClr val="FF0000"/>
                </a:solidFill>
              </a:rPr>
              <a:t> foe </a:t>
            </a:r>
            <a:r>
              <a:rPr lang="en-US" b="1" dirty="0" err="1" smtClean="0">
                <a:solidFill>
                  <a:srgbClr val="FF0000"/>
                </a:solidFill>
              </a:rPr>
              <a:t>libisoema</a:t>
            </a:r>
            <a:r>
              <a:rPr lang="en-US" b="1" dirty="0" smtClean="0">
                <a:solidFill>
                  <a:srgbClr val="FF0000"/>
                </a:solidFill>
              </a:rPr>
              <a:t>, san </a:t>
            </a:r>
            <a:r>
              <a:rPr lang="en-US" b="1" dirty="0" err="1" smtClean="0">
                <a:solidFill>
                  <a:srgbClr val="FF0000"/>
                </a:solidFill>
              </a:rPr>
              <a:t>disi</a:t>
            </a:r>
            <a:r>
              <a:rPr lang="en-US" b="1" dirty="0" smtClean="0">
                <a:solidFill>
                  <a:srgbClr val="FF0000"/>
                </a:solidFill>
              </a:rPr>
              <a:t> </a:t>
            </a:r>
            <a:r>
              <a:rPr lang="en-US" b="1" dirty="0" err="1" smtClean="0">
                <a:solidFill>
                  <a:srgbClr val="FF0000"/>
                </a:solidFill>
              </a:rPr>
              <a:t>Gado</a:t>
            </a:r>
            <a:r>
              <a:rPr lang="en-US" b="1" dirty="0" smtClean="0">
                <a:solidFill>
                  <a:srgbClr val="FF0000"/>
                </a:solidFill>
              </a:rPr>
              <a:t> </a:t>
            </a:r>
            <a:r>
              <a:rPr lang="en-US" b="1" dirty="0" err="1" smtClean="0">
                <a:solidFill>
                  <a:srgbClr val="FF0000"/>
                </a:solidFill>
              </a:rPr>
              <a:t>ben</a:t>
            </a:r>
            <a:r>
              <a:rPr lang="en-US" b="1" dirty="0" smtClean="0">
                <a:solidFill>
                  <a:srgbClr val="FF0000"/>
                </a:solidFill>
              </a:rPr>
              <a:t> </a:t>
            </a:r>
            <a:r>
              <a:rPr lang="en-US" b="1" dirty="0" err="1" smtClean="0">
                <a:solidFill>
                  <a:srgbClr val="FF0000"/>
                </a:solidFill>
              </a:rPr>
              <a:t>meki</a:t>
            </a:r>
            <a:r>
              <a:rPr lang="en-US" b="1" dirty="0" smtClean="0">
                <a:solidFill>
                  <a:srgbClr val="FF0000"/>
                </a:solidFill>
              </a:rPr>
              <a:t> </a:t>
            </a:r>
            <a:r>
              <a:rPr lang="en-US" b="1" dirty="0" err="1" smtClean="0">
                <a:solidFill>
                  <a:srgbClr val="FF0000"/>
                </a:solidFill>
              </a:rPr>
              <a:t>klari</a:t>
            </a:r>
            <a:r>
              <a:rPr lang="en-US" b="1" dirty="0" smtClean="0">
                <a:solidFill>
                  <a:srgbClr val="FF0000"/>
                </a:solidFill>
              </a:rPr>
              <a:t> </a:t>
            </a:r>
            <a:r>
              <a:rPr lang="en-US" b="1" dirty="0" err="1" smtClean="0">
                <a:solidFill>
                  <a:srgbClr val="FF0000"/>
                </a:solidFill>
              </a:rPr>
              <a:t>kaba</a:t>
            </a:r>
            <a:r>
              <a:rPr lang="en-US" b="1" dirty="0" smtClean="0">
                <a:solidFill>
                  <a:srgbClr val="FF0000"/>
                </a:solidFill>
              </a:rPr>
              <a:t> </a:t>
            </a:r>
            <a:r>
              <a:rPr lang="en-US" b="1" dirty="0" err="1" smtClean="0">
                <a:solidFill>
                  <a:srgbClr val="FF0000"/>
                </a:solidFill>
              </a:rPr>
              <a:t>gi</a:t>
            </a:r>
            <a:r>
              <a:rPr lang="en-US" b="1" dirty="0" smtClean="0">
                <a:solidFill>
                  <a:srgbClr val="FF0000"/>
                </a:solidFill>
              </a:rPr>
              <a:t> </a:t>
            </a:r>
            <a:r>
              <a:rPr lang="en-US" b="1" dirty="0" err="1" smtClean="0">
                <a:solidFill>
                  <a:srgbClr val="FF0000"/>
                </a:solidFill>
              </a:rPr>
              <a:t>dem</a:t>
            </a:r>
            <a:r>
              <a:rPr lang="en-US" b="1" dirty="0" smtClean="0">
                <a:solidFill>
                  <a:srgbClr val="FF0000"/>
                </a:solidFill>
              </a:rPr>
              <a:t> </a:t>
            </a:r>
            <a:r>
              <a:rPr lang="en-US" b="1" dirty="0" err="1" smtClean="0">
                <a:solidFill>
                  <a:srgbClr val="FF0000"/>
                </a:solidFill>
              </a:rPr>
              <a:t>soema</a:t>
            </a:r>
            <a:r>
              <a:rPr lang="en-US" b="1" dirty="0" smtClean="0">
                <a:solidFill>
                  <a:srgbClr val="FF0000"/>
                </a:solidFill>
              </a:rPr>
              <a:t> </a:t>
            </a:r>
            <a:r>
              <a:rPr lang="en-US" b="1" dirty="0" err="1" smtClean="0">
                <a:solidFill>
                  <a:srgbClr val="FF0000"/>
                </a:solidFill>
              </a:rPr>
              <a:t>disi</a:t>
            </a:r>
            <a:r>
              <a:rPr lang="en-US" b="1" dirty="0" smtClean="0">
                <a:solidFill>
                  <a:srgbClr val="FF0000"/>
                </a:solidFill>
              </a:rPr>
              <a:t> </a:t>
            </a:r>
            <a:r>
              <a:rPr lang="en-US" b="1" dirty="0" err="1" smtClean="0">
                <a:solidFill>
                  <a:srgbClr val="FF0000"/>
                </a:solidFill>
              </a:rPr>
              <a:t>lobi</a:t>
            </a:r>
            <a:r>
              <a:rPr lang="en-US" b="1" dirty="0" smtClean="0">
                <a:solidFill>
                  <a:srgbClr val="FF0000"/>
                </a:solidFill>
              </a:rPr>
              <a:t> Hem</a:t>
            </a:r>
            <a:r>
              <a:rPr lang="en-US" b="1" dirty="0" smtClean="0"/>
              <a:t>.  10. Ma </a:t>
            </a:r>
            <a:r>
              <a:rPr lang="en-US" b="1" dirty="0" err="1" smtClean="0"/>
              <a:t>Gado</a:t>
            </a:r>
            <a:r>
              <a:rPr lang="en-US" b="1" dirty="0" smtClean="0"/>
              <a:t> </a:t>
            </a:r>
            <a:r>
              <a:rPr lang="en-US" b="1" dirty="0" err="1" smtClean="0"/>
              <a:t>ben</a:t>
            </a:r>
            <a:r>
              <a:rPr lang="en-US" b="1" dirty="0" smtClean="0"/>
              <a:t> </a:t>
            </a:r>
            <a:r>
              <a:rPr lang="en-US" b="1" dirty="0" err="1" smtClean="0"/>
              <a:t>sori</a:t>
            </a:r>
            <a:r>
              <a:rPr lang="en-US" b="1" dirty="0" smtClean="0"/>
              <a:t> </a:t>
            </a:r>
            <a:r>
              <a:rPr lang="en-US" b="1" dirty="0" err="1" smtClean="0"/>
              <a:t>dem</a:t>
            </a:r>
            <a:r>
              <a:rPr lang="en-US" b="1" dirty="0" smtClean="0"/>
              <a:t> </a:t>
            </a:r>
            <a:r>
              <a:rPr lang="en-US" b="1" dirty="0" err="1" smtClean="0"/>
              <a:t>na</a:t>
            </a:r>
            <a:r>
              <a:rPr lang="en-US" b="1" dirty="0" smtClean="0"/>
              <a:t> </a:t>
            </a:r>
            <a:r>
              <a:rPr lang="en-US" b="1" dirty="0" err="1" smtClean="0"/>
              <a:t>wi</a:t>
            </a:r>
            <a:r>
              <a:rPr lang="en-US" b="1" dirty="0" smtClean="0"/>
              <a:t> </a:t>
            </a:r>
            <a:r>
              <a:rPr lang="en-US" b="1" dirty="0" err="1" smtClean="0"/>
              <a:t>nanga</a:t>
            </a:r>
            <a:r>
              <a:rPr lang="en-US" b="1" dirty="0" smtClean="0"/>
              <a:t> Hem </a:t>
            </a:r>
            <a:r>
              <a:rPr lang="en-US" b="1" dirty="0" err="1" smtClean="0"/>
              <a:t>Jeje</a:t>
            </a:r>
            <a:r>
              <a:rPr lang="en-US" b="1" dirty="0" smtClean="0"/>
              <a:t>, </a:t>
            </a:r>
            <a:r>
              <a:rPr lang="en-US" b="1" dirty="0" err="1" smtClean="0"/>
              <a:t>bikasi</a:t>
            </a:r>
            <a:r>
              <a:rPr lang="en-US" b="1" dirty="0" smtClean="0"/>
              <a:t> </a:t>
            </a:r>
            <a:r>
              <a:rPr lang="en-US" b="1" dirty="0" err="1" smtClean="0"/>
              <a:t>da</a:t>
            </a:r>
            <a:r>
              <a:rPr lang="en-US" b="1" dirty="0" smtClean="0"/>
              <a:t> </a:t>
            </a:r>
            <a:r>
              <a:rPr lang="en-US" b="1" dirty="0" err="1" smtClean="0"/>
              <a:t>Jeje</a:t>
            </a:r>
            <a:r>
              <a:rPr lang="en-US" b="1" dirty="0" smtClean="0"/>
              <a:t> </a:t>
            </a:r>
            <a:r>
              <a:rPr lang="en-US" b="1" dirty="0" err="1" smtClean="0"/>
              <a:t>soekoe</a:t>
            </a:r>
            <a:r>
              <a:rPr lang="en-US" b="1" dirty="0" smtClean="0"/>
              <a:t> </a:t>
            </a:r>
            <a:r>
              <a:rPr lang="en-US" b="1" dirty="0" err="1" smtClean="0"/>
              <a:t>alasani</a:t>
            </a:r>
            <a:r>
              <a:rPr lang="en-US" b="1" dirty="0" smtClean="0"/>
              <a:t>, </a:t>
            </a:r>
            <a:r>
              <a:rPr lang="en-US" b="1" dirty="0" err="1" smtClean="0"/>
              <a:t>ja</a:t>
            </a:r>
            <a:r>
              <a:rPr lang="en-US" b="1" dirty="0" smtClean="0"/>
              <a:t>, </a:t>
            </a:r>
            <a:r>
              <a:rPr lang="en-US" b="1" dirty="0" err="1" smtClean="0"/>
              <a:t>dem</a:t>
            </a:r>
            <a:r>
              <a:rPr lang="en-US" b="1" dirty="0" smtClean="0"/>
              <a:t> </a:t>
            </a:r>
            <a:r>
              <a:rPr lang="en-US" b="1" dirty="0" err="1" smtClean="0"/>
              <a:t>dipi</a:t>
            </a:r>
            <a:r>
              <a:rPr lang="en-US" b="1" dirty="0" smtClean="0"/>
              <a:t> </a:t>
            </a:r>
            <a:r>
              <a:rPr lang="en-US" b="1" dirty="0" err="1" smtClean="0"/>
              <a:t>sani</a:t>
            </a:r>
            <a:r>
              <a:rPr lang="en-US" b="1" dirty="0" smtClean="0"/>
              <a:t> foe </a:t>
            </a:r>
            <a:r>
              <a:rPr lang="en-US" b="1" dirty="0" err="1" smtClean="0"/>
              <a:t>Gado</a:t>
            </a:r>
            <a:r>
              <a:rPr lang="en-US" b="1" dirty="0" smtClean="0"/>
              <a:t>.</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Footer Placeholder 4"/>
          <p:cNvSpPr>
            <a:spLocks noGrp="1"/>
          </p:cNvSpPr>
          <p:nvPr>
            <p:ph type="ftr" sz="quarter" idx="11"/>
          </p:nvPr>
        </p:nvSpPr>
        <p:spPr>
          <a:noFill/>
        </p:spPr>
        <p:txBody>
          <a:bodyPr/>
          <a:lstStyle/>
          <a:p>
            <a:r>
              <a:rPr lang="en-US"/>
              <a:t>Faste nanga Begi</a:t>
            </a:r>
          </a:p>
        </p:txBody>
      </p:sp>
      <p:sp>
        <p:nvSpPr>
          <p:cNvPr id="10244" name="Slide Number Placeholder 5"/>
          <p:cNvSpPr>
            <a:spLocks noGrp="1"/>
          </p:cNvSpPr>
          <p:nvPr>
            <p:ph type="sldNum" sz="quarter" idx="12"/>
          </p:nvPr>
        </p:nvSpPr>
        <p:spPr>
          <a:noFill/>
        </p:spPr>
        <p:txBody>
          <a:bodyPr/>
          <a:lstStyle/>
          <a:p>
            <a:fld id="{43282FFD-1AAA-4B8B-9DD7-4010E4729ED6}" type="slidenum">
              <a:rPr lang="en-US"/>
              <a:pPr/>
              <a:t>8</a:t>
            </a:fld>
            <a:endParaRPr lang="en-US"/>
          </a:p>
        </p:txBody>
      </p:sp>
      <p:sp>
        <p:nvSpPr>
          <p:cNvPr id="10245" name="Rectangle 2"/>
          <p:cNvSpPr>
            <a:spLocks noGrp="1" noChangeArrowheads="1"/>
          </p:cNvSpPr>
          <p:nvPr>
            <p:ph type="title"/>
          </p:nvPr>
        </p:nvSpPr>
        <p:spPr/>
        <p:txBody>
          <a:bodyPr/>
          <a:lstStyle/>
          <a:p>
            <a:pPr eaLnBrk="1" hangingPunct="1"/>
            <a:r>
              <a:rPr lang="en-US" smtClean="0"/>
              <a:t>Publiki faste dei</a:t>
            </a:r>
          </a:p>
        </p:txBody>
      </p:sp>
      <p:sp>
        <p:nvSpPr>
          <p:cNvPr id="10246" name="Rectangle 3"/>
          <p:cNvSpPr>
            <a:spLocks noGrp="1" noChangeArrowheads="1"/>
          </p:cNvSpPr>
          <p:nvPr>
            <p:ph type="body" idx="1"/>
          </p:nvPr>
        </p:nvSpPr>
        <p:spPr/>
        <p:txBody>
          <a:bodyPr/>
          <a:lstStyle/>
          <a:p>
            <a:pPr eaLnBrk="1" hangingPunct="1"/>
            <a:r>
              <a:rPr lang="en-US" smtClean="0"/>
              <a:t>Foe dem Djoe – soso da dei foe atonement – Yom Kippur</a:t>
            </a:r>
          </a:p>
          <a:p>
            <a:pPr eaLnBrk="1" hangingPunct="1"/>
            <a:r>
              <a:rPr lang="en-US" smtClean="0"/>
              <a:t>Moro lati, dem Djoe ben voeg aan ete fo dei foe denki fa Jerusalem ben figi poeroe…</a:t>
            </a:r>
          </a:p>
          <a:p>
            <a:pPr eaLnBrk="1" hangingPunct="1"/>
            <a:r>
              <a:rPr lang="en-US" smtClean="0"/>
              <a:t>Dem Fariseeman ben gwenti – “Mi faste toe leisi na ini da wiki…”</a:t>
            </a:r>
          </a:p>
        </p:txBody>
      </p:sp>
    </p:spTree>
  </p:cSld>
  <p:clrMapOvr>
    <a:masterClrMapping/>
  </p:clrMapOvr>
  <p:transition>
    <p:dissolve/>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Footer Placeholder 4"/>
          <p:cNvSpPr>
            <a:spLocks noGrp="1"/>
          </p:cNvSpPr>
          <p:nvPr>
            <p:ph type="ftr" sz="quarter" idx="11"/>
          </p:nvPr>
        </p:nvSpPr>
        <p:spPr>
          <a:noFill/>
        </p:spPr>
        <p:txBody>
          <a:bodyPr/>
          <a:lstStyle/>
          <a:p>
            <a:r>
              <a:rPr lang="en-US" smtClean="0"/>
              <a:t>Faste nanga Begi</a:t>
            </a:r>
            <a:endParaRPr lang="en-US"/>
          </a:p>
        </p:txBody>
      </p:sp>
      <p:sp>
        <p:nvSpPr>
          <p:cNvPr id="45060" name="Slide Number Placeholder 5"/>
          <p:cNvSpPr>
            <a:spLocks noGrp="1"/>
          </p:cNvSpPr>
          <p:nvPr>
            <p:ph type="sldNum" sz="quarter" idx="12"/>
          </p:nvPr>
        </p:nvSpPr>
        <p:spPr>
          <a:noFill/>
        </p:spPr>
        <p:txBody>
          <a:bodyPr/>
          <a:lstStyle/>
          <a:p>
            <a:fld id="{F622DC66-C386-4631-9BB6-A5BF91E3CD1E}" type="slidenum">
              <a:rPr lang="en-US"/>
              <a:pPr/>
              <a:t>80</a:t>
            </a:fld>
            <a:endParaRPr lang="en-US"/>
          </a:p>
        </p:txBody>
      </p:sp>
      <p:sp>
        <p:nvSpPr>
          <p:cNvPr id="45061" name="Rectangle 2"/>
          <p:cNvSpPr>
            <a:spLocks noGrp="1" noChangeArrowheads="1"/>
          </p:cNvSpPr>
          <p:nvPr>
            <p:ph type="title"/>
          </p:nvPr>
        </p:nvSpPr>
        <p:spPr/>
        <p:txBody>
          <a:bodyPr/>
          <a:lstStyle/>
          <a:p>
            <a:pPr eaLnBrk="1" hangingPunct="1"/>
            <a:r>
              <a:rPr lang="en-US" smtClean="0"/>
              <a:t>Wan waarskow</a:t>
            </a:r>
          </a:p>
        </p:txBody>
      </p:sp>
      <p:sp>
        <p:nvSpPr>
          <p:cNvPr id="45062" name="Rectangle 3"/>
          <p:cNvSpPr>
            <a:spLocks noGrp="1" noChangeArrowheads="1"/>
          </p:cNvSpPr>
          <p:nvPr>
            <p:ph type="body" idx="1"/>
          </p:nvPr>
        </p:nvSpPr>
        <p:spPr/>
        <p:txBody>
          <a:bodyPr/>
          <a:lstStyle/>
          <a:p>
            <a:pPr eaLnBrk="1" hangingPunct="1"/>
            <a:r>
              <a:rPr lang="en-US" dirty="0" smtClean="0"/>
              <a:t>Wan </a:t>
            </a:r>
            <a:r>
              <a:rPr lang="en-US" dirty="0" err="1" smtClean="0"/>
              <a:t>sani</a:t>
            </a:r>
            <a:r>
              <a:rPr lang="en-US" dirty="0" smtClean="0"/>
              <a:t> </a:t>
            </a:r>
            <a:r>
              <a:rPr lang="en-US" dirty="0" err="1" smtClean="0"/>
              <a:t>disi</a:t>
            </a:r>
            <a:r>
              <a:rPr lang="en-US" dirty="0" smtClean="0"/>
              <a:t> no </a:t>
            </a:r>
            <a:r>
              <a:rPr lang="en-US" dirty="0" err="1" smtClean="0"/>
              <a:t>kom</a:t>
            </a:r>
            <a:r>
              <a:rPr lang="en-US" dirty="0" smtClean="0"/>
              <a:t> </a:t>
            </a:r>
            <a:r>
              <a:rPr lang="en-US" dirty="0" err="1" smtClean="0"/>
              <a:t>krin</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boekoe</a:t>
            </a:r>
            <a:r>
              <a:rPr lang="en-US" dirty="0" smtClean="0"/>
              <a:t> </a:t>
            </a:r>
            <a:r>
              <a:rPr lang="en-US" dirty="0" err="1" smtClean="0"/>
              <a:t>disi</a:t>
            </a:r>
            <a:r>
              <a:rPr lang="en-US" dirty="0" smtClean="0"/>
              <a:t> de </a:t>
            </a:r>
            <a:r>
              <a:rPr lang="en-US" dirty="0" err="1" smtClean="0"/>
              <a:t>dati</a:t>
            </a:r>
            <a:r>
              <a:rPr lang="en-US" dirty="0" smtClean="0"/>
              <a:t> </a:t>
            </a:r>
            <a:r>
              <a:rPr lang="en-US" dirty="0" err="1" smtClean="0"/>
              <a:t>joe</a:t>
            </a:r>
            <a:r>
              <a:rPr lang="en-US" dirty="0" smtClean="0"/>
              <a:t> </a:t>
            </a:r>
            <a:r>
              <a:rPr lang="en-US" dirty="0" err="1" smtClean="0"/>
              <a:t>moesoe</a:t>
            </a:r>
            <a:r>
              <a:rPr lang="en-US" dirty="0" smtClean="0"/>
              <a:t> </a:t>
            </a:r>
            <a:r>
              <a:rPr lang="en-US" dirty="0" err="1" smtClean="0"/>
              <a:t>loekoe</a:t>
            </a:r>
            <a:r>
              <a:rPr lang="en-US" dirty="0" smtClean="0"/>
              <a:t> </a:t>
            </a:r>
            <a:r>
              <a:rPr lang="en-US" dirty="0" err="1" smtClean="0"/>
              <a:t>krin</a:t>
            </a:r>
            <a:r>
              <a:rPr lang="en-US" dirty="0" smtClean="0"/>
              <a:t> foe </a:t>
            </a:r>
            <a:r>
              <a:rPr lang="en-US" dirty="0" err="1" smtClean="0"/>
              <a:t>si</a:t>
            </a:r>
            <a:r>
              <a:rPr lang="en-US" dirty="0" smtClean="0"/>
              <a:t> </a:t>
            </a:r>
            <a:r>
              <a:rPr lang="en-US" dirty="0" err="1" smtClean="0"/>
              <a:t>sortoe</a:t>
            </a:r>
            <a:r>
              <a:rPr lang="en-US" dirty="0" smtClean="0"/>
              <a:t> </a:t>
            </a:r>
            <a:r>
              <a:rPr lang="en-US" dirty="0" err="1" smtClean="0"/>
              <a:t>pramisi</a:t>
            </a:r>
            <a:r>
              <a:rPr lang="en-US" dirty="0" smtClean="0"/>
              <a:t> de foe </a:t>
            </a:r>
            <a:r>
              <a:rPr lang="en-US" dirty="0" err="1" smtClean="0"/>
              <a:t>joe</a:t>
            </a:r>
            <a:r>
              <a:rPr lang="en-US" dirty="0" smtClean="0"/>
              <a:t>.  </a:t>
            </a:r>
          </a:p>
          <a:p>
            <a:pPr eaLnBrk="1" hangingPunct="1"/>
            <a:r>
              <a:rPr lang="en-US" dirty="0" smtClean="0"/>
              <a:t>Na </a:t>
            </a:r>
            <a:r>
              <a:rPr lang="en-US" dirty="0" err="1" smtClean="0"/>
              <a:t>ini</a:t>
            </a:r>
            <a:r>
              <a:rPr lang="en-US" dirty="0" smtClean="0"/>
              <a:t> </a:t>
            </a:r>
            <a:r>
              <a:rPr lang="en-US" dirty="0" err="1" smtClean="0"/>
              <a:t>da</a:t>
            </a:r>
            <a:r>
              <a:rPr lang="en-US" dirty="0" smtClean="0"/>
              <a:t> </a:t>
            </a:r>
            <a:r>
              <a:rPr lang="en-US" dirty="0" err="1" smtClean="0"/>
              <a:t>boekoe</a:t>
            </a:r>
            <a:r>
              <a:rPr lang="en-US" dirty="0" smtClean="0"/>
              <a:t>, a </a:t>
            </a:r>
            <a:r>
              <a:rPr lang="en-US" dirty="0" err="1" smtClean="0"/>
              <a:t>taki</a:t>
            </a:r>
            <a:r>
              <a:rPr lang="en-US" dirty="0" smtClean="0"/>
              <a:t> </a:t>
            </a:r>
            <a:r>
              <a:rPr lang="en-US" dirty="0" err="1" smtClean="0"/>
              <a:t>dati</a:t>
            </a:r>
            <a:r>
              <a:rPr lang="en-US" dirty="0" smtClean="0"/>
              <a:t> ala </a:t>
            </a:r>
            <a:r>
              <a:rPr lang="en-US" dirty="0" err="1" smtClean="0"/>
              <a:t>pramisi</a:t>
            </a:r>
            <a:r>
              <a:rPr lang="en-US" dirty="0" smtClean="0"/>
              <a:t> de foe </a:t>
            </a:r>
            <a:r>
              <a:rPr lang="en-US" dirty="0" err="1" smtClean="0"/>
              <a:t>joe</a:t>
            </a:r>
            <a:r>
              <a:rPr lang="en-US" dirty="0" smtClean="0"/>
              <a:t>, ma </a:t>
            </a:r>
            <a:r>
              <a:rPr lang="en-US" dirty="0" err="1" smtClean="0"/>
              <a:t>dati</a:t>
            </a:r>
            <a:r>
              <a:rPr lang="en-US" dirty="0" smtClean="0"/>
              <a:t> no de so.  </a:t>
            </a:r>
            <a:r>
              <a:rPr lang="en-US" dirty="0" err="1" smtClean="0"/>
              <a:t>Som</a:t>
            </a:r>
            <a:r>
              <a:rPr lang="en-US" dirty="0" smtClean="0"/>
              <a:t> de </a:t>
            </a:r>
            <a:r>
              <a:rPr lang="en-US" dirty="0" err="1" smtClean="0"/>
              <a:t>gi</a:t>
            </a:r>
            <a:r>
              <a:rPr lang="en-US" dirty="0" smtClean="0"/>
              <a:t> </a:t>
            </a:r>
            <a:r>
              <a:rPr lang="en-US" dirty="0" err="1" smtClean="0"/>
              <a:t>dem</a:t>
            </a:r>
            <a:r>
              <a:rPr lang="en-US" dirty="0" smtClean="0"/>
              <a:t> </a:t>
            </a:r>
            <a:r>
              <a:rPr lang="en-US" dirty="0" err="1" smtClean="0"/>
              <a:t>Djoe</a:t>
            </a:r>
            <a:r>
              <a:rPr lang="en-US" dirty="0" smtClean="0"/>
              <a:t>, </a:t>
            </a:r>
            <a:r>
              <a:rPr lang="en-US" dirty="0" err="1" smtClean="0"/>
              <a:t>som</a:t>
            </a:r>
            <a:r>
              <a:rPr lang="en-US" dirty="0" smtClean="0"/>
              <a:t> de </a:t>
            </a:r>
            <a:r>
              <a:rPr lang="en-US" dirty="0" err="1" smtClean="0"/>
              <a:t>na</a:t>
            </a:r>
            <a:r>
              <a:rPr lang="en-US" dirty="0" smtClean="0"/>
              <a:t> </a:t>
            </a:r>
            <a:r>
              <a:rPr lang="en-US" dirty="0" err="1" smtClean="0"/>
              <a:t>ini</a:t>
            </a:r>
            <a:r>
              <a:rPr lang="en-US" dirty="0" smtClean="0"/>
              <a:t> </a:t>
            </a:r>
            <a:r>
              <a:rPr lang="en-US" dirty="0" err="1" smtClean="0"/>
              <a:t>tra</a:t>
            </a:r>
            <a:r>
              <a:rPr lang="en-US" dirty="0" smtClean="0"/>
              <a:t> </a:t>
            </a:r>
            <a:r>
              <a:rPr lang="en-US" dirty="0" err="1" smtClean="0"/>
              <a:t>dispen-satie</a:t>
            </a:r>
            <a:r>
              <a:rPr lang="en-US" dirty="0" smtClean="0"/>
              <a:t>, en </a:t>
            </a:r>
            <a:r>
              <a:rPr lang="en-US" dirty="0" err="1" smtClean="0"/>
              <a:t>som</a:t>
            </a:r>
            <a:r>
              <a:rPr lang="en-US" dirty="0" smtClean="0"/>
              <a:t> </a:t>
            </a:r>
            <a:r>
              <a:rPr lang="en-US" dirty="0" err="1" smtClean="0"/>
              <a:t>abi</a:t>
            </a:r>
            <a:r>
              <a:rPr lang="en-US" dirty="0" smtClean="0"/>
              <a:t> </a:t>
            </a:r>
            <a:r>
              <a:rPr lang="en-US" dirty="0" err="1" smtClean="0"/>
              <a:t>voorwaarden</a:t>
            </a:r>
            <a:r>
              <a:rPr lang="en-US" dirty="0" smtClean="0"/>
              <a:t> </a:t>
            </a:r>
            <a:r>
              <a:rPr lang="en-US" dirty="0" err="1" smtClean="0"/>
              <a:t>disi</a:t>
            </a:r>
            <a:r>
              <a:rPr lang="en-US" dirty="0" smtClean="0"/>
              <a:t> </a:t>
            </a:r>
            <a:r>
              <a:rPr lang="en-US" dirty="0" err="1" smtClean="0"/>
              <a:t>joe</a:t>
            </a:r>
            <a:r>
              <a:rPr lang="en-US" dirty="0" smtClean="0"/>
              <a:t> </a:t>
            </a:r>
            <a:r>
              <a:rPr lang="en-US" dirty="0" err="1" smtClean="0"/>
              <a:t>moesoe</a:t>
            </a:r>
            <a:r>
              <a:rPr lang="en-US" dirty="0" smtClean="0"/>
              <a:t> </a:t>
            </a:r>
            <a:r>
              <a:rPr lang="en-US" dirty="0" err="1" smtClean="0"/>
              <a:t>miti</a:t>
            </a:r>
            <a:r>
              <a:rPr lang="en-US" dirty="0" smtClean="0"/>
              <a:t> </a:t>
            </a:r>
            <a:r>
              <a:rPr lang="en-US" dirty="0" err="1" smtClean="0"/>
              <a:t>fosi</a:t>
            </a:r>
            <a:r>
              <a:rPr lang="en-US" dirty="0" smtClean="0"/>
              <a:t>.</a:t>
            </a:r>
          </a:p>
        </p:txBody>
      </p:sp>
    </p:spTree>
  </p:cSld>
  <p:clrMapOvr>
    <a:masterClrMapping/>
  </p:clrMapOvr>
  <p:transition>
    <p:dissolve/>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719138" y="2205038"/>
            <a:ext cx="7772400" cy="1143000"/>
          </a:xfrm>
        </p:spPr>
        <p:txBody>
          <a:bodyPr/>
          <a:lstStyle/>
          <a:p>
            <a:pPr algn="ctr"/>
            <a:r>
              <a:rPr lang="en-US" sz="5400" b="1" dirty="0" err="1">
                <a:solidFill>
                  <a:schemeClr val="folHlink"/>
                </a:solidFill>
                <a:effectLst>
                  <a:outerShdw blurRad="38100" dist="38100" dir="2700000" algn="tl">
                    <a:srgbClr val="C0C0C0"/>
                  </a:outerShdw>
                </a:effectLst>
              </a:rPr>
              <a:t>Bijbel</a:t>
            </a:r>
            <a:r>
              <a:rPr lang="en-US" sz="5400" b="1" dirty="0">
                <a:solidFill>
                  <a:schemeClr val="folHlink"/>
                </a:solidFill>
                <a:effectLst>
                  <a:outerShdw blurRad="38100" dist="38100" dir="2700000" algn="tl">
                    <a:srgbClr val="C0C0C0"/>
                  </a:outerShdw>
                </a:effectLst>
              </a:rPr>
              <a:t> Baptist </a:t>
            </a:r>
            <a:r>
              <a:rPr lang="en-US" sz="5400" b="1" dirty="0" err="1">
                <a:solidFill>
                  <a:schemeClr val="folHlink"/>
                </a:solidFill>
                <a:effectLst>
                  <a:outerShdw blurRad="38100" dist="38100" dir="2700000" algn="tl">
                    <a:srgbClr val="C0C0C0"/>
                  </a:outerShdw>
                </a:effectLst>
              </a:rPr>
              <a:t>Kerk</a:t>
            </a:r>
            <a:r>
              <a:rPr lang="en-US" sz="5400" b="1" dirty="0">
                <a:solidFill>
                  <a:schemeClr val="accent2"/>
                </a:solidFill>
              </a:rPr>
              <a:t/>
            </a:r>
            <a:br>
              <a:rPr lang="en-US" sz="5400" b="1" dirty="0">
                <a:solidFill>
                  <a:schemeClr val="accent2"/>
                </a:solidFill>
              </a:rPr>
            </a:br>
            <a:r>
              <a:rPr lang="en-US" sz="5400" b="1" dirty="0">
                <a:solidFill>
                  <a:schemeClr val="accent2"/>
                </a:solidFill>
              </a:rPr>
              <a:t>Module </a:t>
            </a:r>
            <a:r>
              <a:rPr lang="en-US" sz="5400" b="1" dirty="0" smtClean="0">
                <a:solidFill>
                  <a:schemeClr val="accent2"/>
                </a:solidFill>
              </a:rPr>
              <a:t>VII </a:t>
            </a:r>
            <a:r>
              <a:rPr lang="en-US" sz="5400" b="1" dirty="0">
                <a:solidFill>
                  <a:schemeClr val="accent2"/>
                </a:solidFill>
              </a:rPr>
              <a:t>- </a:t>
            </a:r>
            <a:r>
              <a:rPr lang="en-US" sz="5400" b="1" dirty="0" err="1">
                <a:solidFill>
                  <a:schemeClr val="accent2"/>
                </a:solidFill>
              </a:rPr>
              <a:t>Begi</a:t>
            </a:r>
            <a:endParaRPr lang="en-US" sz="5400" b="1" dirty="0">
              <a:solidFill>
                <a:schemeClr val="accent2"/>
              </a:solidFill>
            </a:endParaRPr>
          </a:p>
        </p:txBody>
      </p:sp>
      <p:sp>
        <p:nvSpPr>
          <p:cNvPr id="264195" name="Rectangle 3"/>
          <p:cNvSpPr>
            <a:spLocks noGrp="1" noChangeArrowheads="1"/>
          </p:cNvSpPr>
          <p:nvPr>
            <p:ph type="subTitle" idx="1"/>
          </p:nvPr>
        </p:nvSpPr>
        <p:spPr>
          <a:xfrm>
            <a:off x="287338" y="5049838"/>
            <a:ext cx="5638800" cy="1038225"/>
          </a:xfrm>
        </p:spPr>
        <p:txBody>
          <a:bodyPr/>
          <a:lstStyle/>
          <a:p>
            <a:r>
              <a:rPr lang="en-US" sz="2400"/>
              <a:t>Robert D. Patton</a:t>
            </a:r>
          </a:p>
        </p:txBody>
      </p:sp>
    </p:spTree>
  </p:cSld>
  <p:clrMapOvr>
    <a:masterClrMapping/>
  </p:clrMapOvr>
  <p:transition>
    <p:dissolve/>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ctrTitle"/>
          </p:nvPr>
        </p:nvSpPr>
        <p:spPr>
          <a:xfrm>
            <a:off x="719138" y="2205038"/>
            <a:ext cx="7772400" cy="1143000"/>
          </a:xfrm>
        </p:spPr>
        <p:txBody>
          <a:bodyPr/>
          <a:lstStyle/>
          <a:p>
            <a:pPr algn="ctr"/>
            <a:r>
              <a:rPr lang="en-US" sz="5400" b="1">
                <a:solidFill>
                  <a:schemeClr val="folHlink"/>
                </a:solidFill>
                <a:effectLst>
                  <a:outerShdw blurRad="38100" dist="38100" dir="2700000" algn="tl">
                    <a:srgbClr val="C0C0C0"/>
                  </a:outerShdw>
                </a:effectLst>
              </a:rPr>
              <a:t>Bijbel Baptist Kerk</a:t>
            </a:r>
            <a:r>
              <a:rPr lang="en-US" sz="5400" b="1">
                <a:solidFill>
                  <a:schemeClr val="accent2"/>
                </a:solidFill>
              </a:rPr>
              <a:t/>
            </a:r>
            <a:br>
              <a:rPr lang="en-US" sz="5400" b="1">
                <a:solidFill>
                  <a:schemeClr val="accent2"/>
                </a:solidFill>
              </a:rPr>
            </a:br>
            <a:r>
              <a:rPr lang="en-US" sz="5400" b="1">
                <a:solidFill>
                  <a:schemeClr val="accent2"/>
                </a:solidFill>
              </a:rPr>
              <a:t>Da Ministrie foe </a:t>
            </a:r>
            <a:br>
              <a:rPr lang="en-US" sz="5400" b="1">
                <a:solidFill>
                  <a:schemeClr val="accent2"/>
                </a:solidFill>
              </a:rPr>
            </a:br>
            <a:r>
              <a:rPr lang="en-US" sz="5400" b="1">
                <a:solidFill>
                  <a:schemeClr val="accent2"/>
                </a:solidFill>
              </a:rPr>
              <a:t>Begi Gi Trawan</a:t>
            </a:r>
          </a:p>
        </p:txBody>
      </p:sp>
      <p:sp>
        <p:nvSpPr>
          <p:cNvPr id="116739" name="Rectangle 3"/>
          <p:cNvSpPr>
            <a:spLocks noGrp="1" noChangeArrowheads="1"/>
          </p:cNvSpPr>
          <p:nvPr>
            <p:ph type="subTitle" idx="1"/>
          </p:nvPr>
        </p:nvSpPr>
        <p:spPr>
          <a:xfrm>
            <a:off x="-973138" y="5553075"/>
            <a:ext cx="5638801" cy="1038225"/>
          </a:xfrm>
        </p:spPr>
        <p:txBody>
          <a:bodyPr/>
          <a:lstStyle/>
          <a:p>
            <a:r>
              <a:rPr lang="en-US" sz="2400"/>
              <a:t>Auteur: Andrew Murray</a:t>
            </a:r>
          </a:p>
        </p:txBody>
      </p:sp>
    </p:spTree>
  </p:cSld>
  <p:clrMapOvr>
    <a:masterClrMapping/>
  </p:clrMapOvr>
  <p:transition>
    <p:dissolve/>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88C8C5F3-4E24-403E-94F7-92E869D04920}" type="slidenum">
              <a:rPr lang="en-US"/>
              <a:pPr/>
              <a:t>83</a:t>
            </a:fld>
            <a:endParaRPr lang="en-US"/>
          </a:p>
        </p:txBody>
      </p:sp>
      <p:sp>
        <p:nvSpPr>
          <p:cNvPr id="649218" name="Rectangle 2"/>
          <p:cNvSpPr>
            <a:spLocks noGrp="1" noChangeArrowheads="1"/>
          </p:cNvSpPr>
          <p:nvPr>
            <p:ph type="title"/>
          </p:nvPr>
        </p:nvSpPr>
        <p:spPr/>
        <p:txBody>
          <a:bodyPr/>
          <a:lstStyle/>
          <a:p>
            <a:r>
              <a:rPr lang="en-US"/>
              <a:t>Da fosi boekoe ben abi wantoe beginsel</a:t>
            </a:r>
          </a:p>
        </p:txBody>
      </p:sp>
      <p:sp>
        <p:nvSpPr>
          <p:cNvPr id="649219" name="Rectangle 3"/>
          <p:cNvSpPr>
            <a:spLocks noGrp="1" noChangeArrowheads="1"/>
          </p:cNvSpPr>
          <p:nvPr>
            <p:ph type="body" idx="1"/>
          </p:nvPr>
        </p:nvSpPr>
        <p:spPr/>
        <p:txBody>
          <a:bodyPr/>
          <a:lstStyle/>
          <a:p>
            <a:r>
              <a:rPr lang="en-US"/>
              <a:t>Gado antwoord begi</a:t>
            </a:r>
          </a:p>
          <a:p>
            <a:r>
              <a:rPr lang="en-US"/>
              <a:t>Gado jere da begi foe da soema disi gi hemsrefi totaal abra na Hem</a:t>
            </a:r>
          </a:p>
        </p:txBody>
      </p:sp>
    </p:spTree>
  </p:cSld>
  <p:clrMapOvr>
    <a:masterClrMapping/>
  </p:clrMapOvr>
  <p:transition>
    <p:dissolve/>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44D7ED59-C402-47F0-B54F-8318D61789E7}" type="slidenum">
              <a:rPr lang="en-US"/>
              <a:pPr/>
              <a:t>84</a:t>
            </a:fld>
            <a:endParaRPr lang="en-US"/>
          </a:p>
        </p:txBody>
      </p:sp>
      <p:sp>
        <p:nvSpPr>
          <p:cNvPr id="651266" name="Rectangle 2"/>
          <p:cNvSpPr>
            <a:spLocks noGrp="1" noChangeArrowheads="1"/>
          </p:cNvSpPr>
          <p:nvPr>
            <p:ph type="title"/>
          </p:nvPr>
        </p:nvSpPr>
        <p:spPr/>
        <p:txBody>
          <a:bodyPr/>
          <a:lstStyle/>
          <a:p>
            <a:r>
              <a:rPr lang="en-US"/>
              <a:t>Toe njoen beginsel nanga da boekoe disi</a:t>
            </a:r>
          </a:p>
        </p:txBody>
      </p:sp>
      <p:sp>
        <p:nvSpPr>
          <p:cNvPr id="651267" name="Rectangle 3"/>
          <p:cNvSpPr>
            <a:spLocks noGrp="1" noChangeArrowheads="1"/>
          </p:cNvSpPr>
          <p:nvPr>
            <p:ph type="body" idx="1"/>
          </p:nvPr>
        </p:nvSpPr>
        <p:spPr/>
        <p:txBody>
          <a:bodyPr/>
          <a:lstStyle/>
          <a:p>
            <a:r>
              <a:rPr lang="en-US"/>
              <a:t>Gado wani begi foe de da krakti disi Gado gebruiki gi hem kerki</a:t>
            </a:r>
          </a:p>
          <a:p>
            <a:pPr lvl="1"/>
            <a:r>
              <a:rPr lang="en-US"/>
              <a:t>Wi moesoe surrender 100% na Kristus</a:t>
            </a:r>
          </a:p>
          <a:p>
            <a:r>
              <a:rPr lang="en-US"/>
              <a:t>Wi doe wi wroko soso doro begi gi trawan</a:t>
            </a:r>
          </a:p>
        </p:txBody>
      </p:sp>
    </p:spTree>
  </p:cSld>
  <p:clrMapOvr>
    <a:masterClrMapping/>
  </p:clrMapOvr>
  <p:transition>
    <p:dissolve/>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A76C1DAD-CD61-4F3F-B9CA-371E2766CDDE}" type="slidenum">
              <a:rPr lang="en-US"/>
              <a:pPr/>
              <a:t>85</a:t>
            </a:fld>
            <a:endParaRPr lang="en-US"/>
          </a:p>
        </p:txBody>
      </p:sp>
      <p:sp>
        <p:nvSpPr>
          <p:cNvPr id="653314" name="Rectangle 2"/>
          <p:cNvSpPr>
            <a:spLocks noGrp="1" noChangeArrowheads="1"/>
          </p:cNvSpPr>
          <p:nvPr>
            <p:ph type="title"/>
          </p:nvPr>
        </p:nvSpPr>
        <p:spPr/>
        <p:txBody>
          <a:bodyPr/>
          <a:lstStyle/>
          <a:p>
            <a:r>
              <a:rPr lang="en-US"/>
              <a:t>Toe bigi begi pramisi</a:t>
            </a:r>
          </a:p>
        </p:txBody>
      </p:sp>
      <p:sp>
        <p:nvSpPr>
          <p:cNvPr id="653315" name="Rectangle 3"/>
          <p:cNvSpPr>
            <a:spLocks noGrp="1" noChangeArrowheads="1"/>
          </p:cNvSpPr>
          <p:nvPr>
            <p:ph type="body" idx="1"/>
          </p:nvPr>
        </p:nvSpPr>
        <p:spPr/>
        <p:txBody>
          <a:bodyPr/>
          <a:lstStyle/>
          <a:p>
            <a:r>
              <a:rPr lang="en-US" b="1"/>
              <a:t>Jn. 14:14 Efoe oen aksi iniwan sani ini Mi nem, Mi sa doe dati.</a:t>
            </a:r>
          </a:p>
          <a:p>
            <a:r>
              <a:rPr lang="en-US" b="1"/>
              <a:t>Mk. 11:24 Foe dat'ede Mi taki gi oen taki: Sortoe sani oen wani te oen begi, bribi dati oen sa kisi dem, en oen sa abi dem.</a:t>
            </a:r>
          </a:p>
        </p:txBody>
      </p:sp>
    </p:spTree>
  </p:cSld>
  <p:clrMapOvr>
    <a:masterClrMapping/>
  </p:clrMapOvr>
  <p:transition>
    <p:dissolve/>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CEA98891-4E3B-41C8-B5E0-D0B169603492}" type="slidenum">
              <a:rPr lang="en-US"/>
              <a:pPr/>
              <a:t>86</a:t>
            </a:fld>
            <a:endParaRPr lang="en-US"/>
          </a:p>
        </p:txBody>
      </p:sp>
      <p:sp>
        <p:nvSpPr>
          <p:cNvPr id="655362" name="Rectangle 2"/>
          <p:cNvSpPr>
            <a:spLocks noGrp="1" noChangeArrowheads="1"/>
          </p:cNvSpPr>
          <p:nvPr>
            <p:ph type="title"/>
          </p:nvPr>
        </p:nvSpPr>
        <p:spPr/>
        <p:txBody>
          <a:bodyPr/>
          <a:lstStyle/>
          <a:p>
            <a:r>
              <a:rPr lang="en-US"/>
              <a:t>Toe bigi voorwaarden</a:t>
            </a:r>
          </a:p>
        </p:txBody>
      </p:sp>
      <p:sp>
        <p:nvSpPr>
          <p:cNvPr id="655363" name="Rectangle 3"/>
          <p:cNvSpPr>
            <a:spLocks noGrp="1" noChangeArrowheads="1"/>
          </p:cNvSpPr>
          <p:nvPr>
            <p:ph type="body" idx="1"/>
          </p:nvPr>
        </p:nvSpPr>
        <p:spPr/>
        <p:txBody>
          <a:bodyPr/>
          <a:lstStyle/>
          <a:p>
            <a:r>
              <a:rPr lang="en-US" sz="2800" b="1"/>
              <a:t>Jn. 15:7  </a:t>
            </a:r>
            <a:r>
              <a:rPr lang="en-US" sz="2800" b="1">
                <a:solidFill>
                  <a:schemeClr val="accent2"/>
                </a:solidFill>
              </a:rPr>
              <a:t>Efoe oen tan na Mi ini</a:t>
            </a:r>
            <a:r>
              <a:rPr lang="en-US" sz="2800" b="1"/>
              <a:t>, en Mi woortoe tan na oen ini, dan oen sa aksi san oen wani, en dati sa pasa gi oen.</a:t>
            </a:r>
            <a:endParaRPr lang="en-US" sz="2800"/>
          </a:p>
          <a:p>
            <a:r>
              <a:rPr lang="en-US" sz="2800" b="1"/>
              <a:t>Jn. 15:16</a:t>
            </a:r>
            <a:r>
              <a:rPr lang="en-US" sz="2800"/>
              <a:t> </a:t>
            </a:r>
            <a:r>
              <a:rPr lang="en-US" sz="2800" b="1"/>
              <a:t>Oen no ben verkisi Mi, ma Mi ben verkisi oen, en Mi ben poti oen so dati oen sa go en meki froktoe, en dati oen froktoe sa tan; </a:t>
            </a:r>
            <a:r>
              <a:rPr lang="en-US" sz="2800" b="1">
                <a:solidFill>
                  <a:schemeClr val="accent2"/>
                </a:solidFill>
              </a:rPr>
              <a:t>foe iniwan sani disi oen sa aksi da Tata na ini Mi nem</a:t>
            </a:r>
            <a:r>
              <a:rPr lang="en-US" sz="2800" b="1"/>
              <a:t>, dati A sa man gi oen.</a:t>
            </a:r>
          </a:p>
        </p:txBody>
      </p:sp>
    </p:spTree>
  </p:cSld>
  <p:clrMapOvr>
    <a:masterClrMapping/>
  </p:clrMapOvr>
  <p:transition>
    <p:dissolve/>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0F2DC064-385F-4E50-9843-4B955B86E661}" type="slidenum">
              <a:rPr lang="en-US"/>
              <a:pPr/>
              <a:t>87</a:t>
            </a:fld>
            <a:endParaRPr lang="en-US"/>
          </a:p>
        </p:txBody>
      </p:sp>
      <p:sp>
        <p:nvSpPr>
          <p:cNvPr id="657410" name="Rectangle 2"/>
          <p:cNvSpPr>
            <a:spLocks noGrp="1" noChangeArrowheads="1"/>
          </p:cNvSpPr>
          <p:nvPr>
            <p:ph type="title"/>
          </p:nvPr>
        </p:nvSpPr>
        <p:spPr/>
        <p:txBody>
          <a:bodyPr/>
          <a:lstStyle/>
          <a:p>
            <a:r>
              <a:rPr lang="en-US"/>
              <a:t>Toe bigi voorwaarden</a:t>
            </a:r>
          </a:p>
        </p:txBody>
      </p:sp>
      <p:sp>
        <p:nvSpPr>
          <p:cNvPr id="657411" name="Rectangle 3"/>
          <p:cNvSpPr>
            <a:spLocks noGrp="1" noChangeArrowheads="1"/>
          </p:cNvSpPr>
          <p:nvPr>
            <p:ph type="body" idx="1"/>
          </p:nvPr>
        </p:nvSpPr>
        <p:spPr/>
        <p:txBody>
          <a:bodyPr/>
          <a:lstStyle/>
          <a:p>
            <a:r>
              <a:rPr lang="en-US" b="1"/>
              <a:t>Jn. 16:23. En na da dei dati, oen no sa aksi Mi noti. Troe, troe, Mi taki gi oen taki: Alasani disi </a:t>
            </a:r>
            <a:r>
              <a:rPr lang="en-US" b="1">
                <a:solidFill>
                  <a:schemeClr val="accent2"/>
                </a:solidFill>
              </a:rPr>
              <a:t>oen sa aksi da Tata na ini Mi nem</a:t>
            </a:r>
            <a:r>
              <a:rPr lang="en-US" b="1"/>
              <a:t>, dati A sa gi oen.  24. </a:t>
            </a:r>
            <a:r>
              <a:rPr lang="en-US" b="1">
                <a:solidFill>
                  <a:schemeClr val="accent2"/>
                </a:solidFill>
              </a:rPr>
              <a:t>Fosi oen no ben aksi wan sani na ini Mi nem; aksi, en oen sa kisi, foe oen prisiri sa de foeroe</a:t>
            </a:r>
            <a:r>
              <a:rPr lang="en-US" b="1"/>
              <a:t>.</a:t>
            </a:r>
          </a:p>
        </p:txBody>
      </p:sp>
    </p:spTree>
  </p:cSld>
  <p:clrMapOvr>
    <a:masterClrMapping/>
  </p:clrMapOvr>
  <p:transition>
    <p:dissolve/>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4CC388DD-2C4E-40F2-A190-F76997051BC4}" type="slidenum">
              <a:rPr lang="en-US"/>
              <a:pPr/>
              <a:t>88</a:t>
            </a:fld>
            <a:endParaRPr lang="en-US"/>
          </a:p>
        </p:txBody>
      </p:sp>
      <p:sp>
        <p:nvSpPr>
          <p:cNvPr id="659458" name="Rectangle 2"/>
          <p:cNvSpPr>
            <a:spLocks noGrp="1" noChangeArrowheads="1"/>
          </p:cNvSpPr>
          <p:nvPr>
            <p:ph type="title"/>
          </p:nvPr>
        </p:nvSpPr>
        <p:spPr/>
        <p:txBody>
          <a:bodyPr/>
          <a:lstStyle/>
          <a:p>
            <a:r>
              <a:rPr lang="en-US"/>
              <a:t>Begi mankeri</a:t>
            </a:r>
          </a:p>
        </p:txBody>
      </p:sp>
      <p:sp>
        <p:nvSpPr>
          <p:cNvPr id="659459" name="Rectangle 3"/>
          <p:cNvSpPr>
            <a:spLocks noGrp="1" noChangeArrowheads="1"/>
          </p:cNvSpPr>
          <p:nvPr>
            <p:ph type="body" idx="1"/>
          </p:nvPr>
        </p:nvSpPr>
        <p:spPr/>
        <p:txBody>
          <a:bodyPr/>
          <a:lstStyle/>
          <a:p>
            <a:pPr>
              <a:lnSpc>
                <a:spcPct val="90000"/>
              </a:lnSpc>
            </a:pPr>
            <a:r>
              <a:rPr lang="en-US" sz="2800" b="1" dirty="0" err="1"/>
              <a:t>Jak</a:t>
            </a:r>
            <a:r>
              <a:rPr lang="en-US" sz="2800" b="1" dirty="0"/>
              <a:t>. 4:2  </a:t>
            </a:r>
            <a:r>
              <a:rPr lang="en-US" sz="2800" b="1" dirty="0" err="1"/>
              <a:t>Oen</a:t>
            </a:r>
            <a:r>
              <a:rPr lang="en-US" sz="2800" b="1" dirty="0"/>
              <a:t> </a:t>
            </a:r>
            <a:r>
              <a:rPr lang="en-US" sz="2800" b="1" dirty="0" err="1"/>
              <a:t>lostoe</a:t>
            </a:r>
            <a:r>
              <a:rPr lang="en-US" sz="2800" b="1" dirty="0"/>
              <a:t>, en </a:t>
            </a:r>
            <a:r>
              <a:rPr lang="en-US" sz="2800" b="1" dirty="0" err="1"/>
              <a:t>oen</a:t>
            </a:r>
            <a:r>
              <a:rPr lang="en-US" sz="2800" b="1" dirty="0"/>
              <a:t> no </a:t>
            </a:r>
            <a:r>
              <a:rPr lang="en-US" sz="2800" b="1" dirty="0" err="1"/>
              <a:t>abi</a:t>
            </a:r>
            <a:r>
              <a:rPr lang="en-US" sz="2800" b="1" dirty="0"/>
              <a:t>; </a:t>
            </a:r>
            <a:r>
              <a:rPr lang="en-US" sz="2800" b="1" dirty="0" err="1"/>
              <a:t>oen</a:t>
            </a:r>
            <a:r>
              <a:rPr lang="en-US" sz="2800" b="1" dirty="0"/>
              <a:t> </a:t>
            </a:r>
            <a:r>
              <a:rPr lang="en-US" sz="2800" b="1" dirty="0" err="1"/>
              <a:t>kiri</a:t>
            </a:r>
            <a:r>
              <a:rPr lang="en-US" sz="2800" b="1" dirty="0"/>
              <a:t>, en </a:t>
            </a:r>
            <a:r>
              <a:rPr lang="en-US" sz="2800" b="1" dirty="0" err="1"/>
              <a:t>oen</a:t>
            </a:r>
            <a:r>
              <a:rPr lang="en-US" sz="2800" b="1" dirty="0"/>
              <a:t> </a:t>
            </a:r>
            <a:r>
              <a:rPr lang="en-US" sz="2800" b="1" dirty="0" err="1"/>
              <a:t>wani</a:t>
            </a:r>
            <a:r>
              <a:rPr lang="en-US" sz="2800" b="1" dirty="0"/>
              <a:t> foe </a:t>
            </a:r>
            <a:r>
              <a:rPr lang="en-US" sz="2800" b="1" dirty="0" err="1"/>
              <a:t>abi</a:t>
            </a:r>
            <a:r>
              <a:rPr lang="en-US" sz="2800" b="1" dirty="0"/>
              <a:t> </a:t>
            </a:r>
            <a:r>
              <a:rPr lang="en-US" sz="2800" b="1" dirty="0" err="1"/>
              <a:t>sani</a:t>
            </a:r>
            <a:r>
              <a:rPr lang="en-US" sz="2800" b="1" dirty="0"/>
              <a:t>, en </a:t>
            </a:r>
            <a:r>
              <a:rPr lang="en-US" sz="2800" b="1" dirty="0" err="1"/>
              <a:t>oen</a:t>
            </a:r>
            <a:r>
              <a:rPr lang="en-US" sz="2800" b="1" dirty="0"/>
              <a:t> no man </a:t>
            </a:r>
            <a:r>
              <a:rPr lang="en-US" sz="2800" b="1" dirty="0" err="1"/>
              <a:t>kisi</a:t>
            </a:r>
            <a:r>
              <a:rPr lang="en-US" sz="2800" b="1" dirty="0"/>
              <a:t> </a:t>
            </a:r>
            <a:r>
              <a:rPr lang="en-US" sz="2800" b="1" dirty="0" err="1"/>
              <a:t>dem</a:t>
            </a:r>
            <a:r>
              <a:rPr lang="en-US" sz="2800" b="1" dirty="0"/>
              <a:t>; </a:t>
            </a:r>
            <a:r>
              <a:rPr lang="en-US" sz="2800" b="1" dirty="0" err="1"/>
              <a:t>oen</a:t>
            </a:r>
            <a:r>
              <a:rPr lang="en-US" sz="2800" b="1" dirty="0"/>
              <a:t> </a:t>
            </a:r>
            <a:r>
              <a:rPr lang="en-US" sz="2800" b="1" dirty="0" err="1"/>
              <a:t>stree</a:t>
            </a:r>
            <a:r>
              <a:rPr lang="en-US" sz="2800" b="1" dirty="0"/>
              <a:t> en </a:t>
            </a:r>
            <a:r>
              <a:rPr lang="en-US" sz="2800" b="1" dirty="0" err="1"/>
              <a:t>feti</a:t>
            </a:r>
            <a:r>
              <a:rPr lang="en-US" sz="2800" b="1" dirty="0"/>
              <a:t>, </a:t>
            </a:r>
            <a:r>
              <a:rPr lang="en-US" sz="2800" b="1" dirty="0" err="1">
                <a:solidFill>
                  <a:schemeClr val="accent2"/>
                </a:solidFill>
              </a:rPr>
              <a:t>tokoe</a:t>
            </a:r>
            <a:r>
              <a:rPr lang="en-US" sz="2800" b="1" dirty="0">
                <a:solidFill>
                  <a:schemeClr val="accent2"/>
                </a:solidFill>
              </a:rPr>
              <a:t> </a:t>
            </a:r>
            <a:r>
              <a:rPr lang="en-US" sz="2800" b="1" dirty="0" err="1">
                <a:solidFill>
                  <a:schemeClr val="accent2"/>
                </a:solidFill>
              </a:rPr>
              <a:t>oen</a:t>
            </a:r>
            <a:r>
              <a:rPr lang="en-US" sz="2800" b="1" dirty="0">
                <a:solidFill>
                  <a:schemeClr val="accent2"/>
                </a:solidFill>
              </a:rPr>
              <a:t> no </a:t>
            </a:r>
            <a:r>
              <a:rPr lang="en-US" sz="2800" b="1" dirty="0" err="1">
                <a:solidFill>
                  <a:schemeClr val="accent2"/>
                </a:solidFill>
              </a:rPr>
              <a:t>abi</a:t>
            </a:r>
            <a:r>
              <a:rPr lang="en-US" sz="2800" b="1" dirty="0">
                <a:solidFill>
                  <a:schemeClr val="accent2"/>
                </a:solidFill>
              </a:rPr>
              <a:t>, </a:t>
            </a:r>
            <a:r>
              <a:rPr lang="en-US" sz="2800" b="1" dirty="0" err="1">
                <a:solidFill>
                  <a:schemeClr val="accent2"/>
                </a:solidFill>
              </a:rPr>
              <a:t>bikasi</a:t>
            </a:r>
            <a:r>
              <a:rPr lang="en-US" sz="2800" b="1" dirty="0">
                <a:solidFill>
                  <a:schemeClr val="accent2"/>
                </a:solidFill>
              </a:rPr>
              <a:t> </a:t>
            </a:r>
            <a:r>
              <a:rPr lang="en-US" sz="2800" b="1" dirty="0" err="1">
                <a:solidFill>
                  <a:schemeClr val="accent2"/>
                </a:solidFill>
              </a:rPr>
              <a:t>oen</a:t>
            </a:r>
            <a:r>
              <a:rPr lang="en-US" sz="2800" b="1" dirty="0">
                <a:solidFill>
                  <a:schemeClr val="accent2"/>
                </a:solidFill>
              </a:rPr>
              <a:t> no </a:t>
            </a:r>
            <a:r>
              <a:rPr lang="en-US" sz="2800" b="1" dirty="0" err="1">
                <a:solidFill>
                  <a:schemeClr val="accent2"/>
                </a:solidFill>
              </a:rPr>
              <a:t>aksi</a:t>
            </a:r>
            <a:r>
              <a:rPr lang="en-US" sz="2800" b="1" dirty="0"/>
              <a:t>.</a:t>
            </a:r>
          </a:p>
          <a:p>
            <a:pPr>
              <a:lnSpc>
                <a:spcPct val="90000"/>
              </a:lnSpc>
            </a:pPr>
            <a:r>
              <a:rPr lang="en-US" sz="2800" b="1" dirty="0" err="1"/>
              <a:t>Jesaja</a:t>
            </a:r>
            <a:r>
              <a:rPr lang="en-US" sz="2800" b="1" dirty="0"/>
              <a:t> </a:t>
            </a:r>
            <a:r>
              <a:rPr lang="en-US" sz="2800" b="1" dirty="0" smtClean="0"/>
              <a:t>59:16 En </a:t>
            </a:r>
            <a:r>
              <a:rPr lang="en-US" sz="2800" b="1" dirty="0"/>
              <a:t>A </a:t>
            </a:r>
            <a:r>
              <a:rPr lang="en-US" sz="2800" b="1" dirty="0" err="1"/>
              <a:t>ben</a:t>
            </a:r>
            <a:r>
              <a:rPr lang="en-US" sz="2800" b="1" dirty="0"/>
              <a:t> </a:t>
            </a:r>
            <a:r>
              <a:rPr lang="en-US" sz="2800" b="1" dirty="0" err="1"/>
              <a:t>si</a:t>
            </a:r>
            <a:r>
              <a:rPr lang="en-US" sz="2800" b="1" dirty="0"/>
              <a:t> </a:t>
            </a:r>
            <a:r>
              <a:rPr lang="en-US" sz="2800" b="1" dirty="0" err="1"/>
              <a:t>dati</a:t>
            </a:r>
            <a:r>
              <a:rPr lang="en-US" sz="2800" b="1" dirty="0"/>
              <a:t> no wan </a:t>
            </a:r>
            <a:r>
              <a:rPr lang="en-US" sz="2800" b="1" dirty="0" err="1"/>
              <a:t>soema</a:t>
            </a:r>
            <a:r>
              <a:rPr lang="en-US" sz="2800" b="1" dirty="0"/>
              <a:t> </a:t>
            </a:r>
            <a:r>
              <a:rPr lang="en-US" sz="2800" b="1" dirty="0" err="1"/>
              <a:t>ben</a:t>
            </a:r>
            <a:r>
              <a:rPr lang="en-US" sz="2800" b="1" dirty="0"/>
              <a:t> de, en A </a:t>
            </a:r>
            <a:r>
              <a:rPr lang="en-US" sz="2800" b="1" dirty="0" err="1"/>
              <a:t>ben</a:t>
            </a:r>
            <a:r>
              <a:rPr lang="en-US" sz="2800" b="1" dirty="0"/>
              <a:t> </a:t>
            </a:r>
            <a:r>
              <a:rPr lang="en-US" sz="2800" b="1" dirty="0" err="1"/>
              <a:t>verwondroe</a:t>
            </a:r>
            <a:r>
              <a:rPr lang="en-US" sz="2800" b="1" dirty="0"/>
              <a:t> </a:t>
            </a:r>
            <a:r>
              <a:rPr lang="en-US" sz="2800" b="1" dirty="0" err="1"/>
              <a:t>dati</a:t>
            </a:r>
            <a:r>
              <a:rPr lang="en-US" sz="2800" b="1" dirty="0"/>
              <a:t> </a:t>
            </a:r>
            <a:r>
              <a:rPr lang="en-US" sz="2800" b="1" dirty="0">
                <a:solidFill>
                  <a:schemeClr val="accent2"/>
                </a:solidFill>
              </a:rPr>
              <a:t>no wan </a:t>
            </a:r>
            <a:r>
              <a:rPr lang="en-US" sz="2800" b="1" dirty="0" err="1">
                <a:solidFill>
                  <a:schemeClr val="accent2"/>
                </a:solidFill>
              </a:rPr>
              <a:t>soema</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de foe </a:t>
            </a:r>
            <a:r>
              <a:rPr lang="en-US" sz="2800" b="1" dirty="0" err="1">
                <a:solidFill>
                  <a:schemeClr val="accent2"/>
                </a:solidFill>
              </a:rPr>
              <a:t>begi</a:t>
            </a:r>
            <a:r>
              <a:rPr lang="en-US" sz="2800" b="1" dirty="0">
                <a:solidFill>
                  <a:schemeClr val="accent2"/>
                </a:solidFill>
              </a:rPr>
              <a:t> </a:t>
            </a:r>
            <a:r>
              <a:rPr lang="en-US" sz="2800" b="1" dirty="0" err="1">
                <a:solidFill>
                  <a:schemeClr val="accent2"/>
                </a:solidFill>
              </a:rPr>
              <a:t>gi</a:t>
            </a:r>
            <a:r>
              <a:rPr lang="en-US" sz="2800" b="1" dirty="0">
                <a:solidFill>
                  <a:schemeClr val="accent2"/>
                </a:solidFill>
              </a:rPr>
              <a:t> </a:t>
            </a:r>
            <a:r>
              <a:rPr lang="en-US" sz="2800" b="1" dirty="0" err="1">
                <a:solidFill>
                  <a:schemeClr val="accent2"/>
                </a:solidFill>
              </a:rPr>
              <a:t>dem</a:t>
            </a:r>
            <a:r>
              <a:rPr lang="en-US" sz="2800" b="1" dirty="0"/>
              <a:t>; foe </a:t>
            </a:r>
            <a:r>
              <a:rPr lang="en-US" sz="2800" b="1" dirty="0" err="1"/>
              <a:t>dat'ede</a:t>
            </a:r>
            <a:r>
              <a:rPr lang="en-US" sz="2800" b="1" dirty="0"/>
              <a:t> Hem </a:t>
            </a:r>
            <a:r>
              <a:rPr lang="en-US" sz="2800" b="1" dirty="0" err="1"/>
              <a:t>anoe</a:t>
            </a:r>
            <a:r>
              <a:rPr lang="en-US" sz="2800" b="1" dirty="0"/>
              <a:t> </a:t>
            </a:r>
            <a:r>
              <a:rPr lang="en-US" sz="2800" b="1" dirty="0" err="1"/>
              <a:t>ben</a:t>
            </a:r>
            <a:r>
              <a:rPr lang="en-US" sz="2800" b="1" dirty="0"/>
              <a:t> </a:t>
            </a:r>
            <a:r>
              <a:rPr lang="en-US" sz="2800" b="1" dirty="0" err="1"/>
              <a:t>tjari</a:t>
            </a:r>
            <a:r>
              <a:rPr lang="en-US" sz="2800" b="1" dirty="0"/>
              <a:t> </a:t>
            </a:r>
            <a:r>
              <a:rPr lang="en-US" sz="2800" b="1" dirty="0" err="1"/>
              <a:t>verloesoe</a:t>
            </a:r>
            <a:r>
              <a:rPr lang="en-US" sz="2800" b="1" dirty="0"/>
              <a:t> </a:t>
            </a:r>
            <a:r>
              <a:rPr lang="en-US" sz="2800" b="1" dirty="0" err="1"/>
              <a:t>na</a:t>
            </a:r>
            <a:r>
              <a:rPr lang="en-US" sz="2800" b="1" dirty="0"/>
              <a:t> Hem, en Hem </a:t>
            </a:r>
            <a:r>
              <a:rPr lang="en-US" sz="2800" b="1" dirty="0" err="1" smtClean="0"/>
              <a:t>gerechtig-heid</a:t>
            </a:r>
            <a:r>
              <a:rPr lang="en-US" sz="2800" b="1" dirty="0" smtClean="0"/>
              <a:t> </a:t>
            </a:r>
            <a:r>
              <a:rPr lang="en-US" sz="2800" b="1" dirty="0" err="1"/>
              <a:t>ben</a:t>
            </a:r>
            <a:r>
              <a:rPr lang="en-US" sz="2800" b="1" dirty="0"/>
              <a:t> </a:t>
            </a:r>
            <a:r>
              <a:rPr lang="en-US" sz="2800" b="1" dirty="0" err="1"/>
              <a:t>jepi</a:t>
            </a:r>
            <a:r>
              <a:rPr lang="en-US" sz="2800" b="1" dirty="0"/>
              <a:t> Hem.</a:t>
            </a:r>
          </a:p>
        </p:txBody>
      </p:sp>
    </p:spTree>
  </p:cSld>
  <p:clrMapOvr>
    <a:masterClrMapping/>
  </p:clrMapOvr>
  <p:transition>
    <p:dissolve/>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DC58CC3E-D02C-462E-B59C-7665269CCD47}" type="slidenum">
              <a:rPr lang="en-US"/>
              <a:pPr/>
              <a:t>89</a:t>
            </a:fld>
            <a:endParaRPr lang="en-US"/>
          </a:p>
        </p:txBody>
      </p:sp>
      <p:sp>
        <p:nvSpPr>
          <p:cNvPr id="661506" name="Rectangle 2"/>
          <p:cNvSpPr>
            <a:spLocks noGrp="1" noChangeArrowheads="1"/>
          </p:cNvSpPr>
          <p:nvPr>
            <p:ph type="title"/>
          </p:nvPr>
        </p:nvSpPr>
        <p:spPr/>
        <p:txBody>
          <a:bodyPr/>
          <a:lstStyle/>
          <a:p>
            <a:r>
              <a:rPr lang="en-US"/>
              <a:t>Begi mankeri</a:t>
            </a:r>
          </a:p>
        </p:txBody>
      </p:sp>
      <p:sp>
        <p:nvSpPr>
          <p:cNvPr id="661507" name="Rectangle 3"/>
          <p:cNvSpPr>
            <a:spLocks noGrp="1" noChangeArrowheads="1"/>
          </p:cNvSpPr>
          <p:nvPr>
            <p:ph type="body" idx="1"/>
          </p:nvPr>
        </p:nvSpPr>
        <p:spPr/>
        <p:txBody>
          <a:bodyPr/>
          <a:lstStyle/>
          <a:p>
            <a:r>
              <a:rPr lang="en-US" b="1"/>
              <a:t>Jes. 64:7 En </a:t>
            </a:r>
            <a:r>
              <a:rPr lang="en-US" b="1">
                <a:solidFill>
                  <a:schemeClr val="accent2"/>
                </a:solidFill>
              </a:rPr>
              <a:t>no wan soema de kari na tapoe Joe nem</a:t>
            </a:r>
            <a:r>
              <a:rPr lang="en-US" b="1"/>
              <a:t>, disi wroko na ini hemsrefi foe hori hemsrefi na Joe; bikasi Joe ben kibri Joe fesi gi wi, en Joe ben figi wi poeroe bikasi foe wi sondoe ede.</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Footer Placeholder 4"/>
          <p:cNvSpPr>
            <a:spLocks noGrp="1"/>
          </p:cNvSpPr>
          <p:nvPr>
            <p:ph type="ftr" sz="quarter" idx="11"/>
          </p:nvPr>
        </p:nvSpPr>
        <p:spPr>
          <a:noFill/>
        </p:spPr>
        <p:txBody>
          <a:bodyPr/>
          <a:lstStyle/>
          <a:p>
            <a:r>
              <a:rPr lang="en-US"/>
              <a:t>Faste nanga Begi</a:t>
            </a:r>
          </a:p>
        </p:txBody>
      </p:sp>
      <p:sp>
        <p:nvSpPr>
          <p:cNvPr id="11268" name="Slide Number Placeholder 5"/>
          <p:cNvSpPr>
            <a:spLocks noGrp="1"/>
          </p:cNvSpPr>
          <p:nvPr>
            <p:ph type="sldNum" sz="quarter" idx="12"/>
          </p:nvPr>
        </p:nvSpPr>
        <p:spPr>
          <a:noFill/>
        </p:spPr>
        <p:txBody>
          <a:bodyPr/>
          <a:lstStyle/>
          <a:p>
            <a:fld id="{5459871F-8922-4523-85AB-45C1ED7A0C7B}" type="slidenum">
              <a:rPr lang="en-US"/>
              <a:pPr/>
              <a:t>9</a:t>
            </a:fld>
            <a:endParaRPr lang="en-US"/>
          </a:p>
        </p:txBody>
      </p:sp>
      <p:sp>
        <p:nvSpPr>
          <p:cNvPr id="11269" name="Rectangle 2"/>
          <p:cNvSpPr>
            <a:spLocks noGrp="1" noChangeArrowheads="1"/>
          </p:cNvSpPr>
          <p:nvPr>
            <p:ph type="title"/>
          </p:nvPr>
        </p:nvSpPr>
        <p:spPr/>
        <p:txBody>
          <a:bodyPr/>
          <a:lstStyle/>
          <a:p>
            <a:pPr eaLnBrk="1" hangingPunct="1"/>
            <a:r>
              <a:rPr lang="en-US" smtClean="0"/>
              <a:t>Publiki faste</a:t>
            </a:r>
          </a:p>
        </p:txBody>
      </p:sp>
      <p:sp>
        <p:nvSpPr>
          <p:cNvPr id="11270" name="Rectangle 3"/>
          <p:cNvSpPr>
            <a:spLocks noGrp="1" noChangeArrowheads="1"/>
          </p:cNvSpPr>
          <p:nvPr>
            <p:ph type="body" idx="1"/>
          </p:nvPr>
        </p:nvSpPr>
        <p:spPr/>
        <p:txBody>
          <a:bodyPr/>
          <a:lstStyle/>
          <a:p>
            <a:pPr eaLnBrk="1" hangingPunct="1"/>
            <a:r>
              <a:rPr lang="en-US" smtClean="0"/>
              <a:t>A kan de regular</a:t>
            </a:r>
          </a:p>
          <a:p>
            <a:pPr eaLnBrk="1" hangingPunct="1"/>
            <a:r>
              <a:rPr lang="en-US" smtClean="0"/>
              <a:t>Ma a kan de na ini nood situatie</a:t>
            </a:r>
          </a:p>
          <a:p>
            <a:pPr lvl="1" eaLnBrk="1" hangingPunct="1"/>
            <a:r>
              <a:rPr lang="en-US" smtClean="0"/>
              <a:t>Josafat – da kondre ben abi invasie</a:t>
            </a:r>
          </a:p>
          <a:p>
            <a:pPr lvl="1" eaLnBrk="1" hangingPunct="1"/>
            <a:r>
              <a:rPr lang="en-US" smtClean="0"/>
              <a:t>Ezra – foe kibri dem di dem ben go baka na Jerusalem</a:t>
            </a:r>
          </a:p>
        </p:txBody>
      </p:sp>
    </p:spTree>
  </p:cSld>
  <p:clrMapOvr>
    <a:masterClrMapping/>
  </p:clrMapOvr>
  <p:transition>
    <p:dissolve/>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71A21533-2BCF-43E0-959E-EF0105A18D73}" type="slidenum">
              <a:rPr lang="en-US"/>
              <a:pPr/>
              <a:t>90</a:t>
            </a:fld>
            <a:endParaRPr lang="en-US"/>
          </a:p>
        </p:txBody>
      </p:sp>
      <p:sp>
        <p:nvSpPr>
          <p:cNvPr id="663554" name="Rectangle 2"/>
          <p:cNvSpPr>
            <a:spLocks noGrp="1" noChangeArrowheads="1"/>
          </p:cNvSpPr>
          <p:nvPr>
            <p:ph type="title"/>
          </p:nvPr>
        </p:nvSpPr>
        <p:spPr/>
        <p:txBody>
          <a:bodyPr/>
          <a:lstStyle/>
          <a:p>
            <a:r>
              <a:rPr lang="en-US"/>
              <a:t>Meki wi si san da Bijbel taki abra begi na ini wi  libi</a:t>
            </a:r>
          </a:p>
        </p:txBody>
      </p:sp>
      <p:sp>
        <p:nvSpPr>
          <p:cNvPr id="663555" name="Rectangle 3"/>
          <p:cNvSpPr>
            <a:spLocks noGrp="1" noChangeArrowheads="1"/>
          </p:cNvSpPr>
          <p:nvPr>
            <p:ph type="body" idx="1"/>
          </p:nvPr>
        </p:nvSpPr>
        <p:spPr/>
        <p:txBody>
          <a:bodyPr/>
          <a:lstStyle/>
          <a:p>
            <a:r>
              <a:rPr lang="en-US"/>
              <a:t>Wi abi wan neiging foe meki begi wan hebi, wan plikti disi wi moesoe dwingi wisrefi foe doe – ma na ini wi egi tranga</a:t>
            </a:r>
          </a:p>
          <a:p>
            <a:r>
              <a:rPr lang="en-US"/>
              <a:t>Kristus de wi libi.  Meki wi gi wisrefi helemaal abra na Hem, disi begi alatem.  A kan gi wi da jeje foe begi leki fa wi moesoe doe so…</a:t>
            </a:r>
          </a:p>
        </p:txBody>
      </p:sp>
    </p:spTree>
  </p:cSld>
  <p:clrMapOvr>
    <a:masterClrMapping/>
  </p:clrMapOvr>
  <p:transition>
    <p:dissolve/>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CEBFA4C9-BDAE-46F6-94F1-A9B2C052B470}" type="slidenum">
              <a:rPr lang="en-US"/>
              <a:pPr/>
              <a:t>91</a:t>
            </a:fld>
            <a:endParaRPr lang="en-US"/>
          </a:p>
        </p:txBody>
      </p:sp>
      <p:sp>
        <p:nvSpPr>
          <p:cNvPr id="668674" name="Rectangle 2"/>
          <p:cNvSpPr>
            <a:spLocks noGrp="1" noChangeArrowheads="1"/>
          </p:cNvSpPr>
          <p:nvPr>
            <p:ph type="title"/>
          </p:nvPr>
        </p:nvSpPr>
        <p:spPr/>
        <p:txBody>
          <a:bodyPr/>
          <a:lstStyle/>
          <a:p>
            <a:r>
              <a:rPr lang="en-US"/>
              <a:t>Da Santa Jeje nanga Begi</a:t>
            </a:r>
          </a:p>
        </p:txBody>
      </p:sp>
      <p:sp>
        <p:nvSpPr>
          <p:cNvPr id="668675" name="Rectangle 3"/>
          <p:cNvSpPr>
            <a:spLocks noGrp="1" noChangeArrowheads="1"/>
          </p:cNvSpPr>
          <p:nvPr>
            <p:ph type="body" idx="1"/>
          </p:nvPr>
        </p:nvSpPr>
        <p:spPr>
          <a:xfrm>
            <a:off x="701622" y="2017713"/>
            <a:ext cx="8253466" cy="4114800"/>
          </a:xfrm>
        </p:spPr>
        <p:txBody>
          <a:bodyPr/>
          <a:lstStyle/>
          <a:p>
            <a:pPr>
              <a:lnSpc>
                <a:spcPct val="80000"/>
              </a:lnSpc>
            </a:pPr>
            <a:r>
              <a:rPr lang="en-US" sz="2800" b="1" dirty="0" err="1"/>
              <a:t>Lk</a:t>
            </a:r>
            <a:r>
              <a:rPr lang="en-US" sz="2800" b="1" dirty="0"/>
              <a:t>. 11:13 </a:t>
            </a:r>
            <a:r>
              <a:rPr lang="en-US" sz="2800" b="1" dirty="0" err="1"/>
              <a:t>Efoe</a:t>
            </a:r>
            <a:r>
              <a:rPr lang="en-US" sz="2800" b="1" dirty="0"/>
              <a:t> </a:t>
            </a:r>
            <a:r>
              <a:rPr lang="en-US" sz="2800" b="1" dirty="0" err="1"/>
              <a:t>oen</a:t>
            </a:r>
            <a:r>
              <a:rPr lang="en-US" sz="2800" b="1" dirty="0"/>
              <a:t> </a:t>
            </a:r>
            <a:r>
              <a:rPr lang="en-US" sz="2800" b="1" dirty="0" err="1"/>
              <a:t>dan</a:t>
            </a:r>
            <a:r>
              <a:rPr lang="en-US" sz="2800" b="1" dirty="0"/>
              <a:t>, </a:t>
            </a:r>
            <a:r>
              <a:rPr lang="en-US" sz="2800" b="1" dirty="0" err="1"/>
              <a:t>disi</a:t>
            </a:r>
            <a:r>
              <a:rPr lang="en-US" sz="2800" b="1" dirty="0"/>
              <a:t> de </a:t>
            </a:r>
            <a:r>
              <a:rPr lang="en-US" sz="2800" b="1" dirty="0" err="1"/>
              <a:t>takroe</a:t>
            </a:r>
            <a:r>
              <a:rPr lang="en-US" sz="2800" b="1" dirty="0"/>
              <a:t>, </a:t>
            </a:r>
            <a:r>
              <a:rPr lang="en-US" sz="2800" b="1" dirty="0" err="1"/>
              <a:t>sabi</a:t>
            </a:r>
            <a:r>
              <a:rPr lang="en-US" sz="2800" b="1" dirty="0"/>
              <a:t> foe </a:t>
            </a:r>
            <a:r>
              <a:rPr lang="en-US" sz="2800" b="1" dirty="0" err="1"/>
              <a:t>gi</a:t>
            </a:r>
            <a:r>
              <a:rPr lang="en-US" sz="2800" b="1" dirty="0"/>
              <a:t> </a:t>
            </a:r>
            <a:r>
              <a:rPr lang="en-US" sz="2800" b="1" dirty="0" err="1"/>
              <a:t>boen</a:t>
            </a:r>
            <a:r>
              <a:rPr lang="en-US" sz="2800" b="1" dirty="0"/>
              <a:t> </a:t>
            </a:r>
            <a:r>
              <a:rPr lang="en-US" sz="2800" b="1" dirty="0" err="1"/>
              <a:t>sani</a:t>
            </a:r>
            <a:r>
              <a:rPr lang="en-US" sz="2800" b="1" dirty="0"/>
              <a:t> </a:t>
            </a:r>
            <a:r>
              <a:rPr lang="en-US" sz="2800" b="1" dirty="0" err="1"/>
              <a:t>na</a:t>
            </a:r>
            <a:r>
              <a:rPr lang="en-US" sz="2800" b="1" dirty="0"/>
              <a:t> </a:t>
            </a:r>
            <a:r>
              <a:rPr lang="en-US" sz="2800" b="1" dirty="0" err="1"/>
              <a:t>oen</a:t>
            </a:r>
            <a:r>
              <a:rPr lang="en-US" sz="2800" b="1" dirty="0"/>
              <a:t> </a:t>
            </a:r>
            <a:r>
              <a:rPr lang="en-US" sz="2800" b="1" dirty="0" err="1"/>
              <a:t>pikin</a:t>
            </a:r>
            <a:r>
              <a:rPr lang="en-US" sz="2800" b="1" dirty="0"/>
              <a:t>, hoe </a:t>
            </a:r>
            <a:r>
              <a:rPr lang="en-US" sz="2800" b="1" dirty="0" err="1"/>
              <a:t>moro</a:t>
            </a:r>
            <a:r>
              <a:rPr lang="en-US" sz="2800" b="1" dirty="0"/>
              <a:t> </a:t>
            </a:r>
            <a:r>
              <a:rPr lang="en-US" sz="2800" b="1" dirty="0" err="1"/>
              <a:t>oen</a:t>
            </a:r>
            <a:r>
              <a:rPr lang="en-US" sz="2800" b="1" dirty="0"/>
              <a:t> Tata </a:t>
            </a:r>
            <a:r>
              <a:rPr lang="en-US" sz="2800" b="1" dirty="0" err="1"/>
              <a:t>na</a:t>
            </a:r>
            <a:r>
              <a:rPr lang="en-US" sz="2800" b="1" dirty="0"/>
              <a:t> </a:t>
            </a:r>
            <a:r>
              <a:rPr lang="en-US" sz="2800" b="1" dirty="0" err="1"/>
              <a:t>ini</a:t>
            </a:r>
            <a:r>
              <a:rPr lang="en-US" sz="2800" b="1" dirty="0"/>
              <a:t> </a:t>
            </a:r>
            <a:r>
              <a:rPr lang="en-US" sz="2800" b="1" dirty="0" err="1"/>
              <a:t>hemel</a:t>
            </a:r>
            <a:r>
              <a:rPr lang="en-US" sz="2800" b="1" dirty="0"/>
              <a:t> </a:t>
            </a:r>
            <a:r>
              <a:rPr lang="en-US" sz="2800" b="1" dirty="0" err="1"/>
              <a:t>sa</a:t>
            </a:r>
            <a:r>
              <a:rPr lang="en-US" sz="2800" b="1" dirty="0"/>
              <a:t> </a:t>
            </a:r>
            <a:r>
              <a:rPr lang="en-US" sz="2800" b="1" dirty="0" err="1"/>
              <a:t>gi</a:t>
            </a:r>
            <a:r>
              <a:rPr lang="en-US" sz="2800" b="1" dirty="0"/>
              <a:t> </a:t>
            </a:r>
            <a:r>
              <a:rPr lang="en-US" sz="2800" b="1" dirty="0" err="1"/>
              <a:t>da</a:t>
            </a:r>
            <a:r>
              <a:rPr lang="en-US" sz="2800" b="1" dirty="0"/>
              <a:t> Santa </a:t>
            </a:r>
            <a:r>
              <a:rPr lang="en-US" sz="2800" b="1" dirty="0" err="1"/>
              <a:t>Jeje</a:t>
            </a:r>
            <a:r>
              <a:rPr lang="en-US" sz="2800" b="1" dirty="0"/>
              <a:t> </a:t>
            </a:r>
            <a:r>
              <a:rPr lang="en-US" sz="2800" b="1" dirty="0" err="1"/>
              <a:t>na</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de </a:t>
            </a:r>
            <a:r>
              <a:rPr lang="en-US" sz="2800" b="1" dirty="0" err="1"/>
              <a:t>aksi</a:t>
            </a:r>
            <a:r>
              <a:rPr lang="en-US" sz="2800" b="1" dirty="0"/>
              <a:t> Hem?</a:t>
            </a:r>
          </a:p>
          <a:p>
            <a:pPr>
              <a:lnSpc>
                <a:spcPct val="80000"/>
              </a:lnSpc>
            </a:pPr>
            <a:r>
              <a:rPr lang="en-US" sz="2800" b="1" dirty="0"/>
              <a:t>11:9. En Mi </a:t>
            </a:r>
            <a:r>
              <a:rPr lang="en-US" sz="2800" b="1" dirty="0" err="1"/>
              <a:t>taki</a:t>
            </a:r>
            <a:r>
              <a:rPr lang="en-US" sz="2800" b="1" dirty="0"/>
              <a:t> </a:t>
            </a:r>
            <a:r>
              <a:rPr lang="en-US" sz="2800" b="1" dirty="0" err="1"/>
              <a:t>gi</a:t>
            </a:r>
            <a:r>
              <a:rPr lang="en-US" sz="2800" b="1" dirty="0"/>
              <a:t> </a:t>
            </a:r>
            <a:r>
              <a:rPr lang="en-US" sz="2800" b="1" dirty="0" err="1"/>
              <a:t>oen</a:t>
            </a:r>
            <a:r>
              <a:rPr lang="en-US" sz="2800" b="1" dirty="0"/>
              <a:t> </a:t>
            </a:r>
            <a:r>
              <a:rPr lang="en-US" sz="2800" b="1" dirty="0" err="1"/>
              <a:t>taki</a:t>
            </a:r>
            <a:r>
              <a:rPr lang="en-US" sz="2800" b="1" dirty="0"/>
              <a:t>: </a:t>
            </a:r>
            <a:r>
              <a:rPr lang="en-US" sz="2800" b="1" dirty="0" err="1"/>
              <a:t>Aksi</a:t>
            </a:r>
            <a:r>
              <a:rPr lang="en-US" sz="2800" b="1" dirty="0"/>
              <a:t>, en </a:t>
            </a:r>
            <a:r>
              <a:rPr lang="en-US" sz="2800" b="1" dirty="0" err="1"/>
              <a:t>oen</a:t>
            </a:r>
            <a:r>
              <a:rPr lang="en-US" sz="2800" b="1" dirty="0"/>
              <a:t> </a:t>
            </a:r>
            <a:r>
              <a:rPr lang="en-US" sz="2800" b="1" dirty="0" err="1"/>
              <a:t>sa</a:t>
            </a:r>
            <a:r>
              <a:rPr lang="en-US" sz="2800" b="1" dirty="0"/>
              <a:t> </a:t>
            </a:r>
            <a:r>
              <a:rPr lang="en-US" sz="2800" b="1" dirty="0" err="1"/>
              <a:t>kisi</a:t>
            </a:r>
            <a:r>
              <a:rPr lang="en-US" sz="2800" b="1" dirty="0"/>
              <a:t>; </a:t>
            </a:r>
            <a:r>
              <a:rPr lang="en-US" sz="2800" b="1" dirty="0" err="1"/>
              <a:t>soekoe</a:t>
            </a:r>
            <a:r>
              <a:rPr lang="en-US" sz="2800" b="1" dirty="0"/>
              <a:t>, en </a:t>
            </a:r>
            <a:r>
              <a:rPr lang="en-US" sz="2800" b="1" dirty="0" err="1"/>
              <a:t>oen</a:t>
            </a:r>
            <a:r>
              <a:rPr lang="en-US" sz="2800" b="1" dirty="0"/>
              <a:t> </a:t>
            </a:r>
            <a:r>
              <a:rPr lang="en-US" sz="2800" b="1" dirty="0" err="1"/>
              <a:t>sa</a:t>
            </a:r>
            <a:r>
              <a:rPr lang="en-US" sz="2800" b="1" dirty="0"/>
              <a:t> </a:t>
            </a:r>
            <a:r>
              <a:rPr lang="en-US" sz="2800" b="1" dirty="0" err="1"/>
              <a:t>feni</a:t>
            </a:r>
            <a:r>
              <a:rPr lang="en-US" sz="2800" b="1" dirty="0"/>
              <a:t>; </a:t>
            </a:r>
            <a:r>
              <a:rPr lang="en-US" sz="2800" b="1" dirty="0" err="1"/>
              <a:t>naki</a:t>
            </a:r>
            <a:r>
              <a:rPr lang="en-US" sz="2800" b="1" dirty="0"/>
              <a:t> </a:t>
            </a:r>
            <a:r>
              <a:rPr lang="en-US" sz="2800" b="1" dirty="0" err="1"/>
              <a:t>doro</a:t>
            </a:r>
            <a:r>
              <a:rPr lang="en-US" sz="2800" b="1" dirty="0"/>
              <a:t>, en </a:t>
            </a:r>
            <a:r>
              <a:rPr lang="en-US" sz="2800" b="1" dirty="0" err="1"/>
              <a:t>dem</a:t>
            </a:r>
            <a:r>
              <a:rPr lang="en-US" sz="2800" b="1" dirty="0"/>
              <a:t> </a:t>
            </a:r>
            <a:r>
              <a:rPr lang="en-US" sz="2800" b="1" dirty="0" err="1"/>
              <a:t>sa</a:t>
            </a:r>
            <a:r>
              <a:rPr lang="en-US" sz="2800" b="1" dirty="0"/>
              <a:t> </a:t>
            </a:r>
            <a:r>
              <a:rPr lang="en-US" sz="2800" b="1" dirty="0" err="1"/>
              <a:t>opo</a:t>
            </a:r>
            <a:r>
              <a:rPr lang="en-US" sz="2800" b="1" dirty="0"/>
              <a:t> </a:t>
            </a:r>
            <a:r>
              <a:rPr lang="en-US" sz="2800" b="1" dirty="0" err="1"/>
              <a:t>gi</a:t>
            </a:r>
            <a:r>
              <a:rPr lang="en-US" sz="2800" b="1" dirty="0"/>
              <a:t> </a:t>
            </a:r>
            <a:r>
              <a:rPr lang="en-US" sz="2800" b="1" dirty="0" err="1"/>
              <a:t>oen</a:t>
            </a:r>
            <a:r>
              <a:rPr lang="en-US" sz="2800" b="1" dirty="0"/>
              <a:t>.  10. </a:t>
            </a:r>
            <a:r>
              <a:rPr lang="en-US" sz="2800" b="1" dirty="0" err="1"/>
              <a:t>Bikasi</a:t>
            </a:r>
            <a:r>
              <a:rPr lang="en-US" sz="2800" b="1" dirty="0"/>
              <a:t> </a:t>
            </a:r>
            <a:r>
              <a:rPr lang="en-US" sz="2800" b="1" dirty="0" err="1"/>
              <a:t>ibriwan</a:t>
            </a:r>
            <a:r>
              <a:rPr lang="en-US" sz="2800" b="1" dirty="0"/>
              <a:t> </a:t>
            </a:r>
            <a:r>
              <a:rPr lang="en-US" sz="2800" b="1" dirty="0" err="1"/>
              <a:t>disi</a:t>
            </a:r>
            <a:r>
              <a:rPr lang="en-US" sz="2800" b="1" dirty="0"/>
              <a:t> </a:t>
            </a:r>
            <a:r>
              <a:rPr lang="en-US" sz="2800" b="1" dirty="0" err="1"/>
              <a:t>aksi</a:t>
            </a:r>
            <a:r>
              <a:rPr lang="en-US" sz="2800" b="1" dirty="0"/>
              <a:t> </a:t>
            </a:r>
            <a:r>
              <a:rPr lang="en-US" sz="2800" b="1" dirty="0" err="1"/>
              <a:t>sa</a:t>
            </a:r>
            <a:r>
              <a:rPr lang="en-US" sz="2800" b="1" dirty="0"/>
              <a:t> </a:t>
            </a:r>
            <a:r>
              <a:rPr lang="en-US" sz="2800" b="1" dirty="0" err="1"/>
              <a:t>kisi</a:t>
            </a:r>
            <a:r>
              <a:rPr lang="en-US" sz="2800" b="1" dirty="0"/>
              <a:t>, en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soekoe</a:t>
            </a:r>
            <a:r>
              <a:rPr lang="en-US" sz="2800" b="1" dirty="0"/>
              <a:t> </a:t>
            </a:r>
            <a:r>
              <a:rPr lang="en-US" sz="2800" b="1" dirty="0" err="1"/>
              <a:t>sa</a:t>
            </a:r>
            <a:r>
              <a:rPr lang="en-US" sz="2800" b="1" dirty="0"/>
              <a:t> </a:t>
            </a:r>
            <a:r>
              <a:rPr lang="en-US" sz="2800" b="1" dirty="0" err="1"/>
              <a:t>feni</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naki</a:t>
            </a:r>
            <a:r>
              <a:rPr lang="en-US" sz="2800" b="1" dirty="0"/>
              <a:t> </a:t>
            </a:r>
            <a:r>
              <a:rPr lang="en-US" sz="2800" b="1" dirty="0" err="1"/>
              <a:t>doro</a:t>
            </a:r>
            <a:r>
              <a:rPr lang="en-US" sz="2800" b="1" dirty="0"/>
              <a:t>; </a:t>
            </a:r>
            <a:r>
              <a:rPr lang="en-US" sz="2800" b="1" dirty="0" err="1"/>
              <a:t>dem</a:t>
            </a:r>
            <a:r>
              <a:rPr lang="en-US" sz="2800" b="1" dirty="0"/>
              <a:t> </a:t>
            </a:r>
            <a:r>
              <a:rPr lang="en-US" sz="2800" b="1" dirty="0" err="1"/>
              <a:t>sa</a:t>
            </a:r>
            <a:r>
              <a:rPr lang="en-US" sz="2800" b="1" dirty="0"/>
              <a:t> </a:t>
            </a:r>
            <a:r>
              <a:rPr lang="en-US" sz="2800" b="1" dirty="0" err="1"/>
              <a:t>opo</a:t>
            </a:r>
            <a:r>
              <a:rPr lang="en-US" sz="2800" b="1" dirty="0"/>
              <a:t> </a:t>
            </a:r>
            <a:r>
              <a:rPr lang="en-US" sz="2800" b="1" dirty="0" err="1"/>
              <a:t>gi</a:t>
            </a:r>
            <a:r>
              <a:rPr lang="en-US" sz="2800" b="1" dirty="0"/>
              <a:t> hem.</a:t>
            </a:r>
          </a:p>
        </p:txBody>
      </p:sp>
    </p:spTree>
  </p:cSld>
  <p:clrMapOvr>
    <a:masterClrMapping/>
  </p:clrMapOvr>
  <p:transition>
    <p:dissolve/>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5C5DD132-0C03-4E1B-9691-8A5E6A969A43}" type="slidenum">
              <a:rPr lang="en-US"/>
              <a:pPr/>
              <a:t>92</a:t>
            </a:fld>
            <a:endParaRPr lang="en-US"/>
          </a:p>
        </p:txBody>
      </p:sp>
      <p:sp>
        <p:nvSpPr>
          <p:cNvPr id="670722" name="Rectangle 2"/>
          <p:cNvSpPr>
            <a:spLocks noGrp="1" noChangeArrowheads="1"/>
          </p:cNvSpPr>
          <p:nvPr>
            <p:ph type="title"/>
          </p:nvPr>
        </p:nvSpPr>
        <p:spPr/>
        <p:txBody>
          <a:bodyPr/>
          <a:lstStyle/>
          <a:p>
            <a:r>
              <a:rPr lang="en-US"/>
              <a:t>Da Santa Jeje </a:t>
            </a:r>
          </a:p>
        </p:txBody>
      </p:sp>
      <p:sp>
        <p:nvSpPr>
          <p:cNvPr id="670723" name="Rectangle 3"/>
          <p:cNvSpPr>
            <a:spLocks noGrp="1" noChangeArrowheads="1"/>
          </p:cNvSpPr>
          <p:nvPr>
            <p:ph type="body" idx="1"/>
          </p:nvPr>
        </p:nvSpPr>
        <p:spPr/>
        <p:txBody>
          <a:bodyPr/>
          <a:lstStyle/>
          <a:p>
            <a:pPr>
              <a:lnSpc>
                <a:spcPct val="90000"/>
              </a:lnSpc>
            </a:pPr>
            <a:r>
              <a:rPr lang="en-US"/>
              <a:t>Jezus sidon tapoe Hem kownoestoeroe na ini hemel</a:t>
            </a:r>
          </a:p>
          <a:p>
            <a:pPr>
              <a:lnSpc>
                <a:spcPct val="90000"/>
              </a:lnSpc>
            </a:pPr>
            <a:r>
              <a:rPr lang="en-US"/>
              <a:t>Dem discipel begi aksi – en A seni</a:t>
            </a:r>
          </a:p>
          <a:p>
            <a:pPr>
              <a:lnSpc>
                <a:spcPct val="90000"/>
              </a:lnSpc>
            </a:pPr>
            <a:r>
              <a:rPr lang="en-US"/>
              <a:t>Hoe moro bribi begi aksi, hoe moro foe Santa Jeje krakti da kerki sa si</a:t>
            </a:r>
          </a:p>
          <a:p>
            <a:pPr>
              <a:lnSpc>
                <a:spcPct val="90000"/>
              </a:lnSpc>
            </a:pPr>
            <a:r>
              <a:rPr lang="en-US"/>
              <a:t>En foe dem leider, a de top prioriteit: Wi sa gi wisrefi na begi nanga da woortoe….</a:t>
            </a:r>
          </a:p>
        </p:txBody>
      </p:sp>
    </p:spTree>
  </p:cSld>
  <p:clrMapOvr>
    <a:masterClrMapping/>
  </p:clrMapOvr>
  <p:transition>
    <p:dissolve/>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E1805571-0299-4B95-BC15-BBEB661439E3}" type="slidenum">
              <a:rPr lang="en-US"/>
              <a:pPr/>
              <a:t>93</a:t>
            </a:fld>
            <a:endParaRPr lang="en-US"/>
          </a:p>
        </p:txBody>
      </p:sp>
      <p:sp>
        <p:nvSpPr>
          <p:cNvPr id="672770" name="Rectangle 2"/>
          <p:cNvSpPr>
            <a:spLocks noGrp="1" noChangeArrowheads="1"/>
          </p:cNvSpPr>
          <p:nvPr>
            <p:ph type="title"/>
          </p:nvPr>
        </p:nvSpPr>
        <p:spPr/>
        <p:txBody>
          <a:bodyPr/>
          <a:lstStyle/>
          <a:p>
            <a:r>
              <a:rPr lang="en-US"/>
              <a:t>Te wi begi</a:t>
            </a:r>
          </a:p>
        </p:txBody>
      </p:sp>
      <p:sp>
        <p:nvSpPr>
          <p:cNvPr id="672771" name="Rectangle 3"/>
          <p:cNvSpPr>
            <a:spLocks noGrp="1" noChangeArrowheads="1"/>
          </p:cNvSpPr>
          <p:nvPr>
            <p:ph type="body" idx="1"/>
          </p:nvPr>
        </p:nvSpPr>
        <p:spPr/>
        <p:txBody>
          <a:bodyPr/>
          <a:lstStyle/>
          <a:p>
            <a:r>
              <a:rPr lang="en-US"/>
              <a:t>Gado kan tjari wi na ini kontakt nanga soema disi begi leki Gado ben tjari Petrus go na Cornelius oso</a:t>
            </a:r>
          </a:p>
          <a:p>
            <a:r>
              <a:rPr lang="en-US"/>
              <a:t>Pe foeroe begi de, foeroe foe da Santa Jeje de</a:t>
            </a:r>
          </a:p>
          <a:p>
            <a:r>
              <a:rPr lang="en-US"/>
              <a:t>Pe foeroe foe da Santa Jeje de, foeroe begi sa de toe</a:t>
            </a:r>
          </a:p>
        </p:txBody>
      </p:sp>
    </p:spTree>
  </p:cSld>
  <p:clrMapOvr>
    <a:masterClrMapping/>
  </p:clrMapOvr>
  <p:transition>
    <p:dissolve/>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F4E49DB5-BEEA-4DC2-B5BF-16340F7B6C31}" type="slidenum">
              <a:rPr lang="en-US"/>
              <a:pPr/>
              <a:t>94</a:t>
            </a:fld>
            <a:endParaRPr lang="en-US"/>
          </a:p>
        </p:txBody>
      </p:sp>
      <p:sp>
        <p:nvSpPr>
          <p:cNvPr id="674818" name="Rectangle 2"/>
          <p:cNvSpPr>
            <a:spLocks noGrp="1" noChangeArrowheads="1"/>
          </p:cNvSpPr>
          <p:nvPr>
            <p:ph type="title"/>
          </p:nvPr>
        </p:nvSpPr>
        <p:spPr/>
        <p:txBody>
          <a:bodyPr/>
          <a:lstStyle/>
          <a:p>
            <a:r>
              <a:rPr lang="en-US"/>
              <a:t>Prakseri disi</a:t>
            </a:r>
          </a:p>
        </p:txBody>
      </p:sp>
      <p:sp>
        <p:nvSpPr>
          <p:cNvPr id="674819" name="Rectangle 3"/>
          <p:cNvSpPr>
            <a:spLocks noGrp="1" noChangeArrowheads="1"/>
          </p:cNvSpPr>
          <p:nvPr>
            <p:ph type="body" idx="1"/>
          </p:nvPr>
        </p:nvSpPr>
        <p:spPr/>
        <p:txBody>
          <a:bodyPr/>
          <a:lstStyle/>
          <a:p>
            <a:r>
              <a:rPr lang="en-US" dirty="0" err="1"/>
              <a:t>Hemel</a:t>
            </a:r>
            <a:r>
              <a:rPr lang="en-US" dirty="0"/>
              <a:t> </a:t>
            </a:r>
            <a:r>
              <a:rPr lang="en-US" dirty="0" err="1"/>
              <a:t>abi</a:t>
            </a:r>
            <a:r>
              <a:rPr lang="en-US" dirty="0"/>
              <a:t> </a:t>
            </a:r>
            <a:r>
              <a:rPr lang="en-US" dirty="0" err="1"/>
              <a:t>blesi</a:t>
            </a:r>
            <a:r>
              <a:rPr lang="en-US" dirty="0"/>
              <a:t> </a:t>
            </a:r>
            <a:r>
              <a:rPr lang="en-US" dirty="0" err="1"/>
              <a:t>gi</a:t>
            </a:r>
            <a:r>
              <a:rPr lang="en-US" dirty="0"/>
              <a:t> </a:t>
            </a:r>
            <a:r>
              <a:rPr lang="en-US" dirty="0" err="1"/>
              <a:t>da</a:t>
            </a:r>
            <a:r>
              <a:rPr lang="en-US" dirty="0"/>
              <a:t> </a:t>
            </a:r>
            <a:r>
              <a:rPr lang="en-US" dirty="0" err="1"/>
              <a:t>kerki</a:t>
            </a:r>
            <a:r>
              <a:rPr lang="en-US" dirty="0"/>
              <a:t> </a:t>
            </a:r>
            <a:r>
              <a:rPr lang="en-US" dirty="0" err="1"/>
              <a:t>ete</a:t>
            </a:r>
            <a:r>
              <a:rPr lang="en-US" dirty="0"/>
              <a:t> </a:t>
            </a:r>
            <a:r>
              <a:rPr lang="en-US" dirty="0" err="1"/>
              <a:t>leki</a:t>
            </a:r>
            <a:r>
              <a:rPr lang="en-US" dirty="0"/>
              <a:t> </a:t>
            </a:r>
            <a:r>
              <a:rPr lang="en-US" dirty="0" err="1"/>
              <a:t>fosi</a:t>
            </a:r>
            <a:endParaRPr lang="en-US" dirty="0"/>
          </a:p>
          <a:p>
            <a:r>
              <a:rPr lang="en-US" dirty="0" err="1"/>
              <a:t>Gado</a:t>
            </a:r>
            <a:r>
              <a:rPr lang="en-US" dirty="0"/>
              <a:t> </a:t>
            </a:r>
            <a:r>
              <a:rPr lang="en-US" dirty="0" err="1"/>
              <a:t>gi</a:t>
            </a:r>
            <a:r>
              <a:rPr lang="en-US" dirty="0"/>
              <a:t> </a:t>
            </a:r>
            <a:r>
              <a:rPr lang="en-US" dirty="0" err="1"/>
              <a:t>da</a:t>
            </a:r>
            <a:r>
              <a:rPr lang="en-US" dirty="0"/>
              <a:t> Santa </a:t>
            </a:r>
            <a:r>
              <a:rPr lang="en-US" dirty="0" err="1"/>
              <a:t>Jeje</a:t>
            </a:r>
            <a:r>
              <a:rPr lang="en-US" dirty="0"/>
              <a:t> </a:t>
            </a:r>
            <a:r>
              <a:rPr lang="en-US" dirty="0" err="1"/>
              <a:t>krakti</a:t>
            </a:r>
            <a:r>
              <a:rPr lang="en-US" dirty="0"/>
              <a:t> </a:t>
            </a:r>
            <a:r>
              <a:rPr lang="en-US" dirty="0" err="1"/>
              <a:t>te</a:t>
            </a:r>
            <a:r>
              <a:rPr lang="en-US" dirty="0"/>
              <a:t> </a:t>
            </a:r>
            <a:r>
              <a:rPr lang="en-US" dirty="0" err="1"/>
              <a:t>wi</a:t>
            </a:r>
            <a:r>
              <a:rPr lang="en-US" dirty="0"/>
              <a:t> </a:t>
            </a:r>
            <a:r>
              <a:rPr lang="en-US" dirty="0" err="1"/>
              <a:t>aksi</a:t>
            </a:r>
            <a:endParaRPr lang="en-US" dirty="0"/>
          </a:p>
          <a:p>
            <a:r>
              <a:rPr lang="en-US" dirty="0" err="1"/>
              <a:t>Wi</a:t>
            </a:r>
            <a:r>
              <a:rPr lang="en-US" dirty="0"/>
              <a:t> </a:t>
            </a:r>
            <a:r>
              <a:rPr lang="en-US" dirty="0" err="1"/>
              <a:t>moesoe</a:t>
            </a:r>
            <a:r>
              <a:rPr lang="en-US" dirty="0"/>
              <a:t> </a:t>
            </a:r>
            <a:r>
              <a:rPr lang="en-US" dirty="0" err="1"/>
              <a:t>abi</a:t>
            </a:r>
            <a:r>
              <a:rPr lang="en-US" dirty="0"/>
              <a:t> </a:t>
            </a:r>
            <a:r>
              <a:rPr lang="en-US" dirty="0" err="1"/>
              <a:t>da</a:t>
            </a:r>
            <a:r>
              <a:rPr lang="en-US" dirty="0"/>
              <a:t> </a:t>
            </a:r>
            <a:r>
              <a:rPr lang="en-US" dirty="0" err="1"/>
              <a:t>Gado-krakti</a:t>
            </a:r>
            <a:r>
              <a:rPr lang="en-US" dirty="0"/>
              <a:t> </a:t>
            </a:r>
            <a:r>
              <a:rPr lang="en-US" dirty="0" err="1"/>
              <a:t>disi</a:t>
            </a:r>
            <a:endParaRPr lang="en-US" dirty="0"/>
          </a:p>
          <a:p>
            <a:r>
              <a:rPr lang="en-US" dirty="0" err="1"/>
              <a:t>Wi</a:t>
            </a:r>
            <a:r>
              <a:rPr lang="en-US" dirty="0"/>
              <a:t> </a:t>
            </a:r>
            <a:r>
              <a:rPr lang="en-US" dirty="0" err="1"/>
              <a:t>feni</a:t>
            </a:r>
            <a:r>
              <a:rPr lang="en-US" dirty="0"/>
              <a:t> </a:t>
            </a:r>
            <a:r>
              <a:rPr lang="en-US" dirty="0" err="1"/>
              <a:t>da</a:t>
            </a:r>
            <a:r>
              <a:rPr lang="en-US" dirty="0"/>
              <a:t> </a:t>
            </a:r>
            <a:r>
              <a:rPr lang="en-US" dirty="0" err="1"/>
              <a:t>Gado-krakti</a:t>
            </a:r>
            <a:r>
              <a:rPr lang="en-US" dirty="0"/>
              <a:t> </a:t>
            </a:r>
            <a:r>
              <a:rPr lang="en-US" dirty="0" err="1"/>
              <a:t>doro</a:t>
            </a:r>
            <a:r>
              <a:rPr lang="en-US" dirty="0"/>
              <a:t> </a:t>
            </a:r>
            <a:r>
              <a:rPr lang="en-US" dirty="0" err="1"/>
              <a:t>begi</a:t>
            </a:r>
            <a:endParaRPr lang="en-US" dirty="0"/>
          </a:p>
          <a:p>
            <a:r>
              <a:rPr lang="en-US" dirty="0" err="1"/>
              <a:t>Gado</a:t>
            </a:r>
            <a:r>
              <a:rPr lang="en-US" dirty="0"/>
              <a:t> </a:t>
            </a:r>
            <a:r>
              <a:rPr lang="en-US" dirty="0" err="1"/>
              <a:t>soekoe</a:t>
            </a:r>
            <a:r>
              <a:rPr lang="en-US" dirty="0"/>
              <a:t> foe </a:t>
            </a:r>
            <a:r>
              <a:rPr lang="en-US" dirty="0" err="1"/>
              <a:t>soema</a:t>
            </a:r>
            <a:r>
              <a:rPr lang="en-US" dirty="0"/>
              <a:t> </a:t>
            </a:r>
            <a:r>
              <a:rPr lang="en-US" dirty="0" err="1"/>
              <a:t>disi</a:t>
            </a:r>
            <a:r>
              <a:rPr lang="en-US" dirty="0"/>
              <a:t> </a:t>
            </a:r>
            <a:r>
              <a:rPr lang="en-US" dirty="0" err="1"/>
              <a:t>sa</a:t>
            </a:r>
            <a:r>
              <a:rPr lang="en-US" dirty="0"/>
              <a:t> </a:t>
            </a:r>
            <a:r>
              <a:rPr lang="en-US" dirty="0" err="1"/>
              <a:t>gi</a:t>
            </a:r>
            <a:r>
              <a:rPr lang="en-US" dirty="0"/>
              <a:t> </a:t>
            </a:r>
            <a:r>
              <a:rPr lang="en-US" dirty="0" err="1" smtClean="0"/>
              <a:t>dem-srefi</a:t>
            </a:r>
            <a:r>
              <a:rPr lang="en-US" dirty="0" smtClean="0"/>
              <a:t> </a:t>
            </a:r>
            <a:r>
              <a:rPr lang="en-US" dirty="0" err="1"/>
              <a:t>abra</a:t>
            </a:r>
            <a:r>
              <a:rPr lang="en-US" dirty="0"/>
              <a:t> </a:t>
            </a:r>
            <a:r>
              <a:rPr lang="en-US" dirty="0" err="1"/>
              <a:t>na</a:t>
            </a:r>
            <a:r>
              <a:rPr lang="en-US" dirty="0"/>
              <a:t> </a:t>
            </a:r>
            <a:r>
              <a:rPr lang="en-US" dirty="0" err="1"/>
              <a:t>begi</a:t>
            </a:r>
            <a:r>
              <a:rPr lang="en-US" dirty="0"/>
              <a:t> </a:t>
            </a:r>
            <a:r>
              <a:rPr lang="en-US" dirty="0" err="1"/>
              <a:t>sondro</a:t>
            </a:r>
            <a:r>
              <a:rPr lang="en-US" dirty="0"/>
              <a:t> foe </a:t>
            </a:r>
            <a:r>
              <a:rPr lang="en-US" dirty="0" err="1"/>
              <a:t>tapoe</a:t>
            </a:r>
            <a:endParaRPr lang="en-US" dirty="0"/>
          </a:p>
        </p:txBody>
      </p:sp>
    </p:spTree>
  </p:cSld>
  <p:clrMapOvr>
    <a:masterClrMapping/>
  </p:clrMapOvr>
  <p:transition>
    <p:dissolve/>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CE464CB5-5A4A-4D61-A1B1-39D75B6091B3}" type="slidenum">
              <a:rPr lang="en-US"/>
              <a:pPr/>
              <a:t>95</a:t>
            </a:fld>
            <a:endParaRPr lang="en-US"/>
          </a:p>
        </p:txBody>
      </p:sp>
      <p:sp>
        <p:nvSpPr>
          <p:cNvPr id="676866" name="Rectangle 2"/>
          <p:cNvSpPr>
            <a:spLocks noGrp="1" noChangeArrowheads="1"/>
          </p:cNvSpPr>
          <p:nvPr>
            <p:ph type="title"/>
          </p:nvPr>
        </p:nvSpPr>
        <p:spPr/>
        <p:txBody>
          <a:bodyPr/>
          <a:lstStyle/>
          <a:p>
            <a:r>
              <a:rPr lang="en-US"/>
              <a:t>Te wi gro jeje-fasi</a:t>
            </a:r>
          </a:p>
        </p:txBody>
      </p:sp>
      <p:sp>
        <p:nvSpPr>
          <p:cNvPr id="676867" name="Rectangle 3"/>
          <p:cNvSpPr>
            <a:spLocks noGrp="1" noChangeArrowheads="1"/>
          </p:cNvSpPr>
          <p:nvPr>
            <p:ph type="body" idx="1"/>
          </p:nvPr>
        </p:nvSpPr>
        <p:spPr/>
        <p:txBody>
          <a:bodyPr/>
          <a:lstStyle/>
          <a:p>
            <a:r>
              <a:rPr lang="en-US"/>
              <a:t>Wi hati sa bron tapoe da sondoe disi tan  na ini wi libi moro nanga moro</a:t>
            </a:r>
          </a:p>
          <a:p>
            <a:r>
              <a:rPr lang="en-US"/>
              <a:t>Wi no sa wani doe sondoe agensi Gado sref’srefi</a:t>
            </a:r>
          </a:p>
        </p:txBody>
      </p:sp>
    </p:spTree>
  </p:cSld>
  <p:clrMapOvr>
    <a:masterClrMapping/>
  </p:clrMapOvr>
  <p:transition>
    <p:dissolve/>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F484CFEC-36C9-49ED-9EAB-7D638D57E504}" type="slidenum">
              <a:rPr lang="en-US"/>
              <a:pPr/>
              <a:t>96</a:t>
            </a:fld>
            <a:endParaRPr lang="en-US"/>
          </a:p>
        </p:txBody>
      </p:sp>
      <p:sp>
        <p:nvSpPr>
          <p:cNvPr id="678914" name="Rectangle 2"/>
          <p:cNvSpPr>
            <a:spLocks noGrp="1" noChangeArrowheads="1"/>
          </p:cNvSpPr>
          <p:nvPr>
            <p:ph type="title"/>
          </p:nvPr>
        </p:nvSpPr>
        <p:spPr/>
        <p:txBody>
          <a:bodyPr/>
          <a:lstStyle/>
          <a:p>
            <a:r>
              <a:rPr lang="en-US"/>
              <a:t>Wantoe beginsel</a:t>
            </a:r>
          </a:p>
        </p:txBody>
      </p:sp>
      <p:sp>
        <p:nvSpPr>
          <p:cNvPr id="678915" name="Rectangle 3"/>
          <p:cNvSpPr>
            <a:spLocks noGrp="1" noChangeArrowheads="1"/>
          </p:cNvSpPr>
          <p:nvPr>
            <p:ph type="body" idx="1"/>
          </p:nvPr>
        </p:nvSpPr>
        <p:spPr/>
        <p:txBody>
          <a:bodyPr/>
          <a:lstStyle/>
          <a:p>
            <a:pPr>
              <a:lnSpc>
                <a:spcPct val="90000"/>
              </a:lnSpc>
            </a:pPr>
            <a:r>
              <a:rPr lang="en-US"/>
              <a:t>Da aanwezigheid foe Gado de da moro bigi blesi foe wan pipel, en wan bescherming agensi da feanti.</a:t>
            </a:r>
          </a:p>
          <a:p>
            <a:pPr>
              <a:lnSpc>
                <a:spcPct val="90000"/>
              </a:lnSpc>
            </a:pPr>
            <a:r>
              <a:rPr lang="en-US"/>
              <a:t>Da tranga bribiwan prati na mindri foe dem heiden en wis’wasi bribiwan di a sabi dati Gado de nanga hem </a:t>
            </a:r>
          </a:p>
          <a:p>
            <a:pPr>
              <a:lnSpc>
                <a:spcPct val="90000"/>
              </a:lnSpc>
            </a:pPr>
            <a:r>
              <a:rPr lang="en-US"/>
              <a:t>Ma te Gado no de nanga wi, dan wi sa fadon en lasi</a:t>
            </a:r>
          </a:p>
        </p:txBody>
      </p:sp>
    </p:spTree>
  </p:cSld>
  <p:clrMapOvr>
    <a:masterClrMapping/>
  </p:clrMapOvr>
  <p:transition>
    <p:dissolve/>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CE7CC67D-11BF-4188-939A-6C6898F67F95}" type="slidenum">
              <a:rPr lang="en-US"/>
              <a:pPr/>
              <a:t>97</a:t>
            </a:fld>
            <a:endParaRPr lang="en-US"/>
          </a:p>
        </p:txBody>
      </p:sp>
      <p:sp>
        <p:nvSpPr>
          <p:cNvPr id="680962" name="Rectangle 2"/>
          <p:cNvSpPr>
            <a:spLocks noGrp="1" noChangeArrowheads="1"/>
          </p:cNvSpPr>
          <p:nvPr>
            <p:ph type="title"/>
          </p:nvPr>
        </p:nvSpPr>
        <p:spPr/>
        <p:txBody>
          <a:bodyPr/>
          <a:lstStyle/>
          <a:p>
            <a:r>
              <a:rPr lang="en-US"/>
              <a:t>Te wi lasi krakti foe Gado wroko</a:t>
            </a:r>
          </a:p>
        </p:txBody>
      </p:sp>
      <p:sp>
        <p:nvSpPr>
          <p:cNvPr id="680963" name="Rectangle 3"/>
          <p:cNvSpPr>
            <a:spLocks noGrp="1" noChangeArrowheads="1"/>
          </p:cNvSpPr>
          <p:nvPr>
            <p:ph type="body" idx="1"/>
          </p:nvPr>
        </p:nvSpPr>
        <p:spPr/>
        <p:txBody>
          <a:bodyPr/>
          <a:lstStyle/>
          <a:p>
            <a:pPr>
              <a:lnSpc>
                <a:spcPct val="90000"/>
              </a:lnSpc>
            </a:pPr>
            <a:r>
              <a:rPr lang="en-US"/>
              <a:t>Dan da aanwezigheid foe Gado no de na wi mindri moro</a:t>
            </a:r>
          </a:p>
          <a:p>
            <a:pPr>
              <a:lnSpc>
                <a:spcPct val="90000"/>
              </a:lnSpc>
            </a:pPr>
            <a:r>
              <a:rPr lang="en-US"/>
              <a:t>Wi no ben meki Hem aanwezigheid da top doel foe wi</a:t>
            </a:r>
          </a:p>
          <a:p>
            <a:pPr>
              <a:lnSpc>
                <a:spcPct val="90000"/>
              </a:lnSpc>
            </a:pPr>
            <a:r>
              <a:rPr lang="en-US"/>
              <a:t>Disi pasa doro wan efoe moro kibri sondoe.  Efoe wi no wini, dan sondoe hori Gado na dorosei</a:t>
            </a:r>
          </a:p>
          <a:p>
            <a:pPr>
              <a:lnSpc>
                <a:spcPct val="90000"/>
              </a:lnSpc>
            </a:pPr>
            <a:r>
              <a:rPr lang="en-US"/>
              <a:t>Gado srefi sa sori wi da sondoe</a:t>
            </a:r>
          </a:p>
        </p:txBody>
      </p:sp>
    </p:spTree>
  </p:cSld>
  <p:clrMapOvr>
    <a:masterClrMapping/>
  </p:clrMapOvr>
  <p:transition>
    <p:dissolve/>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2390E73B-A4AF-4C2A-99A3-8E6BB68694BC}" type="slidenum">
              <a:rPr lang="en-US"/>
              <a:pPr/>
              <a:t>98</a:t>
            </a:fld>
            <a:endParaRPr lang="en-US"/>
          </a:p>
        </p:txBody>
      </p:sp>
      <p:sp>
        <p:nvSpPr>
          <p:cNvPr id="683010" name="Rectangle 2"/>
          <p:cNvSpPr>
            <a:spLocks noGrp="1" noChangeArrowheads="1"/>
          </p:cNvSpPr>
          <p:nvPr>
            <p:ph type="title"/>
          </p:nvPr>
        </p:nvSpPr>
        <p:spPr/>
        <p:txBody>
          <a:bodyPr/>
          <a:lstStyle/>
          <a:p>
            <a:r>
              <a:rPr lang="en-US"/>
              <a:t>Sortoe sondoe de te wi no begi leki fa wi moesoe begi?</a:t>
            </a:r>
          </a:p>
        </p:txBody>
      </p:sp>
      <p:sp>
        <p:nvSpPr>
          <p:cNvPr id="683011" name="Rectangle 3"/>
          <p:cNvSpPr>
            <a:spLocks noGrp="1" noChangeArrowheads="1"/>
          </p:cNvSpPr>
          <p:nvPr>
            <p:ph type="body" idx="1"/>
          </p:nvPr>
        </p:nvSpPr>
        <p:spPr/>
        <p:txBody>
          <a:bodyPr/>
          <a:lstStyle/>
          <a:p>
            <a:r>
              <a:rPr lang="en-US" sz="2800"/>
              <a:t>Wi no angri foe gemeenschap nanga Gado</a:t>
            </a:r>
          </a:p>
          <a:p>
            <a:r>
              <a:rPr lang="en-US" sz="2800"/>
              <a:t>Wi poti vertrouw moro tapoe wi egi wroko dan da krakti foe Gado</a:t>
            </a:r>
          </a:p>
          <a:p>
            <a:r>
              <a:rPr lang="en-US" sz="2800"/>
              <a:t>Wi no froestan en waarderi da blesi disi Gado seni tapoe wi</a:t>
            </a:r>
          </a:p>
          <a:p>
            <a:r>
              <a:rPr lang="en-US" sz="2800"/>
              <a:t>Wi no wani sacrifice da skin-libi foe wakti tapoe Gado</a:t>
            </a:r>
          </a:p>
          <a:p>
            <a:r>
              <a:rPr lang="en-US" sz="2800"/>
              <a:t>Wi swaki foe tan na ini Kristus</a:t>
            </a:r>
          </a:p>
        </p:txBody>
      </p:sp>
    </p:spTree>
  </p:cSld>
  <p:clrMapOvr>
    <a:masterClrMapping/>
  </p:clrMapOvr>
  <p:transition>
    <p:dissolve/>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nb-NO" smtClean="0"/>
              <a:t>Faste nanga Begi</a:t>
            </a:r>
            <a:endParaRPr lang="en-US"/>
          </a:p>
        </p:txBody>
      </p:sp>
      <p:sp>
        <p:nvSpPr>
          <p:cNvPr id="6" name="Slide Number Placeholder 5"/>
          <p:cNvSpPr>
            <a:spLocks noGrp="1"/>
          </p:cNvSpPr>
          <p:nvPr>
            <p:ph type="sldNum" sz="quarter" idx="12"/>
          </p:nvPr>
        </p:nvSpPr>
        <p:spPr/>
        <p:txBody>
          <a:bodyPr/>
          <a:lstStyle/>
          <a:p>
            <a:fld id="{0EAB81F4-D761-42B7-8064-6A082ACCCCCB}" type="slidenum">
              <a:rPr lang="en-US"/>
              <a:pPr/>
              <a:t>99</a:t>
            </a:fld>
            <a:endParaRPr lang="en-US"/>
          </a:p>
        </p:txBody>
      </p:sp>
      <p:sp>
        <p:nvSpPr>
          <p:cNvPr id="685058" name="Rectangle 2"/>
          <p:cNvSpPr>
            <a:spLocks noGrp="1" noChangeArrowheads="1"/>
          </p:cNvSpPr>
          <p:nvPr>
            <p:ph type="title"/>
          </p:nvPr>
        </p:nvSpPr>
        <p:spPr/>
        <p:txBody>
          <a:bodyPr/>
          <a:lstStyle/>
          <a:p>
            <a:r>
              <a:rPr lang="en-US"/>
              <a:t>Te wi abi hem toemoesoe druk foe feni tem foe begi</a:t>
            </a:r>
          </a:p>
        </p:txBody>
      </p:sp>
      <p:sp>
        <p:nvSpPr>
          <p:cNvPr id="685059" name="Rectangle 3"/>
          <p:cNvSpPr>
            <a:spLocks noGrp="1" noChangeArrowheads="1"/>
          </p:cNvSpPr>
          <p:nvPr>
            <p:ph type="body" idx="1"/>
          </p:nvPr>
        </p:nvSpPr>
        <p:spPr/>
        <p:txBody>
          <a:bodyPr/>
          <a:lstStyle/>
          <a:p>
            <a:r>
              <a:rPr lang="en-US"/>
              <a:t>Wi no besef fa wi de totaal afhangelijk tapoe Gado; wi moesoe abi hem krakti nanga Hem aanwezigheid</a:t>
            </a:r>
          </a:p>
          <a:p>
            <a:r>
              <a:rPr lang="en-US"/>
              <a:t>Wi no gi wisrefi abra 100% na Gado </a:t>
            </a:r>
          </a:p>
          <a:p>
            <a:r>
              <a:rPr lang="en-US"/>
              <a:t>Wi no sabi dati soso Gado kan doe da wroko en wi de soso instrumenti na ini Hem anoe</a:t>
            </a:r>
          </a:p>
        </p:txBody>
      </p:sp>
    </p:spTree>
  </p:cSld>
  <p:clrMapOvr>
    <a:masterClrMapping/>
  </p:clrMapOvr>
  <p:transition>
    <p:dissolve/>
  </p:transition>
</p:sld>
</file>

<file path=ppt/theme/theme1.xml><?xml version="1.0" encoding="utf-8"?>
<a:theme xmlns:a="http://schemas.openxmlformats.org/drawingml/2006/main" name="Blends">
  <a:themeElements>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8740</TotalTime>
  <Words>10431</Words>
  <Application>Microsoft Office PowerPoint</Application>
  <PresentationFormat>On-screen Show (4:3)</PresentationFormat>
  <Paragraphs>938</Paragraphs>
  <Slides>145</Slides>
  <Notes>145</Notes>
  <HiddenSlides>0</HiddenSlides>
  <MMClips>0</MMClips>
  <ScaleCrop>false</ScaleCrop>
  <HeadingPairs>
    <vt:vector size="4" baseType="variant">
      <vt:variant>
        <vt:lpstr>Theme</vt:lpstr>
      </vt:variant>
      <vt:variant>
        <vt:i4>1</vt:i4>
      </vt:variant>
      <vt:variant>
        <vt:lpstr>Slide Titles</vt:lpstr>
      </vt:variant>
      <vt:variant>
        <vt:i4>145</vt:i4>
      </vt:variant>
    </vt:vector>
  </HeadingPairs>
  <TitlesOfParts>
    <vt:vector size="146" baseType="lpstr">
      <vt:lpstr>Blends</vt:lpstr>
      <vt:lpstr>Bijbel Baptist Kerk Module VII – Begi  Les 5</vt:lpstr>
      <vt:lpstr>Bijbel Baptist Kerk Gado Verkisi Faste</vt:lpstr>
      <vt:lpstr>Faste – no njan</vt:lpstr>
      <vt:lpstr>Faste</vt:lpstr>
      <vt:lpstr>Partieel faste</vt:lpstr>
      <vt:lpstr>Jezus ben taki:</vt:lpstr>
      <vt:lpstr>Sortoe tem wi moesoe faste?</vt:lpstr>
      <vt:lpstr>Publiki faste dei</vt:lpstr>
      <vt:lpstr>Publiki faste</vt:lpstr>
      <vt:lpstr>Involuntary faste</vt:lpstr>
      <vt:lpstr>Regular faste</vt:lpstr>
      <vt:lpstr>Faste na Gado</vt:lpstr>
      <vt:lpstr>Wi motieven de belangrijk</vt:lpstr>
      <vt:lpstr>Foe san’ede wi faste?  Foe manipuleer Gado?</vt:lpstr>
      <vt:lpstr>Foe san’ede wi faste?  Foe manipuleer Gado?</vt:lpstr>
      <vt:lpstr>Da Farisee wani ala soema si</vt:lpstr>
      <vt:lpstr>Gado moesoe kari da faste</vt:lpstr>
      <vt:lpstr>Faste na Gado</vt:lpstr>
      <vt:lpstr>Faste foe santa-fasi</vt:lpstr>
      <vt:lpstr>Faste &amp; sari-hati</vt:lpstr>
      <vt:lpstr>Faste – foe Gado jere wi</vt:lpstr>
      <vt:lpstr>Faste – soekoe Gado na heri hati</vt:lpstr>
      <vt:lpstr>Faste – soekoe Gado na heri hati</vt:lpstr>
      <vt:lpstr>Faste foe kenki Gado prakseri</vt:lpstr>
      <vt:lpstr>Faste foe kenki Gado prakseri</vt:lpstr>
      <vt:lpstr>Gado lobi sori sari-hati</vt:lpstr>
      <vt:lpstr>Faste foe meki dem slafoe go fri</vt:lpstr>
      <vt:lpstr>Faste kan jepi meki soema kom fri</vt:lpstr>
      <vt:lpstr>Faste kan gi openbaring</vt:lpstr>
      <vt:lpstr>Faste kan gi openbaring</vt:lpstr>
      <vt:lpstr>Wi si dati njanjan kan tjari wi achteruit jeje-fasi</vt:lpstr>
      <vt:lpstr>Jezus &amp; Paulus waarskow </vt:lpstr>
      <vt:lpstr>Faste &amp; Jeje-krakti</vt:lpstr>
      <vt:lpstr>Zelf-discipline</vt:lpstr>
      <vt:lpstr>Da doel no de foe vernietig da skin</vt:lpstr>
      <vt:lpstr>Da doel no de foe vernietig da skin</vt:lpstr>
      <vt:lpstr>Asceticism no = zelf-beheersing</vt:lpstr>
      <vt:lpstr>Bijbel Baptist Kerk Module VII - Begi</vt:lpstr>
      <vt:lpstr>Bijbel Baptist Kerk Begi Gado Pramisi</vt:lpstr>
      <vt:lpstr>Wi kan vertrouw Gado pramisi</vt:lpstr>
      <vt:lpstr>Foeroe pramisi de</vt:lpstr>
      <vt:lpstr>Da Njoen geboorte </vt:lpstr>
      <vt:lpstr>Wi moesoe bribi en dan teki; Gado wani gi wi san wi abi fanowdoe</vt:lpstr>
      <vt:lpstr>Wi moesoe bribi en dan teki; Gado wani gi wi san wi abi fanowdoe</vt:lpstr>
      <vt:lpstr>Begi nanga bribi op basis foe dem pramisi</vt:lpstr>
      <vt:lpstr>Wi bribi kom moro bigi nanga da woortoe</vt:lpstr>
      <vt:lpstr>Da krakti foe da woortoe foe Gado de onbeperkt</vt:lpstr>
      <vt:lpstr>Da krakti foe da broedoe foe Jezus</vt:lpstr>
      <vt:lpstr>Da krakti foe da broedoe foe Jezus</vt:lpstr>
      <vt:lpstr>Da krakti foe da Santa Jeje</vt:lpstr>
      <vt:lpstr>Da pramisi foe da Tata </vt:lpstr>
      <vt:lpstr>Da krakti foe Hem gnade</vt:lpstr>
      <vt:lpstr>Da krakti foe da nem foe Jezus</vt:lpstr>
      <vt:lpstr>Te wi begi na ini Hem nem</vt:lpstr>
      <vt:lpstr>Gado wani wi foe feni blesi doro begi</vt:lpstr>
      <vt:lpstr>Gado gi antwoord</vt:lpstr>
      <vt:lpstr>Gado gi antwoord</vt:lpstr>
      <vt:lpstr>Da pramisi te wi tan na ini Jezus en no dribi komopo</vt:lpstr>
      <vt:lpstr>Da pramisi te wi tan na ini Jezus en no dribi komopo</vt:lpstr>
      <vt:lpstr>Fa foe begi dem pramisi foe Gado?</vt:lpstr>
      <vt:lpstr>Wi abi wan bigi erfenis </vt:lpstr>
      <vt:lpstr>Dem pramisi foe Gado de gi wi persoonlijk</vt:lpstr>
      <vt:lpstr>Gado no man lei</vt:lpstr>
      <vt:lpstr>Wi moesoe kenki wi prakseri</vt:lpstr>
      <vt:lpstr>Prakseri Gado woortoe</vt:lpstr>
      <vt:lpstr>Foeroe joe prakseri nanga Gado pramisi</vt:lpstr>
      <vt:lpstr>Soema wi de na ini Kristus</vt:lpstr>
      <vt:lpstr>Soema wi de na ini Kristus</vt:lpstr>
      <vt:lpstr>Te mi leisi da woortoe foe Gado, aksi wantoe vragen</vt:lpstr>
      <vt:lpstr>Foe san’ede wi begi dem pramisi foe Gado?</vt:lpstr>
      <vt:lpstr>Dem woortoe foe Kristus</vt:lpstr>
      <vt:lpstr>Begi dem pramisi foe Gado</vt:lpstr>
      <vt:lpstr>N.B. Gado ben pramisi kaba</vt:lpstr>
      <vt:lpstr>Foe kisi, wi abi gi jesi &amp; pasensi fanowdoe</vt:lpstr>
      <vt:lpstr>Wi moesoe abi bribi</vt:lpstr>
      <vt:lpstr>Wi moesoe de actief</vt:lpstr>
      <vt:lpstr>Wi moesoe abi dek’ati</vt:lpstr>
      <vt:lpstr>Wi moesoe poti Gado kownoekondre fosi</vt:lpstr>
      <vt:lpstr>Gado abi bijzonder sani A wani  gi wi - </vt:lpstr>
      <vt:lpstr>Wan waarskow</vt:lpstr>
      <vt:lpstr>Bijbel Baptist Kerk Module VII - Begi</vt:lpstr>
      <vt:lpstr>Bijbel Baptist Kerk Da Ministrie foe  Begi Gi Trawan</vt:lpstr>
      <vt:lpstr>Da fosi boekoe ben abi wantoe beginsel</vt:lpstr>
      <vt:lpstr>Toe njoen beginsel nanga da boekoe disi</vt:lpstr>
      <vt:lpstr>Toe bigi begi pramisi</vt:lpstr>
      <vt:lpstr>Toe bigi voorwaarden</vt:lpstr>
      <vt:lpstr>Toe bigi voorwaarden</vt:lpstr>
      <vt:lpstr>Begi mankeri</vt:lpstr>
      <vt:lpstr>Begi mankeri</vt:lpstr>
      <vt:lpstr>Meki wi si san da Bijbel taki abra begi na ini wi  libi</vt:lpstr>
      <vt:lpstr>Da Santa Jeje nanga Begi</vt:lpstr>
      <vt:lpstr>Da Santa Jeje </vt:lpstr>
      <vt:lpstr>Te wi begi</vt:lpstr>
      <vt:lpstr>Prakseri disi</vt:lpstr>
      <vt:lpstr>Te wi gro jeje-fasi</vt:lpstr>
      <vt:lpstr>Wantoe beginsel</vt:lpstr>
      <vt:lpstr>Te wi lasi krakti foe Gado wroko</vt:lpstr>
      <vt:lpstr>Sortoe sondoe de te wi no begi leki fa wi moesoe begi?</vt:lpstr>
      <vt:lpstr>Te wi abi hem toemoesoe druk foe feni tem foe begi</vt:lpstr>
      <vt:lpstr>Foe no begi de sondoe agensi Gado</vt:lpstr>
      <vt:lpstr>Foe Gado aanwezigheid &amp; krakti</vt:lpstr>
      <vt:lpstr>Grace, niet da wet</vt:lpstr>
      <vt:lpstr>Gnade =  da krakti foe libi Gado-fasi</vt:lpstr>
      <vt:lpstr>Gado wani wi foe waka na Hem baka</vt:lpstr>
      <vt:lpstr>Fa Jezus meki wi kom boen baka</vt:lpstr>
      <vt:lpstr>Da wini libi</vt:lpstr>
      <vt:lpstr>Bribi Jezus wawan kan gi joe da juisti libi</vt:lpstr>
      <vt:lpstr>Begi effectief</vt:lpstr>
      <vt:lpstr>Feifi marki foe troe begi</vt:lpstr>
      <vt:lpstr>Tranga wani</vt:lpstr>
      <vt:lpstr>Wan jeje-regel foe Gado </vt:lpstr>
      <vt:lpstr>Begi</vt:lpstr>
      <vt:lpstr>Bribi</vt:lpstr>
      <vt:lpstr>A bribi dati a ben kisi kaba…</vt:lpstr>
      <vt:lpstr>Da Santa Jeje – da Jeje foe gnade nanga begi: Zech. 12:10</vt:lpstr>
      <vt:lpstr>Da Jeje foe begi</vt:lpstr>
      <vt:lpstr>Da Santa Jeje nanga da bribiwan</vt:lpstr>
      <vt:lpstr>Da Jeje foe begi tan na wi ini</vt:lpstr>
      <vt:lpstr>No meki sari kisi da Santa Jeje</vt:lpstr>
      <vt:lpstr>Foeroe nanga da Santa Jeje </vt:lpstr>
      <vt:lpstr>San wi no man  doe</vt:lpstr>
      <vt:lpstr>Soso nanga da Santa Jeje</vt:lpstr>
      <vt:lpstr>Na ini Jezus nem</vt:lpstr>
      <vt:lpstr>Na ini Jezus nem</vt:lpstr>
      <vt:lpstr>Na ini da nem foe Jezus</vt:lpstr>
      <vt:lpstr>Jezus wi eksempre</vt:lpstr>
      <vt:lpstr>Jezus wi leriman</vt:lpstr>
      <vt:lpstr>Troe bribi na begi</vt:lpstr>
      <vt:lpstr>Kristus Jezus begi gi wi</vt:lpstr>
      <vt:lpstr>Wi gi wisrefi 100% na Gado</vt:lpstr>
      <vt:lpstr>Wan verschil de…</vt:lpstr>
      <vt:lpstr>Mi Gado jere mi…</vt:lpstr>
      <vt:lpstr>Mi Gado jere mi!</vt:lpstr>
      <vt:lpstr>Paulus – wan boen voorbeeld</vt:lpstr>
      <vt:lpstr>Paul ben aksi trawan foe begi gi hem</vt:lpstr>
      <vt:lpstr>Gado soekoe begi wrokoman</vt:lpstr>
      <vt:lpstr>Gado soekoe begi wrokoman</vt:lpstr>
      <vt:lpstr>Grontapoe nanga begi</vt:lpstr>
      <vt:lpstr>Gado verkisi discipel en gi krakti</vt:lpstr>
      <vt:lpstr>Opwekking </vt:lpstr>
      <vt:lpstr>Opwekking </vt:lpstr>
      <vt:lpstr>Opwekking </vt:lpstr>
      <vt:lpstr>Opwekking de da wroko foe Gado</vt:lpstr>
      <vt:lpstr>Opwekking eis dati wi drai kom baka</vt:lpstr>
      <vt:lpstr>Wi moesoe kom baka na Masra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Patton</dc:creator>
  <cp:lastModifiedBy>Bob Patton</cp:lastModifiedBy>
  <cp:revision>52</cp:revision>
  <cp:lastPrinted>1601-01-01T00:00:00Z</cp:lastPrinted>
  <dcterms:created xsi:type="dcterms:W3CDTF">1601-01-01T00:00:00Z</dcterms:created>
  <dcterms:modified xsi:type="dcterms:W3CDTF">2011-01-07T20:24:29Z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