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67"/>
  </p:notesMasterIdLst>
  <p:handoutMasterIdLst>
    <p:handoutMasterId r:id="rId68"/>
  </p:handoutMasterIdLst>
  <p:sldIdLst>
    <p:sldId id="347" r:id="rId2"/>
    <p:sldId id="346" r:id="rId3"/>
    <p:sldId id="348" r:id="rId4"/>
    <p:sldId id="349" r:id="rId5"/>
    <p:sldId id="350" r:id="rId6"/>
    <p:sldId id="351"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09" r:id="rId65"/>
    <p:sldId id="410" r:id="rId6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varScale="1">
        <p:scale>
          <a:sx n="64" d="100"/>
          <a:sy n="64" d="100"/>
        </p:scale>
        <p:origin x="-13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C2A974DD-A608-4BE1-ABDF-1DAC27A97AA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C655925A-816B-42F3-9F5D-27152784365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9E8DE22-D6F9-4495-9FF0-2235EF7C4E77}" type="slidenum">
              <a:rPr lang="en-US"/>
              <a:pPr/>
              <a:t>1</a:t>
            </a:fld>
            <a:endParaRPr lang="en-US"/>
          </a:p>
        </p:txBody>
      </p:sp>
      <p:sp>
        <p:nvSpPr>
          <p:cNvPr id="265218" name="Rectangle 2"/>
          <p:cNvSpPr>
            <a:spLocks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976BC6-7EA6-4AE2-8B5C-D303C1013622}" type="slidenum">
              <a:rPr lang="en-US"/>
              <a:pPr/>
              <a:t>10</a:t>
            </a:fld>
            <a:endParaRPr lang="en-US"/>
          </a:p>
        </p:txBody>
      </p:sp>
      <p:sp>
        <p:nvSpPr>
          <p:cNvPr id="664578" name="Rectangle 2"/>
          <p:cNvSpPr>
            <a:spLocks noChangeArrowheads="1" noTextEdit="1"/>
          </p:cNvSpPr>
          <p:nvPr>
            <p:ph type="sldImg"/>
          </p:nvPr>
        </p:nvSpPr>
        <p:spPr>
          <a:ln/>
        </p:spPr>
      </p:sp>
      <p:sp>
        <p:nvSpPr>
          <p:cNvPr id="66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59FD982-D1AF-4B99-ACD2-E76283A86DCA}" type="slidenum">
              <a:rPr lang="en-US"/>
              <a:pPr/>
              <a:t>11</a:t>
            </a:fld>
            <a:endParaRPr lang="en-US"/>
          </a:p>
        </p:txBody>
      </p:sp>
      <p:sp>
        <p:nvSpPr>
          <p:cNvPr id="669698" name="Rectangle 2"/>
          <p:cNvSpPr>
            <a:spLocks noChangeArrowheads="1" noTextEdit="1"/>
          </p:cNvSpPr>
          <p:nvPr>
            <p:ph type="sldImg"/>
          </p:nvPr>
        </p:nvSpPr>
        <p:spPr>
          <a:ln/>
        </p:spPr>
      </p:sp>
      <p:sp>
        <p:nvSpPr>
          <p:cNvPr id="66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3257EDA-0C8F-492C-847D-8A533E08C2D6}" type="slidenum">
              <a:rPr lang="en-US"/>
              <a:pPr/>
              <a:t>12</a:t>
            </a:fld>
            <a:endParaRPr lang="en-US"/>
          </a:p>
        </p:txBody>
      </p:sp>
      <p:sp>
        <p:nvSpPr>
          <p:cNvPr id="671746" name="Rectangle 2"/>
          <p:cNvSpPr>
            <a:spLocks noChangeArrowheads="1" noTextEdit="1"/>
          </p:cNvSpPr>
          <p:nvPr>
            <p:ph type="sldImg"/>
          </p:nvPr>
        </p:nvSpPr>
        <p:spPr>
          <a:ln/>
        </p:spPr>
      </p:sp>
      <p:sp>
        <p:nvSpPr>
          <p:cNvPr id="67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B7AA287-FC53-456E-B405-23E262EF064D}" type="slidenum">
              <a:rPr lang="en-US"/>
              <a:pPr/>
              <a:t>13</a:t>
            </a:fld>
            <a:endParaRPr lang="en-US"/>
          </a:p>
        </p:txBody>
      </p:sp>
      <p:sp>
        <p:nvSpPr>
          <p:cNvPr id="673794" name="Rectangle 2"/>
          <p:cNvSpPr>
            <a:spLocks noChangeArrowheads="1" noTextEdit="1"/>
          </p:cNvSpPr>
          <p:nvPr>
            <p:ph type="sldImg"/>
          </p:nvPr>
        </p:nvSpPr>
        <p:spPr>
          <a:ln/>
        </p:spPr>
      </p:sp>
      <p:sp>
        <p:nvSpPr>
          <p:cNvPr id="67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9B0632-EE9A-4095-965D-0F1DF175AB10}" type="slidenum">
              <a:rPr lang="en-US"/>
              <a:pPr/>
              <a:t>14</a:t>
            </a:fld>
            <a:endParaRPr lang="en-US"/>
          </a:p>
        </p:txBody>
      </p:sp>
      <p:sp>
        <p:nvSpPr>
          <p:cNvPr id="675842" name="Rectangle 2"/>
          <p:cNvSpPr>
            <a:spLocks noChangeArrowheads="1" noTextEdit="1"/>
          </p:cNvSpPr>
          <p:nvPr>
            <p:ph type="sldImg"/>
          </p:nvPr>
        </p:nvSpPr>
        <p:spPr>
          <a:ln/>
        </p:spPr>
      </p:sp>
      <p:sp>
        <p:nvSpPr>
          <p:cNvPr id="67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DAD7C8-65DE-4213-B43C-8639CC7BB441}" type="slidenum">
              <a:rPr lang="en-US"/>
              <a:pPr/>
              <a:t>15</a:t>
            </a:fld>
            <a:endParaRPr lang="en-US"/>
          </a:p>
        </p:txBody>
      </p:sp>
      <p:sp>
        <p:nvSpPr>
          <p:cNvPr id="677890" name="Rectangle 2"/>
          <p:cNvSpPr>
            <a:spLocks noChangeArrowheads="1" noTextEdit="1"/>
          </p:cNvSpPr>
          <p:nvPr>
            <p:ph type="sldImg"/>
          </p:nvPr>
        </p:nvSpPr>
        <p:spPr>
          <a:ln/>
        </p:spPr>
      </p:sp>
      <p:sp>
        <p:nvSpPr>
          <p:cNvPr id="67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7F7EFFD-E5F6-4BC1-BD41-10F03994E4D4}" type="slidenum">
              <a:rPr lang="en-US"/>
              <a:pPr/>
              <a:t>16</a:t>
            </a:fld>
            <a:endParaRPr lang="en-US"/>
          </a:p>
        </p:txBody>
      </p:sp>
      <p:sp>
        <p:nvSpPr>
          <p:cNvPr id="679938" name="Rectangle 2"/>
          <p:cNvSpPr>
            <a:spLocks noChangeArrowheads="1" noTextEdit="1"/>
          </p:cNvSpPr>
          <p:nvPr>
            <p:ph type="sldImg"/>
          </p:nvPr>
        </p:nvSpPr>
        <p:spPr>
          <a:ln/>
        </p:spPr>
      </p:sp>
      <p:sp>
        <p:nvSpPr>
          <p:cNvPr id="67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EFD7EB-6D07-4C5B-A87F-F8646A19C59F}" type="slidenum">
              <a:rPr lang="en-US"/>
              <a:pPr/>
              <a:t>17</a:t>
            </a:fld>
            <a:endParaRPr lang="en-US"/>
          </a:p>
        </p:txBody>
      </p:sp>
      <p:sp>
        <p:nvSpPr>
          <p:cNvPr id="681986" name="Rectangle 2"/>
          <p:cNvSpPr>
            <a:spLocks noChangeArrowheads="1" noTextEdit="1"/>
          </p:cNvSpPr>
          <p:nvPr>
            <p:ph type="sldImg"/>
          </p:nvPr>
        </p:nvSpPr>
        <p:spPr>
          <a:ln/>
        </p:spPr>
      </p:sp>
      <p:sp>
        <p:nvSpPr>
          <p:cNvPr id="68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DABD87A-A0B8-4499-A55A-BB174FAAAA74}" type="slidenum">
              <a:rPr lang="en-US"/>
              <a:pPr/>
              <a:t>18</a:t>
            </a:fld>
            <a:endParaRPr lang="en-US"/>
          </a:p>
        </p:txBody>
      </p:sp>
      <p:sp>
        <p:nvSpPr>
          <p:cNvPr id="684034" name="Rectangle 2"/>
          <p:cNvSpPr>
            <a:spLocks noChangeArrowheads="1" noTextEdit="1"/>
          </p:cNvSpPr>
          <p:nvPr>
            <p:ph type="sldImg"/>
          </p:nvPr>
        </p:nvSpPr>
        <p:spPr>
          <a:ln/>
        </p:spPr>
      </p:sp>
      <p:sp>
        <p:nvSpPr>
          <p:cNvPr id="68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24EA5C4-B4A4-49CF-9247-B5DBA88B7DC3}" type="slidenum">
              <a:rPr lang="en-US"/>
              <a:pPr/>
              <a:t>19</a:t>
            </a:fld>
            <a:endParaRPr lang="en-US"/>
          </a:p>
        </p:txBody>
      </p:sp>
      <p:sp>
        <p:nvSpPr>
          <p:cNvPr id="686082" name="Rectangle 2"/>
          <p:cNvSpPr>
            <a:spLocks noChangeArrowheads="1" noTextEdit="1"/>
          </p:cNvSpPr>
          <p:nvPr>
            <p:ph type="sldImg"/>
          </p:nvPr>
        </p:nvSpPr>
        <p:spPr>
          <a:ln/>
        </p:spPr>
      </p:sp>
      <p:sp>
        <p:nvSpPr>
          <p:cNvPr id="68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E43CEC7-5A05-4509-8B58-FD51A22C8CB0}" type="slidenum">
              <a:rPr lang="en-US"/>
              <a:pPr/>
              <a:t>2</a:t>
            </a:fld>
            <a:endParaRPr lang="en-US"/>
          </a:p>
        </p:txBody>
      </p:sp>
      <p:sp>
        <p:nvSpPr>
          <p:cNvPr id="137218" name="Rectangle 2"/>
          <p:cNvSpPr>
            <a:spLocks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66C86FA-9840-4A0B-9FB1-7E1DA244B126}" type="slidenum">
              <a:rPr lang="en-US"/>
              <a:pPr/>
              <a:t>20</a:t>
            </a:fld>
            <a:endParaRPr lang="en-US"/>
          </a:p>
        </p:txBody>
      </p:sp>
      <p:sp>
        <p:nvSpPr>
          <p:cNvPr id="688130" name="Rectangle 2"/>
          <p:cNvSpPr>
            <a:spLocks noChangeArrowheads="1" noTextEdit="1"/>
          </p:cNvSpPr>
          <p:nvPr>
            <p:ph type="sldImg"/>
          </p:nvPr>
        </p:nvSpPr>
        <p:spPr>
          <a:ln/>
        </p:spPr>
      </p:sp>
      <p:sp>
        <p:nvSpPr>
          <p:cNvPr id="68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83A9218-2EE3-4E69-8AA5-7F8979F60850}" type="slidenum">
              <a:rPr lang="en-US"/>
              <a:pPr/>
              <a:t>21</a:t>
            </a:fld>
            <a:endParaRPr lang="en-US"/>
          </a:p>
        </p:txBody>
      </p:sp>
      <p:sp>
        <p:nvSpPr>
          <p:cNvPr id="690178" name="Rectangle 2"/>
          <p:cNvSpPr>
            <a:spLocks noChangeArrowheads="1" noTextEdit="1"/>
          </p:cNvSpPr>
          <p:nvPr>
            <p:ph type="sldImg"/>
          </p:nvPr>
        </p:nvSpPr>
        <p:spPr>
          <a:ln/>
        </p:spPr>
      </p:sp>
      <p:sp>
        <p:nvSpPr>
          <p:cNvPr id="69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DD56E8-60F6-4DAD-93B2-0D0EA32D1E82}" type="slidenum">
              <a:rPr lang="en-US"/>
              <a:pPr/>
              <a:t>22</a:t>
            </a:fld>
            <a:endParaRPr lang="en-US"/>
          </a:p>
        </p:txBody>
      </p:sp>
      <p:sp>
        <p:nvSpPr>
          <p:cNvPr id="692226" name="Rectangle 2"/>
          <p:cNvSpPr>
            <a:spLocks noChangeArrowheads="1" noTextEdit="1"/>
          </p:cNvSpPr>
          <p:nvPr>
            <p:ph type="sldImg"/>
          </p:nvPr>
        </p:nvSpPr>
        <p:spPr>
          <a:ln/>
        </p:spPr>
      </p:sp>
      <p:sp>
        <p:nvSpPr>
          <p:cNvPr id="69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5A39411-BBC5-449F-9A34-7D1F1C50EC52}" type="slidenum">
              <a:rPr lang="en-US"/>
              <a:pPr/>
              <a:t>23</a:t>
            </a:fld>
            <a:endParaRPr lang="en-US"/>
          </a:p>
        </p:txBody>
      </p:sp>
      <p:sp>
        <p:nvSpPr>
          <p:cNvPr id="694274" name="Rectangle 2"/>
          <p:cNvSpPr>
            <a:spLocks noChangeArrowheads="1" noTextEdit="1"/>
          </p:cNvSpPr>
          <p:nvPr>
            <p:ph type="sldImg"/>
          </p:nvPr>
        </p:nvSpPr>
        <p:spPr>
          <a:ln/>
        </p:spPr>
      </p:sp>
      <p:sp>
        <p:nvSpPr>
          <p:cNvPr id="69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F642E4E-34D8-4553-9EDD-C1A82D9B37ED}" type="slidenum">
              <a:rPr lang="en-US"/>
              <a:pPr/>
              <a:t>24</a:t>
            </a:fld>
            <a:endParaRPr lang="en-US"/>
          </a:p>
        </p:txBody>
      </p:sp>
      <p:sp>
        <p:nvSpPr>
          <p:cNvPr id="696322" name="Rectangle 2"/>
          <p:cNvSpPr>
            <a:spLocks noChangeArrowheads="1" noTextEdit="1"/>
          </p:cNvSpPr>
          <p:nvPr>
            <p:ph type="sldImg"/>
          </p:nvPr>
        </p:nvSpPr>
        <p:spPr>
          <a:ln/>
        </p:spPr>
      </p:sp>
      <p:sp>
        <p:nvSpPr>
          <p:cNvPr id="69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1B285DF-C10F-4F86-89BF-310157F83185}" type="slidenum">
              <a:rPr lang="en-US"/>
              <a:pPr/>
              <a:t>25</a:t>
            </a:fld>
            <a:endParaRPr lang="en-US"/>
          </a:p>
        </p:txBody>
      </p:sp>
      <p:sp>
        <p:nvSpPr>
          <p:cNvPr id="698370" name="Rectangle 2"/>
          <p:cNvSpPr>
            <a:spLocks noChangeArrowheads="1" noTextEdit="1"/>
          </p:cNvSpPr>
          <p:nvPr>
            <p:ph type="sldImg"/>
          </p:nvPr>
        </p:nvSpPr>
        <p:spPr>
          <a:ln/>
        </p:spPr>
      </p:sp>
      <p:sp>
        <p:nvSpPr>
          <p:cNvPr id="69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CEB77E-3837-49F7-83F6-28EC2EC51EE1}" type="slidenum">
              <a:rPr lang="en-US"/>
              <a:pPr/>
              <a:t>26</a:t>
            </a:fld>
            <a:endParaRPr lang="en-US"/>
          </a:p>
        </p:txBody>
      </p:sp>
      <p:sp>
        <p:nvSpPr>
          <p:cNvPr id="700418" name="Rectangle 2"/>
          <p:cNvSpPr>
            <a:spLocks noChangeArrowheads="1" noTextEdit="1"/>
          </p:cNvSpPr>
          <p:nvPr>
            <p:ph type="sldImg"/>
          </p:nvPr>
        </p:nvSpPr>
        <p:spPr>
          <a:ln/>
        </p:spPr>
      </p:sp>
      <p:sp>
        <p:nvSpPr>
          <p:cNvPr id="70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5A4B28-9085-423F-9489-CA1F6F321033}" type="slidenum">
              <a:rPr lang="en-US"/>
              <a:pPr/>
              <a:t>27</a:t>
            </a:fld>
            <a:endParaRPr lang="en-US"/>
          </a:p>
        </p:txBody>
      </p:sp>
      <p:sp>
        <p:nvSpPr>
          <p:cNvPr id="702466" name="Rectangle 2"/>
          <p:cNvSpPr>
            <a:spLocks noChangeArrowheads="1" noTextEdit="1"/>
          </p:cNvSpPr>
          <p:nvPr>
            <p:ph type="sldImg"/>
          </p:nvPr>
        </p:nvSpPr>
        <p:spPr>
          <a:ln/>
        </p:spPr>
      </p:sp>
      <p:sp>
        <p:nvSpPr>
          <p:cNvPr id="70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1B3C61E-FAF8-4489-9C6F-511A876495AE}" type="slidenum">
              <a:rPr lang="en-US"/>
              <a:pPr/>
              <a:t>28</a:t>
            </a:fld>
            <a:endParaRPr lang="en-US"/>
          </a:p>
        </p:txBody>
      </p:sp>
      <p:sp>
        <p:nvSpPr>
          <p:cNvPr id="704514" name="Rectangle 2"/>
          <p:cNvSpPr>
            <a:spLocks noChangeArrowheads="1" noTextEdit="1"/>
          </p:cNvSpPr>
          <p:nvPr>
            <p:ph type="sldImg"/>
          </p:nvPr>
        </p:nvSpPr>
        <p:spPr>
          <a:ln/>
        </p:spPr>
      </p:sp>
      <p:sp>
        <p:nvSpPr>
          <p:cNvPr id="70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BEF3990-5D16-4E6E-B690-ACB9647CCBCF}" type="slidenum">
              <a:rPr lang="en-US"/>
              <a:pPr/>
              <a:t>29</a:t>
            </a:fld>
            <a:endParaRPr lang="en-US"/>
          </a:p>
        </p:txBody>
      </p:sp>
      <p:sp>
        <p:nvSpPr>
          <p:cNvPr id="706562" name="Rectangle 2"/>
          <p:cNvSpPr>
            <a:spLocks noChangeArrowheads="1" noTextEdit="1"/>
          </p:cNvSpPr>
          <p:nvPr>
            <p:ph type="sldImg"/>
          </p:nvPr>
        </p:nvSpPr>
        <p:spPr>
          <a:ln/>
        </p:spPr>
      </p:sp>
      <p:sp>
        <p:nvSpPr>
          <p:cNvPr id="70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B42A488-FAF7-4330-A8BF-77E116F360D6}" type="slidenum">
              <a:rPr lang="en-US"/>
              <a:pPr/>
              <a:t>3</a:t>
            </a:fld>
            <a:endParaRPr lang="en-US"/>
          </a:p>
        </p:txBody>
      </p:sp>
      <p:sp>
        <p:nvSpPr>
          <p:cNvPr id="650242" name="Rectangle 2"/>
          <p:cNvSpPr>
            <a:spLocks noChangeArrowheads="1" noTextEdit="1"/>
          </p:cNvSpPr>
          <p:nvPr>
            <p:ph type="sldImg"/>
          </p:nvPr>
        </p:nvSpPr>
        <p:spPr>
          <a:ln/>
        </p:spPr>
      </p:sp>
      <p:sp>
        <p:nvSpPr>
          <p:cNvPr id="65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530ECF8-2871-44FE-8A90-703BE5CBAF8E}" type="slidenum">
              <a:rPr lang="en-US"/>
              <a:pPr/>
              <a:t>30</a:t>
            </a:fld>
            <a:endParaRPr lang="en-US"/>
          </a:p>
        </p:txBody>
      </p:sp>
      <p:sp>
        <p:nvSpPr>
          <p:cNvPr id="708610" name="Rectangle 2"/>
          <p:cNvSpPr>
            <a:spLocks noChangeArrowheads="1" noTextEdit="1"/>
          </p:cNvSpPr>
          <p:nvPr>
            <p:ph type="sldImg"/>
          </p:nvPr>
        </p:nvSpPr>
        <p:spPr>
          <a:ln/>
        </p:spPr>
      </p:sp>
      <p:sp>
        <p:nvSpPr>
          <p:cNvPr id="70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B10BB33-D1A0-44D2-A16C-315D5D50763D}" type="slidenum">
              <a:rPr lang="en-US"/>
              <a:pPr/>
              <a:t>31</a:t>
            </a:fld>
            <a:endParaRPr lang="en-US"/>
          </a:p>
        </p:txBody>
      </p:sp>
      <p:sp>
        <p:nvSpPr>
          <p:cNvPr id="710658" name="Rectangle 2"/>
          <p:cNvSpPr>
            <a:spLocks noChangeArrowheads="1" noTextEdit="1"/>
          </p:cNvSpPr>
          <p:nvPr>
            <p:ph type="sldImg"/>
          </p:nvPr>
        </p:nvSpPr>
        <p:spPr>
          <a:ln/>
        </p:spPr>
      </p:sp>
      <p:sp>
        <p:nvSpPr>
          <p:cNvPr id="71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DC1A338-0120-438F-B14B-CDDF262652AA}" type="slidenum">
              <a:rPr lang="en-US"/>
              <a:pPr/>
              <a:t>32</a:t>
            </a:fld>
            <a:endParaRPr lang="en-US"/>
          </a:p>
        </p:txBody>
      </p:sp>
      <p:sp>
        <p:nvSpPr>
          <p:cNvPr id="712706" name="Rectangle 2"/>
          <p:cNvSpPr>
            <a:spLocks noChangeArrowheads="1" noTextEdit="1"/>
          </p:cNvSpPr>
          <p:nvPr>
            <p:ph type="sldImg"/>
          </p:nvPr>
        </p:nvSpPr>
        <p:spPr>
          <a:ln/>
        </p:spPr>
      </p:sp>
      <p:sp>
        <p:nvSpPr>
          <p:cNvPr id="71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78C1DF3-0D41-4834-9AB2-F7B14274A477}" type="slidenum">
              <a:rPr lang="en-US"/>
              <a:pPr/>
              <a:t>33</a:t>
            </a:fld>
            <a:endParaRPr lang="en-US"/>
          </a:p>
        </p:txBody>
      </p:sp>
      <p:sp>
        <p:nvSpPr>
          <p:cNvPr id="714754" name="Rectangle 2"/>
          <p:cNvSpPr>
            <a:spLocks noChangeArrowheads="1" noTextEdit="1"/>
          </p:cNvSpPr>
          <p:nvPr>
            <p:ph type="sldImg"/>
          </p:nvPr>
        </p:nvSpPr>
        <p:spPr>
          <a:ln/>
        </p:spPr>
      </p:sp>
      <p:sp>
        <p:nvSpPr>
          <p:cNvPr id="71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DC74ED9-3FAF-416E-B9DA-090F643F204A}" type="slidenum">
              <a:rPr lang="en-US"/>
              <a:pPr/>
              <a:t>34</a:t>
            </a:fld>
            <a:endParaRPr lang="en-US"/>
          </a:p>
        </p:txBody>
      </p:sp>
      <p:sp>
        <p:nvSpPr>
          <p:cNvPr id="716802" name="Rectangle 2"/>
          <p:cNvSpPr>
            <a:spLocks noChangeArrowheads="1" noTextEdit="1"/>
          </p:cNvSpPr>
          <p:nvPr>
            <p:ph type="sldImg"/>
          </p:nvPr>
        </p:nvSpPr>
        <p:spPr>
          <a:ln/>
        </p:spPr>
      </p:sp>
      <p:sp>
        <p:nvSpPr>
          <p:cNvPr id="71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38BF7DB-A2CD-4B98-B148-C745891C17BC}" type="slidenum">
              <a:rPr lang="en-US"/>
              <a:pPr/>
              <a:t>35</a:t>
            </a:fld>
            <a:endParaRPr lang="en-US"/>
          </a:p>
        </p:txBody>
      </p:sp>
      <p:sp>
        <p:nvSpPr>
          <p:cNvPr id="718850" name="Rectangle 2"/>
          <p:cNvSpPr>
            <a:spLocks noChangeArrowheads="1" noTextEdit="1"/>
          </p:cNvSpPr>
          <p:nvPr>
            <p:ph type="sldImg"/>
          </p:nvPr>
        </p:nvSpPr>
        <p:spPr>
          <a:ln/>
        </p:spPr>
      </p:sp>
      <p:sp>
        <p:nvSpPr>
          <p:cNvPr id="71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76BA07D-9302-4162-B67A-1CB5CD38F6DB}" type="slidenum">
              <a:rPr lang="en-US"/>
              <a:pPr/>
              <a:t>36</a:t>
            </a:fld>
            <a:endParaRPr lang="en-US"/>
          </a:p>
        </p:txBody>
      </p:sp>
      <p:sp>
        <p:nvSpPr>
          <p:cNvPr id="720898" name="Rectangle 2"/>
          <p:cNvSpPr>
            <a:spLocks noChangeArrowheads="1" noTextEdit="1"/>
          </p:cNvSpPr>
          <p:nvPr>
            <p:ph type="sldImg"/>
          </p:nvPr>
        </p:nvSpPr>
        <p:spPr>
          <a:ln/>
        </p:spPr>
      </p:sp>
      <p:sp>
        <p:nvSpPr>
          <p:cNvPr id="72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BD18299-5213-404D-817A-4789AEA6F788}" type="slidenum">
              <a:rPr lang="en-US"/>
              <a:pPr/>
              <a:t>37</a:t>
            </a:fld>
            <a:endParaRPr lang="en-US"/>
          </a:p>
        </p:txBody>
      </p:sp>
      <p:sp>
        <p:nvSpPr>
          <p:cNvPr id="722946" name="Rectangle 2"/>
          <p:cNvSpPr>
            <a:spLocks noChangeArrowheads="1" noTextEdit="1"/>
          </p:cNvSpPr>
          <p:nvPr>
            <p:ph type="sldImg"/>
          </p:nvPr>
        </p:nvSpPr>
        <p:spPr>
          <a:ln/>
        </p:spPr>
      </p:sp>
      <p:sp>
        <p:nvSpPr>
          <p:cNvPr id="72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6E0DD53-E28F-49CD-AF8B-BAE219BEC473}" type="slidenum">
              <a:rPr lang="en-US"/>
              <a:pPr/>
              <a:t>38</a:t>
            </a:fld>
            <a:endParaRPr lang="en-US"/>
          </a:p>
        </p:txBody>
      </p:sp>
      <p:sp>
        <p:nvSpPr>
          <p:cNvPr id="724994" name="Rectangle 2"/>
          <p:cNvSpPr>
            <a:spLocks noChangeArrowheads="1" noTextEdit="1"/>
          </p:cNvSpPr>
          <p:nvPr>
            <p:ph type="sldImg"/>
          </p:nvPr>
        </p:nvSpPr>
        <p:spPr>
          <a:ln/>
        </p:spPr>
      </p:sp>
      <p:sp>
        <p:nvSpPr>
          <p:cNvPr id="72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9C5E147-FE29-4D53-BD88-844108E72593}" type="slidenum">
              <a:rPr lang="en-US"/>
              <a:pPr/>
              <a:t>39</a:t>
            </a:fld>
            <a:endParaRPr lang="en-US"/>
          </a:p>
        </p:txBody>
      </p:sp>
      <p:sp>
        <p:nvSpPr>
          <p:cNvPr id="727042" name="Rectangle 2"/>
          <p:cNvSpPr>
            <a:spLocks noChangeArrowheads="1" noTextEdit="1"/>
          </p:cNvSpPr>
          <p:nvPr>
            <p:ph type="sldImg"/>
          </p:nvPr>
        </p:nvSpPr>
        <p:spPr>
          <a:ln/>
        </p:spPr>
      </p:sp>
      <p:sp>
        <p:nvSpPr>
          <p:cNvPr id="72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1DDFC1A-1CA9-4E0C-86C7-587AC89B501D}" type="slidenum">
              <a:rPr lang="en-US"/>
              <a:pPr/>
              <a:t>4</a:t>
            </a:fld>
            <a:endParaRPr lang="en-US"/>
          </a:p>
        </p:txBody>
      </p:sp>
      <p:sp>
        <p:nvSpPr>
          <p:cNvPr id="652290" name="Rectangle 2"/>
          <p:cNvSpPr>
            <a:spLocks noChangeArrowheads="1" noTextEdit="1"/>
          </p:cNvSpPr>
          <p:nvPr>
            <p:ph type="sldImg"/>
          </p:nvPr>
        </p:nvSpPr>
        <p:spPr>
          <a:ln/>
        </p:spPr>
      </p:sp>
      <p:sp>
        <p:nvSpPr>
          <p:cNvPr id="65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1D50461-0B50-4C7E-B697-CAF9F88B288F}" type="slidenum">
              <a:rPr lang="en-US"/>
              <a:pPr/>
              <a:t>40</a:t>
            </a:fld>
            <a:endParaRPr lang="en-US"/>
          </a:p>
        </p:txBody>
      </p:sp>
      <p:sp>
        <p:nvSpPr>
          <p:cNvPr id="729090" name="Rectangle 2"/>
          <p:cNvSpPr>
            <a:spLocks noChangeArrowheads="1" noTextEdit="1"/>
          </p:cNvSpPr>
          <p:nvPr>
            <p:ph type="sldImg"/>
          </p:nvPr>
        </p:nvSpPr>
        <p:spPr>
          <a:ln/>
        </p:spPr>
      </p:sp>
      <p:sp>
        <p:nvSpPr>
          <p:cNvPr id="72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DAC86D5-F694-4605-9BF1-BDF381DE398E}" type="slidenum">
              <a:rPr lang="en-US"/>
              <a:pPr/>
              <a:t>41</a:t>
            </a:fld>
            <a:endParaRPr lang="en-US"/>
          </a:p>
        </p:txBody>
      </p:sp>
      <p:sp>
        <p:nvSpPr>
          <p:cNvPr id="731138" name="Rectangle 2"/>
          <p:cNvSpPr>
            <a:spLocks noChangeArrowheads="1" noTextEdit="1"/>
          </p:cNvSpPr>
          <p:nvPr>
            <p:ph type="sldImg"/>
          </p:nvPr>
        </p:nvSpPr>
        <p:spPr>
          <a:ln/>
        </p:spPr>
      </p:sp>
      <p:sp>
        <p:nvSpPr>
          <p:cNvPr id="73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E442287-0885-48CE-AD51-FF6D9F0BDCDB}" type="slidenum">
              <a:rPr lang="en-US"/>
              <a:pPr/>
              <a:t>42</a:t>
            </a:fld>
            <a:endParaRPr lang="en-US"/>
          </a:p>
        </p:txBody>
      </p:sp>
      <p:sp>
        <p:nvSpPr>
          <p:cNvPr id="733186" name="Rectangle 2"/>
          <p:cNvSpPr>
            <a:spLocks noChangeArrowheads="1" noTextEdit="1"/>
          </p:cNvSpPr>
          <p:nvPr>
            <p:ph type="sldImg"/>
          </p:nvPr>
        </p:nvSpPr>
        <p:spPr>
          <a:ln/>
        </p:spPr>
      </p:sp>
      <p:sp>
        <p:nvSpPr>
          <p:cNvPr id="73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10B5858-E69F-4C92-9C52-18B7CCA29E86}" type="slidenum">
              <a:rPr lang="en-US"/>
              <a:pPr/>
              <a:t>43</a:t>
            </a:fld>
            <a:endParaRPr lang="en-US"/>
          </a:p>
        </p:txBody>
      </p:sp>
      <p:sp>
        <p:nvSpPr>
          <p:cNvPr id="735234" name="Rectangle 2"/>
          <p:cNvSpPr>
            <a:spLocks noChangeArrowheads="1" noTextEdit="1"/>
          </p:cNvSpPr>
          <p:nvPr>
            <p:ph type="sldImg"/>
          </p:nvPr>
        </p:nvSpPr>
        <p:spPr>
          <a:ln/>
        </p:spPr>
      </p:sp>
      <p:sp>
        <p:nvSpPr>
          <p:cNvPr id="73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E7F75D9-AB80-469B-BB9D-44D83C85E72D}" type="slidenum">
              <a:rPr lang="en-US"/>
              <a:pPr/>
              <a:t>44</a:t>
            </a:fld>
            <a:endParaRPr lang="en-US"/>
          </a:p>
        </p:txBody>
      </p:sp>
      <p:sp>
        <p:nvSpPr>
          <p:cNvPr id="737282" name="Rectangle 2"/>
          <p:cNvSpPr>
            <a:spLocks noChangeArrowheads="1" noTextEdit="1"/>
          </p:cNvSpPr>
          <p:nvPr>
            <p:ph type="sldImg"/>
          </p:nvPr>
        </p:nvSpPr>
        <p:spPr>
          <a:ln/>
        </p:spPr>
      </p:sp>
      <p:sp>
        <p:nvSpPr>
          <p:cNvPr id="73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D3ADE30-322A-4C9A-AE9A-F27A51269696}" type="slidenum">
              <a:rPr lang="en-US"/>
              <a:pPr/>
              <a:t>45</a:t>
            </a:fld>
            <a:endParaRPr lang="en-US"/>
          </a:p>
        </p:txBody>
      </p:sp>
      <p:sp>
        <p:nvSpPr>
          <p:cNvPr id="739330" name="Rectangle 2"/>
          <p:cNvSpPr>
            <a:spLocks noChangeArrowheads="1" noTextEdit="1"/>
          </p:cNvSpPr>
          <p:nvPr>
            <p:ph type="sldImg"/>
          </p:nvPr>
        </p:nvSpPr>
        <p:spPr>
          <a:ln/>
        </p:spPr>
      </p:sp>
      <p:sp>
        <p:nvSpPr>
          <p:cNvPr id="73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8877BA2-289D-45A1-B0DC-3211860D68FA}" type="slidenum">
              <a:rPr lang="en-US"/>
              <a:pPr/>
              <a:t>46</a:t>
            </a:fld>
            <a:endParaRPr lang="en-US"/>
          </a:p>
        </p:txBody>
      </p:sp>
      <p:sp>
        <p:nvSpPr>
          <p:cNvPr id="741378" name="Rectangle 2"/>
          <p:cNvSpPr>
            <a:spLocks noChangeArrowheads="1" noTextEdit="1"/>
          </p:cNvSpPr>
          <p:nvPr>
            <p:ph type="sldImg"/>
          </p:nvPr>
        </p:nvSpPr>
        <p:spPr>
          <a:ln/>
        </p:spPr>
      </p:sp>
      <p:sp>
        <p:nvSpPr>
          <p:cNvPr id="74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52BC4D4-21F3-4E4A-B598-5C5D3162B50A}" type="slidenum">
              <a:rPr lang="en-US"/>
              <a:pPr/>
              <a:t>47</a:t>
            </a:fld>
            <a:endParaRPr lang="en-US"/>
          </a:p>
        </p:txBody>
      </p:sp>
      <p:sp>
        <p:nvSpPr>
          <p:cNvPr id="743426" name="Rectangle 2"/>
          <p:cNvSpPr>
            <a:spLocks noChangeArrowheads="1" noTextEdit="1"/>
          </p:cNvSpPr>
          <p:nvPr>
            <p:ph type="sldImg"/>
          </p:nvPr>
        </p:nvSpPr>
        <p:spPr>
          <a:ln/>
        </p:spPr>
      </p:sp>
      <p:sp>
        <p:nvSpPr>
          <p:cNvPr id="74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76AB666-EDA2-4630-9ECC-A37B4BD211C8}" type="slidenum">
              <a:rPr lang="en-US"/>
              <a:pPr/>
              <a:t>48</a:t>
            </a:fld>
            <a:endParaRPr lang="en-US"/>
          </a:p>
        </p:txBody>
      </p:sp>
      <p:sp>
        <p:nvSpPr>
          <p:cNvPr id="745474" name="Rectangle 2"/>
          <p:cNvSpPr>
            <a:spLocks noChangeArrowheads="1" noTextEdit="1"/>
          </p:cNvSpPr>
          <p:nvPr>
            <p:ph type="sldImg"/>
          </p:nvPr>
        </p:nvSpPr>
        <p:spPr>
          <a:ln/>
        </p:spPr>
      </p:sp>
      <p:sp>
        <p:nvSpPr>
          <p:cNvPr id="74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934B664-FAD3-456B-81AA-8F191D686807}" type="slidenum">
              <a:rPr lang="en-US"/>
              <a:pPr/>
              <a:t>49</a:t>
            </a:fld>
            <a:endParaRPr lang="en-US"/>
          </a:p>
        </p:txBody>
      </p:sp>
      <p:sp>
        <p:nvSpPr>
          <p:cNvPr id="747522" name="Rectangle 2"/>
          <p:cNvSpPr>
            <a:spLocks noChangeArrowheads="1" noTextEdit="1"/>
          </p:cNvSpPr>
          <p:nvPr>
            <p:ph type="sldImg"/>
          </p:nvPr>
        </p:nvSpPr>
        <p:spPr>
          <a:ln/>
        </p:spPr>
      </p:sp>
      <p:sp>
        <p:nvSpPr>
          <p:cNvPr id="74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2D8DB84-8C38-432E-B3C9-7A4B9724F753}" type="slidenum">
              <a:rPr lang="en-US"/>
              <a:pPr/>
              <a:t>5</a:t>
            </a:fld>
            <a:endParaRPr lang="en-US"/>
          </a:p>
        </p:txBody>
      </p:sp>
      <p:sp>
        <p:nvSpPr>
          <p:cNvPr id="654338" name="Rectangle 2"/>
          <p:cNvSpPr>
            <a:spLocks noChangeArrowheads="1" noTextEdit="1"/>
          </p:cNvSpPr>
          <p:nvPr>
            <p:ph type="sldImg"/>
          </p:nvPr>
        </p:nvSpPr>
        <p:spPr>
          <a:ln/>
        </p:spPr>
      </p:sp>
      <p:sp>
        <p:nvSpPr>
          <p:cNvPr id="65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405C64C-5475-48DD-A3E0-876148BD22AD}" type="slidenum">
              <a:rPr lang="en-US"/>
              <a:pPr/>
              <a:t>50</a:t>
            </a:fld>
            <a:endParaRPr lang="en-US"/>
          </a:p>
        </p:txBody>
      </p:sp>
      <p:sp>
        <p:nvSpPr>
          <p:cNvPr id="749570" name="Rectangle 2"/>
          <p:cNvSpPr>
            <a:spLocks noChangeArrowheads="1" noTextEdit="1"/>
          </p:cNvSpPr>
          <p:nvPr>
            <p:ph type="sldImg"/>
          </p:nvPr>
        </p:nvSpPr>
        <p:spPr>
          <a:ln/>
        </p:spPr>
      </p:sp>
      <p:sp>
        <p:nvSpPr>
          <p:cNvPr id="74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833B2C2-B59E-4575-A7A9-C55431C4F05C}" type="slidenum">
              <a:rPr lang="en-US"/>
              <a:pPr/>
              <a:t>51</a:t>
            </a:fld>
            <a:endParaRPr lang="en-US"/>
          </a:p>
        </p:txBody>
      </p:sp>
      <p:sp>
        <p:nvSpPr>
          <p:cNvPr id="751618" name="Rectangle 2"/>
          <p:cNvSpPr>
            <a:spLocks noChangeArrowheads="1" noTextEdit="1"/>
          </p:cNvSpPr>
          <p:nvPr>
            <p:ph type="sldImg"/>
          </p:nvPr>
        </p:nvSpPr>
        <p:spPr>
          <a:ln/>
        </p:spPr>
      </p:sp>
      <p:sp>
        <p:nvSpPr>
          <p:cNvPr id="75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CD41563-B020-49EA-B95B-93F0447AC745}" type="slidenum">
              <a:rPr lang="en-US"/>
              <a:pPr/>
              <a:t>52</a:t>
            </a:fld>
            <a:endParaRPr lang="en-US"/>
          </a:p>
        </p:txBody>
      </p:sp>
      <p:sp>
        <p:nvSpPr>
          <p:cNvPr id="753666" name="Rectangle 2"/>
          <p:cNvSpPr>
            <a:spLocks noChangeArrowheads="1" noTextEdit="1"/>
          </p:cNvSpPr>
          <p:nvPr>
            <p:ph type="sldImg"/>
          </p:nvPr>
        </p:nvSpPr>
        <p:spPr>
          <a:ln/>
        </p:spPr>
      </p:sp>
      <p:sp>
        <p:nvSpPr>
          <p:cNvPr id="75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660039E-97BD-476B-9384-4EB9E346C478}" type="slidenum">
              <a:rPr lang="en-US"/>
              <a:pPr/>
              <a:t>53</a:t>
            </a:fld>
            <a:endParaRPr lang="en-US"/>
          </a:p>
        </p:txBody>
      </p:sp>
      <p:sp>
        <p:nvSpPr>
          <p:cNvPr id="755714" name="Rectangle 2"/>
          <p:cNvSpPr>
            <a:spLocks noChangeArrowheads="1" noTextEdit="1"/>
          </p:cNvSpPr>
          <p:nvPr>
            <p:ph type="sldImg"/>
          </p:nvPr>
        </p:nvSpPr>
        <p:spPr>
          <a:ln/>
        </p:spPr>
      </p:sp>
      <p:sp>
        <p:nvSpPr>
          <p:cNvPr id="75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AA7F8C-4095-4601-B6E5-DE886D2D1C81}" type="slidenum">
              <a:rPr lang="en-US"/>
              <a:pPr/>
              <a:t>54</a:t>
            </a:fld>
            <a:endParaRPr lang="en-US"/>
          </a:p>
        </p:txBody>
      </p:sp>
      <p:sp>
        <p:nvSpPr>
          <p:cNvPr id="757762" name="Rectangle 2"/>
          <p:cNvSpPr>
            <a:spLocks noChangeArrowheads="1" noTextEdit="1"/>
          </p:cNvSpPr>
          <p:nvPr>
            <p:ph type="sldImg"/>
          </p:nvPr>
        </p:nvSpPr>
        <p:spPr>
          <a:ln/>
        </p:spPr>
      </p:sp>
      <p:sp>
        <p:nvSpPr>
          <p:cNvPr id="75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43A41F-AA2E-42A0-8341-E359F0A03482}" type="slidenum">
              <a:rPr lang="en-US"/>
              <a:pPr/>
              <a:t>55</a:t>
            </a:fld>
            <a:endParaRPr lang="en-US"/>
          </a:p>
        </p:txBody>
      </p:sp>
      <p:sp>
        <p:nvSpPr>
          <p:cNvPr id="759810" name="Rectangle 2"/>
          <p:cNvSpPr>
            <a:spLocks noChangeArrowheads="1" noTextEdit="1"/>
          </p:cNvSpPr>
          <p:nvPr>
            <p:ph type="sldImg"/>
          </p:nvPr>
        </p:nvSpPr>
        <p:spPr>
          <a:ln/>
        </p:spPr>
      </p:sp>
      <p:sp>
        <p:nvSpPr>
          <p:cNvPr id="75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7E23578-0659-4C6B-91B5-D5358D9A915C}" type="slidenum">
              <a:rPr lang="en-US"/>
              <a:pPr/>
              <a:t>56</a:t>
            </a:fld>
            <a:endParaRPr lang="en-US"/>
          </a:p>
        </p:txBody>
      </p:sp>
      <p:sp>
        <p:nvSpPr>
          <p:cNvPr id="761858" name="Rectangle 2"/>
          <p:cNvSpPr>
            <a:spLocks noChangeArrowheads="1" noTextEdit="1"/>
          </p:cNvSpPr>
          <p:nvPr>
            <p:ph type="sldImg"/>
          </p:nvPr>
        </p:nvSpPr>
        <p:spPr>
          <a:ln/>
        </p:spPr>
      </p:sp>
      <p:sp>
        <p:nvSpPr>
          <p:cNvPr id="761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31DAA8-C9EA-4582-888B-8D6C7D4B94D9}" type="slidenum">
              <a:rPr lang="en-US"/>
              <a:pPr/>
              <a:t>57</a:t>
            </a:fld>
            <a:endParaRPr lang="en-US"/>
          </a:p>
        </p:txBody>
      </p:sp>
      <p:sp>
        <p:nvSpPr>
          <p:cNvPr id="763906" name="Rectangle 2"/>
          <p:cNvSpPr>
            <a:spLocks noChangeArrowheads="1" noTextEdit="1"/>
          </p:cNvSpPr>
          <p:nvPr>
            <p:ph type="sldImg"/>
          </p:nvPr>
        </p:nvSpPr>
        <p:spPr>
          <a:ln/>
        </p:spPr>
      </p:sp>
      <p:sp>
        <p:nvSpPr>
          <p:cNvPr id="763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FB08563-862C-463E-A4CC-AE1B0F5A5476}" type="slidenum">
              <a:rPr lang="en-US"/>
              <a:pPr/>
              <a:t>58</a:t>
            </a:fld>
            <a:endParaRPr lang="en-US"/>
          </a:p>
        </p:txBody>
      </p:sp>
      <p:sp>
        <p:nvSpPr>
          <p:cNvPr id="765954" name="Rectangle 2"/>
          <p:cNvSpPr>
            <a:spLocks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1DE51B-DBD9-4D64-85F3-6CF2D1FC96FB}" type="slidenum">
              <a:rPr lang="en-US"/>
              <a:pPr/>
              <a:t>59</a:t>
            </a:fld>
            <a:endParaRPr lang="en-US"/>
          </a:p>
        </p:txBody>
      </p:sp>
      <p:sp>
        <p:nvSpPr>
          <p:cNvPr id="768002" name="Rectangle 2"/>
          <p:cNvSpPr>
            <a:spLocks noChangeArrowheads="1" noTextEdit="1"/>
          </p:cNvSpPr>
          <p:nvPr>
            <p:ph type="sldImg"/>
          </p:nvPr>
        </p:nvSpPr>
        <p:spPr>
          <a:ln/>
        </p:spPr>
      </p:sp>
      <p:sp>
        <p:nvSpPr>
          <p:cNvPr id="768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3B6EFD0-13BC-41E8-BC8C-23F6CA77BD7A}" type="slidenum">
              <a:rPr lang="en-US"/>
              <a:pPr/>
              <a:t>6</a:t>
            </a:fld>
            <a:endParaRPr lang="en-US"/>
          </a:p>
        </p:txBody>
      </p:sp>
      <p:sp>
        <p:nvSpPr>
          <p:cNvPr id="656386" name="Rectangle 2"/>
          <p:cNvSpPr>
            <a:spLocks noChangeArrowheads="1" noTextEdit="1"/>
          </p:cNvSpPr>
          <p:nvPr>
            <p:ph type="sldImg"/>
          </p:nvPr>
        </p:nvSpPr>
        <p:spPr>
          <a:ln/>
        </p:spPr>
      </p:sp>
      <p:sp>
        <p:nvSpPr>
          <p:cNvPr id="65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05841BC-A5B0-49C8-B3D9-2255858CB58E}" type="slidenum">
              <a:rPr lang="en-US"/>
              <a:pPr/>
              <a:t>60</a:t>
            </a:fld>
            <a:endParaRPr lang="en-US"/>
          </a:p>
        </p:txBody>
      </p:sp>
      <p:sp>
        <p:nvSpPr>
          <p:cNvPr id="770050" name="Rectangle 2"/>
          <p:cNvSpPr>
            <a:spLocks noChangeArrowheads="1" noTextEdit="1"/>
          </p:cNvSpPr>
          <p:nvPr>
            <p:ph type="sldImg"/>
          </p:nvPr>
        </p:nvSpPr>
        <p:spPr>
          <a:ln/>
        </p:spPr>
      </p:sp>
      <p:sp>
        <p:nvSpPr>
          <p:cNvPr id="770051"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A848F8-32A4-48A1-931E-C5C8C08D2896}" type="slidenum">
              <a:rPr lang="en-US"/>
              <a:pPr/>
              <a:t>61</a:t>
            </a:fld>
            <a:endParaRPr lang="en-US"/>
          </a:p>
        </p:txBody>
      </p:sp>
      <p:sp>
        <p:nvSpPr>
          <p:cNvPr id="774146" name="Rectangle 2"/>
          <p:cNvSpPr>
            <a:spLocks noChangeArrowheads="1" noTextEdit="1"/>
          </p:cNvSpPr>
          <p:nvPr>
            <p:ph type="sldImg"/>
          </p:nvPr>
        </p:nvSpPr>
        <p:spPr>
          <a:ln/>
        </p:spPr>
      </p:sp>
      <p:sp>
        <p:nvSpPr>
          <p:cNvPr id="774147"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B59E3B8-4D39-42CA-ADC6-AA4B97F0FAAE}" type="slidenum">
              <a:rPr lang="en-US"/>
              <a:pPr/>
              <a:t>62</a:t>
            </a:fld>
            <a:endParaRPr lang="en-US"/>
          </a:p>
        </p:txBody>
      </p:sp>
      <p:sp>
        <p:nvSpPr>
          <p:cNvPr id="776194" name="Rectangle 2"/>
          <p:cNvSpPr>
            <a:spLocks noChangeArrowheads="1" noTextEdit="1"/>
          </p:cNvSpPr>
          <p:nvPr>
            <p:ph type="sldImg"/>
          </p:nvPr>
        </p:nvSpPr>
        <p:spPr>
          <a:ln/>
        </p:spPr>
      </p:sp>
      <p:sp>
        <p:nvSpPr>
          <p:cNvPr id="776195" name="Rectangle 3"/>
          <p:cNvSpPr>
            <a:spLocks noGrp="1" noChangeArrowheads="1"/>
          </p:cNvSpPr>
          <p:nvPr>
            <p:ph type="body" idx="1"/>
          </p:nvPr>
        </p:nvSpPr>
        <p:spPr/>
        <p:txBody>
          <a:bodyPr/>
          <a:lstStyle/>
          <a:p>
            <a:r>
              <a:rPr lang="en-US"/>
              <a:t>6</a:t>
            </a:r>
          </a:p>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607F47A-113C-47D5-A0A0-B8AE47418222}" type="slidenum">
              <a:rPr lang="en-US"/>
              <a:pPr/>
              <a:t>63</a:t>
            </a:fld>
            <a:endParaRPr lang="en-US"/>
          </a:p>
        </p:txBody>
      </p:sp>
      <p:sp>
        <p:nvSpPr>
          <p:cNvPr id="780290" name="Rectangle 2"/>
          <p:cNvSpPr>
            <a:spLocks noChangeArrowheads="1" noTextEdit="1"/>
          </p:cNvSpPr>
          <p:nvPr>
            <p:ph type="sldImg"/>
          </p:nvPr>
        </p:nvSpPr>
        <p:spPr>
          <a:ln/>
        </p:spPr>
      </p:sp>
      <p:sp>
        <p:nvSpPr>
          <p:cNvPr id="78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267623F-3DE1-41BE-A1DA-057546CB7287}" type="slidenum">
              <a:rPr lang="en-US"/>
              <a:pPr/>
              <a:t>64</a:t>
            </a:fld>
            <a:endParaRPr lang="en-US"/>
          </a:p>
        </p:txBody>
      </p:sp>
      <p:sp>
        <p:nvSpPr>
          <p:cNvPr id="782338" name="Rectangle 2"/>
          <p:cNvSpPr>
            <a:spLocks noChangeArrowheads="1" noTextEdit="1"/>
          </p:cNvSpPr>
          <p:nvPr>
            <p:ph type="sldImg"/>
          </p:nvPr>
        </p:nvSpPr>
        <p:spPr>
          <a:ln/>
        </p:spPr>
      </p:sp>
      <p:sp>
        <p:nvSpPr>
          <p:cNvPr id="78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9E10C6E-171D-4A2F-835E-EF8A28D71EE5}" type="slidenum">
              <a:rPr lang="en-US"/>
              <a:pPr/>
              <a:t>65</a:t>
            </a:fld>
            <a:endParaRPr lang="en-US"/>
          </a:p>
        </p:txBody>
      </p:sp>
      <p:sp>
        <p:nvSpPr>
          <p:cNvPr id="784386" name="Rectangle 2"/>
          <p:cNvSpPr>
            <a:spLocks noChangeArrowheads="1" noTextEdit="1"/>
          </p:cNvSpPr>
          <p:nvPr>
            <p:ph type="sldImg"/>
          </p:nvPr>
        </p:nvSpPr>
        <p:spPr>
          <a:ln/>
        </p:spPr>
      </p:sp>
      <p:sp>
        <p:nvSpPr>
          <p:cNvPr id="784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C3AA6BC-8542-461F-827B-D8B25AA996CB}" type="slidenum">
              <a:rPr lang="en-US"/>
              <a:pPr/>
              <a:t>7</a:t>
            </a:fld>
            <a:endParaRPr lang="en-US"/>
          </a:p>
        </p:txBody>
      </p:sp>
      <p:sp>
        <p:nvSpPr>
          <p:cNvPr id="658434" name="Rectangle 2"/>
          <p:cNvSpPr>
            <a:spLocks noChangeArrowheads="1" noTextEdit="1"/>
          </p:cNvSpPr>
          <p:nvPr>
            <p:ph type="sldImg"/>
          </p:nvPr>
        </p:nvSpPr>
        <p:spPr>
          <a:ln/>
        </p:spPr>
      </p:sp>
      <p:sp>
        <p:nvSpPr>
          <p:cNvPr id="65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89F69F0-B4C8-4C4D-87CF-C2BBB2451781}" type="slidenum">
              <a:rPr lang="en-US"/>
              <a:pPr/>
              <a:t>8</a:t>
            </a:fld>
            <a:endParaRPr lang="en-US"/>
          </a:p>
        </p:txBody>
      </p:sp>
      <p:sp>
        <p:nvSpPr>
          <p:cNvPr id="660482" name="Rectangle 2"/>
          <p:cNvSpPr>
            <a:spLocks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8D6623-A206-43D0-8C1C-19F7444AAA99}" type="slidenum">
              <a:rPr lang="en-US"/>
              <a:pPr/>
              <a:t>9</a:t>
            </a:fld>
            <a:endParaRPr lang="en-US"/>
          </a:p>
        </p:txBody>
      </p:sp>
      <p:sp>
        <p:nvSpPr>
          <p:cNvPr id="662530" name="Rectangle 2"/>
          <p:cNvSpPr>
            <a:spLocks noChangeArrowheads="1" noTextEdit="1"/>
          </p:cNvSpPr>
          <p:nvPr>
            <p:ph type="sldImg"/>
          </p:nvPr>
        </p:nvSpPr>
        <p:spPr>
          <a:ln/>
        </p:spPr>
      </p:sp>
      <p:sp>
        <p:nvSpPr>
          <p:cNvPr id="6625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7A47A553-002A-41C8-905F-44CCC7C2FA37}" type="datetime1">
              <a:rPr lang="en-US" smtClean="0"/>
              <a:t>2/4/2010</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nb-NO" smtClean="0"/>
              <a:t>Da Ministrie foe Begi Gi Trawan</a:t>
            </a:r>
            <a:endParaRPr lang="en-US"/>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206BF8C-6100-4E01-B16F-926098569439}"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1FD929B-0D20-4174-BA3B-FCD26FD18AFF}" type="datetime1">
              <a:rPr lang="en-US" smtClean="0"/>
              <a:t>2/4/2010</a:t>
            </a:fld>
            <a:endParaRPr lang="en-US"/>
          </a:p>
        </p:txBody>
      </p:sp>
      <p:sp>
        <p:nvSpPr>
          <p:cNvPr id="5" name="Footer Placeholder 4"/>
          <p:cNvSpPr>
            <a:spLocks noGrp="1"/>
          </p:cNvSpPr>
          <p:nvPr>
            <p:ph type="ftr" sz="quarter" idx="11"/>
          </p:nvPr>
        </p:nvSpPr>
        <p:spPr/>
        <p:txBody>
          <a:bodyPr/>
          <a:lstStyle>
            <a:lvl1pPr>
              <a:defRPr/>
            </a:lvl1p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lvl1pPr>
              <a:defRPr/>
            </a:lvl1pPr>
          </a:lstStyle>
          <a:p>
            <a:fld id="{E4E52802-5F64-4773-9C25-DF926A058524}"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2383C27-51D7-42EB-8883-94580FCF23FA}" type="datetime1">
              <a:rPr lang="en-US" smtClean="0"/>
              <a:t>2/4/2010</a:t>
            </a:fld>
            <a:endParaRPr lang="en-US"/>
          </a:p>
        </p:txBody>
      </p:sp>
      <p:sp>
        <p:nvSpPr>
          <p:cNvPr id="5" name="Footer Placeholder 4"/>
          <p:cNvSpPr>
            <a:spLocks noGrp="1"/>
          </p:cNvSpPr>
          <p:nvPr>
            <p:ph type="ftr" sz="quarter" idx="11"/>
          </p:nvPr>
        </p:nvSpPr>
        <p:spPr/>
        <p:txBody>
          <a:bodyPr/>
          <a:lstStyle>
            <a:lvl1pPr>
              <a:defRPr/>
            </a:lvl1p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lvl1pPr>
              <a:defRPr/>
            </a:lvl1pPr>
          </a:lstStyle>
          <a:p>
            <a:fld id="{31E9CDB0-F3B9-4DBB-8700-A14C026560A7}"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4EE2B0D-AF5F-493C-9226-958365C9FC17}" type="datetime1">
              <a:rPr lang="en-US" smtClean="0"/>
              <a:t>2/4/2010</a:t>
            </a:fld>
            <a:endParaRPr lang="en-US"/>
          </a:p>
        </p:txBody>
      </p:sp>
      <p:sp>
        <p:nvSpPr>
          <p:cNvPr id="5" name="Footer Placeholder 4"/>
          <p:cNvSpPr>
            <a:spLocks noGrp="1"/>
          </p:cNvSpPr>
          <p:nvPr>
            <p:ph type="ftr" sz="quarter" idx="11"/>
          </p:nvPr>
        </p:nvSpPr>
        <p:spPr/>
        <p:txBody>
          <a:bodyPr/>
          <a:lstStyle>
            <a:lvl1pPr>
              <a:defRPr/>
            </a:lvl1p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lvl1pPr>
              <a:defRPr/>
            </a:lvl1pPr>
          </a:lstStyle>
          <a:p>
            <a:fld id="{5D6F48F4-520E-409B-9D93-2E470D749D31}"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91F4A16-436B-47B9-9668-DF5C3A84F599}" type="datetime1">
              <a:rPr lang="en-US" smtClean="0"/>
              <a:t>2/4/2010</a:t>
            </a:fld>
            <a:endParaRPr lang="en-US"/>
          </a:p>
        </p:txBody>
      </p:sp>
      <p:sp>
        <p:nvSpPr>
          <p:cNvPr id="5" name="Footer Placeholder 4"/>
          <p:cNvSpPr>
            <a:spLocks noGrp="1"/>
          </p:cNvSpPr>
          <p:nvPr>
            <p:ph type="ftr" sz="quarter" idx="11"/>
          </p:nvPr>
        </p:nvSpPr>
        <p:spPr/>
        <p:txBody>
          <a:bodyPr/>
          <a:lstStyle>
            <a:lvl1pPr>
              <a:defRPr/>
            </a:lvl1p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lvl1pPr>
              <a:defRPr/>
            </a:lvl1pPr>
          </a:lstStyle>
          <a:p>
            <a:fld id="{5CE5840C-3677-4BA0-8937-BE6FBCBE6D13}"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F9C38D7F-22BB-4D53-82DA-9CF620633BAD}" type="datetime1">
              <a:rPr lang="en-US" smtClean="0"/>
              <a:t>2/4/2010</a:t>
            </a:fld>
            <a:endParaRPr lang="en-US"/>
          </a:p>
        </p:txBody>
      </p:sp>
      <p:sp>
        <p:nvSpPr>
          <p:cNvPr id="6" name="Footer Placeholder 5"/>
          <p:cNvSpPr>
            <a:spLocks noGrp="1"/>
          </p:cNvSpPr>
          <p:nvPr>
            <p:ph type="ftr" sz="quarter" idx="11"/>
          </p:nvPr>
        </p:nvSpPr>
        <p:spPr/>
        <p:txBody>
          <a:bodyPr/>
          <a:lstStyle>
            <a:lvl1pPr>
              <a:defRPr/>
            </a:lvl1pPr>
          </a:lstStyle>
          <a:p>
            <a:r>
              <a:rPr lang="nb-NO" smtClean="0"/>
              <a:t>Da Ministrie foe Begi Gi Trawan</a:t>
            </a:r>
            <a:endParaRPr lang="en-US"/>
          </a:p>
        </p:txBody>
      </p:sp>
      <p:sp>
        <p:nvSpPr>
          <p:cNvPr id="7" name="Slide Number Placeholder 6"/>
          <p:cNvSpPr>
            <a:spLocks noGrp="1"/>
          </p:cNvSpPr>
          <p:nvPr>
            <p:ph type="sldNum" sz="quarter" idx="12"/>
          </p:nvPr>
        </p:nvSpPr>
        <p:spPr/>
        <p:txBody>
          <a:bodyPr/>
          <a:lstStyle>
            <a:lvl1pPr>
              <a:defRPr/>
            </a:lvl1pPr>
          </a:lstStyle>
          <a:p>
            <a:fld id="{373ACEB0-FFD6-4696-8034-2D99B4C640A0}"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56BB12AB-C356-46CD-9DDD-B6558C624A3D}" type="datetime1">
              <a:rPr lang="en-US" smtClean="0"/>
              <a:t>2/4/2010</a:t>
            </a:fld>
            <a:endParaRPr lang="en-US"/>
          </a:p>
        </p:txBody>
      </p:sp>
      <p:sp>
        <p:nvSpPr>
          <p:cNvPr id="8" name="Footer Placeholder 7"/>
          <p:cNvSpPr>
            <a:spLocks noGrp="1"/>
          </p:cNvSpPr>
          <p:nvPr>
            <p:ph type="ftr" sz="quarter" idx="11"/>
          </p:nvPr>
        </p:nvSpPr>
        <p:spPr/>
        <p:txBody>
          <a:bodyPr/>
          <a:lstStyle>
            <a:lvl1pPr>
              <a:defRPr/>
            </a:lvl1pPr>
          </a:lstStyle>
          <a:p>
            <a:r>
              <a:rPr lang="nb-NO" smtClean="0"/>
              <a:t>Da Ministrie foe Begi Gi Trawan</a:t>
            </a:r>
            <a:endParaRPr lang="en-US"/>
          </a:p>
        </p:txBody>
      </p:sp>
      <p:sp>
        <p:nvSpPr>
          <p:cNvPr id="9" name="Slide Number Placeholder 8"/>
          <p:cNvSpPr>
            <a:spLocks noGrp="1"/>
          </p:cNvSpPr>
          <p:nvPr>
            <p:ph type="sldNum" sz="quarter" idx="12"/>
          </p:nvPr>
        </p:nvSpPr>
        <p:spPr/>
        <p:txBody>
          <a:bodyPr/>
          <a:lstStyle>
            <a:lvl1pPr>
              <a:defRPr/>
            </a:lvl1pPr>
          </a:lstStyle>
          <a:p>
            <a:fld id="{44E5C799-3D3C-4BBE-B755-73AFEC0D89AE}"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845CA528-0874-4963-B91A-FE12A15CE365}" type="datetime1">
              <a:rPr lang="en-US" smtClean="0"/>
              <a:t>2/4/2010</a:t>
            </a:fld>
            <a:endParaRPr lang="en-US"/>
          </a:p>
        </p:txBody>
      </p:sp>
      <p:sp>
        <p:nvSpPr>
          <p:cNvPr id="4" name="Footer Placeholder 3"/>
          <p:cNvSpPr>
            <a:spLocks noGrp="1"/>
          </p:cNvSpPr>
          <p:nvPr>
            <p:ph type="ftr" sz="quarter" idx="11"/>
          </p:nvPr>
        </p:nvSpPr>
        <p:spPr/>
        <p:txBody>
          <a:bodyPr/>
          <a:lstStyle>
            <a:lvl1pPr>
              <a:defRPr/>
            </a:lvl1pPr>
          </a:lstStyle>
          <a:p>
            <a:r>
              <a:rPr lang="nb-NO" smtClean="0"/>
              <a:t>Da Ministrie foe Begi Gi Trawan</a:t>
            </a:r>
            <a:endParaRPr lang="en-US"/>
          </a:p>
        </p:txBody>
      </p:sp>
      <p:sp>
        <p:nvSpPr>
          <p:cNvPr id="5" name="Slide Number Placeholder 4"/>
          <p:cNvSpPr>
            <a:spLocks noGrp="1"/>
          </p:cNvSpPr>
          <p:nvPr>
            <p:ph type="sldNum" sz="quarter" idx="12"/>
          </p:nvPr>
        </p:nvSpPr>
        <p:spPr/>
        <p:txBody>
          <a:bodyPr/>
          <a:lstStyle>
            <a:lvl1pPr>
              <a:defRPr/>
            </a:lvl1pPr>
          </a:lstStyle>
          <a:p>
            <a:fld id="{8EBE1DC8-C6AB-4EB3-9D4A-48DD3AF32A9C}"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8D346131-988F-4803-A050-C319A9E87402}" type="datetime1">
              <a:rPr lang="en-US" smtClean="0"/>
              <a:t>2/4/2010</a:t>
            </a:fld>
            <a:endParaRPr lang="en-US"/>
          </a:p>
        </p:txBody>
      </p:sp>
      <p:sp>
        <p:nvSpPr>
          <p:cNvPr id="3" name="Footer Placeholder 2"/>
          <p:cNvSpPr>
            <a:spLocks noGrp="1"/>
          </p:cNvSpPr>
          <p:nvPr>
            <p:ph type="ftr" sz="quarter" idx="11"/>
          </p:nvPr>
        </p:nvSpPr>
        <p:spPr/>
        <p:txBody>
          <a:bodyPr/>
          <a:lstStyle>
            <a:lvl1pPr>
              <a:defRPr/>
            </a:lvl1pPr>
          </a:lstStyle>
          <a:p>
            <a:r>
              <a:rPr lang="nb-NO" smtClean="0"/>
              <a:t>Da Ministrie foe Begi Gi Trawan</a:t>
            </a:r>
            <a:endParaRPr lang="en-US"/>
          </a:p>
        </p:txBody>
      </p:sp>
      <p:sp>
        <p:nvSpPr>
          <p:cNvPr id="4" name="Slide Number Placeholder 3"/>
          <p:cNvSpPr>
            <a:spLocks noGrp="1"/>
          </p:cNvSpPr>
          <p:nvPr>
            <p:ph type="sldNum" sz="quarter" idx="12"/>
          </p:nvPr>
        </p:nvSpPr>
        <p:spPr/>
        <p:txBody>
          <a:bodyPr/>
          <a:lstStyle>
            <a:lvl1pPr>
              <a:defRPr/>
            </a:lvl1pPr>
          </a:lstStyle>
          <a:p>
            <a:fld id="{049353B9-F9C4-4560-9E96-2B232378E033}"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2842C29-EBDC-49AB-97C3-D0A096B77066}" type="datetime1">
              <a:rPr lang="en-US" smtClean="0"/>
              <a:t>2/4/2010</a:t>
            </a:fld>
            <a:endParaRPr lang="en-US"/>
          </a:p>
        </p:txBody>
      </p:sp>
      <p:sp>
        <p:nvSpPr>
          <p:cNvPr id="6" name="Footer Placeholder 5"/>
          <p:cNvSpPr>
            <a:spLocks noGrp="1"/>
          </p:cNvSpPr>
          <p:nvPr>
            <p:ph type="ftr" sz="quarter" idx="11"/>
          </p:nvPr>
        </p:nvSpPr>
        <p:spPr/>
        <p:txBody>
          <a:bodyPr/>
          <a:lstStyle>
            <a:lvl1pPr>
              <a:defRPr/>
            </a:lvl1pPr>
          </a:lstStyle>
          <a:p>
            <a:r>
              <a:rPr lang="nb-NO" smtClean="0"/>
              <a:t>Da Ministrie foe Begi Gi Trawan</a:t>
            </a:r>
            <a:endParaRPr lang="en-US"/>
          </a:p>
        </p:txBody>
      </p:sp>
      <p:sp>
        <p:nvSpPr>
          <p:cNvPr id="7" name="Slide Number Placeholder 6"/>
          <p:cNvSpPr>
            <a:spLocks noGrp="1"/>
          </p:cNvSpPr>
          <p:nvPr>
            <p:ph type="sldNum" sz="quarter" idx="12"/>
          </p:nvPr>
        </p:nvSpPr>
        <p:spPr/>
        <p:txBody>
          <a:bodyPr/>
          <a:lstStyle>
            <a:lvl1pPr>
              <a:defRPr/>
            </a:lvl1pPr>
          </a:lstStyle>
          <a:p>
            <a:fld id="{065E3DAC-5C91-42AD-9BD0-7223DF36350B}"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65DB650-4FFD-41F5-917E-976B002865E9}" type="datetime1">
              <a:rPr lang="en-US" smtClean="0"/>
              <a:t>2/4/2010</a:t>
            </a:fld>
            <a:endParaRPr lang="en-US"/>
          </a:p>
        </p:txBody>
      </p:sp>
      <p:sp>
        <p:nvSpPr>
          <p:cNvPr id="6" name="Footer Placeholder 5"/>
          <p:cNvSpPr>
            <a:spLocks noGrp="1"/>
          </p:cNvSpPr>
          <p:nvPr>
            <p:ph type="ftr" sz="quarter" idx="11"/>
          </p:nvPr>
        </p:nvSpPr>
        <p:spPr/>
        <p:txBody>
          <a:bodyPr/>
          <a:lstStyle>
            <a:lvl1pPr>
              <a:defRPr/>
            </a:lvl1pPr>
          </a:lstStyle>
          <a:p>
            <a:r>
              <a:rPr lang="nb-NO" smtClean="0"/>
              <a:t>Da Ministrie foe Begi Gi Trawan</a:t>
            </a:r>
            <a:endParaRPr lang="en-US"/>
          </a:p>
        </p:txBody>
      </p:sp>
      <p:sp>
        <p:nvSpPr>
          <p:cNvPr id="7" name="Slide Number Placeholder 6"/>
          <p:cNvSpPr>
            <a:spLocks noGrp="1"/>
          </p:cNvSpPr>
          <p:nvPr>
            <p:ph type="sldNum" sz="quarter" idx="12"/>
          </p:nvPr>
        </p:nvSpPr>
        <p:spPr/>
        <p:txBody>
          <a:bodyPr/>
          <a:lstStyle>
            <a:lvl1pPr>
              <a:defRPr/>
            </a:lvl1pPr>
          </a:lstStyle>
          <a:p>
            <a:fld id="{8FC6DA91-A752-4A26-9E97-CAB9A06C725F}"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4545F3B8-6A3F-428D-8026-839F1BD3F84B}" type="datetime1">
              <a:rPr lang="en-US" smtClean="0"/>
              <a:t>2/4/2010</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nb-NO" smtClean="0"/>
              <a:t>Da Ministrie foe Begi Gi Trawan</a:t>
            </a:r>
            <a:endParaRPr lang="en-US"/>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57687E78-B7E9-4A45-86BB-9871BD57583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812924B6-4A04-4846-B199-7AAEE3566544}" type="datetime1">
              <a:rPr lang="en-US" smtClean="0"/>
              <a:t>2/4/2010</a:t>
            </a:fld>
            <a:endParaRPr lang="en-US"/>
          </a:p>
        </p:txBody>
      </p:sp>
      <p:sp>
        <p:nvSpPr>
          <p:cNvPr id="5" name="Rectangle 15"/>
          <p:cNvSpPr>
            <a:spLocks noGrp="1" noChangeArrowheads="1"/>
          </p:cNvSpPr>
          <p:nvPr>
            <p:ph type="ftr" sz="quarter" idx="3"/>
          </p:nvPr>
        </p:nvSpPr>
        <p:spPr/>
        <p:txBody>
          <a:bodyPr/>
          <a:lstStyle/>
          <a:p>
            <a:r>
              <a:rPr lang="nb-NO" smtClean="0"/>
              <a:t>Da Ministrie foe Begi Gi Trawan</a:t>
            </a:r>
            <a:endParaRPr lang="en-US"/>
          </a:p>
        </p:txBody>
      </p:sp>
      <p:sp>
        <p:nvSpPr>
          <p:cNvPr id="6" name="Rectangle 16"/>
          <p:cNvSpPr>
            <a:spLocks noGrp="1" noChangeArrowheads="1"/>
          </p:cNvSpPr>
          <p:nvPr>
            <p:ph type="sldNum" sz="quarter" idx="4"/>
          </p:nvPr>
        </p:nvSpPr>
        <p:spPr/>
        <p:txBody>
          <a:bodyPr/>
          <a:lstStyle/>
          <a:p>
            <a:fld id="{6916E819-F34A-4348-BD13-2B48AB9740A1}"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dirty="0">
                <a:solidFill>
                  <a:schemeClr val="accent2"/>
                </a:solidFill>
              </a:rPr>
              <a:t>Module </a:t>
            </a:r>
            <a:r>
              <a:rPr lang="en-US" sz="5400" b="1" dirty="0"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580875-7137-482B-BA5E-20715EE407CF}"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71A21533-2BCF-43E0-959E-EF0105A18D73}" type="slidenum">
              <a:rPr lang="en-US"/>
              <a:pPr/>
              <a:t>10</a:t>
            </a:fld>
            <a:endParaRPr lang="en-US"/>
          </a:p>
        </p:txBody>
      </p:sp>
      <p:sp>
        <p:nvSpPr>
          <p:cNvPr id="663554" name="Rectangle 2"/>
          <p:cNvSpPr>
            <a:spLocks noGrp="1" noChangeArrowheads="1"/>
          </p:cNvSpPr>
          <p:nvPr>
            <p:ph type="title"/>
          </p:nvPr>
        </p:nvSpPr>
        <p:spPr/>
        <p:txBody>
          <a:bodyPr/>
          <a:lstStyle/>
          <a:p>
            <a:r>
              <a:rPr lang="en-US"/>
              <a:t>Meki wi si san da Bijbel taki abra begi na ini wi  libi</a:t>
            </a:r>
          </a:p>
        </p:txBody>
      </p:sp>
      <p:sp>
        <p:nvSpPr>
          <p:cNvPr id="663555" name="Rectangle 3"/>
          <p:cNvSpPr>
            <a:spLocks noGrp="1" noChangeArrowheads="1"/>
          </p:cNvSpPr>
          <p:nvPr>
            <p:ph type="body" idx="1"/>
          </p:nvPr>
        </p:nvSpPr>
        <p:spPr/>
        <p:txBody>
          <a:bodyPr/>
          <a:lstStyle/>
          <a:p>
            <a:r>
              <a:rPr lang="en-US"/>
              <a:t>Wi abi wan neiging foe meki begi wan hebi, wan plikti disi wi moesoe dwingi wisrefi foe doe – ma na ini wi egi tranga</a:t>
            </a:r>
          </a:p>
          <a:p>
            <a:r>
              <a:rPr lang="en-US"/>
              <a:t>Kristus de wi libi.  Meki wi gi wisrefi helemaal abra na Hem, disi begi alatem.  A kan gi wi da jeje foe begi leki fa wi moesoe doe so…</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6C190B6-594E-4C30-94A1-AE9C8D70C0B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EBFA4C9-BDAE-46F6-94F1-A9B2C052B470}" type="slidenum">
              <a:rPr lang="en-US"/>
              <a:pPr/>
              <a:t>11</a:t>
            </a:fld>
            <a:endParaRPr lang="en-US"/>
          </a:p>
        </p:txBody>
      </p:sp>
      <p:sp>
        <p:nvSpPr>
          <p:cNvPr id="668674" name="Rectangle 2"/>
          <p:cNvSpPr>
            <a:spLocks noGrp="1" noChangeArrowheads="1"/>
          </p:cNvSpPr>
          <p:nvPr>
            <p:ph type="title"/>
          </p:nvPr>
        </p:nvSpPr>
        <p:spPr/>
        <p:txBody>
          <a:bodyPr/>
          <a:lstStyle/>
          <a:p>
            <a:r>
              <a:rPr lang="en-US"/>
              <a:t>Da Santa Jeje nanga Begi</a:t>
            </a:r>
          </a:p>
        </p:txBody>
      </p:sp>
      <p:sp>
        <p:nvSpPr>
          <p:cNvPr id="668675" name="Rectangle 3"/>
          <p:cNvSpPr>
            <a:spLocks noGrp="1" noChangeArrowheads="1"/>
          </p:cNvSpPr>
          <p:nvPr>
            <p:ph type="body" idx="1"/>
          </p:nvPr>
        </p:nvSpPr>
        <p:spPr/>
        <p:txBody>
          <a:bodyPr/>
          <a:lstStyle/>
          <a:p>
            <a:pPr>
              <a:lnSpc>
                <a:spcPct val="80000"/>
              </a:lnSpc>
            </a:pPr>
            <a:r>
              <a:rPr lang="en-US" sz="2800" b="1"/>
              <a:t>Lk. 11:13 Efoe oen dan, disi de takroe, sabi foe gi boen sani na oen pikin, hoe moro oen Tata na ini hemel sa gi da Santa Jeje na dem soema disi de aksi Hem?</a:t>
            </a:r>
          </a:p>
          <a:p>
            <a:pPr>
              <a:lnSpc>
                <a:spcPct val="80000"/>
              </a:lnSpc>
            </a:pPr>
            <a:r>
              <a:rPr lang="en-US" sz="2800" b="1"/>
              <a:t>11:9. En Mi taki gi oen taki: Aksi, en oen sa kisi; soekoe, en oen sa feni; naki doro, en dem sa opo gi oen.  10. Bikasi ibriwan disi aksi sa kisi, en da soema disi soekoe sa feni; da soema disi naki doro; dem sa opo gi hem.</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5BA0BC9-F46C-4E95-AAB5-202908E09EE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5C5DD132-0C03-4E1B-9691-8A5E6A969A43}" type="slidenum">
              <a:rPr lang="en-US"/>
              <a:pPr/>
              <a:t>12</a:t>
            </a:fld>
            <a:endParaRPr lang="en-US"/>
          </a:p>
        </p:txBody>
      </p:sp>
      <p:sp>
        <p:nvSpPr>
          <p:cNvPr id="670722" name="Rectangle 2"/>
          <p:cNvSpPr>
            <a:spLocks noGrp="1" noChangeArrowheads="1"/>
          </p:cNvSpPr>
          <p:nvPr>
            <p:ph type="title"/>
          </p:nvPr>
        </p:nvSpPr>
        <p:spPr/>
        <p:txBody>
          <a:bodyPr/>
          <a:lstStyle/>
          <a:p>
            <a:r>
              <a:rPr lang="en-US"/>
              <a:t>Da Santa Jeje </a:t>
            </a:r>
          </a:p>
        </p:txBody>
      </p:sp>
      <p:sp>
        <p:nvSpPr>
          <p:cNvPr id="670723" name="Rectangle 3"/>
          <p:cNvSpPr>
            <a:spLocks noGrp="1" noChangeArrowheads="1"/>
          </p:cNvSpPr>
          <p:nvPr>
            <p:ph type="body" idx="1"/>
          </p:nvPr>
        </p:nvSpPr>
        <p:spPr/>
        <p:txBody>
          <a:bodyPr/>
          <a:lstStyle/>
          <a:p>
            <a:pPr>
              <a:lnSpc>
                <a:spcPct val="90000"/>
              </a:lnSpc>
            </a:pPr>
            <a:r>
              <a:rPr lang="en-US"/>
              <a:t>Jezus sidon tapoe Hem kownoestoeroe na ini hemel</a:t>
            </a:r>
          </a:p>
          <a:p>
            <a:pPr>
              <a:lnSpc>
                <a:spcPct val="90000"/>
              </a:lnSpc>
            </a:pPr>
            <a:r>
              <a:rPr lang="en-US"/>
              <a:t>Dem discipel begi aksi – en A seni</a:t>
            </a:r>
          </a:p>
          <a:p>
            <a:pPr>
              <a:lnSpc>
                <a:spcPct val="90000"/>
              </a:lnSpc>
            </a:pPr>
            <a:r>
              <a:rPr lang="en-US"/>
              <a:t>Hoe moro bribi begi aksi, hoe moro foe Santa Jeje krakti da kerki sa si</a:t>
            </a:r>
          </a:p>
          <a:p>
            <a:pPr>
              <a:lnSpc>
                <a:spcPct val="90000"/>
              </a:lnSpc>
            </a:pPr>
            <a:r>
              <a:rPr lang="en-US"/>
              <a:t>En foe dem leider, a de top prioriteit: Wi sa gi wisrefi na begi nanga da woortoe….</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0F1895-FC1C-4261-B36A-FFB38FD05BE5}"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E1805571-0299-4B95-BC15-BBEB661439E3}" type="slidenum">
              <a:rPr lang="en-US"/>
              <a:pPr/>
              <a:t>13</a:t>
            </a:fld>
            <a:endParaRPr lang="en-US"/>
          </a:p>
        </p:txBody>
      </p:sp>
      <p:sp>
        <p:nvSpPr>
          <p:cNvPr id="672770" name="Rectangle 2"/>
          <p:cNvSpPr>
            <a:spLocks noGrp="1" noChangeArrowheads="1"/>
          </p:cNvSpPr>
          <p:nvPr>
            <p:ph type="title"/>
          </p:nvPr>
        </p:nvSpPr>
        <p:spPr/>
        <p:txBody>
          <a:bodyPr/>
          <a:lstStyle/>
          <a:p>
            <a:r>
              <a:rPr lang="en-US"/>
              <a:t>Te wi begi</a:t>
            </a:r>
          </a:p>
        </p:txBody>
      </p:sp>
      <p:sp>
        <p:nvSpPr>
          <p:cNvPr id="672771" name="Rectangle 3"/>
          <p:cNvSpPr>
            <a:spLocks noGrp="1" noChangeArrowheads="1"/>
          </p:cNvSpPr>
          <p:nvPr>
            <p:ph type="body" idx="1"/>
          </p:nvPr>
        </p:nvSpPr>
        <p:spPr/>
        <p:txBody>
          <a:bodyPr/>
          <a:lstStyle/>
          <a:p>
            <a:r>
              <a:rPr lang="en-US"/>
              <a:t>Gado kan tjari wi na ini kontakt nanga soema disi begi leki Gado ben tjari Petrus go na Cornelius oso</a:t>
            </a:r>
          </a:p>
          <a:p>
            <a:r>
              <a:rPr lang="en-US"/>
              <a:t>Pe foeroe begi de, foeroe foe da Santa Jeje de</a:t>
            </a:r>
          </a:p>
          <a:p>
            <a:r>
              <a:rPr lang="en-US"/>
              <a:t>Pe foeroe foe da Santa Jeje de, foeroe begi sa de toe</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3C93EB-1F15-4FCC-8104-5982B38CB6E5}"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4E49DB5-BEEA-4DC2-B5BF-16340F7B6C31}" type="slidenum">
              <a:rPr lang="en-US"/>
              <a:pPr/>
              <a:t>14</a:t>
            </a:fld>
            <a:endParaRPr lang="en-US"/>
          </a:p>
        </p:txBody>
      </p:sp>
      <p:sp>
        <p:nvSpPr>
          <p:cNvPr id="674818" name="Rectangle 2"/>
          <p:cNvSpPr>
            <a:spLocks noGrp="1" noChangeArrowheads="1"/>
          </p:cNvSpPr>
          <p:nvPr>
            <p:ph type="title"/>
          </p:nvPr>
        </p:nvSpPr>
        <p:spPr/>
        <p:txBody>
          <a:bodyPr/>
          <a:lstStyle/>
          <a:p>
            <a:r>
              <a:rPr lang="en-US"/>
              <a:t>Prakseri disi</a:t>
            </a:r>
          </a:p>
        </p:txBody>
      </p:sp>
      <p:sp>
        <p:nvSpPr>
          <p:cNvPr id="674819" name="Rectangle 3"/>
          <p:cNvSpPr>
            <a:spLocks noGrp="1" noChangeArrowheads="1"/>
          </p:cNvSpPr>
          <p:nvPr>
            <p:ph type="body" idx="1"/>
          </p:nvPr>
        </p:nvSpPr>
        <p:spPr/>
        <p:txBody>
          <a:bodyPr/>
          <a:lstStyle/>
          <a:p>
            <a:r>
              <a:rPr lang="en-US"/>
              <a:t>Hemel abi blesi gi da kerki ete leki fosi</a:t>
            </a:r>
          </a:p>
          <a:p>
            <a:r>
              <a:rPr lang="en-US"/>
              <a:t>Gado gi da Santa Jeje krakti te wi aksi</a:t>
            </a:r>
          </a:p>
          <a:p>
            <a:r>
              <a:rPr lang="en-US"/>
              <a:t>Wi moesoe abi da Gado-krakti disi</a:t>
            </a:r>
          </a:p>
          <a:p>
            <a:r>
              <a:rPr lang="en-US"/>
              <a:t>Wi feni da Gado-krakti doro begi</a:t>
            </a:r>
          </a:p>
          <a:p>
            <a:r>
              <a:rPr lang="en-US"/>
              <a:t>Gado soekoe foe soema disi sa gi demsrefi abra na begi sondro foe tapoe</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9B746F-710F-4F64-9D34-483F64A1BD5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E464CB5-5A4A-4D61-A1B1-39D75B6091B3}" type="slidenum">
              <a:rPr lang="en-US"/>
              <a:pPr/>
              <a:t>15</a:t>
            </a:fld>
            <a:endParaRPr lang="en-US"/>
          </a:p>
        </p:txBody>
      </p:sp>
      <p:sp>
        <p:nvSpPr>
          <p:cNvPr id="676866" name="Rectangle 2"/>
          <p:cNvSpPr>
            <a:spLocks noGrp="1" noChangeArrowheads="1"/>
          </p:cNvSpPr>
          <p:nvPr>
            <p:ph type="title"/>
          </p:nvPr>
        </p:nvSpPr>
        <p:spPr/>
        <p:txBody>
          <a:bodyPr/>
          <a:lstStyle/>
          <a:p>
            <a:r>
              <a:rPr lang="en-US"/>
              <a:t>Te wi gro jeje-fasi</a:t>
            </a:r>
          </a:p>
        </p:txBody>
      </p:sp>
      <p:sp>
        <p:nvSpPr>
          <p:cNvPr id="676867" name="Rectangle 3"/>
          <p:cNvSpPr>
            <a:spLocks noGrp="1" noChangeArrowheads="1"/>
          </p:cNvSpPr>
          <p:nvPr>
            <p:ph type="body" idx="1"/>
          </p:nvPr>
        </p:nvSpPr>
        <p:spPr/>
        <p:txBody>
          <a:bodyPr/>
          <a:lstStyle/>
          <a:p>
            <a:r>
              <a:rPr lang="en-US"/>
              <a:t>Wi hati sa bron tapoe da sondoe disi tan  na ini wi libi moro nanga moro</a:t>
            </a:r>
          </a:p>
          <a:p>
            <a:r>
              <a:rPr lang="en-US"/>
              <a:t>Wi no sa wani doe sondoe agensi Gado sref’srefi</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4BE350B-2380-4CD3-92F8-408F8614438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484CFEC-36C9-49ED-9EAB-7D638D57E504}" type="slidenum">
              <a:rPr lang="en-US"/>
              <a:pPr/>
              <a:t>16</a:t>
            </a:fld>
            <a:endParaRPr lang="en-US"/>
          </a:p>
        </p:txBody>
      </p:sp>
      <p:sp>
        <p:nvSpPr>
          <p:cNvPr id="678914" name="Rectangle 2"/>
          <p:cNvSpPr>
            <a:spLocks noGrp="1" noChangeArrowheads="1"/>
          </p:cNvSpPr>
          <p:nvPr>
            <p:ph type="title"/>
          </p:nvPr>
        </p:nvSpPr>
        <p:spPr/>
        <p:txBody>
          <a:bodyPr/>
          <a:lstStyle/>
          <a:p>
            <a:r>
              <a:rPr lang="en-US"/>
              <a:t>Wantoe beginsel</a:t>
            </a:r>
          </a:p>
        </p:txBody>
      </p:sp>
      <p:sp>
        <p:nvSpPr>
          <p:cNvPr id="678915" name="Rectangle 3"/>
          <p:cNvSpPr>
            <a:spLocks noGrp="1" noChangeArrowheads="1"/>
          </p:cNvSpPr>
          <p:nvPr>
            <p:ph type="body" idx="1"/>
          </p:nvPr>
        </p:nvSpPr>
        <p:spPr/>
        <p:txBody>
          <a:bodyPr/>
          <a:lstStyle/>
          <a:p>
            <a:pPr>
              <a:lnSpc>
                <a:spcPct val="90000"/>
              </a:lnSpc>
            </a:pPr>
            <a:r>
              <a:rPr lang="en-US"/>
              <a:t>Da aanwezigheid foe Gado de da moro bigi blesi foe wan pipel, en wan bescherming agensi da feanti.</a:t>
            </a:r>
          </a:p>
          <a:p>
            <a:pPr>
              <a:lnSpc>
                <a:spcPct val="90000"/>
              </a:lnSpc>
            </a:pPr>
            <a:r>
              <a:rPr lang="en-US"/>
              <a:t>Da tranga bribiwan prati na mindri foe dem heiden en wis’wasi bribiwan di a sabi dati Gado de nanga hem </a:t>
            </a:r>
          </a:p>
          <a:p>
            <a:pPr>
              <a:lnSpc>
                <a:spcPct val="90000"/>
              </a:lnSpc>
            </a:pPr>
            <a:r>
              <a:rPr lang="en-US"/>
              <a:t>Ma te Gado no de nanga wi, dan wi sa fadon en lasi</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D8D213F-73D3-4C0D-A28D-190D6E7D4CA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E7CC67D-11BF-4188-939A-6C6898F67F95}" type="slidenum">
              <a:rPr lang="en-US"/>
              <a:pPr/>
              <a:t>17</a:t>
            </a:fld>
            <a:endParaRPr lang="en-US"/>
          </a:p>
        </p:txBody>
      </p:sp>
      <p:sp>
        <p:nvSpPr>
          <p:cNvPr id="680962" name="Rectangle 2"/>
          <p:cNvSpPr>
            <a:spLocks noGrp="1" noChangeArrowheads="1"/>
          </p:cNvSpPr>
          <p:nvPr>
            <p:ph type="title"/>
          </p:nvPr>
        </p:nvSpPr>
        <p:spPr/>
        <p:txBody>
          <a:bodyPr/>
          <a:lstStyle/>
          <a:p>
            <a:r>
              <a:rPr lang="en-US"/>
              <a:t>Te wi lasi krakti foe Gado wroko</a:t>
            </a:r>
          </a:p>
        </p:txBody>
      </p:sp>
      <p:sp>
        <p:nvSpPr>
          <p:cNvPr id="680963" name="Rectangle 3"/>
          <p:cNvSpPr>
            <a:spLocks noGrp="1" noChangeArrowheads="1"/>
          </p:cNvSpPr>
          <p:nvPr>
            <p:ph type="body" idx="1"/>
          </p:nvPr>
        </p:nvSpPr>
        <p:spPr/>
        <p:txBody>
          <a:bodyPr/>
          <a:lstStyle/>
          <a:p>
            <a:pPr>
              <a:lnSpc>
                <a:spcPct val="90000"/>
              </a:lnSpc>
            </a:pPr>
            <a:r>
              <a:rPr lang="en-US"/>
              <a:t>Dan da aanwezigheid foe Gado no de na wi mindri moro</a:t>
            </a:r>
          </a:p>
          <a:p>
            <a:pPr>
              <a:lnSpc>
                <a:spcPct val="90000"/>
              </a:lnSpc>
            </a:pPr>
            <a:r>
              <a:rPr lang="en-US"/>
              <a:t>Wi no ben meki Hem aanwezigheid da top doel foe wi</a:t>
            </a:r>
          </a:p>
          <a:p>
            <a:pPr>
              <a:lnSpc>
                <a:spcPct val="90000"/>
              </a:lnSpc>
            </a:pPr>
            <a:r>
              <a:rPr lang="en-US"/>
              <a:t>Disi pasa doro wan efoe moro kibri sondoe.  Efoe wi no wini, dan sondoe hori Gado na dorosei</a:t>
            </a:r>
          </a:p>
          <a:p>
            <a:pPr>
              <a:lnSpc>
                <a:spcPct val="90000"/>
              </a:lnSpc>
            </a:pPr>
            <a:r>
              <a:rPr lang="en-US"/>
              <a:t>Gado srefi sa sori wi da sondoe</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682374-197E-4A74-807E-EBFE2D6E378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2390E73B-A4AF-4C2A-99A3-8E6BB68694BC}" type="slidenum">
              <a:rPr lang="en-US"/>
              <a:pPr/>
              <a:t>18</a:t>
            </a:fld>
            <a:endParaRPr lang="en-US"/>
          </a:p>
        </p:txBody>
      </p:sp>
      <p:sp>
        <p:nvSpPr>
          <p:cNvPr id="683010" name="Rectangle 2"/>
          <p:cNvSpPr>
            <a:spLocks noGrp="1" noChangeArrowheads="1"/>
          </p:cNvSpPr>
          <p:nvPr>
            <p:ph type="title"/>
          </p:nvPr>
        </p:nvSpPr>
        <p:spPr/>
        <p:txBody>
          <a:bodyPr/>
          <a:lstStyle/>
          <a:p>
            <a:r>
              <a:rPr lang="en-US"/>
              <a:t>Sortoe sondoe de te wi no begi leki fa wi moesoe begi?</a:t>
            </a:r>
          </a:p>
        </p:txBody>
      </p:sp>
      <p:sp>
        <p:nvSpPr>
          <p:cNvPr id="683011" name="Rectangle 3"/>
          <p:cNvSpPr>
            <a:spLocks noGrp="1" noChangeArrowheads="1"/>
          </p:cNvSpPr>
          <p:nvPr>
            <p:ph type="body" idx="1"/>
          </p:nvPr>
        </p:nvSpPr>
        <p:spPr/>
        <p:txBody>
          <a:bodyPr/>
          <a:lstStyle/>
          <a:p>
            <a:r>
              <a:rPr lang="en-US" sz="2800"/>
              <a:t>Wi no angri foe gemeenschap nanga Gado</a:t>
            </a:r>
          </a:p>
          <a:p>
            <a:r>
              <a:rPr lang="en-US" sz="2800"/>
              <a:t>Wi poti vertrouw moro tapoe wi egi wroko dan da krakti foe Gado</a:t>
            </a:r>
          </a:p>
          <a:p>
            <a:r>
              <a:rPr lang="en-US" sz="2800"/>
              <a:t>Wi no froestan en waarderi da blesi disi Gado seni tapoe wi</a:t>
            </a:r>
          </a:p>
          <a:p>
            <a:r>
              <a:rPr lang="en-US" sz="2800"/>
              <a:t>Wi no wani sacrifice da skin-libi foe wakti tapoe Gado</a:t>
            </a:r>
          </a:p>
          <a:p>
            <a:r>
              <a:rPr lang="en-US" sz="2800"/>
              <a:t>Wi swaki foe tan na ini Kristus</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A7FF32-E9D1-487B-B5D5-F518ED23925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EAB81F4-D761-42B7-8064-6A082ACCCCCB}" type="slidenum">
              <a:rPr lang="en-US"/>
              <a:pPr/>
              <a:t>19</a:t>
            </a:fld>
            <a:endParaRPr lang="en-US"/>
          </a:p>
        </p:txBody>
      </p:sp>
      <p:sp>
        <p:nvSpPr>
          <p:cNvPr id="685058" name="Rectangle 2"/>
          <p:cNvSpPr>
            <a:spLocks noGrp="1" noChangeArrowheads="1"/>
          </p:cNvSpPr>
          <p:nvPr>
            <p:ph type="title"/>
          </p:nvPr>
        </p:nvSpPr>
        <p:spPr/>
        <p:txBody>
          <a:bodyPr/>
          <a:lstStyle/>
          <a:p>
            <a:r>
              <a:rPr lang="en-US"/>
              <a:t>Te wi abi hem toemoesoe druk foe feni tem foe begi</a:t>
            </a:r>
          </a:p>
        </p:txBody>
      </p:sp>
      <p:sp>
        <p:nvSpPr>
          <p:cNvPr id="685059" name="Rectangle 3"/>
          <p:cNvSpPr>
            <a:spLocks noGrp="1" noChangeArrowheads="1"/>
          </p:cNvSpPr>
          <p:nvPr>
            <p:ph type="body" idx="1"/>
          </p:nvPr>
        </p:nvSpPr>
        <p:spPr/>
        <p:txBody>
          <a:bodyPr/>
          <a:lstStyle/>
          <a:p>
            <a:r>
              <a:rPr lang="en-US"/>
              <a:t>Wi no besef fa wi de totaal afhangelijk tapoe Gado; wi moesoe abi hem krakti nanga Hem aanwezigheid</a:t>
            </a:r>
          </a:p>
          <a:p>
            <a:r>
              <a:rPr lang="en-US"/>
              <a:t>Wi no gi wisrefi abra 100% na Gado </a:t>
            </a:r>
          </a:p>
          <a:p>
            <a:r>
              <a:rPr lang="en-US"/>
              <a:t>Wi no sabi dati soso Gado kan doe da wroko en wi de soso instrumenti na ini Hem anoe</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6A60B692-45C4-4956-BB18-65A1486E5434}" type="datetime1">
              <a:rPr lang="en-US" smtClean="0"/>
              <a:t>2/4/2010</a:t>
            </a:fld>
            <a:endParaRPr lang="en-US"/>
          </a:p>
        </p:txBody>
      </p:sp>
      <p:sp>
        <p:nvSpPr>
          <p:cNvPr id="5" name="Rectangle 15"/>
          <p:cNvSpPr>
            <a:spLocks noGrp="1" noChangeArrowheads="1"/>
          </p:cNvSpPr>
          <p:nvPr>
            <p:ph type="ftr" sz="quarter" idx="3"/>
          </p:nvPr>
        </p:nvSpPr>
        <p:spPr/>
        <p:txBody>
          <a:bodyPr/>
          <a:lstStyle/>
          <a:p>
            <a:r>
              <a:rPr lang="nb-NO" smtClean="0"/>
              <a:t>Da Ministrie foe Begi Gi Trawan</a:t>
            </a:r>
            <a:endParaRPr lang="en-US"/>
          </a:p>
        </p:txBody>
      </p:sp>
      <p:sp>
        <p:nvSpPr>
          <p:cNvPr id="6" name="Rectangle 16"/>
          <p:cNvSpPr>
            <a:spLocks noGrp="1" noChangeArrowheads="1"/>
          </p:cNvSpPr>
          <p:nvPr>
            <p:ph type="sldNum" sz="quarter" idx="4"/>
          </p:nvPr>
        </p:nvSpPr>
        <p:spPr/>
        <p:txBody>
          <a:bodyPr/>
          <a:lstStyle/>
          <a:p>
            <a:fld id="{AE30F3C4-1ED5-4361-8E02-C8B911534B49}" type="slidenum">
              <a:rPr lang="en-US"/>
              <a:pPr/>
              <a:t>2</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Da Ministrie foe </a:t>
            </a:r>
            <a:br>
              <a:rPr lang="en-US" sz="5400" b="1">
                <a:solidFill>
                  <a:schemeClr val="accent2"/>
                </a:solidFill>
              </a:rPr>
            </a:br>
            <a:r>
              <a:rPr lang="en-US" sz="5400" b="1">
                <a:solidFill>
                  <a:schemeClr val="accent2"/>
                </a:solidFill>
              </a:rPr>
              <a:t>Begi Gi Trawan</a:t>
            </a:r>
          </a:p>
        </p:txBody>
      </p:sp>
      <p:sp>
        <p:nvSpPr>
          <p:cNvPr id="116739" name="Rectangle 3"/>
          <p:cNvSpPr>
            <a:spLocks noGrp="1" noChangeArrowheads="1"/>
          </p:cNvSpPr>
          <p:nvPr>
            <p:ph type="subTitle" idx="1"/>
          </p:nvPr>
        </p:nvSpPr>
        <p:spPr>
          <a:xfrm>
            <a:off x="-973138" y="5553075"/>
            <a:ext cx="5638801" cy="1038225"/>
          </a:xfrm>
        </p:spPr>
        <p:txBody>
          <a:bodyPr/>
          <a:lstStyle/>
          <a:p>
            <a:r>
              <a:rPr lang="en-US" sz="2400"/>
              <a:t>Auteur: Andrew Murray</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A689E8-9315-4FE1-995A-479BAEB28D7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ECB772A-3926-49EC-BF64-1B5B722019BC}" type="slidenum">
              <a:rPr lang="en-US"/>
              <a:pPr/>
              <a:t>20</a:t>
            </a:fld>
            <a:endParaRPr lang="en-US"/>
          </a:p>
        </p:txBody>
      </p:sp>
      <p:sp>
        <p:nvSpPr>
          <p:cNvPr id="687106" name="Rectangle 2"/>
          <p:cNvSpPr>
            <a:spLocks noGrp="1" noChangeArrowheads="1"/>
          </p:cNvSpPr>
          <p:nvPr>
            <p:ph type="title"/>
          </p:nvPr>
        </p:nvSpPr>
        <p:spPr/>
        <p:txBody>
          <a:bodyPr/>
          <a:lstStyle/>
          <a:p>
            <a:r>
              <a:rPr lang="en-US"/>
              <a:t>Foe no begi de sondoe agensi Gado</a:t>
            </a:r>
          </a:p>
        </p:txBody>
      </p:sp>
      <p:sp>
        <p:nvSpPr>
          <p:cNvPr id="687107" name="Rectangle 3"/>
          <p:cNvSpPr>
            <a:spLocks noGrp="1" noChangeArrowheads="1"/>
          </p:cNvSpPr>
          <p:nvPr>
            <p:ph type="body" idx="1"/>
          </p:nvPr>
        </p:nvSpPr>
        <p:spPr/>
        <p:txBody>
          <a:bodyPr/>
          <a:lstStyle/>
          <a:p>
            <a:r>
              <a:rPr lang="en-US" sz="2800" b="1"/>
              <a:t>I Sam. 12:23</a:t>
            </a:r>
            <a:r>
              <a:rPr lang="en-US" sz="2800"/>
              <a:t> </a:t>
            </a:r>
            <a:r>
              <a:rPr lang="en-US" sz="2800" b="1"/>
              <a:t>Moro fara, foe mi sei, Gado moesoe kibri mi so dati mi no sa doe sondoe agensi MASRA, foe mi tapoe foe begi gi oen; ma mi sa leri oen da boen en leti pasi.</a:t>
            </a:r>
          </a:p>
          <a:p>
            <a:r>
              <a:rPr lang="en-US" sz="2800" b="1"/>
              <a:t>Nanga Israel &amp; Ai, Gado ben wroko nanga da heri groepoe.  Da sondoe foe wan ben abi effect tapoe alamala</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105A68-E438-48DF-B03D-3BC60A52B04D}"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EF24454-5A65-45ED-A6EA-78A20D565731}" type="slidenum">
              <a:rPr lang="en-US"/>
              <a:pPr/>
              <a:t>21</a:t>
            </a:fld>
            <a:endParaRPr lang="en-US"/>
          </a:p>
        </p:txBody>
      </p:sp>
      <p:sp>
        <p:nvSpPr>
          <p:cNvPr id="689154" name="Rectangle 2"/>
          <p:cNvSpPr>
            <a:spLocks noGrp="1" noChangeArrowheads="1"/>
          </p:cNvSpPr>
          <p:nvPr>
            <p:ph type="title"/>
          </p:nvPr>
        </p:nvSpPr>
        <p:spPr/>
        <p:txBody>
          <a:bodyPr/>
          <a:lstStyle/>
          <a:p>
            <a:r>
              <a:rPr lang="en-US"/>
              <a:t>Foe Gado aanwezigheid &amp; krakti</a:t>
            </a:r>
          </a:p>
        </p:txBody>
      </p:sp>
      <p:sp>
        <p:nvSpPr>
          <p:cNvPr id="689155" name="Rectangle 3"/>
          <p:cNvSpPr>
            <a:spLocks noGrp="1" noChangeArrowheads="1"/>
          </p:cNvSpPr>
          <p:nvPr>
            <p:ph type="body" idx="1"/>
          </p:nvPr>
        </p:nvSpPr>
        <p:spPr/>
        <p:txBody>
          <a:bodyPr/>
          <a:lstStyle/>
          <a:p>
            <a:r>
              <a:rPr lang="en-US"/>
              <a:t>Wi moesoe poti ala sondoe na wan sei, inclusief da sondoe foe no begi.  Wi moesoe aksi Gado foe gi wi da gnade wi abi fanowdoe foe begi leki fa wi moesoe begi</a:t>
            </a:r>
          </a:p>
          <a:p>
            <a:r>
              <a:rPr lang="en-US"/>
              <a:t>Te Gado de aanwezig, wi abi wan wini libi</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2784469-FECA-46AA-A6E2-F15A3A895B4D}"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2E9605D9-373C-429D-9CDE-C6F538316DB1}" type="slidenum">
              <a:rPr lang="en-US"/>
              <a:pPr/>
              <a:t>22</a:t>
            </a:fld>
            <a:endParaRPr lang="en-US"/>
          </a:p>
        </p:txBody>
      </p:sp>
      <p:sp>
        <p:nvSpPr>
          <p:cNvPr id="691202" name="Rectangle 2"/>
          <p:cNvSpPr>
            <a:spLocks noGrp="1" noChangeArrowheads="1"/>
          </p:cNvSpPr>
          <p:nvPr>
            <p:ph type="title"/>
          </p:nvPr>
        </p:nvSpPr>
        <p:spPr/>
        <p:txBody>
          <a:bodyPr/>
          <a:lstStyle/>
          <a:p>
            <a:r>
              <a:rPr lang="en-US"/>
              <a:t>Grace, niet da wet</a:t>
            </a:r>
          </a:p>
        </p:txBody>
      </p:sp>
      <p:sp>
        <p:nvSpPr>
          <p:cNvPr id="691203" name="Rectangle 3"/>
          <p:cNvSpPr>
            <a:spLocks noGrp="1" noChangeArrowheads="1"/>
          </p:cNvSpPr>
          <p:nvPr>
            <p:ph type="body" idx="1"/>
          </p:nvPr>
        </p:nvSpPr>
        <p:spPr/>
        <p:txBody>
          <a:bodyPr/>
          <a:lstStyle/>
          <a:p>
            <a:pPr>
              <a:lnSpc>
                <a:spcPct val="90000"/>
              </a:lnSpc>
            </a:pPr>
            <a:r>
              <a:rPr lang="en-US"/>
              <a:t>Wi moesoe froestan dati wan swaki begi libi de wan teken foe wan jeje swaki libi</a:t>
            </a:r>
          </a:p>
          <a:p>
            <a:pPr>
              <a:lnSpc>
                <a:spcPct val="90000"/>
              </a:lnSpc>
            </a:pPr>
            <a:r>
              <a:rPr lang="en-US"/>
              <a:t>Wi soekoe foe doe sani gi wisrefi na ini wi egi tranga dati soso gnade kan doe</a:t>
            </a:r>
          </a:p>
          <a:p>
            <a:pPr>
              <a:lnSpc>
                <a:spcPct val="90000"/>
              </a:lnSpc>
            </a:pPr>
            <a:r>
              <a:rPr lang="en-US"/>
              <a:t>Gnade na ini overvloed no de soso foe verloesoe foe da paiman foe sondoe, ma foe da krakti foe sondoe toe</a:t>
            </a:r>
          </a:p>
          <a:p>
            <a:pPr>
              <a:lnSpc>
                <a:spcPct val="90000"/>
              </a:lnSpc>
            </a:pPr>
            <a:r>
              <a:rPr lang="en-US"/>
              <a:t>Da gnade disi de sari foe miti wi nowtoe</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DD18FF1-3C46-4D8F-A981-C507173F608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2A42FE85-12A6-47A2-8D40-B21BF4E8538D}" type="slidenum">
              <a:rPr lang="en-US"/>
              <a:pPr/>
              <a:t>23</a:t>
            </a:fld>
            <a:endParaRPr lang="en-US"/>
          </a:p>
        </p:txBody>
      </p:sp>
      <p:sp>
        <p:nvSpPr>
          <p:cNvPr id="693250" name="Rectangle 2"/>
          <p:cNvSpPr>
            <a:spLocks noGrp="1" noChangeArrowheads="1"/>
          </p:cNvSpPr>
          <p:nvPr>
            <p:ph type="title"/>
          </p:nvPr>
        </p:nvSpPr>
        <p:spPr/>
        <p:txBody>
          <a:bodyPr/>
          <a:lstStyle/>
          <a:p>
            <a:r>
              <a:rPr lang="en-US"/>
              <a:t>Gnade =  da krakti foe libi Gado-fasi</a:t>
            </a:r>
          </a:p>
        </p:txBody>
      </p:sp>
      <p:sp>
        <p:nvSpPr>
          <p:cNvPr id="693251" name="Rectangle 3"/>
          <p:cNvSpPr>
            <a:spLocks noGrp="1" noChangeArrowheads="1"/>
          </p:cNvSpPr>
          <p:nvPr>
            <p:ph type="body" idx="1"/>
          </p:nvPr>
        </p:nvSpPr>
        <p:spPr/>
        <p:txBody>
          <a:bodyPr/>
          <a:lstStyle/>
          <a:p>
            <a:r>
              <a:rPr lang="en-US"/>
              <a:t>Gado gnade gi wi da krakti foe libi momenti foe momenti precis leki fa Gado wani – gnade de moro hipi</a:t>
            </a:r>
          </a:p>
          <a:p>
            <a:r>
              <a:rPr lang="en-US"/>
              <a:t>Gal. 2:20 – Mi libi, ma a no de mi…ma Kristus libi na mi ini.  A de Hem libi disi gi mi da krakti foe begi leki fa a de fiti</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63B180F-1084-42E1-9AA8-A78FAB9ED067}"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5047A9C-1A3F-4E20-9036-2477800381F0}" type="slidenum">
              <a:rPr lang="en-US"/>
              <a:pPr/>
              <a:t>24</a:t>
            </a:fld>
            <a:endParaRPr lang="en-US"/>
          </a:p>
        </p:txBody>
      </p:sp>
      <p:sp>
        <p:nvSpPr>
          <p:cNvPr id="695298" name="Rectangle 2"/>
          <p:cNvSpPr>
            <a:spLocks noGrp="1" noChangeArrowheads="1"/>
          </p:cNvSpPr>
          <p:nvPr>
            <p:ph type="title"/>
          </p:nvPr>
        </p:nvSpPr>
        <p:spPr/>
        <p:txBody>
          <a:bodyPr/>
          <a:lstStyle/>
          <a:p>
            <a:r>
              <a:rPr lang="en-US"/>
              <a:t>Gado wani wi foe waka na Hem baka</a:t>
            </a:r>
          </a:p>
        </p:txBody>
      </p:sp>
      <p:sp>
        <p:nvSpPr>
          <p:cNvPr id="695299" name="Rectangle 3"/>
          <p:cNvSpPr>
            <a:spLocks noGrp="1" noChangeArrowheads="1"/>
          </p:cNvSpPr>
          <p:nvPr>
            <p:ph type="body" idx="1"/>
          </p:nvPr>
        </p:nvSpPr>
        <p:spPr/>
        <p:txBody>
          <a:bodyPr/>
          <a:lstStyle/>
          <a:p>
            <a:r>
              <a:rPr lang="en-US" b="1"/>
              <a:t>Kol. 2:6</a:t>
            </a:r>
            <a:r>
              <a:rPr lang="en-US"/>
              <a:t> </a:t>
            </a:r>
            <a:r>
              <a:rPr lang="en-US" b="1"/>
              <a:t>Foe dat'ede, so leki oen ben teki Kristus Jezus da Masra, so srefi oen moesoe waka na Hem ini.</a:t>
            </a:r>
          </a:p>
          <a:p>
            <a:r>
              <a:rPr lang="en-US" b="1"/>
              <a:t>Wi waka na ini da Jeje, en no na ini da skin (Rom. 8:1).  Wi no doe dem lostoe foe da skin (Gal. 5:16ff)</a:t>
            </a:r>
          </a:p>
          <a:p>
            <a:r>
              <a:rPr lang="en-US" b="1"/>
              <a:t>Jezus kan gi wi so wan waka</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9987748-8EF6-4501-9DA1-8D035000F51A}"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154C2AB7-A306-465E-8C2C-716F206D0C65}" type="slidenum">
              <a:rPr lang="en-US"/>
              <a:pPr/>
              <a:t>25</a:t>
            </a:fld>
            <a:endParaRPr lang="en-US"/>
          </a:p>
        </p:txBody>
      </p:sp>
      <p:sp>
        <p:nvSpPr>
          <p:cNvPr id="697346" name="Rectangle 2"/>
          <p:cNvSpPr>
            <a:spLocks noGrp="1" noChangeArrowheads="1"/>
          </p:cNvSpPr>
          <p:nvPr>
            <p:ph type="title"/>
          </p:nvPr>
        </p:nvSpPr>
        <p:spPr/>
        <p:txBody>
          <a:bodyPr/>
          <a:lstStyle/>
          <a:p>
            <a:r>
              <a:rPr lang="en-US"/>
              <a:t>Fa Jezus meki wi kom boen baka</a:t>
            </a:r>
          </a:p>
        </p:txBody>
      </p:sp>
      <p:sp>
        <p:nvSpPr>
          <p:cNvPr id="697347" name="Rectangle 3"/>
          <p:cNvSpPr>
            <a:spLocks noGrp="1" noChangeArrowheads="1"/>
          </p:cNvSpPr>
          <p:nvPr>
            <p:ph type="body" idx="1"/>
          </p:nvPr>
        </p:nvSpPr>
        <p:spPr/>
        <p:txBody>
          <a:bodyPr/>
          <a:lstStyle/>
          <a:p>
            <a:r>
              <a:rPr lang="en-US"/>
              <a:t>Wan datra wroko dorosei en libi da patient so dati a de onafhangelijk</a:t>
            </a:r>
          </a:p>
          <a:p>
            <a:r>
              <a:rPr lang="en-US"/>
              <a:t>Jezus wroko na inisei, en libi da patient so wan fasi dati a de afhangelijk en a no man doe noti sondro foe Jezus</a:t>
            </a:r>
          </a:p>
          <a:p>
            <a:r>
              <a:rPr lang="en-US"/>
              <a:t>Da libi foe Jezus tron da gesontoe foe wi sieli – A de wi libi</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B6055C-6876-4B5B-9188-6D000800440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EBF0B1C-2B9D-4B5F-A8C8-F81D75D50AE0}" type="slidenum">
              <a:rPr lang="en-US"/>
              <a:pPr/>
              <a:t>26</a:t>
            </a:fld>
            <a:endParaRPr lang="en-US"/>
          </a:p>
        </p:txBody>
      </p:sp>
      <p:sp>
        <p:nvSpPr>
          <p:cNvPr id="699394" name="Rectangle 2"/>
          <p:cNvSpPr>
            <a:spLocks noGrp="1" noChangeArrowheads="1"/>
          </p:cNvSpPr>
          <p:nvPr>
            <p:ph type="title"/>
          </p:nvPr>
        </p:nvSpPr>
        <p:spPr/>
        <p:txBody>
          <a:bodyPr/>
          <a:lstStyle/>
          <a:p>
            <a:r>
              <a:rPr lang="en-US"/>
              <a:t>Da wini libi</a:t>
            </a:r>
          </a:p>
        </p:txBody>
      </p:sp>
      <p:sp>
        <p:nvSpPr>
          <p:cNvPr id="699395" name="Rectangle 3"/>
          <p:cNvSpPr>
            <a:spLocks noGrp="1" noChangeArrowheads="1"/>
          </p:cNvSpPr>
          <p:nvPr>
            <p:ph type="body" idx="1"/>
          </p:nvPr>
        </p:nvSpPr>
        <p:spPr/>
        <p:txBody>
          <a:bodyPr/>
          <a:lstStyle/>
          <a:p>
            <a:pPr>
              <a:lnSpc>
                <a:spcPct val="90000"/>
              </a:lnSpc>
            </a:pPr>
            <a:r>
              <a:rPr lang="en-US" sz="2800"/>
              <a:t>Gado doe alasani, en wi doe alasani doro Hem.  Dan Gado kan meki da hati de Hem tan-presi en gi krakti na hem</a:t>
            </a:r>
          </a:p>
          <a:p>
            <a:pPr>
              <a:lnSpc>
                <a:spcPct val="90000"/>
              </a:lnSpc>
            </a:pPr>
            <a:r>
              <a:rPr lang="en-US" sz="2800" b="1"/>
              <a:t>Jn. 5:6 – Joe wani kom boen baka? </a:t>
            </a:r>
          </a:p>
          <a:p>
            <a:pPr>
              <a:lnSpc>
                <a:spcPct val="90000"/>
              </a:lnSpc>
            </a:pPr>
            <a:r>
              <a:rPr lang="en-US" sz="2800" b="1"/>
              <a:t>Wi frede foe gi alasani na ini Hem anoe – ala zelf-vertrouw, zelf-wani, zelf-prisiri</a:t>
            </a:r>
          </a:p>
          <a:p>
            <a:pPr>
              <a:lnSpc>
                <a:spcPct val="90000"/>
              </a:lnSpc>
            </a:pPr>
            <a:r>
              <a:rPr lang="en-US" sz="2800" b="1"/>
              <a:t>Wi moesoe wani; wi moesoe de bereid foe gi abra alasani!</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456FF84-C855-40EE-B1DB-D3597467E16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134DB591-92CA-4586-99E1-DB3C1A4FFE58}" type="slidenum">
              <a:rPr lang="en-US"/>
              <a:pPr/>
              <a:t>27</a:t>
            </a:fld>
            <a:endParaRPr lang="en-US"/>
          </a:p>
        </p:txBody>
      </p:sp>
      <p:sp>
        <p:nvSpPr>
          <p:cNvPr id="701442" name="Rectangle 2"/>
          <p:cNvSpPr>
            <a:spLocks noGrp="1" noChangeArrowheads="1"/>
          </p:cNvSpPr>
          <p:nvPr>
            <p:ph type="title"/>
          </p:nvPr>
        </p:nvSpPr>
        <p:spPr/>
        <p:txBody>
          <a:bodyPr/>
          <a:lstStyle/>
          <a:p>
            <a:r>
              <a:rPr lang="en-US"/>
              <a:t>Bribi Jezus wawan kan gi joe da juisti libi</a:t>
            </a:r>
          </a:p>
        </p:txBody>
      </p:sp>
      <p:sp>
        <p:nvSpPr>
          <p:cNvPr id="701443" name="Rectangle 3"/>
          <p:cNvSpPr>
            <a:spLocks noGrp="1" noChangeArrowheads="1"/>
          </p:cNvSpPr>
          <p:nvPr>
            <p:ph type="body" idx="1"/>
          </p:nvPr>
        </p:nvSpPr>
        <p:spPr/>
        <p:txBody>
          <a:bodyPr/>
          <a:lstStyle/>
          <a:p>
            <a:r>
              <a:rPr lang="en-US"/>
              <a:t>Leki da verlam man na Betesda,  wi abi “no man” foe poti wi na ini da watra.</a:t>
            </a:r>
          </a:p>
          <a:p>
            <a:r>
              <a:rPr lang="en-US"/>
              <a:t>Jezus wawan kan meki wi genees, ma A sa doe so efoe wi gi Hem pasi</a:t>
            </a:r>
          </a:p>
          <a:p>
            <a:r>
              <a:rPr lang="en-US" b="1"/>
              <a:t>Gi abra nanga bribi en gi jesi.  No loekoe na fa foe firi, ma waka go</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82F408-EE03-4934-B0EB-9BCD1CAE75B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92946371-BF39-437E-965B-6DC4702735D2}" type="slidenum">
              <a:rPr lang="en-US"/>
              <a:pPr/>
              <a:t>28</a:t>
            </a:fld>
            <a:endParaRPr lang="en-US"/>
          </a:p>
        </p:txBody>
      </p:sp>
      <p:sp>
        <p:nvSpPr>
          <p:cNvPr id="703490" name="Rectangle 2"/>
          <p:cNvSpPr>
            <a:spLocks noGrp="1" noChangeArrowheads="1"/>
          </p:cNvSpPr>
          <p:nvPr>
            <p:ph type="title"/>
          </p:nvPr>
        </p:nvSpPr>
        <p:spPr/>
        <p:txBody>
          <a:bodyPr/>
          <a:lstStyle/>
          <a:p>
            <a:r>
              <a:rPr lang="en-US"/>
              <a:t>Begi effectief</a:t>
            </a:r>
          </a:p>
        </p:txBody>
      </p:sp>
      <p:sp>
        <p:nvSpPr>
          <p:cNvPr id="703491" name="Rectangle 3"/>
          <p:cNvSpPr>
            <a:spLocks noGrp="1" noChangeArrowheads="1"/>
          </p:cNvSpPr>
          <p:nvPr>
            <p:ph type="body" idx="1"/>
          </p:nvPr>
        </p:nvSpPr>
        <p:spPr/>
        <p:txBody>
          <a:bodyPr/>
          <a:lstStyle/>
          <a:p>
            <a:r>
              <a:rPr lang="en-US" b="1"/>
              <a:t>Mk. 11:24 Foe dat'ede Mi taki gi oen taki: Sortoe sani oen wani te oen begi, bribi dati oen sa kisi dem, en oen sa abi dem.</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CBA7FA-36A3-4164-8A1D-593C025C28D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07CB636-D1FA-4E66-8B62-B8F402C8E88C}" type="slidenum">
              <a:rPr lang="en-US"/>
              <a:pPr/>
              <a:t>29</a:t>
            </a:fld>
            <a:endParaRPr lang="en-US"/>
          </a:p>
        </p:txBody>
      </p:sp>
      <p:sp>
        <p:nvSpPr>
          <p:cNvPr id="705538" name="Rectangle 2"/>
          <p:cNvSpPr>
            <a:spLocks noGrp="1" noChangeArrowheads="1"/>
          </p:cNvSpPr>
          <p:nvPr>
            <p:ph type="title"/>
          </p:nvPr>
        </p:nvSpPr>
        <p:spPr/>
        <p:txBody>
          <a:bodyPr/>
          <a:lstStyle/>
          <a:p>
            <a:r>
              <a:rPr lang="en-US"/>
              <a:t>Feifi marki foe troe begi</a:t>
            </a:r>
          </a:p>
        </p:txBody>
      </p:sp>
      <p:sp>
        <p:nvSpPr>
          <p:cNvPr id="705539" name="Rectangle 3"/>
          <p:cNvSpPr>
            <a:spLocks noGrp="1" noChangeArrowheads="1"/>
          </p:cNvSpPr>
          <p:nvPr>
            <p:ph type="body" idx="1"/>
          </p:nvPr>
        </p:nvSpPr>
        <p:spPr/>
        <p:txBody>
          <a:bodyPr/>
          <a:lstStyle/>
          <a:p>
            <a:r>
              <a:rPr lang="en-US" b="1"/>
              <a:t>Tranga wani</a:t>
            </a:r>
          </a:p>
          <a:p>
            <a:r>
              <a:rPr lang="en-US" b="1"/>
              <a:t>Begi tapoe da wani</a:t>
            </a:r>
          </a:p>
          <a:p>
            <a:r>
              <a:rPr lang="en-US" b="1"/>
              <a:t>Da bribi disi tjari da begi na Gado</a:t>
            </a:r>
          </a:p>
          <a:p>
            <a:r>
              <a:rPr lang="en-US" b="1"/>
              <a:t>Accepteer da antwoord foe Gado</a:t>
            </a:r>
          </a:p>
          <a:p>
            <a:r>
              <a:rPr lang="en-US" b="1"/>
              <a:t>Ervaar da blesi joe ben aksi</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B32F918-D701-4147-AFA1-1581E886A5D5}"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8C8C5F3-4E24-403E-94F7-92E869D04920}" type="slidenum">
              <a:rPr lang="en-US"/>
              <a:pPr/>
              <a:t>3</a:t>
            </a:fld>
            <a:endParaRPr lang="en-US"/>
          </a:p>
        </p:txBody>
      </p:sp>
      <p:sp>
        <p:nvSpPr>
          <p:cNvPr id="649218" name="Rectangle 2"/>
          <p:cNvSpPr>
            <a:spLocks noGrp="1" noChangeArrowheads="1"/>
          </p:cNvSpPr>
          <p:nvPr>
            <p:ph type="title"/>
          </p:nvPr>
        </p:nvSpPr>
        <p:spPr/>
        <p:txBody>
          <a:bodyPr/>
          <a:lstStyle/>
          <a:p>
            <a:r>
              <a:rPr lang="en-US"/>
              <a:t>Da fosi boekoe ben abi wantoe beginsel</a:t>
            </a:r>
          </a:p>
        </p:txBody>
      </p:sp>
      <p:sp>
        <p:nvSpPr>
          <p:cNvPr id="649219" name="Rectangle 3"/>
          <p:cNvSpPr>
            <a:spLocks noGrp="1" noChangeArrowheads="1"/>
          </p:cNvSpPr>
          <p:nvPr>
            <p:ph type="body" idx="1"/>
          </p:nvPr>
        </p:nvSpPr>
        <p:spPr/>
        <p:txBody>
          <a:bodyPr/>
          <a:lstStyle/>
          <a:p>
            <a:r>
              <a:rPr lang="en-US"/>
              <a:t>Gado antwoord begi</a:t>
            </a:r>
          </a:p>
          <a:p>
            <a:r>
              <a:rPr lang="en-US"/>
              <a:t>Gado jere da begi foe da soema disi gi hemsrefi totaal abra na Hem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D83411-35F1-42A9-AC83-798329E3D8E9}"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19C08D5-C4F3-44B2-8A54-84E10F1879D9}" type="slidenum">
              <a:rPr lang="en-US"/>
              <a:pPr/>
              <a:t>30</a:t>
            </a:fld>
            <a:endParaRPr lang="en-US"/>
          </a:p>
        </p:txBody>
      </p:sp>
      <p:sp>
        <p:nvSpPr>
          <p:cNvPr id="707586" name="Rectangle 2"/>
          <p:cNvSpPr>
            <a:spLocks noGrp="1" noChangeArrowheads="1"/>
          </p:cNvSpPr>
          <p:nvPr>
            <p:ph type="title"/>
          </p:nvPr>
        </p:nvSpPr>
        <p:spPr/>
        <p:txBody>
          <a:bodyPr/>
          <a:lstStyle/>
          <a:p>
            <a:r>
              <a:rPr lang="en-US"/>
              <a:t>Tranga wani</a:t>
            </a:r>
          </a:p>
        </p:txBody>
      </p:sp>
      <p:sp>
        <p:nvSpPr>
          <p:cNvPr id="707587" name="Rectangle 3"/>
          <p:cNvSpPr>
            <a:spLocks noGrp="1" noChangeArrowheads="1"/>
          </p:cNvSpPr>
          <p:nvPr>
            <p:ph type="body" idx="1"/>
          </p:nvPr>
        </p:nvSpPr>
        <p:spPr>
          <a:xfrm>
            <a:off x="827088" y="2017713"/>
            <a:ext cx="8128000" cy="4114800"/>
          </a:xfrm>
        </p:spPr>
        <p:txBody>
          <a:bodyPr/>
          <a:lstStyle/>
          <a:p>
            <a:pPr>
              <a:lnSpc>
                <a:spcPct val="90000"/>
              </a:lnSpc>
            </a:pPr>
            <a:r>
              <a:rPr lang="en-US" sz="2800" b="1"/>
              <a:t>Jeremia 29:13 En oen sa soekoe Mi, en oen sa feni Mi te oen sa soekoe Mi nanga oen </a:t>
            </a:r>
            <a:r>
              <a:rPr lang="en-US" sz="2800" b="1">
                <a:solidFill>
                  <a:schemeClr val="accent2"/>
                </a:solidFill>
              </a:rPr>
              <a:t>heri hati</a:t>
            </a:r>
            <a:r>
              <a:rPr lang="en-US" sz="2800" b="1"/>
              <a:t>.</a:t>
            </a:r>
          </a:p>
          <a:p>
            <a:pPr>
              <a:lnSpc>
                <a:spcPct val="90000"/>
              </a:lnSpc>
            </a:pPr>
            <a:r>
              <a:rPr lang="en-US" sz="2800" b="1"/>
              <a:t>Mk. 12:29. En Jezus ben piki hem taki: Da moro bigiwan foe dem komanderi de disi: Jere, O Israël; MASRA wi Gado de wan Masra;  30. </a:t>
            </a:r>
            <a:r>
              <a:rPr lang="en-US" sz="2800" b="1">
                <a:solidFill>
                  <a:schemeClr val="accent2"/>
                </a:solidFill>
              </a:rPr>
              <a:t>En joe sa lobi MASRA joe Gado nanga joe heri hati, nanga joe heri sieli, nanga joe heri prakseri, nanga joe heri tranga</a:t>
            </a:r>
            <a:r>
              <a:rPr lang="en-US" sz="2800" b="1"/>
              <a:t>; disi de da fosi </a:t>
            </a:r>
            <a:r>
              <a:rPr lang="en-US" sz="2800" b="1">
                <a:solidFill>
                  <a:schemeClr val="accent2"/>
                </a:solidFill>
              </a:rPr>
              <a:t>komanderi</a:t>
            </a:r>
            <a:r>
              <a:rPr lang="en-US" sz="2800" b="1"/>
              <a:t>.</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1D90EC-818D-4E09-8896-59F1CD9E20A9}"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95EA6B47-03B3-43CD-84F6-0DC018264700}" type="slidenum">
              <a:rPr lang="en-US"/>
              <a:pPr/>
              <a:t>31</a:t>
            </a:fld>
            <a:endParaRPr lang="en-US"/>
          </a:p>
        </p:txBody>
      </p:sp>
      <p:sp>
        <p:nvSpPr>
          <p:cNvPr id="709634" name="Rectangle 2"/>
          <p:cNvSpPr>
            <a:spLocks noGrp="1" noChangeArrowheads="1"/>
          </p:cNvSpPr>
          <p:nvPr>
            <p:ph type="title"/>
          </p:nvPr>
        </p:nvSpPr>
        <p:spPr/>
        <p:txBody>
          <a:bodyPr/>
          <a:lstStyle/>
          <a:p>
            <a:r>
              <a:rPr lang="en-US"/>
              <a:t>Wan jeje-regel foe Gado</a:t>
            </a:r>
            <a:br>
              <a:rPr lang="en-US"/>
            </a:br>
            <a:endParaRPr lang="en-US"/>
          </a:p>
        </p:txBody>
      </p:sp>
      <p:sp>
        <p:nvSpPr>
          <p:cNvPr id="709635" name="Rectangle 3"/>
          <p:cNvSpPr>
            <a:spLocks noGrp="1" noChangeArrowheads="1"/>
          </p:cNvSpPr>
          <p:nvPr>
            <p:ph type="body" idx="1"/>
          </p:nvPr>
        </p:nvSpPr>
        <p:spPr/>
        <p:txBody>
          <a:bodyPr/>
          <a:lstStyle/>
          <a:p>
            <a:r>
              <a:rPr lang="en-US"/>
              <a:t>Gado gi Hemsrefi 100% na da man disi soekoe Hem 100% na ini hem hati.  A moesoe de #1 na ini wi libi</a:t>
            </a:r>
          </a:p>
          <a:p>
            <a:r>
              <a:rPr lang="en-US" b="1"/>
              <a:t>Ps. 145:19</a:t>
            </a:r>
            <a:r>
              <a:rPr lang="en-US"/>
              <a:t> </a:t>
            </a:r>
            <a:r>
              <a:rPr lang="en-US" b="1"/>
              <a:t>A sa gi dem soema disi de frede Hem san dem wani; A sa jere dem krei toe, en A sa verloesoe dem.</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C6F44F0-D56D-453A-94EB-4E2A9FEA217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B2901A4-429D-44A8-B581-5A2B54B56F3A}" type="slidenum">
              <a:rPr lang="en-US"/>
              <a:pPr/>
              <a:t>32</a:t>
            </a:fld>
            <a:endParaRPr lang="en-US"/>
          </a:p>
        </p:txBody>
      </p:sp>
      <p:sp>
        <p:nvSpPr>
          <p:cNvPr id="711682" name="Rectangle 2"/>
          <p:cNvSpPr>
            <a:spLocks noGrp="1" noChangeArrowheads="1"/>
          </p:cNvSpPr>
          <p:nvPr>
            <p:ph type="title"/>
          </p:nvPr>
        </p:nvSpPr>
        <p:spPr/>
        <p:txBody>
          <a:bodyPr/>
          <a:lstStyle/>
          <a:p>
            <a:r>
              <a:rPr lang="en-US"/>
              <a:t>Begi</a:t>
            </a:r>
          </a:p>
        </p:txBody>
      </p:sp>
      <p:sp>
        <p:nvSpPr>
          <p:cNvPr id="711683" name="Rectangle 3"/>
          <p:cNvSpPr>
            <a:spLocks noGrp="1" noChangeArrowheads="1"/>
          </p:cNvSpPr>
          <p:nvPr>
            <p:ph type="body" idx="1"/>
          </p:nvPr>
        </p:nvSpPr>
        <p:spPr/>
        <p:txBody>
          <a:bodyPr/>
          <a:lstStyle/>
          <a:p>
            <a:r>
              <a:rPr lang="en-US" b="1" dirty="0" err="1"/>
              <a:t>Wi</a:t>
            </a:r>
            <a:r>
              <a:rPr lang="en-US" b="1" dirty="0"/>
              <a:t> </a:t>
            </a:r>
            <a:r>
              <a:rPr lang="en-US" b="1" dirty="0" err="1"/>
              <a:t>moesoe</a:t>
            </a:r>
            <a:r>
              <a:rPr lang="en-US" b="1" dirty="0"/>
              <a:t> </a:t>
            </a:r>
            <a:r>
              <a:rPr lang="en-US" b="1" dirty="0" err="1"/>
              <a:t>taki</a:t>
            </a:r>
            <a:r>
              <a:rPr lang="en-US" b="1" dirty="0"/>
              <a:t> san </a:t>
            </a:r>
            <a:r>
              <a:rPr lang="en-US" b="1" dirty="0" err="1"/>
              <a:t>wi</a:t>
            </a:r>
            <a:r>
              <a:rPr lang="en-US" b="1" dirty="0"/>
              <a:t> </a:t>
            </a:r>
            <a:r>
              <a:rPr lang="en-US" b="1" dirty="0" err="1"/>
              <a:t>wani</a:t>
            </a:r>
            <a:r>
              <a:rPr lang="en-US" b="1" dirty="0"/>
              <a:t>.  </a:t>
            </a:r>
            <a:r>
              <a:rPr lang="en-US" b="1" dirty="0" err="1"/>
              <a:t>Wi</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aanwezigheid</a:t>
            </a:r>
            <a:r>
              <a:rPr lang="en-US" b="1" dirty="0"/>
              <a:t> foe </a:t>
            </a:r>
            <a:r>
              <a:rPr lang="en-US" b="1" dirty="0" err="1"/>
              <a:t>Gado</a:t>
            </a:r>
            <a:r>
              <a:rPr lang="en-US" b="1" dirty="0"/>
              <a:t>, en </a:t>
            </a:r>
            <a:r>
              <a:rPr lang="en-US" b="1" dirty="0" err="1"/>
              <a:t>si</a:t>
            </a:r>
            <a:r>
              <a:rPr lang="en-US" b="1" dirty="0"/>
              <a:t> Hem attention, en </a:t>
            </a:r>
            <a:r>
              <a:rPr lang="en-US" b="1" dirty="0" err="1"/>
              <a:t>aksi</a:t>
            </a:r>
            <a:r>
              <a:rPr lang="en-US" b="1" dirty="0"/>
              <a:t> en </a:t>
            </a:r>
            <a:r>
              <a:rPr lang="en-US" b="1" dirty="0" err="1"/>
              <a:t>kisi</a:t>
            </a:r>
            <a:r>
              <a:rPr lang="en-US" b="1" dirty="0"/>
              <a:t> san </a:t>
            </a:r>
            <a:r>
              <a:rPr lang="en-US" b="1" dirty="0" err="1"/>
              <a:t>wi</a:t>
            </a:r>
            <a:r>
              <a:rPr lang="en-US" b="1" dirty="0"/>
              <a:t> </a:t>
            </a:r>
            <a:r>
              <a:rPr lang="en-US" b="1" dirty="0" err="1"/>
              <a:t>wani</a:t>
            </a:r>
            <a:endParaRPr lang="en-US" b="1" dirty="0"/>
          </a:p>
          <a:p>
            <a:r>
              <a:rPr lang="en-US" b="1" dirty="0" err="1"/>
              <a:t>Poti</a:t>
            </a:r>
            <a:r>
              <a:rPr lang="en-US" b="1" dirty="0"/>
              <a:t> </a:t>
            </a:r>
            <a:r>
              <a:rPr lang="en-US" b="1" dirty="0" err="1"/>
              <a:t>wi</a:t>
            </a:r>
            <a:r>
              <a:rPr lang="en-US" b="1" dirty="0"/>
              <a:t> </a:t>
            </a:r>
            <a:r>
              <a:rPr lang="en-US" b="1" dirty="0" err="1"/>
              <a:t>nowtoe</a:t>
            </a:r>
            <a:r>
              <a:rPr lang="en-US" b="1" dirty="0"/>
              <a:t> </a:t>
            </a:r>
            <a:r>
              <a:rPr lang="en-US" b="1" dirty="0" err="1"/>
              <a:t>na</a:t>
            </a:r>
            <a:r>
              <a:rPr lang="en-US" b="1" dirty="0"/>
              <a:t> </a:t>
            </a:r>
            <a:r>
              <a:rPr lang="en-US" b="1" dirty="0" err="1"/>
              <a:t>ini</a:t>
            </a:r>
            <a:r>
              <a:rPr lang="en-US" b="1" dirty="0"/>
              <a:t> Hem </a:t>
            </a:r>
            <a:r>
              <a:rPr lang="en-US" b="1" dirty="0" err="1"/>
              <a:t>anoe</a:t>
            </a:r>
            <a:r>
              <a:rPr lang="en-US" b="1" dirty="0"/>
              <a:t> en </a:t>
            </a:r>
            <a:r>
              <a:rPr lang="en-US" b="1" dirty="0" err="1"/>
              <a:t>meki</a:t>
            </a:r>
            <a:r>
              <a:rPr lang="en-US" b="1" dirty="0"/>
              <a:t> hem tan drape</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591079-7E65-43CB-88EF-CFE274DF4B2E}"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675BE807-5B90-4935-B950-7BD1FDB0B05D}" type="slidenum">
              <a:rPr lang="en-US"/>
              <a:pPr/>
              <a:t>33</a:t>
            </a:fld>
            <a:endParaRPr lang="en-US"/>
          </a:p>
        </p:txBody>
      </p:sp>
      <p:sp>
        <p:nvSpPr>
          <p:cNvPr id="713730" name="Rectangle 2"/>
          <p:cNvSpPr>
            <a:spLocks noGrp="1" noChangeArrowheads="1"/>
          </p:cNvSpPr>
          <p:nvPr>
            <p:ph type="title"/>
          </p:nvPr>
        </p:nvSpPr>
        <p:spPr/>
        <p:txBody>
          <a:bodyPr/>
          <a:lstStyle/>
          <a:p>
            <a:r>
              <a:rPr lang="en-US"/>
              <a:t>Bribi</a:t>
            </a:r>
          </a:p>
        </p:txBody>
      </p:sp>
      <p:sp>
        <p:nvSpPr>
          <p:cNvPr id="713731" name="Rectangle 3"/>
          <p:cNvSpPr>
            <a:spLocks noGrp="1" noChangeArrowheads="1"/>
          </p:cNvSpPr>
          <p:nvPr>
            <p:ph type="body" idx="1"/>
          </p:nvPr>
        </p:nvSpPr>
        <p:spPr/>
        <p:txBody>
          <a:bodyPr/>
          <a:lstStyle/>
          <a:p>
            <a:pPr>
              <a:lnSpc>
                <a:spcPct val="90000"/>
              </a:lnSpc>
            </a:pPr>
            <a:r>
              <a:rPr lang="en-US" sz="2800" dirty="0" err="1"/>
              <a:t>Wi</a:t>
            </a:r>
            <a:r>
              <a:rPr lang="en-US" sz="2800" dirty="0"/>
              <a:t> </a:t>
            </a:r>
            <a:r>
              <a:rPr lang="en-US" sz="2800" dirty="0" err="1"/>
              <a:t>waka</a:t>
            </a:r>
            <a:r>
              <a:rPr lang="en-US" sz="2800" dirty="0"/>
              <a:t> </a:t>
            </a:r>
            <a:r>
              <a:rPr lang="en-US" sz="2800" dirty="0" err="1"/>
              <a:t>nanga</a:t>
            </a:r>
            <a:r>
              <a:rPr lang="en-US" sz="2800" dirty="0"/>
              <a:t> </a:t>
            </a:r>
            <a:r>
              <a:rPr lang="en-US" sz="2800" dirty="0" err="1"/>
              <a:t>bribi</a:t>
            </a:r>
            <a:r>
              <a:rPr lang="en-US" sz="2800" dirty="0"/>
              <a:t> en no </a:t>
            </a:r>
            <a:r>
              <a:rPr lang="en-US" sz="2800" dirty="0" err="1"/>
              <a:t>nanga</a:t>
            </a:r>
            <a:r>
              <a:rPr lang="en-US" sz="2800" dirty="0"/>
              <a:t> san </a:t>
            </a:r>
            <a:r>
              <a:rPr lang="en-US" sz="2800" dirty="0" err="1"/>
              <a:t>wi</a:t>
            </a:r>
            <a:r>
              <a:rPr lang="en-US" sz="2800" dirty="0"/>
              <a:t> </a:t>
            </a:r>
            <a:r>
              <a:rPr lang="en-US" sz="2800" dirty="0" err="1"/>
              <a:t>si</a:t>
            </a:r>
            <a:r>
              <a:rPr lang="en-US" sz="2800" dirty="0"/>
              <a:t> – </a:t>
            </a:r>
            <a:r>
              <a:rPr lang="en-US" sz="2800" b="1" dirty="0" err="1">
                <a:solidFill>
                  <a:schemeClr val="accent2"/>
                </a:solidFill>
              </a:rPr>
              <a:t>wi</a:t>
            </a:r>
            <a:r>
              <a:rPr lang="en-US" sz="2800" b="1" dirty="0">
                <a:solidFill>
                  <a:schemeClr val="accent2"/>
                </a:solidFill>
              </a:rPr>
              <a:t> no </a:t>
            </a:r>
            <a:r>
              <a:rPr lang="en-US" sz="2800" b="1" dirty="0" err="1">
                <a:solidFill>
                  <a:schemeClr val="accent2"/>
                </a:solidFill>
              </a:rPr>
              <a:t>moesoe</a:t>
            </a:r>
            <a:r>
              <a:rPr lang="en-US" sz="2800" b="1" dirty="0">
                <a:solidFill>
                  <a:schemeClr val="accent2"/>
                </a:solidFill>
              </a:rPr>
              <a:t> focus </a:t>
            </a:r>
            <a:r>
              <a:rPr lang="en-US" sz="2800" b="1" dirty="0" err="1">
                <a:solidFill>
                  <a:schemeClr val="accent2"/>
                </a:solidFill>
              </a:rPr>
              <a:t>tapoe</a:t>
            </a:r>
            <a:r>
              <a:rPr lang="en-US" sz="2800" b="1" dirty="0">
                <a:solidFill>
                  <a:schemeClr val="accent2"/>
                </a:solidFill>
              </a:rPr>
              <a:t> </a:t>
            </a:r>
            <a:r>
              <a:rPr lang="en-US" sz="2800" b="1" dirty="0" err="1">
                <a:solidFill>
                  <a:schemeClr val="accent2"/>
                </a:solidFill>
              </a:rPr>
              <a:t>sani</a:t>
            </a:r>
            <a:r>
              <a:rPr lang="en-US" sz="2800" b="1" dirty="0">
                <a:solidFill>
                  <a:schemeClr val="accent2"/>
                </a:solidFill>
              </a:rPr>
              <a:t> </a:t>
            </a:r>
            <a:r>
              <a:rPr lang="en-US" sz="2800" b="1" dirty="0" err="1">
                <a:solidFill>
                  <a:schemeClr val="accent2"/>
                </a:solidFill>
              </a:rPr>
              <a:t>wi</a:t>
            </a:r>
            <a:r>
              <a:rPr lang="en-US" sz="2800" b="1" dirty="0">
                <a:solidFill>
                  <a:schemeClr val="accent2"/>
                </a:solidFill>
              </a:rPr>
              <a:t> </a:t>
            </a:r>
            <a:r>
              <a:rPr lang="en-US" sz="2800" b="1" dirty="0" err="1">
                <a:solidFill>
                  <a:schemeClr val="accent2"/>
                </a:solidFill>
              </a:rPr>
              <a:t>si</a:t>
            </a:r>
            <a:r>
              <a:rPr lang="en-US" sz="2800" dirty="0"/>
              <a:t>, ma </a:t>
            </a:r>
            <a:r>
              <a:rPr lang="en-US" sz="2800" dirty="0" err="1"/>
              <a:t>sani</a:t>
            </a:r>
            <a:r>
              <a:rPr lang="en-US" sz="2800" dirty="0"/>
              <a:t> </a:t>
            </a:r>
            <a:r>
              <a:rPr lang="en-US" sz="2800" dirty="0" err="1"/>
              <a:t>wi</a:t>
            </a:r>
            <a:r>
              <a:rPr lang="en-US" sz="2800" dirty="0"/>
              <a:t> no </a:t>
            </a:r>
            <a:r>
              <a:rPr lang="en-US" sz="2800" dirty="0" err="1"/>
              <a:t>si</a:t>
            </a:r>
            <a:r>
              <a:rPr lang="en-US" sz="2800" dirty="0"/>
              <a:t>.  </a:t>
            </a:r>
          </a:p>
          <a:p>
            <a:pPr>
              <a:lnSpc>
                <a:spcPct val="90000"/>
              </a:lnSpc>
            </a:pPr>
            <a:r>
              <a:rPr lang="en-US" sz="2800" b="1" dirty="0"/>
              <a:t>2 Cor. 4:18 Te </a:t>
            </a:r>
            <a:r>
              <a:rPr lang="en-US" sz="2800" b="1" dirty="0" err="1"/>
              <a:t>wi</a:t>
            </a:r>
            <a:r>
              <a:rPr lang="en-US" sz="2800" b="1" dirty="0"/>
              <a:t> no </a:t>
            </a:r>
            <a:r>
              <a:rPr lang="en-US" sz="2800" b="1" dirty="0" err="1"/>
              <a:t>loekoe</a:t>
            </a:r>
            <a:r>
              <a:rPr lang="en-US" sz="2800" b="1" dirty="0"/>
              <a:t>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ma </a:t>
            </a:r>
            <a:r>
              <a:rPr lang="en-US" sz="2800" b="1" dirty="0" err="1"/>
              <a:t>na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man </a:t>
            </a:r>
            <a:r>
              <a:rPr lang="en-US" sz="2800" b="1" dirty="0" err="1"/>
              <a:t>si</a:t>
            </a:r>
            <a:r>
              <a:rPr lang="en-US" sz="2800" b="1" dirty="0"/>
              <a:t>; </a:t>
            </a:r>
            <a:r>
              <a:rPr lang="en-US" sz="2800" b="1" dirty="0" err="1"/>
              <a:t>bikasi</a:t>
            </a:r>
            <a:r>
              <a:rPr lang="en-US" sz="2800" b="1" dirty="0"/>
              <a:t> </a:t>
            </a:r>
            <a:r>
              <a:rPr lang="en-US" sz="2800" b="1" dirty="0" err="1"/>
              <a:t>dem</a:t>
            </a:r>
            <a:r>
              <a:rPr lang="en-US" sz="2800" b="1" dirty="0"/>
              <a:t> </a:t>
            </a:r>
            <a:r>
              <a:rPr lang="en-US" sz="2800" b="1" dirty="0" err="1"/>
              <a:t>sani</a:t>
            </a:r>
            <a:r>
              <a:rPr lang="en-US" sz="2800" b="1" dirty="0"/>
              <a:t> </a:t>
            </a:r>
            <a:r>
              <a:rPr lang="en-US" sz="2800" b="1" dirty="0" err="1"/>
              <a:t>wi</a:t>
            </a:r>
            <a:r>
              <a:rPr lang="en-US" sz="2800" b="1" dirty="0"/>
              <a:t> </a:t>
            </a:r>
            <a:r>
              <a:rPr lang="en-US" sz="2800" b="1" dirty="0" err="1"/>
              <a:t>kan</a:t>
            </a:r>
            <a:r>
              <a:rPr lang="en-US" sz="2800" b="1" dirty="0"/>
              <a:t> </a:t>
            </a:r>
            <a:r>
              <a:rPr lang="en-US" sz="2800" b="1" dirty="0" err="1"/>
              <a:t>si</a:t>
            </a:r>
            <a:r>
              <a:rPr lang="en-US" sz="2800" b="1" dirty="0"/>
              <a:t> de foe wan </a:t>
            </a:r>
            <a:r>
              <a:rPr lang="en-US" sz="2800" b="1" dirty="0" err="1"/>
              <a:t>pisi</a:t>
            </a:r>
            <a:r>
              <a:rPr lang="en-US" sz="2800" b="1" dirty="0"/>
              <a:t> tem </a:t>
            </a:r>
            <a:r>
              <a:rPr lang="en-US" sz="2800" b="1" dirty="0" err="1"/>
              <a:t>nomo</a:t>
            </a:r>
            <a:r>
              <a:rPr lang="en-US" sz="2800" b="1" dirty="0"/>
              <a:t>, ma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wi</a:t>
            </a:r>
            <a:r>
              <a:rPr lang="en-US" sz="2800" b="1" dirty="0"/>
              <a:t> no </a:t>
            </a:r>
            <a:r>
              <a:rPr lang="en-US" sz="2800" b="1" dirty="0" err="1"/>
              <a:t>kan</a:t>
            </a:r>
            <a:r>
              <a:rPr lang="en-US" sz="2800" b="1" dirty="0"/>
              <a:t> </a:t>
            </a:r>
            <a:r>
              <a:rPr lang="en-US" sz="2800" b="1" dirty="0" err="1"/>
              <a:t>si</a:t>
            </a:r>
            <a:r>
              <a:rPr lang="en-US" sz="2800" b="1" dirty="0"/>
              <a:t> de foe </a:t>
            </a:r>
            <a:r>
              <a:rPr lang="en-US" sz="2800" b="1" dirty="0" err="1"/>
              <a:t>teego</a:t>
            </a:r>
            <a:r>
              <a:rPr lang="en-US" sz="2800" b="1" dirty="0"/>
              <a:t>.</a:t>
            </a:r>
          </a:p>
          <a:p>
            <a:pPr>
              <a:lnSpc>
                <a:spcPct val="90000"/>
              </a:lnSpc>
            </a:pPr>
            <a:r>
              <a:rPr lang="en-US" sz="2800" b="1" dirty="0" err="1"/>
              <a:t>Gado</a:t>
            </a:r>
            <a:r>
              <a:rPr lang="en-US" sz="2800" b="1" dirty="0"/>
              <a:t> de </a:t>
            </a:r>
            <a:r>
              <a:rPr lang="en-US" sz="2800" b="1" dirty="0" err="1"/>
              <a:t>Gado</a:t>
            </a:r>
            <a:r>
              <a:rPr lang="en-US" sz="2800" b="1" dirty="0"/>
              <a:t>.  </a:t>
            </a:r>
            <a:r>
              <a:rPr lang="en-US" sz="2800" b="1" dirty="0" err="1"/>
              <a:t>Gado</a:t>
            </a:r>
            <a:r>
              <a:rPr lang="en-US" sz="2800" b="1" dirty="0"/>
              <a:t> </a:t>
            </a:r>
            <a:r>
              <a:rPr lang="en-US" sz="2800" b="1" dirty="0" err="1"/>
              <a:t>kan</a:t>
            </a:r>
            <a:r>
              <a:rPr lang="en-US" sz="2800" b="1" dirty="0"/>
              <a:t> doe </a:t>
            </a:r>
            <a:r>
              <a:rPr lang="en-US" sz="2800" b="1" dirty="0" err="1"/>
              <a:t>alasani</a:t>
            </a:r>
            <a:r>
              <a:rPr lang="en-US" sz="2800" b="1" dirty="0"/>
              <a:t>.  En </a:t>
            </a:r>
            <a:r>
              <a:rPr lang="en-US" sz="2800" b="1" dirty="0" err="1"/>
              <a:t>Gado</a:t>
            </a:r>
            <a:r>
              <a:rPr lang="en-US" sz="2800" b="1" dirty="0"/>
              <a:t> </a:t>
            </a:r>
            <a:r>
              <a:rPr lang="en-US" sz="2800" b="1" dirty="0" err="1"/>
              <a:t>sa</a:t>
            </a:r>
            <a:r>
              <a:rPr lang="en-US" sz="2800" b="1" dirty="0"/>
              <a:t> </a:t>
            </a:r>
            <a:r>
              <a:rPr lang="en-US" sz="2800" b="1" dirty="0" err="1"/>
              <a:t>jere</a:t>
            </a:r>
            <a:r>
              <a:rPr lang="en-US" sz="2800" b="1" dirty="0"/>
              <a:t> en doe…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0DED87C-9FDC-4831-B4D9-8E4E49B9D3D2}"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4257C32-6BDC-4555-89B7-F10BF891F6F4}" type="slidenum">
              <a:rPr lang="en-US"/>
              <a:pPr/>
              <a:t>34</a:t>
            </a:fld>
            <a:endParaRPr lang="en-US"/>
          </a:p>
        </p:txBody>
      </p:sp>
      <p:sp>
        <p:nvSpPr>
          <p:cNvPr id="715778" name="Rectangle 2"/>
          <p:cNvSpPr>
            <a:spLocks noGrp="1" noChangeArrowheads="1"/>
          </p:cNvSpPr>
          <p:nvPr>
            <p:ph type="title"/>
          </p:nvPr>
        </p:nvSpPr>
        <p:spPr/>
        <p:txBody>
          <a:bodyPr/>
          <a:lstStyle/>
          <a:p>
            <a:r>
              <a:rPr lang="en-US"/>
              <a:t>A bribi dati a ben kisi kaba…</a:t>
            </a:r>
          </a:p>
        </p:txBody>
      </p:sp>
      <p:sp>
        <p:nvSpPr>
          <p:cNvPr id="715779" name="Rectangle 3"/>
          <p:cNvSpPr>
            <a:spLocks noGrp="1" noChangeArrowheads="1"/>
          </p:cNvSpPr>
          <p:nvPr>
            <p:ph type="body" idx="1"/>
          </p:nvPr>
        </p:nvSpPr>
        <p:spPr/>
        <p:txBody>
          <a:bodyPr/>
          <a:lstStyle/>
          <a:p>
            <a:pPr>
              <a:lnSpc>
                <a:spcPct val="90000"/>
              </a:lnSpc>
            </a:pPr>
            <a:r>
              <a:rPr lang="en-US"/>
              <a:t>Disi de moeilijk.  Wi moesoe sabi jeje-fasi dati wi ben tjari da sani gi Gado en dati Gado ben jere da begi foe wi.  </a:t>
            </a:r>
          </a:p>
          <a:p>
            <a:pPr>
              <a:lnSpc>
                <a:spcPct val="90000"/>
              </a:lnSpc>
            </a:pPr>
            <a:r>
              <a:rPr lang="en-US"/>
              <a:t>Wi no moesoe tapoe te leki wi sabi wi ben kisi disi.  </a:t>
            </a:r>
          </a:p>
          <a:p>
            <a:pPr>
              <a:lnSpc>
                <a:spcPct val="90000"/>
              </a:lnSpc>
            </a:pPr>
            <a:r>
              <a:rPr lang="en-US"/>
              <a:t>Begi foe da jeje foe gnade en begi</a:t>
            </a:r>
          </a:p>
          <a:p>
            <a:pPr>
              <a:lnSpc>
                <a:spcPct val="90000"/>
              </a:lnSpc>
            </a:pPr>
            <a:r>
              <a:rPr lang="en-US"/>
              <a:t>Dan gi grantangi en wroko leki joe abi hem kaba alwasi no no firi efoe si</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B7A95A-82AB-44B1-AE9C-7190B327DF4A}"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A22964A-F924-457B-8ABD-221D040A18D0}" type="slidenum">
              <a:rPr lang="en-US"/>
              <a:pPr/>
              <a:t>35</a:t>
            </a:fld>
            <a:endParaRPr lang="en-US" dirty="0"/>
          </a:p>
        </p:txBody>
      </p:sp>
      <p:sp>
        <p:nvSpPr>
          <p:cNvPr id="717826" name="Rectangle 2"/>
          <p:cNvSpPr>
            <a:spLocks noGrp="1" noChangeArrowheads="1"/>
          </p:cNvSpPr>
          <p:nvPr>
            <p:ph type="title"/>
          </p:nvPr>
        </p:nvSpPr>
        <p:spPr/>
        <p:txBody>
          <a:bodyPr/>
          <a:lstStyle/>
          <a:p>
            <a:r>
              <a:rPr lang="en-US" sz="4000"/>
              <a:t>Da Santa Jeje – da Jeje foe gnade nanga begi: Zech. 12:10</a:t>
            </a:r>
          </a:p>
        </p:txBody>
      </p:sp>
      <p:sp>
        <p:nvSpPr>
          <p:cNvPr id="717827" name="Rectangle 3"/>
          <p:cNvSpPr>
            <a:spLocks noGrp="1" noChangeArrowheads="1"/>
          </p:cNvSpPr>
          <p:nvPr>
            <p:ph type="body" idx="1"/>
          </p:nvPr>
        </p:nvSpPr>
        <p:spPr/>
        <p:txBody>
          <a:bodyPr/>
          <a:lstStyle/>
          <a:p>
            <a:r>
              <a:rPr lang="en-US" b="1" dirty="0"/>
              <a:t>Judas 20:Ma </a:t>
            </a:r>
            <a:r>
              <a:rPr lang="en-US" b="1" dirty="0" err="1"/>
              <a:t>lobiwan</a:t>
            </a:r>
            <a:r>
              <a:rPr lang="en-US" b="1" dirty="0"/>
              <a:t>, </a:t>
            </a:r>
            <a:r>
              <a:rPr lang="en-US" b="1" dirty="0" err="1"/>
              <a:t>oen</a:t>
            </a:r>
            <a:r>
              <a:rPr lang="en-US" b="1" dirty="0"/>
              <a:t> </a:t>
            </a:r>
            <a:r>
              <a:rPr lang="en-US" b="1" dirty="0" err="1"/>
              <a:t>moesoe</a:t>
            </a:r>
            <a:r>
              <a:rPr lang="en-US" b="1" dirty="0"/>
              <a:t> </a:t>
            </a:r>
            <a:r>
              <a:rPr lang="en-US" b="1" dirty="0" err="1"/>
              <a:t>bouw</a:t>
            </a:r>
            <a:r>
              <a:rPr lang="en-US" b="1" dirty="0"/>
              <a:t> </a:t>
            </a:r>
            <a:r>
              <a:rPr lang="en-US" b="1" dirty="0" err="1"/>
              <a:t>oensrefi</a:t>
            </a:r>
            <a:r>
              <a:rPr lang="en-US" b="1" dirty="0"/>
              <a:t> </a:t>
            </a:r>
            <a:r>
              <a:rPr lang="en-US" b="1" dirty="0" err="1"/>
              <a:t>kom</a:t>
            </a:r>
            <a:r>
              <a:rPr lang="en-US" b="1" dirty="0"/>
              <a:t> </a:t>
            </a:r>
            <a:r>
              <a:rPr lang="en-US" b="1" dirty="0" err="1"/>
              <a:t>moro</a:t>
            </a:r>
            <a:r>
              <a:rPr lang="en-US" b="1" dirty="0"/>
              <a:t> </a:t>
            </a:r>
            <a:r>
              <a:rPr lang="en-US" b="1" dirty="0" err="1"/>
              <a:t>tranga</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santa</a:t>
            </a:r>
            <a:r>
              <a:rPr lang="en-US" b="1" dirty="0"/>
              <a:t> </a:t>
            </a:r>
            <a:r>
              <a:rPr lang="en-US" b="1" dirty="0" err="1"/>
              <a:t>bribi</a:t>
            </a:r>
            <a:r>
              <a:rPr lang="en-US" b="1" dirty="0"/>
              <a:t>, en </a:t>
            </a:r>
            <a:r>
              <a:rPr lang="en-US" b="1" dirty="0" err="1"/>
              <a:t>begi</a:t>
            </a:r>
            <a:r>
              <a:rPr lang="en-US" b="1" dirty="0"/>
              <a:t> </a:t>
            </a:r>
            <a:r>
              <a:rPr lang="en-US" b="1" dirty="0" err="1"/>
              <a:t>na</a:t>
            </a:r>
            <a:r>
              <a:rPr lang="en-US" b="1" dirty="0"/>
              <a:t> </a:t>
            </a:r>
            <a:r>
              <a:rPr lang="en-US" b="1" dirty="0" err="1"/>
              <a:t>ini</a:t>
            </a:r>
            <a:r>
              <a:rPr lang="en-US" b="1" dirty="0"/>
              <a:t> </a:t>
            </a:r>
            <a:r>
              <a:rPr lang="en-US" b="1" dirty="0" err="1"/>
              <a:t>da</a:t>
            </a:r>
            <a:r>
              <a:rPr lang="en-US" b="1" dirty="0"/>
              <a:t> Santa </a:t>
            </a:r>
            <a:r>
              <a:rPr lang="en-US" b="1" dirty="0" err="1"/>
              <a:t>Jeje</a:t>
            </a:r>
            <a:r>
              <a:rPr lang="en-US" b="1" dirty="0"/>
              <a:t>.</a:t>
            </a:r>
          </a:p>
          <a:p>
            <a:r>
              <a:rPr lang="en-US" b="1" dirty="0" err="1"/>
              <a:t>Efesi</a:t>
            </a:r>
            <a:r>
              <a:rPr lang="en-US" b="1" dirty="0"/>
              <a:t> 6:18 </a:t>
            </a:r>
            <a:r>
              <a:rPr lang="en-US" b="1" dirty="0" err="1"/>
              <a:t>Begi</a:t>
            </a:r>
            <a:r>
              <a:rPr lang="en-US" b="1" dirty="0"/>
              <a:t> </a:t>
            </a:r>
            <a:r>
              <a:rPr lang="en-US" b="1" dirty="0" err="1"/>
              <a:t>alatem</a:t>
            </a:r>
            <a:r>
              <a:rPr lang="en-US" b="1" dirty="0"/>
              <a:t> </a:t>
            </a:r>
            <a:r>
              <a:rPr lang="en-US" b="1" dirty="0" err="1"/>
              <a:t>nanga</a:t>
            </a:r>
            <a:r>
              <a:rPr lang="en-US" b="1" dirty="0"/>
              <a:t> ala </a:t>
            </a:r>
            <a:r>
              <a:rPr lang="en-US" b="1" dirty="0" err="1"/>
              <a:t>begi</a:t>
            </a:r>
            <a:r>
              <a:rPr lang="en-US" b="1" dirty="0"/>
              <a:t> </a:t>
            </a:r>
            <a:r>
              <a:rPr lang="en-US" b="1" dirty="0" err="1"/>
              <a:t>nanga</a:t>
            </a:r>
            <a:r>
              <a:rPr lang="en-US" b="1" dirty="0"/>
              <a:t> </a:t>
            </a:r>
            <a:r>
              <a:rPr lang="en-US" b="1" dirty="0" err="1"/>
              <a:t>djeme</a:t>
            </a:r>
            <a:r>
              <a:rPr lang="en-US" b="1" dirty="0"/>
              <a:t> </a:t>
            </a:r>
            <a:r>
              <a:rPr lang="en-US" b="1" dirty="0" err="1"/>
              <a:t>na</a:t>
            </a:r>
            <a:r>
              <a:rPr lang="en-US" b="1" dirty="0"/>
              <a:t> </a:t>
            </a:r>
            <a:r>
              <a:rPr lang="en-US" b="1" dirty="0" err="1" smtClean="0"/>
              <a:t>ini</a:t>
            </a:r>
            <a:r>
              <a:rPr lang="en-US" b="1" dirty="0" smtClean="0"/>
              <a:t> </a:t>
            </a:r>
            <a:r>
              <a:rPr lang="en-US" b="1" dirty="0" err="1" smtClean="0"/>
              <a:t>da</a:t>
            </a:r>
            <a:r>
              <a:rPr lang="en-US" b="1" dirty="0" smtClean="0"/>
              <a:t>  </a:t>
            </a:r>
            <a:r>
              <a:rPr lang="en-US" b="1" dirty="0" err="1"/>
              <a:t>Jeje</a:t>
            </a:r>
            <a:r>
              <a:rPr lang="en-US" b="1" dirty="0"/>
              <a:t>, en </a:t>
            </a:r>
            <a:r>
              <a:rPr lang="en-US" b="1" dirty="0" err="1"/>
              <a:t>loekoe</a:t>
            </a:r>
            <a:r>
              <a:rPr lang="en-US" b="1" dirty="0"/>
              <a:t> </a:t>
            </a:r>
            <a:r>
              <a:rPr lang="en-US" b="1" dirty="0" err="1"/>
              <a:t>boen</a:t>
            </a:r>
            <a:r>
              <a:rPr lang="en-US" b="1" dirty="0"/>
              <a:t> </a:t>
            </a:r>
            <a:r>
              <a:rPr lang="en-US" b="1" dirty="0" err="1"/>
              <a:t>nanga</a:t>
            </a:r>
            <a:r>
              <a:rPr lang="en-US" b="1" dirty="0"/>
              <a:t> ala </a:t>
            </a:r>
            <a:r>
              <a:rPr lang="en-US" b="1" dirty="0" err="1"/>
              <a:t>pasensi</a:t>
            </a:r>
            <a:r>
              <a:rPr lang="en-US" b="1" dirty="0"/>
              <a:t> </a:t>
            </a:r>
            <a:r>
              <a:rPr lang="en-US" b="1" dirty="0" err="1"/>
              <a:t>nanga</a:t>
            </a:r>
            <a:r>
              <a:rPr lang="en-US" b="1" dirty="0"/>
              <a:t> </a:t>
            </a:r>
            <a:r>
              <a:rPr lang="en-US" b="1" dirty="0" err="1"/>
              <a:t>begi</a:t>
            </a:r>
            <a:r>
              <a:rPr lang="en-US" b="1" dirty="0"/>
              <a:t> </a:t>
            </a:r>
            <a:r>
              <a:rPr lang="en-US" b="1" dirty="0" err="1"/>
              <a:t>gi</a:t>
            </a:r>
            <a:r>
              <a:rPr lang="en-US" b="1" dirty="0"/>
              <a:t> ala </a:t>
            </a:r>
            <a:r>
              <a:rPr lang="en-US" b="1" dirty="0" err="1"/>
              <a:t>santawan</a:t>
            </a:r>
            <a:r>
              <a:rPr lang="en-US" b="1" dirty="0"/>
              <a:t>;</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8F1327-8223-4FA6-82A5-D75DF6482DD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91C7FB09-5D7A-42B2-917E-CAA787164853}" type="slidenum">
              <a:rPr lang="en-US"/>
              <a:pPr/>
              <a:t>36</a:t>
            </a:fld>
            <a:endParaRPr lang="en-US"/>
          </a:p>
        </p:txBody>
      </p:sp>
      <p:sp>
        <p:nvSpPr>
          <p:cNvPr id="719874" name="Rectangle 2"/>
          <p:cNvSpPr>
            <a:spLocks noGrp="1" noChangeArrowheads="1"/>
          </p:cNvSpPr>
          <p:nvPr>
            <p:ph type="title"/>
          </p:nvPr>
        </p:nvSpPr>
        <p:spPr/>
        <p:txBody>
          <a:bodyPr/>
          <a:lstStyle/>
          <a:p>
            <a:r>
              <a:rPr lang="en-US"/>
              <a:t>Da Jeje foe begi</a:t>
            </a:r>
          </a:p>
        </p:txBody>
      </p:sp>
      <p:sp>
        <p:nvSpPr>
          <p:cNvPr id="719875" name="Rectangle 3"/>
          <p:cNvSpPr>
            <a:spLocks noGrp="1" noChangeArrowheads="1"/>
          </p:cNvSpPr>
          <p:nvPr>
            <p:ph type="body" idx="1"/>
          </p:nvPr>
        </p:nvSpPr>
        <p:spPr/>
        <p:txBody>
          <a:bodyPr/>
          <a:lstStyle/>
          <a:p>
            <a:r>
              <a:rPr lang="en-US" sz="2800" b="1"/>
              <a:t>Rom. 8:26. So srefi, da Jeje jepi wi swaki fasi toe; bikasi wi no sabi fa wi moesoe begi leki fa a de fiti; ma da Jeje Hemsrefi de begi gi wi nanga djeme disi oen no man taki.  27. En Hem disi ondrosoekoe da hati sabi san disi de na ini da prakseri foe da Jeje, bikasi A begi gi dem santawan nanga da wani foe Gado.</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1302ABB-8359-4247-ACCE-3C824901A70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70C4F0A8-7CD5-4963-B77E-7967D1E943F3}" type="slidenum">
              <a:rPr lang="en-US"/>
              <a:pPr/>
              <a:t>37</a:t>
            </a:fld>
            <a:endParaRPr lang="en-US"/>
          </a:p>
        </p:txBody>
      </p:sp>
      <p:sp>
        <p:nvSpPr>
          <p:cNvPr id="721922" name="Rectangle 2"/>
          <p:cNvSpPr>
            <a:spLocks noGrp="1" noChangeArrowheads="1"/>
          </p:cNvSpPr>
          <p:nvPr>
            <p:ph type="title"/>
          </p:nvPr>
        </p:nvSpPr>
        <p:spPr/>
        <p:txBody>
          <a:bodyPr/>
          <a:lstStyle/>
          <a:p>
            <a:r>
              <a:rPr lang="en-US"/>
              <a:t>Da Santa Jeje nanga da bribiwan</a:t>
            </a:r>
          </a:p>
        </p:txBody>
      </p:sp>
      <p:sp>
        <p:nvSpPr>
          <p:cNvPr id="721923" name="Rectangle 3"/>
          <p:cNvSpPr>
            <a:spLocks noGrp="1" noChangeArrowheads="1"/>
          </p:cNvSpPr>
          <p:nvPr>
            <p:ph type="body" idx="1"/>
          </p:nvPr>
        </p:nvSpPr>
        <p:spPr/>
        <p:txBody>
          <a:bodyPr/>
          <a:lstStyle/>
          <a:p>
            <a:r>
              <a:rPr lang="en-US" b="1" dirty="0"/>
              <a:t>A no </a:t>
            </a:r>
            <a:r>
              <a:rPr lang="en-US" b="1" dirty="0" err="1"/>
              <a:t>kom</a:t>
            </a:r>
            <a:r>
              <a:rPr lang="en-US" b="1" dirty="0"/>
              <a:t> </a:t>
            </a:r>
            <a:r>
              <a:rPr lang="en-US" b="1" dirty="0" err="1"/>
              <a:t>na</a:t>
            </a:r>
            <a:r>
              <a:rPr lang="en-US" b="1" dirty="0"/>
              <a:t> </a:t>
            </a:r>
            <a:r>
              <a:rPr lang="en-US" b="1" dirty="0" err="1"/>
              <a:t>ini</a:t>
            </a:r>
            <a:r>
              <a:rPr lang="en-US" b="1" dirty="0"/>
              <a:t> wan </a:t>
            </a:r>
            <a:r>
              <a:rPr lang="en-US" b="1" dirty="0" err="1"/>
              <a:t>pisi</a:t>
            </a:r>
            <a:r>
              <a:rPr lang="en-US" b="1" dirty="0"/>
              <a:t> foe </a:t>
            </a:r>
            <a:r>
              <a:rPr lang="en-US" b="1" dirty="0" err="1"/>
              <a:t>wi</a:t>
            </a:r>
            <a:r>
              <a:rPr lang="en-US" b="1" dirty="0"/>
              <a:t> </a:t>
            </a:r>
            <a:r>
              <a:rPr lang="en-US" b="1" dirty="0" err="1"/>
              <a:t>natuur</a:t>
            </a:r>
            <a:r>
              <a:rPr lang="en-US" b="1" dirty="0"/>
              <a:t> </a:t>
            </a:r>
            <a:r>
              <a:rPr lang="en-US" b="1" dirty="0" err="1"/>
              <a:t>leki</a:t>
            </a:r>
            <a:r>
              <a:rPr lang="en-US" b="1" dirty="0"/>
              <a:t> wan </a:t>
            </a:r>
            <a:r>
              <a:rPr lang="en-US" b="1" dirty="0" err="1"/>
              <a:t>jepiman</a:t>
            </a:r>
            <a:endParaRPr lang="en-US" b="1" dirty="0"/>
          </a:p>
          <a:p>
            <a:r>
              <a:rPr lang="en-US" b="1" dirty="0"/>
              <a:t>A </a:t>
            </a:r>
            <a:r>
              <a:rPr lang="en-US" b="1" dirty="0" err="1"/>
              <a:t>wani</a:t>
            </a:r>
            <a:r>
              <a:rPr lang="en-US" b="1" dirty="0"/>
              <a:t> de </a:t>
            </a:r>
            <a:r>
              <a:rPr lang="en-US" b="1" dirty="0" err="1"/>
              <a:t>wi</a:t>
            </a:r>
            <a:r>
              <a:rPr lang="en-US" b="1" dirty="0"/>
              <a:t> </a:t>
            </a:r>
            <a:r>
              <a:rPr lang="en-US" b="1" dirty="0" err="1"/>
              <a:t>libi</a:t>
            </a:r>
            <a:r>
              <a:rPr lang="en-US" b="1" dirty="0"/>
              <a:t> </a:t>
            </a:r>
            <a:r>
              <a:rPr lang="en-US" b="1" dirty="0" err="1"/>
              <a:t>srefi</a:t>
            </a:r>
            <a:r>
              <a:rPr lang="en-US" b="1" dirty="0"/>
              <a:t>, en A </a:t>
            </a:r>
            <a:r>
              <a:rPr lang="en-US" b="1" dirty="0" err="1"/>
              <a:t>sa</a:t>
            </a:r>
            <a:r>
              <a:rPr lang="en-US" b="1" dirty="0"/>
              <a:t> doe </a:t>
            </a:r>
            <a:r>
              <a:rPr lang="en-US" b="1" dirty="0" err="1"/>
              <a:t>da</a:t>
            </a:r>
            <a:r>
              <a:rPr lang="en-US" b="1" dirty="0"/>
              <a:t> </a:t>
            </a:r>
            <a:r>
              <a:rPr lang="en-US" b="1" dirty="0" err="1"/>
              <a:t>wroko</a:t>
            </a:r>
            <a:r>
              <a:rPr lang="en-US" b="1" dirty="0"/>
              <a:t> foe </a:t>
            </a:r>
            <a:r>
              <a:rPr lang="en-US" b="1" dirty="0" err="1"/>
              <a:t>alasani</a:t>
            </a:r>
            <a:r>
              <a:rPr lang="en-US" b="1" dirty="0"/>
              <a:t> </a:t>
            </a:r>
            <a:r>
              <a:rPr lang="en-US" b="1" dirty="0" err="1"/>
              <a:t>Gado</a:t>
            </a:r>
            <a:r>
              <a:rPr lang="en-US" b="1" dirty="0"/>
              <a:t> </a:t>
            </a:r>
            <a:r>
              <a:rPr lang="en-US" b="1" dirty="0" err="1"/>
              <a:t>wani</a:t>
            </a:r>
            <a:r>
              <a:rPr lang="en-US" b="1" dirty="0"/>
              <a:t> </a:t>
            </a:r>
            <a:r>
              <a:rPr lang="en-US" b="1" dirty="0" err="1"/>
              <a:t>da</a:t>
            </a:r>
            <a:r>
              <a:rPr lang="en-US" b="1" dirty="0"/>
              <a:t> </a:t>
            </a:r>
            <a:r>
              <a:rPr lang="en-US" b="1" dirty="0" err="1"/>
              <a:t>bribiwan</a:t>
            </a:r>
            <a:r>
              <a:rPr lang="en-US" b="1" dirty="0"/>
              <a:t> foe doe – ma </a:t>
            </a:r>
            <a:r>
              <a:rPr lang="en-US" b="1" dirty="0" err="1"/>
              <a:t>wi</a:t>
            </a:r>
            <a:r>
              <a:rPr lang="en-US" b="1" dirty="0"/>
              <a:t> </a:t>
            </a:r>
            <a:r>
              <a:rPr lang="en-US" b="1" dirty="0" err="1"/>
              <a:t>moesoe</a:t>
            </a:r>
            <a:r>
              <a:rPr lang="en-US" b="1" dirty="0"/>
              <a:t> </a:t>
            </a:r>
            <a:r>
              <a:rPr lang="en-US" b="1" dirty="0" err="1"/>
              <a:t>gi</a:t>
            </a:r>
            <a:r>
              <a:rPr lang="en-US" b="1" dirty="0"/>
              <a:t> Hem </a:t>
            </a:r>
            <a:r>
              <a:rPr lang="en-US" b="1" dirty="0" err="1"/>
              <a:t>pasi</a:t>
            </a:r>
            <a:endParaRPr lang="en-US" b="1" dirty="0"/>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0382BF-A2A6-416A-9FE4-7B354ECB779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DDA512FF-BAF0-4AF5-ACDC-63C1C720CFDC}" type="slidenum">
              <a:rPr lang="en-US"/>
              <a:pPr/>
              <a:t>38</a:t>
            </a:fld>
            <a:endParaRPr lang="en-US"/>
          </a:p>
        </p:txBody>
      </p:sp>
      <p:sp>
        <p:nvSpPr>
          <p:cNvPr id="723970" name="Rectangle 2"/>
          <p:cNvSpPr>
            <a:spLocks noGrp="1" noChangeArrowheads="1"/>
          </p:cNvSpPr>
          <p:nvPr>
            <p:ph type="title"/>
          </p:nvPr>
        </p:nvSpPr>
        <p:spPr/>
        <p:txBody>
          <a:bodyPr/>
          <a:lstStyle/>
          <a:p>
            <a:r>
              <a:rPr lang="en-US"/>
              <a:t>Da Jeje foe begi tan na wi ini</a:t>
            </a:r>
          </a:p>
        </p:txBody>
      </p:sp>
      <p:sp>
        <p:nvSpPr>
          <p:cNvPr id="723971" name="Rectangle 3"/>
          <p:cNvSpPr>
            <a:spLocks noGrp="1" noChangeArrowheads="1"/>
          </p:cNvSpPr>
          <p:nvPr>
            <p:ph type="body" idx="1"/>
          </p:nvPr>
        </p:nvSpPr>
        <p:spPr/>
        <p:txBody>
          <a:bodyPr/>
          <a:lstStyle/>
          <a:p>
            <a:pPr>
              <a:lnSpc>
                <a:spcPct val="90000"/>
              </a:lnSpc>
            </a:pPr>
            <a:r>
              <a:rPr lang="en-US" sz="2800" b="1"/>
              <a:t>Efesi 1:13</a:t>
            </a:r>
            <a:r>
              <a:rPr lang="en-US" sz="2800"/>
              <a:t> </a:t>
            </a:r>
            <a:r>
              <a:rPr lang="en-US" sz="2800" b="1"/>
              <a:t>Oen ben bribi na Hem tapoe toe, di oen ben jere da woortoe foe waarheid toe, da boen njoensoe foe oen verloesoe; en di oen ben bribi kaba, </a:t>
            </a:r>
            <a:r>
              <a:rPr lang="en-US" sz="2800" b="1">
                <a:solidFill>
                  <a:schemeClr val="accent2"/>
                </a:solidFill>
              </a:rPr>
              <a:t>A ben stampoe oen toe nanga da Santa Jeje foe pramisi dati</a:t>
            </a:r>
            <a:r>
              <a:rPr lang="en-US" sz="2800" b="1"/>
              <a:t>,</a:t>
            </a:r>
          </a:p>
          <a:p>
            <a:pPr>
              <a:lnSpc>
                <a:spcPct val="90000"/>
              </a:lnSpc>
            </a:pPr>
            <a:r>
              <a:rPr lang="en-US" sz="2800" b="1"/>
              <a:t>Gal. 3:14 So dati da blesi foe Abraham kan fadon na tapoe dem heiden soema doro Jezus Kristus, </a:t>
            </a:r>
            <a:r>
              <a:rPr lang="en-US" sz="2800" b="1">
                <a:solidFill>
                  <a:schemeClr val="accent2"/>
                </a:solidFill>
              </a:rPr>
              <a:t>so dati wi kan kisi da pramisi foe da Jeje doro bribi</a:t>
            </a:r>
            <a:r>
              <a:rPr lang="en-US" sz="2800" b="1"/>
              <a:t>.</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BDCF1C-1079-4431-8FBD-86EE0EAC415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85F9CCA-1BB2-406D-9944-0F9BE3397AC7}" type="slidenum">
              <a:rPr lang="en-US"/>
              <a:pPr/>
              <a:t>39</a:t>
            </a:fld>
            <a:endParaRPr lang="en-US"/>
          </a:p>
        </p:txBody>
      </p:sp>
      <p:sp>
        <p:nvSpPr>
          <p:cNvPr id="726018" name="Rectangle 2"/>
          <p:cNvSpPr>
            <a:spLocks noGrp="1" noChangeArrowheads="1"/>
          </p:cNvSpPr>
          <p:nvPr>
            <p:ph type="title"/>
          </p:nvPr>
        </p:nvSpPr>
        <p:spPr/>
        <p:txBody>
          <a:bodyPr/>
          <a:lstStyle/>
          <a:p>
            <a:r>
              <a:rPr lang="en-US"/>
              <a:t>No meki sari kisi da Santa Jeje</a:t>
            </a:r>
          </a:p>
        </p:txBody>
      </p:sp>
      <p:sp>
        <p:nvSpPr>
          <p:cNvPr id="726019" name="Rectangle 3"/>
          <p:cNvSpPr>
            <a:spLocks noGrp="1" noChangeArrowheads="1"/>
          </p:cNvSpPr>
          <p:nvPr>
            <p:ph type="body" idx="1"/>
          </p:nvPr>
        </p:nvSpPr>
        <p:spPr/>
        <p:txBody>
          <a:bodyPr/>
          <a:lstStyle/>
          <a:p>
            <a:pPr>
              <a:lnSpc>
                <a:spcPct val="90000"/>
              </a:lnSpc>
            </a:pPr>
            <a:r>
              <a:rPr lang="en-US" b="1"/>
              <a:t>Efesi 4:30</a:t>
            </a:r>
            <a:r>
              <a:rPr lang="en-US"/>
              <a:t> </a:t>
            </a:r>
            <a:r>
              <a:rPr lang="en-US" b="1"/>
              <a:t>En no meki sari kisi da Santa Jeje foe Gado, disi de da marki disi ben stampoe oen te leki da dei </a:t>
            </a:r>
            <a:r>
              <a:rPr lang="en-US" b="1" i="1"/>
              <a:t>Gado </a:t>
            </a:r>
            <a:r>
              <a:rPr lang="en-US" b="1"/>
              <a:t>sa bai oen baka.</a:t>
            </a:r>
          </a:p>
          <a:p>
            <a:pPr>
              <a:lnSpc>
                <a:spcPct val="90000"/>
              </a:lnSpc>
            </a:pPr>
            <a:r>
              <a:rPr lang="en-US" b="1"/>
              <a:t>Vermijd sondoe, ongeloof, poti wisrefi na fesi, onbetrouwbaarheid</a:t>
            </a:r>
          </a:p>
          <a:p>
            <a:pPr>
              <a:lnSpc>
                <a:spcPct val="90000"/>
              </a:lnSpc>
            </a:pPr>
            <a:r>
              <a:rPr lang="en-US" b="1"/>
              <a:t>Da Santa Jeje Hemsrefi gi wi krakti foe trowe dem sondoe</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7BE5872-56AA-48C3-B7E3-67E560D4DD8F}"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44D7ED59-C402-47F0-B54F-8318D61789E7}" type="slidenum">
              <a:rPr lang="en-US"/>
              <a:pPr/>
              <a:t>4</a:t>
            </a:fld>
            <a:endParaRPr lang="en-US"/>
          </a:p>
        </p:txBody>
      </p:sp>
      <p:sp>
        <p:nvSpPr>
          <p:cNvPr id="651266" name="Rectangle 2"/>
          <p:cNvSpPr>
            <a:spLocks noGrp="1" noChangeArrowheads="1"/>
          </p:cNvSpPr>
          <p:nvPr>
            <p:ph type="title"/>
          </p:nvPr>
        </p:nvSpPr>
        <p:spPr/>
        <p:txBody>
          <a:bodyPr/>
          <a:lstStyle/>
          <a:p>
            <a:r>
              <a:rPr lang="en-US"/>
              <a:t>Toe njoen beginsel nanga da boekoe disi</a:t>
            </a:r>
          </a:p>
        </p:txBody>
      </p:sp>
      <p:sp>
        <p:nvSpPr>
          <p:cNvPr id="651267" name="Rectangle 3"/>
          <p:cNvSpPr>
            <a:spLocks noGrp="1" noChangeArrowheads="1"/>
          </p:cNvSpPr>
          <p:nvPr>
            <p:ph type="body" idx="1"/>
          </p:nvPr>
        </p:nvSpPr>
        <p:spPr/>
        <p:txBody>
          <a:bodyPr/>
          <a:lstStyle/>
          <a:p>
            <a:r>
              <a:rPr lang="en-US"/>
              <a:t>Gado wani begi foe de da krakti disi Gado gebruiki gi hem kerki</a:t>
            </a:r>
          </a:p>
          <a:p>
            <a:pPr lvl="1"/>
            <a:r>
              <a:rPr lang="en-US"/>
              <a:t>Wi moesoe surrender 100% na Kristus</a:t>
            </a:r>
          </a:p>
          <a:p>
            <a:r>
              <a:rPr lang="en-US"/>
              <a:t>Wi doe wi wroko soso doro begi gi trawan</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874484-D690-427D-B901-2575275D8D5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12008A91-94D8-4FFE-8756-FB4EF412251B}" type="slidenum">
              <a:rPr lang="en-US"/>
              <a:pPr/>
              <a:t>40</a:t>
            </a:fld>
            <a:endParaRPr lang="en-US"/>
          </a:p>
        </p:txBody>
      </p:sp>
      <p:sp>
        <p:nvSpPr>
          <p:cNvPr id="728066" name="Rectangle 2"/>
          <p:cNvSpPr>
            <a:spLocks noGrp="1" noChangeArrowheads="1"/>
          </p:cNvSpPr>
          <p:nvPr>
            <p:ph type="title"/>
          </p:nvPr>
        </p:nvSpPr>
        <p:spPr/>
        <p:txBody>
          <a:bodyPr/>
          <a:lstStyle/>
          <a:p>
            <a:r>
              <a:rPr lang="en-US"/>
              <a:t>Foeroe nanga da Santa Jeje</a:t>
            </a:r>
            <a:br>
              <a:rPr lang="en-US"/>
            </a:br>
            <a:endParaRPr lang="en-US"/>
          </a:p>
        </p:txBody>
      </p:sp>
      <p:sp>
        <p:nvSpPr>
          <p:cNvPr id="728067" name="Rectangle 3"/>
          <p:cNvSpPr>
            <a:spLocks noGrp="1" noChangeArrowheads="1"/>
          </p:cNvSpPr>
          <p:nvPr>
            <p:ph type="body" idx="1"/>
          </p:nvPr>
        </p:nvSpPr>
        <p:spPr/>
        <p:txBody>
          <a:bodyPr/>
          <a:lstStyle/>
          <a:p>
            <a:pPr>
              <a:lnSpc>
                <a:spcPct val="90000"/>
              </a:lnSpc>
            </a:pPr>
            <a:r>
              <a:rPr lang="en-US"/>
              <a:t>Soso wan gesontoe jeje libi kan begi leki fa a de fiti.  </a:t>
            </a:r>
          </a:p>
          <a:p>
            <a:pPr>
              <a:lnSpc>
                <a:spcPct val="90000"/>
              </a:lnSpc>
            </a:pPr>
            <a:r>
              <a:rPr lang="en-US"/>
              <a:t>Da Jeje foe begi moesoe de wi libi</a:t>
            </a:r>
          </a:p>
          <a:p>
            <a:pPr>
              <a:lnSpc>
                <a:spcPct val="90000"/>
              </a:lnSpc>
            </a:pPr>
            <a:r>
              <a:rPr lang="en-US" b="1"/>
              <a:t>Efesi 2:18</a:t>
            </a:r>
            <a:r>
              <a:rPr lang="en-US"/>
              <a:t> </a:t>
            </a:r>
            <a:r>
              <a:rPr lang="en-US" b="1"/>
              <a:t>Bikasi doro Hem ala toe foe wi kan kom na da Tata </a:t>
            </a:r>
            <a:r>
              <a:rPr lang="en-US" b="1">
                <a:solidFill>
                  <a:schemeClr val="accent2"/>
                </a:solidFill>
              </a:rPr>
              <a:t>doro wan Jeje</a:t>
            </a:r>
            <a:r>
              <a:rPr lang="en-US" b="1"/>
              <a:t>.</a:t>
            </a:r>
          </a:p>
          <a:p>
            <a:pPr>
              <a:lnSpc>
                <a:spcPct val="90000"/>
              </a:lnSpc>
            </a:pPr>
            <a:r>
              <a:rPr lang="en-US" b="1"/>
              <a:t>Te A de basi, wi no poti wisrefi na fesi moro</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60F156-F0CA-4160-BA73-CBDEB6E95F7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88337F3-9D14-48CE-A777-46C737D10375}" type="slidenum">
              <a:rPr lang="en-US"/>
              <a:pPr/>
              <a:t>41</a:t>
            </a:fld>
            <a:endParaRPr lang="en-US"/>
          </a:p>
        </p:txBody>
      </p:sp>
      <p:sp>
        <p:nvSpPr>
          <p:cNvPr id="730114" name="Rectangle 2"/>
          <p:cNvSpPr>
            <a:spLocks noGrp="1" noChangeArrowheads="1"/>
          </p:cNvSpPr>
          <p:nvPr>
            <p:ph type="title"/>
          </p:nvPr>
        </p:nvSpPr>
        <p:spPr/>
        <p:txBody>
          <a:bodyPr/>
          <a:lstStyle/>
          <a:p>
            <a:r>
              <a:rPr lang="en-US"/>
              <a:t>San wi no man  doe</a:t>
            </a:r>
          </a:p>
        </p:txBody>
      </p:sp>
      <p:sp>
        <p:nvSpPr>
          <p:cNvPr id="730115" name="Rectangle 3"/>
          <p:cNvSpPr>
            <a:spLocks noGrp="1" noChangeArrowheads="1"/>
          </p:cNvSpPr>
          <p:nvPr>
            <p:ph type="body" idx="1"/>
          </p:nvPr>
        </p:nvSpPr>
        <p:spPr/>
        <p:txBody>
          <a:bodyPr/>
          <a:lstStyle/>
          <a:p>
            <a:r>
              <a:rPr lang="en-US"/>
              <a:t>Wi no man verloesoe wisrefi foe da paiman foe sondoe: Jezus ben doe disi gi wi</a:t>
            </a:r>
          </a:p>
          <a:p>
            <a:r>
              <a:rPr lang="en-US"/>
              <a:t>Wi no man verloesoe wisrefi foe da krakti foe sondoe na ini wi libi dorodoro.  Jezus ben seni Hem Jeje, da Santa Jeje, foe doe disi gi wi – and foe de wi libi</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3D9BD9-6B67-4BEE-9CB0-3BEA443AD37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93322307-6637-4DEC-ABA4-4DEB201A6740}" type="slidenum">
              <a:rPr lang="en-US"/>
              <a:pPr/>
              <a:t>42</a:t>
            </a:fld>
            <a:endParaRPr lang="en-US"/>
          </a:p>
        </p:txBody>
      </p:sp>
      <p:sp>
        <p:nvSpPr>
          <p:cNvPr id="732162" name="Rectangle 2"/>
          <p:cNvSpPr>
            <a:spLocks noGrp="1" noChangeArrowheads="1"/>
          </p:cNvSpPr>
          <p:nvPr>
            <p:ph type="title"/>
          </p:nvPr>
        </p:nvSpPr>
        <p:spPr/>
        <p:txBody>
          <a:bodyPr/>
          <a:lstStyle/>
          <a:p>
            <a:r>
              <a:rPr lang="en-US"/>
              <a:t>Soso nanga da Santa Jeje</a:t>
            </a:r>
          </a:p>
        </p:txBody>
      </p:sp>
      <p:sp>
        <p:nvSpPr>
          <p:cNvPr id="732163" name="Rectangle 3"/>
          <p:cNvSpPr>
            <a:spLocks noGrp="1" noChangeArrowheads="1"/>
          </p:cNvSpPr>
          <p:nvPr>
            <p:ph type="body" idx="1"/>
          </p:nvPr>
        </p:nvSpPr>
        <p:spPr/>
        <p:txBody>
          <a:bodyPr/>
          <a:lstStyle/>
          <a:p>
            <a:r>
              <a:rPr lang="en-US"/>
              <a:t>Wi kan kari Gado “Abba, Tata”</a:t>
            </a:r>
          </a:p>
          <a:p>
            <a:r>
              <a:rPr lang="en-US"/>
              <a:t>Wi kan aanbegi na ini Jeje nanga waarheid</a:t>
            </a:r>
          </a:p>
          <a:p>
            <a:r>
              <a:rPr lang="en-US"/>
              <a:t>Wi kan begi dorodoro – A de da Jeje foe begi disi Gado ben seni kom</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19FA4-0D34-4C38-8B95-60C3F86416A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E9E361D-CE28-47E7-AD68-5ED890D723CB}" type="slidenum">
              <a:rPr lang="en-US"/>
              <a:pPr/>
              <a:t>43</a:t>
            </a:fld>
            <a:endParaRPr lang="en-US"/>
          </a:p>
        </p:txBody>
      </p:sp>
      <p:sp>
        <p:nvSpPr>
          <p:cNvPr id="734210" name="Rectangle 2"/>
          <p:cNvSpPr>
            <a:spLocks noGrp="1" noChangeArrowheads="1"/>
          </p:cNvSpPr>
          <p:nvPr>
            <p:ph type="title"/>
          </p:nvPr>
        </p:nvSpPr>
        <p:spPr/>
        <p:txBody>
          <a:bodyPr/>
          <a:lstStyle/>
          <a:p>
            <a:r>
              <a:rPr lang="en-US"/>
              <a:t>Na ini Jezus nem</a:t>
            </a:r>
          </a:p>
        </p:txBody>
      </p:sp>
      <p:sp>
        <p:nvSpPr>
          <p:cNvPr id="734211" name="Rectangle 3"/>
          <p:cNvSpPr>
            <a:spLocks noGrp="1" noChangeArrowheads="1"/>
          </p:cNvSpPr>
          <p:nvPr>
            <p:ph type="body" idx="1"/>
          </p:nvPr>
        </p:nvSpPr>
        <p:spPr/>
        <p:txBody>
          <a:bodyPr/>
          <a:lstStyle/>
          <a:p>
            <a:pPr>
              <a:lnSpc>
                <a:spcPct val="80000"/>
              </a:lnSpc>
            </a:pPr>
            <a:r>
              <a:rPr lang="en-US" sz="2800" b="1"/>
              <a:t>Jn.14:13. En iniwan sani disi oen sa </a:t>
            </a:r>
            <a:r>
              <a:rPr lang="en-US" sz="2800" b="1">
                <a:solidFill>
                  <a:schemeClr val="accent2"/>
                </a:solidFill>
              </a:rPr>
              <a:t>aksi ini Mi nem</a:t>
            </a:r>
            <a:r>
              <a:rPr lang="en-US" sz="2800" b="1"/>
              <a:t>, dati Mi sa doe, foe da Tata kan kisi glori na ini da Pikin.  14. Efoe oen </a:t>
            </a:r>
            <a:r>
              <a:rPr lang="en-US" sz="2800" b="1">
                <a:solidFill>
                  <a:schemeClr val="accent2"/>
                </a:solidFill>
              </a:rPr>
              <a:t>aksi iniwan sani ini Mi nem</a:t>
            </a:r>
            <a:r>
              <a:rPr lang="en-US" sz="2800" b="1"/>
              <a:t>, Mi sa doe dati.</a:t>
            </a:r>
          </a:p>
          <a:p>
            <a:pPr>
              <a:lnSpc>
                <a:spcPct val="80000"/>
              </a:lnSpc>
            </a:pPr>
            <a:r>
              <a:rPr lang="en-US" sz="2800" b="1"/>
              <a:t>Jn. 15:16 Oen no ben verkisi Mi, ma Mi ben verkisi oen, en Mi ben poti oen so dati oen sa go en meki froktoe, en dati oen froktoe sa tan; foe iniwan sani disi </a:t>
            </a:r>
            <a:r>
              <a:rPr lang="en-US" sz="2800" b="1">
                <a:solidFill>
                  <a:schemeClr val="accent2"/>
                </a:solidFill>
              </a:rPr>
              <a:t>oen sa aksi da Tata na ini Mi nem</a:t>
            </a:r>
            <a:r>
              <a:rPr lang="en-US" sz="2800" b="1"/>
              <a:t>, dati A sa man gi oen.</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361520F-1A6E-4E10-80D8-69DBBA6B673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1AC7E09C-3B19-4A0C-A12D-34521BE2916F}" type="slidenum">
              <a:rPr lang="en-US"/>
              <a:pPr/>
              <a:t>44</a:t>
            </a:fld>
            <a:endParaRPr lang="en-US"/>
          </a:p>
        </p:txBody>
      </p:sp>
      <p:sp>
        <p:nvSpPr>
          <p:cNvPr id="736258" name="Rectangle 2"/>
          <p:cNvSpPr>
            <a:spLocks noGrp="1" noChangeArrowheads="1"/>
          </p:cNvSpPr>
          <p:nvPr>
            <p:ph type="title"/>
          </p:nvPr>
        </p:nvSpPr>
        <p:spPr/>
        <p:txBody>
          <a:bodyPr/>
          <a:lstStyle/>
          <a:p>
            <a:r>
              <a:rPr lang="en-US"/>
              <a:t>Na ini Jezus nem</a:t>
            </a:r>
          </a:p>
        </p:txBody>
      </p:sp>
      <p:sp>
        <p:nvSpPr>
          <p:cNvPr id="736259" name="Rectangle 3"/>
          <p:cNvSpPr>
            <a:spLocks noGrp="1" noChangeArrowheads="1"/>
          </p:cNvSpPr>
          <p:nvPr>
            <p:ph type="body" idx="1"/>
          </p:nvPr>
        </p:nvSpPr>
        <p:spPr/>
        <p:txBody>
          <a:bodyPr/>
          <a:lstStyle/>
          <a:p>
            <a:r>
              <a:rPr lang="en-US" sz="2800" b="1"/>
              <a:t>Jn 16:23.. En na da dei dati, oen no sa aksi Mi noti. Troe, troe, Mi taki gi oen taki: Alasani disi </a:t>
            </a:r>
            <a:r>
              <a:rPr lang="en-US" sz="2800" b="1">
                <a:solidFill>
                  <a:schemeClr val="accent2"/>
                </a:solidFill>
              </a:rPr>
              <a:t>oen sa aksi da Tata na ini Mi nem</a:t>
            </a:r>
            <a:r>
              <a:rPr lang="en-US" sz="2800" b="1"/>
              <a:t>, dati A sa gi oen.  24. Fosi oen no ben aksi wan sani na ini Mi nem; aksi, en oen sa kisi, foe oen prisiri sa de foeroe…..26. Na da dei dati, </a:t>
            </a:r>
            <a:r>
              <a:rPr lang="en-US" sz="2800" b="1">
                <a:solidFill>
                  <a:schemeClr val="accent2"/>
                </a:solidFill>
              </a:rPr>
              <a:t>oen sa aksi na ini Mi nem</a:t>
            </a:r>
            <a:r>
              <a:rPr lang="en-US" sz="2800" b="1"/>
              <a:t>; en Mi no taki gi oen dati Mi sa begi na da Tata gi oen;  </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1791D26-F9D8-4D29-85CC-D6ABBE2A21E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ADDEA11-9A31-40C3-B2FB-163490A6C177}" type="slidenum">
              <a:rPr lang="en-US"/>
              <a:pPr/>
              <a:t>45</a:t>
            </a:fld>
            <a:endParaRPr lang="en-US"/>
          </a:p>
        </p:txBody>
      </p:sp>
      <p:sp>
        <p:nvSpPr>
          <p:cNvPr id="738306" name="Rectangle 2"/>
          <p:cNvSpPr>
            <a:spLocks noGrp="1" noChangeArrowheads="1"/>
          </p:cNvSpPr>
          <p:nvPr>
            <p:ph type="title"/>
          </p:nvPr>
        </p:nvSpPr>
        <p:spPr/>
        <p:txBody>
          <a:bodyPr/>
          <a:lstStyle/>
          <a:p>
            <a:r>
              <a:rPr lang="en-US"/>
              <a:t>Na ini da nem foe Jezus</a:t>
            </a:r>
          </a:p>
        </p:txBody>
      </p:sp>
      <p:sp>
        <p:nvSpPr>
          <p:cNvPr id="738307" name="Rectangle 3"/>
          <p:cNvSpPr>
            <a:spLocks noGrp="1" noChangeArrowheads="1"/>
          </p:cNvSpPr>
          <p:nvPr>
            <p:ph type="body" idx="1"/>
          </p:nvPr>
        </p:nvSpPr>
        <p:spPr/>
        <p:txBody>
          <a:bodyPr/>
          <a:lstStyle/>
          <a:p>
            <a:pPr>
              <a:lnSpc>
                <a:spcPct val="90000"/>
              </a:lnSpc>
            </a:pPr>
            <a:r>
              <a:rPr lang="en-US"/>
              <a:t>Wi aksi leki wi de wan na ini Hem</a:t>
            </a:r>
          </a:p>
          <a:p>
            <a:pPr>
              <a:lnSpc>
                <a:spcPct val="90000"/>
              </a:lnSpc>
            </a:pPr>
            <a:r>
              <a:rPr lang="en-US"/>
              <a:t>A taki foe Hem heri natuur, doel, enz.</a:t>
            </a:r>
          </a:p>
          <a:p>
            <a:pPr>
              <a:lnSpc>
                <a:spcPct val="90000"/>
              </a:lnSpc>
            </a:pPr>
            <a:r>
              <a:rPr lang="en-US"/>
              <a:t>Te wi taki krin en gi wisrefi 100% abra na Jezus, so dati A kan doe ibri sani dati A wani na ini wi libi, dan pas wi kan begi na ini Hem nem</a:t>
            </a:r>
          </a:p>
          <a:p>
            <a:pPr>
              <a:lnSpc>
                <a:spcPct val="90000"/>
              </a:lnSpc>
            </a:pPr>
            <a:r>
              <a:rPr lang="en-US"/>
              <a:t>Leki da taki kisi da sap, so wi kan kisi da krakti foe Jezus</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CB14A62-CDE3-412D-B31C-6108F227ECDA}"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14B8D41-60E7-492C-B767-886D36FAD6D5}" type="slidenum">
              <a:rPr lang="en-US"/>
              <a:pPr/>
              <a:t>46</a:t>
            </a:fld>
            <a:endParaRPr lang="en-US"/>
          </a:p>
        </p:txBody>
      </p:sp>
      <p:sp>
        <p:nvSpPr>
          <p:cNvPr id="740354" name="Rectangle 2"/>
          <p:cNvSpPr>
            <a:spLocks noGrp="1" noChangeArrowheads="1"/>
          </p:cNvSpPr>
          <p:nvPr>
            <p:ph type="title"/>
          </p:nvPr>
        </p:nvSpPr>
        <p:spPr/>
        <p:txBody>
          <a:bodyPr/>
          <a:lstStyle/>
          <a:p>
            <a:r>
              <a:rPr lang="en-US"/>
              <a:t>Jezus wi eksempre</a:t>
            </a:r>
          </a:p>
        </p:txBody>
      </p:sp>
      <p:sp>
        <p:nvSpPr>
          <p:cNvPr id="740355" name="Rectangle 3"/>
          <p:cNvSpPr>
            <a:spLocks noGrp="1" noChangeArrowheads="1"/>
          </p:cNvSpPr>
          <p:nvPr>
            <p:ph type="body" idx="1"/>
          </p:nvPr>
        </p:nvSpPr>
        <p:spPr>
          <a:xfrm>
            <a:off x="576263" y="2017713"/>
            <a:ext cx="8378825" cy="4114800"/>
          </a:xfrm>
        </p:spPr>
        <p:txBody>
          <a:bodyPr/>
          <a:lstStyle/>
          <a:p>
            <a:r>
              <a:rPr lang="en-US" dirty="0"/>
              <a:t>Ala </a:t>
            </a:r>
            <a:r>
              <a:rPr lang="en-US" dirty="0" err="1"/>
              <a:t>belangrijk</a:t>
            </a:r>
            <a:r>
              <a:rPr lang="en-US" dirty="0"/>
              <a:t> </a:t>
            </a:r>
            <a:r>
              <a:rPr lang="en-US" dirty="0" err="1"/>
              <a:t>beslissingen</a:t>
            </a:r>
            <a:r>
              <a:rPr lang="en-US" dirty="0"/>
              <a:t> </a:t>
            </a:r>
            <a:r>
              <a:rPr lang="en-US" dirty="0" err="1"/>
              <a:t>ben</a:t>
            </a:r>
            <a:r>
              <a:rPr lang="en-US" dirty="0"/>
              <a:t> de </a:t>
            </a:r>
            <a:r>
              <a:rPr lang="en-US" dirty="0" err="1"/>
              <a:t>nanga</a:t>
            </a:r>
            <a:r>
              <a:rPr lang="en-US" dirty="0"/>
              <a:t> </a:t>
            </a:r>
            <a:r>
              <a:rPr lang="en-US" dirty="0" err="1"/>
              <a:t>begi</a:t>
            </a:r>
            <a:endParaRPr lang="en-US" dirty="0"/>
          </a:p>
          <a:p>
            <a:r>
              <a:rPr lang="en-US" dirty="0"/>
              <a:t>A no </a:t>
            </a:r>
            <a:r>
              <a:rPr lang="en-US" dirty="0" err="1"/>
              <a:t>ben</a:t>
            </a:r>
            <a:r>
              <a:rPr lang="en-US" dirty="0"/>
              <a:t> man </a:t>
            </a:r>
            <a:r>
              <a:rPr lang="en-US" dirty="0" err="1"/>
              <a:t>wroko</a:t>
            </a:r>
            <a:r>
              <a:rPr lang="en-US" dirty="0"/>
              <a:t> </a:t>
            </a:r>
            <a:r>
              <a:rPr lang="en-US" dirty="0" err="1"/>
              <a:t>sondro</a:t>
            </a:r>
            <a:r>
              <a:rPr lang="en-US" dirty="0"/>
              <a:t> </a:t>
            </a:r>
            <a:r>
              <a:rPr lang="en-US" dirty="0" err="1"/>
              <a:t>foeroe</a:t>
            </a:r>
            <a:r>
              <a:rPr lang="en-US" dirty="0"/>
              <a:t> </a:t>
            </a:r>
            <a:r>
              <a:rPr lang="en-US" dirty="0" err="1"/>
              <a:t>begi</a:t>
            </a:r>
            <a:r>
              <a:rPr lang="en-US" dirty="0"/>
              <a:t>.</a:t>
            </a:r>
          </a:p>
          <a:p>
            <a:r>
              <a:rPr lang="en-US" dirty="0" err="1"/>
              <a:t>Begi</a:t>
            </a:r>
            <a:r>
              <a:rPr lang="en-US" dirty="0"/>
              <a:t> </a:t>
            </a:r>
            <a:r>
              <a:rPr lang="en-US" dirty="0" err="1"/>
              <a:t>ben</a:t>
            </a:r>
            <a:r>
              <a:rPr lang="en-US" dirty="0"/>
              <a:t> </a:t>
            </a:r>
            <a:r>
              <a:rPr lang="en-US" dirty="0" err="1"/>
              <a:t>kenki</a:t>
            </a:r>
            <a:r>
              <a:rPr lang="en-US" dirty="0"/>
              <a:t> Hem skin </a:t>
            </a:r>
            <a:r>
              <a:rPr lang="en-US" dirty="0" err="1"/>
              <a:t>srefi</a:t>
            </a:r>
            <a:r>
              <a:rPr lang="en-US" dirty="0"/>
              <a:t> (</a:t>
            </a:r>
            <a:r>
              <a:rPr lang="en-US" dirty="0" err="1" smtClean="0"/>
              <a:t>transfigura-tion</a:t>
            </a:r>
            <a:r>
              <a:rPr lang="en-US" dirty="0"/>
              <a:t>)</a:t>
            </a:r>
          </a:p>
          <a:p>
            <a:r>
              <a:rPr lang="en-US" dirty="0" err="1"/>
              <a:t>Alasani</a:t>
            </a:r>
            <a:r>
              <a:rPr lang="en-US" dirty="0"/>
              <a:t> </a:t>
            </a:r>
            <a:r>
              <a:rPr lang="en-US" dirty="0" err="1"/>
              <a:t>ben</a:t>
            </a:r>
            <a:r>
              <a:rPr lang="en-US" dirty="0"/>
              <a:t> </a:t>
            </a:r>
            <a:r>
              <a:rPr lang="en-US" dirty="0" err="1"/>
              <a:t>komopo</a:t>
            </a:r>
            <a:r>
              <a:rPr lang="en-US" dirty="0"/>
              <a:t> foe </a:t>
            </a:r>
            <a:r>
              <a:rPr lang="en-US" dirty="0" err="1"/>
              <a:t>Gado</a:t>
            </a:r>
            <a:r>
              <a:rPr lang="en-US" dirty="0"/>
              <a:t> </a:t>
            </a:r>
            <a:r>
              <a:rPr lang="en-US" dirty="0" err="1"/>
              <a:t>doro</a:t>
            </a:r>
            <a:r>
              <a:rPr lang="en-US" dirty="0"/>
              <a:t> </a:t>
            </a:r>
            <a:r>
              <a:rPr lang="en-US" dirty="0" err="1" smtClean="0"/>
              <a:t>begi</a:t>
            </a:r>
            <a:endParaRPr lang="en-US" dirty="0" smtClean="0"/>
          </a:p>
          <a:p>
            <a:r>
              <a:rPr lang="en-US" dirty="0" err="1" smtClean="0"/>
              <a:t>Wi</a:t>
            </a:r>
            <a:r>
              <a:rPr lang="en-US" dirty="0" smtClean="0"/>
              <a:t> </a:t>
            </a:r>
            <a:r>
              <a:rPr lang="en-US" dirty="0" err="1"/>
              <a:t>moesoe</a:t>
            </a:r>
            <a:r>
              <a:rPr lang="en-US" dirty="0"/>
              <a:t> </a:t>
            </a:r>
            <a:r>
              <a:rPr lang="en-US" dirty="0" err="1"/>
              <a:t>begi</a:t>
            </a:r>
            <a:r>
              <a:rPr lang="en-US" dirty="0"/>
              <a:t> </a:t>
            </a:r>
            <a:r>
              <a:rPr lang="en-US" dirty="0" err="1"/>
              <a:t>leki</a:t>
            </a:r>
            <a:r>
              <a:rPr lang="en-US" dirty="0"/>
              <a:t> A </a:t>
            </a:r>
            <a:r>
              <a:rPr lang="en-US" dirty="0" err="1"/>
              <a:t>ben</a:t>
            </a:r>
            <a:r>
              <a:rPr lang="en-US" dirty="0"/>
              <a:t> </a:t>
            </a:r>
            <a:r>
              <a:rPr lang="en-US" dirty="0" err="1"/>
              <a:t>begi</a:t>
            </a:r>
            <a:endParaRPr lang="en-US" dirty="0"/>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29E859-3277-404A-BC67-FBD74572528C}"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7E79080-6AF1-4E6D-A51E-E5AD301679D7}" type="slidenum">
              <a:rPr lang="en-US"/>
              <a:pPr/>
              <a:t>47</a:t>
            </a:fld>
            <a:endParaRPr lang="en-US"/>
          </a:p>
        </p:txBody>
      </p:sp>
      <p:sp>
        <p:nvSpPr>
          <p:cNvPr id="742402" name="Rectangle 2"/>
          <p:cNvSpPr>
            <a:spLocks noGrp="1" noChangeArrowheads="1"/>
          </p:cNvSpPr>
          <p:nvPr>
            <p:ph type="title"/>
          </p:nvPr>
        </p:nvSpPr>
        <p:spPr/>
        <p:txBody>
          <a:bodyPr/>
          <a:lstStyle/>
          <a:p>
            <a:r>
              <a:rPr lang="en-US"/>
              <a:t>Jezus wi leriman</a:t>
            </a:r>
          </a:p>
        </p:txBody>
      </p:sp>
      <p:sp>
        <p:nvSpPr>
          <p:cNvPr id="742403" name="Rectangle 3"/>
          <p:cNvSpPr>
            <a:spLocks noGrp="1" noChangeArrowheads="1"/>
          </p:cNvSpPr>
          <p:nvPr>
            <p:ph type="body" idx="1"/>
          </p:nvPr>
        </p:nvSpPr>
        <p:spPr/>
        <p:txBody>
          <a:bodyPr/>
          <a:lstStyle/>
          <a:p>
            <a:r>
              <a:rPr lang="en-US"/>
              <a:t>Aksi spesroetoe sani en verwakti spesroetoe antwoorden</a:t>
            </a:r>
          </a:p>
          <a:p>
            <a:r>
              <a:rPr lang="en-US"/>
              <a:t>Fa foe begi</a:t>
            </a:r>
          </a:p>
          <a:p>
            <a:pPr lvl="1"/>
            <a:r>
              <a:rPr lang="en-US"/>
              <a:t>Wi ai tapoe Gado </a:t>
            </a:r>
          </a:p>
          <a:p>
            <a:pPr lvl="1"/>
            <a:r>
              <a:rPr lang="en-US"/>
              <a:t>Saka-fasi</a:t>
            </a:r>
          </a:p>
          <a:p>
            <a:pPr lvl="1"/>
            <a:r>
              <a:rPr lang="en-US"/>
              <a:t>Gi trawan pardon</a:t>
            </a:r>
          </a:p>
          <a:p>
            <a:pPr lvl="1"/>
            <a:r>
              <a:rPr lang="en-US" sz="3200" b="1">
                <a:solidFill>
                  <a:schemeClr val="accent2"/>
                </a:solidFill>
              </a:rPr>
              <a:t>Ma spesroetoe nanga troe bribi</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1DA289-5A82-4BEC-A5DA-4B005BE34EBD}"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CA93429-59ED-4830-80CE-5A75185A4A88}" type="slidenum">
              <a:rPr lang="en-US"/>
              <a:pPr/>
              <a:t>48</a:t>
            </a:fld>
            <a:endParaRPr lang="en-US"/>
          </a:p>
        </p:txBody>
      </p:sp>
      <p:sp>
        <p:nvSpPr>
          <p:cNvPr id="744450" name="Rectangle 2"/>
          <p:cNvSpPr>
            <a:spLocks noGrp="1" noChangeArrowheads="1"/>
          </p:cNvSpPr>
          <p:nvPr>
            <p:ph type="title"/>
          </p:nvPr>
        </p:nvSpPr>
        <p:spPr/>
        <p:txBody>
          <a:bodyPr/>
          <a:lstStyle/>
          <a:p>
            <a:r>
              <a:rPr lang="en-US"/>
              <a:t>Troe bribi na begi</a:t>
            </a:r>
          </a:p>
        </p:txBody>
      </p:sp>
      <p:sp>
        <p:nvSpPr>
          <p:cNvPr id="744451" name="Rectangle 3"/>
          <p:cNvSpPr>
            <a:spLocks noGrp="1" noChangeArrowheads="1"/>
          </p:cNvSpPr>
          <p:nvPr>
            <p:ph type="body" idx="1"/>
          </p:nvPr>
        </p:nvSpPr>
        <p:spPr/>
        <p:txBody>
          <a:bodyPr/>
          <a:lstStyle/>
          <a:p>
            <a:r>
              <a:rPr lang="en-US"/>
              <a:t>Sabi joe abi san joe ben aksi</a:t>
            </a:r>
          </a:p>
          <a:p>
            <a:r>
              <a:rPr lang="en-US"/>
              <a:t>Efoe joe no kisi hem direkt, begi dorodoro te da antwoord kom</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5508DC-CFF4-44CF-9527-1005D1AF5BBF}"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4C63FCD8-55C4-4B2C-B0A6-DE1332BE7F3C}" type="slidenum">
              <a:rPr lang="en-US"/>
              <a:pPr/>
              <a:t>49</a:t>
            </a:fld>
            <a:endParaRPr lang="en-US"/>
          </a:p>
        </p:txBody>
      </p:sp>
      <p:sp>
        <p:nvSpPr>
          <p:cNvPr id="746498" name="Rectangle 2"/>
          <p:cNvSpPr>
            <a:spLocks noGrp="1" noChangeArrowheads="1"/>
          </p:cNvSpPr>
          <p:nvPr>
            <p:ph type="title"/>
          </p:nvPr>
        </p:nvSpPr>
        <p:spPr/>
        <p:txBody>
          <a:bodyPr/>
          <a:lstStyle/>
          <a:p>
            <a:r>
              <a:rPr lang="en-US"/>
              <a:t>Kristus Jezus begi gi wi</a:t>
            </a:r>
          </a:p>
        </p:txBody>
      </p:sp>
      <p:sp>
        <p:nvSpPr>
          <p:cNvPr id="746499" name="Rectangle 3"/>
          <p:cNvSpPr>
            <a:spLocks noGrp="1" noChangeArrowheads="1"/>
          </p:cNvSpPr>
          <p:nvPr>
            <p:ph type="body" idx="1"/>
          </p:nvPr>
        </p:nvSpPr>
        <p:spPr/>
        <p:txBody>
          <a:bodyPr/>
          <a:lstStyle/>
          <a:p>
            <a:r>
              <a:rPr lang="en-US"/>
              <a:t>Ala dem blesi wi kisi de doro da begi foe Jezus Kristus</a:t>
            </a:r>
          </a:p>
          <a:p>
            <a:r>
              <a:rPr lang="en-US"/>
              <a:t>Na ini hemel, alasani pasa doro Kristus disi aksi da Tata</a:t>
            </a:r>
          </a:p>
          <a:p>
            <a:r>
              <a:rPr lang="en-US"/>
              <a:t>Dja na grontapoe, Gado wani blesi wi doro da srefi fasi – doro begi</a:t>
            </a:r>
          </a:p>
          <a:p>
            <a:r>
              <a:rPr lang="en-US"/>
              <a:t>Dus wi tjari glori gi Gado</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01D697-C376-4039-9436-671F2ABC332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76C1DAD-CD61-4F3F-B9CA-371E2766CDDE}" type="slidenum">
              <a:rPr lang="en-US"/>
              <a:pPr/>
              <a:t>5</a:t>
            </a:fld>
            <a:endParaRPr lang="en-US"/>
          </a:p>
        </p:txBody>
      </p:sp>
      <p:sp>
        <p:nvSpPr>
          <p:cNvPr id="653314" name="Rectangle 2"/>
          <p:cNvSpPr>
            <a:spLocks noGrp="1" noChangeArrowheads="1"/>
          </p:cNvSpPr>
          <p:nvPr>
            <p:ph type="title"/>
          </p:nvPr>
        </p:nvSpPr>
        <p:spPr/>
        <p:txBody>
          <a:bodyPr/>
          <a:lstStyle/>
          <a:p>
            <a:r>
              <a:rPr lang="en-US"/>
              <a:t>Toe bigi begi pramisi</a:t>
            </a:r>
          </a:p>
        </p:txBody>
      </p:sp>
      <p:sp>
        <p:nvSpPr>
          <p:cNvPr id="653315" name="Rectangle 3"/>
          <p:cNvSpPr>
            <a:spLocks noGrp="1" noChangeArrowheads="1"/>
          </p:cNvSpPr>
          <p:nvPr>
            <p:ph type="body" idx="1"/>
          </p:nvPr>
        </p:nvSpPr>
        <p:spPr/>
        <p:txBody>
          <a:bodyPr/>
          <a:lstStyle/>
          <a:p>
            <a:r>
              <a:rPr lang="en-US" b="1"/>
              <a:t>Jn. 14:14 Efoe oen aksi iniwan sani ini Mi nem, Mi sa doe dati.</a:t>
            </a:r>
          </a:p>
          <a:p>
            <a:r>
              <a:rPr lang="en-US" b="1"/>
              <a:t>Mk. 11:24 Foe dat'ede Mi taki gi oen taki: Sortoe sani oen wani te oen begi, bribi dati oen sa kisi dem, en oen sa abi dem.</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DBAD39-CD0C-4289-AA59-4944591BFF9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75DDF8C-BE1C-4F35-A6C6-13BA08BC1C25}" type="slidenum">
              <a:rPr lang="en-US"/>
              <a:pPr/>
              <a:t>50</a:t>
            </a:fld>
            <a:endParaRPr lang="en-US"/>
          </a:p>
        </p:txBody>
      </p:sp>
      <p:sp>
        <p:nvSpPr>
          <p:cNvPr id="748546" name="Rectangle 2"/>
          <p:cNvSpPr>
            <a:spLocks noGrp="1" noChangeArrowheads="1"/>
          </p:cNvSpPr>
          <p:nvPr>
            <p:ph type="title"/>
          </p:nvPr>
        </p:nvSpPr>
        <p:spPr/>
        <p:txBody>
          <a:bodyPr/>
          <a:lstStyle/>
          <a:p>
            <a:r>
              <a:rPr lang="en-US"/>
              <a:t>Wi gi wisrefi 100% na Gado</a:t>
            </a:r>
          </a:p>
        </p:txBody>
      </p:sp>
      <p:sp>
        <p:nvSpPr>
          <p:cNvPr id="748547" name="Rectangle 3"/>
          <p:cNvSpPr>
            <a:spLocks noGrp="1" noChangeArrowheads="1"/>
          </p:cNvSpPr>
          <p:nvPr>
            <p:ph type="body" idx="1"/>
          </p:nvPr>
        </p:nvSpPr>
        <p:spPr/>
        <p:txBody>
          <a:bodyPr/>
          <a:lstStyle/>
          <a:p>
            <a:r>
              <a:rPr lang="en-US" sz="2800"/>
              <a:t>Gado kan wroko doro wi foe blesi trawan – en dus begi de da sleutel foe wi libi</a:t>
            </a:r>
          </a:p>
          <a:p>
            <a:r>
              <a:rPr lang="en-US" sz="2800" b="1"/>
              <a:t>Jn. 14:12</a:t>
            </a:r>
            <a:r>
              <a:rPr lang="en-US" sz="2800"/>
              <a:t> </a:t>
            </a:r>
            <a:r>
              <a:rPr lang="en-US" sz="2800" b="1"/>
              <a:t>Troe, troe, Mi taki gi oen taki: Da soema disi bribi na Mi, da wroko disi Mi doe, a sa doe dem toe; en a sa doe moro bigi wroko leki disi, bikasi Mi de go na Mi Tata.</a:t>
            </a:r>
          </a:p>
          <a:p>
            <a:r>
              <a:rPr lang="en-US" sz="2800" b="1"/>
              <a:t>Wi de na ondro gnade, nanga da krakti foe Gado so noti de onmogelijk</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FDF1D9-2885-4684-8076-96BE0CB61D1E}"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F720282-ED49-461D-BC6C-8472384A9A74}" type="slidenum">
              <a:rPr lang="en-US"/>
              <a:pPr/>
              <a:t>51</a:t>
            </a:fld>
            <a:endParaRPr lang="en-US"/>
          </a:p>
        </p:txBody>
      </p:sp>
      <p:sp>
        <p:nvSpPr>
          <p:cNvPr id="750594" name="Rectangle 2"/>
          <p:cNvSpPr>
            <a:spLocks noGrp="1" noChangeArrowheads="1"/>
          </p:cNvSpPr>
          <p:nvPr>
            <p:ph type="title"/>
          </p:nvPr>
        </p:nvSpPr>
        <p:spPr/>
        <p:txBody>
          <a:bodyPr/>
          <a:lstStyle/>
          <a:p>
            <a:r>
              <a:rPr lang="en-US" dirty="0" smtClean="0"/>
              <a:t>Wan </a:t>
            </a:r>
            <a:r>
              <a:rPr lang="en-US" dirty="0" err="1" smtClean="0"/>
              <a:t>verschil</a:t>
            </a:r>
            <a:r>
              <a:rPr lang="en-US" dirty="0"/>
              <a:t> </a:t>
            </a:r>
            <a:r>
              <a:rPr lang="en-US" dirty="0" smtClean="0"/>
              <a:t>de…</a:t>
            </a:r>
            <a:endParaRPr lang="en-US" dirty="0"/>
          </a:p>
        </p:txBody>
      </p:sp>
      <p:sp>
        <p:nvSpPr>
          <p:cNvPr id="750595" name="Rectangle 3"/>
          <p:cNvSpPr>
            <a:spLocks noGrp="1" noChangeArrowheads="1"/>
          </p:cNvSpPr>
          <p:nvPr>
            <p:ph type="body" idx="1"/>
          </p:nvPr>
        </p:nvSpPr>
        <p:spPr>
          <a:xfrm>
            <a:off x="665109" y="2017713"/>
            <a:ext cx="8289979" cy="4114800"/>
          </a:xfrm>
        </p:spPr>
        <p:txBody>
          <a:bodyPr/>
          <a:lstStyle/>
          <a:p>
            <a:r>
              <a:rPr lang="en-US" b="1" dirty="0" err="1"/>
              <a:t>Wi</a:t>
            </a:r>
            <a:r>
              <a:rPr lang="en-US" b="1" dirty="0"/>
              <a:t> no </a:t>
            </a:r>
            <a:r>
              <a:rPr lang="en-US" b="1" dirty="0" err="1"/>
              <a:t>wroko</a:t>
            </a:r>
            <a:r>
              <a:rPr lang="en-US" b="1" dirty="0"/>
              <a:t> foe </a:t>
            </a:r>
            <a:r>
              <a:rPr lang="en-US" b="1" dirty="0" err="1"/>
              <a:t>Gado</a:t>
            </a:r>
            <a:r>
              <a:rPr lang="en-US" b="1" dirty="0"/>
              <a:t>, en </a:t>
            </a:r>
            <a:r>
              <a:rPr lang="en-US" b="1" dirty="0" err="1"/>
              <a:t>aksi</a:t>
            </a:r>
            <a:r>
              <a:rPr lang="en-US" b="1" dirty="0"/>
              <a:t> Hem  foe </a:t>
            </a:r>
            <a:r>
              <a:rPr lang="en-US" b="1" dirty="0" err="1"/>
              <a:t>blesi</a:t>
            </a:r>
            <a:r>
              <a:rPr lang="en-US" b="1" dirty="0"/>
              <a:t> </a:t>
            </a:r>
            <a:r>
              <a:rPr lang="en-US" b="1" dirty="0" err="1"/>
              <a:t>da</a:t>
            </a:r>
            <a:r>
              <a:rPr lang="en-US" b="1" dirty="0"/>
              <a:t> </a:t>
            </a:r>
            <a:r>
              <a:rPr lang="en-US" b="1" dirty="0" err="1"/>
              <a:t>wroko</a:t>
            </a:r>
            <a:r>
              <a:rPr lang="en-US" b="1" dirty="0"/>
              <a:t> </a:t>
            </a:r>
            <a:r>
              <a:rPr lang="en-US" b="1" dirty="0" err="1"/>
              <a:t>wi</a:t>
            </a:r>
            <a:r>
              <a:rPr lang="en-US" b="1" dirty="0"/>
              <a:t> doe </a:t>
            </a:r>
            <a:r>
              <a:rPr lang="en-US" b="1" dirty="0" err="1"/>
              <a:t>gi</a:t>
            </a:r>
            <a:r>
              <a:rPr lang="en-US" b="1" dirty="0"/>
              <a:t> Hem</a:t>
            </a:r>
          </a:p>
          <a:p>
            <a:r>
              <a:rPr lang="en-US" b="1" dirty="0" err="1"/>
              <a:t>Wi</a:t>
            </a:r>
            <a:r>
              <a:rPr lang="en-US" b="1" dirty="0"/>
              <a:t> </a:t>
            </a:r>
            <a:r>
              <a:rPr lang="en-US" b="1" dirty="0" err="1"/>
              <a:t>gi</a:t>
            </a:r>
            <a:r>
              <a:rPr lang="en-US" b="1" dirty="0"/>
              <a:t> Hem </a:t>
            </a:r>
            <a:r>
              <a:rPr lang="en-US" b="1" dirty="0" err="1"/>
              <a:t>fri</a:t>
            </a:r>
            <a:r>
              <a:rPr lang="en-US" b="1" dirty="0"/>
              <a:t> </a:t>
            </a:r>
            <a:r>
              <a:rPr lang="en-US" b="1" dirty="0" err="1"/>
              <a:t>pasi</a:t>
            </a:r>
            <a:r>
              <a:rPr lang="en-US" b="1" dirty="0"/>
              <a:t> foe doe Hem </a:t>
            </a:r>
            <a:r>
              <a:rPr lang="en-US" b="1" dirty="0" err="1"/>
              <a:t>wroko</a:t>
            </a:r>
            <a:r>
              <a:rPr lang="en-US" b="1" dirty="0"/>
              <a:t> </a:t>
            </a:r>
            <a:r>
              <a:rPr lang="en-US" b="1" dirty="0" err="1"/>
              <a:t>doro</a:t>
            </a:r>
            <a:r>
              <a:rPr lang="en-US" b="1" dirty="0"/>
              <a:t> </a:t>
            </a:r>
            <a:r>
              <a:rPr lang="en-US" b="1" dirty="0" err="1"/>
              <a:t>wi</a:t>
            </a:r>
            <a:r>
              <a:rPr lang="en-US" b="1" dirty="0"/>
              <a:t>.  </a:t>
            </a:r>
            <a:r>
              <a:rPr lang="en-US" b="1" dirty="0" err="1"/>
              <a:t>Wi</a:t>
            </a:r>
            <a:r>
              <a:rPr lang="en-US" b="1" dirty="0"/>
              <a:t> </a:t>
            </a:r>
            <a:r>
              <a:rPr lang="en-US" b="1" dirty="0" err="1"/>
              <a:t>kisi</a:t>
            </a:r>
            <a:r>
              <a:rPr lang="en-US" b="1" dirty="0"/>
              <a:t> </a:t>
            </a:r>
            <a:r>
              <a:rPr lang="en-US" b="1" dirty="0" err="1"/>
              <a:t>komopo</a:t>
            </a:r>
            <a:r>
              <a:rPr lang="en-US" b="1" dirty="0"/>
              <a:t> foe </a:t>
            </a:r>
            <a:r>
              <a:rPr lang="en-US" b="1" dirty="0" err="1"/>
              <a:t>da</a:t>
            </a:r>
            <a:r>
              <a:rPr lang="en-US" b="1" dirty="0"/>
              <a:t> Tata, en </a:t>
            </a:r>
            <a:r>
              <a:rPr lang="en-US" b="1" dirty="0" err="1"/>
              <a:t>gi</a:t>
            </a:r>
            <a:r>
              <a:rPr lang="en-US" b="1" dirty="0"/>
              <a:t> </a:t>
            </a:r>
            <a:r>
              <a:rPr lang="en-US" b="1" dirty="0" err="1"/>
              <a:t>na</a:t>
            </a:r>
            <a:r>
              <a:rPr lang="en-US" b="1" dirty="0"/>
              <a:t> </a:t>
            </a:r>
            <a:r>
              <a:rPr lang="en-US" b="1" dirty="0" err="1"/>
              <a:t>trawan</a:t>
            </a:r>
            <a:endParaRPr lang="en-US" b="1" dirty="0"/>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1ACF30-C3F8-4051-98F0-3B667E4E3325}"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6BAAA499-41B7-4ECF-BAC5-A5233E874765}" type="slidenum">
              <a:rPr lang="en-US"/>
              <a:pPr/>
              <a:t>52</a:t>
            </a:fld>
            <a:endParaRPr lang="en-US"/>
          </a:p>
        </p:txBody>
      </p:sp>
      <p:sp>
        <p:nvSpPr>
          <p:cNvPr id="752642" name="Rectangle 2"/>
          <p:cNvSpPr>
            <a:spLocks noGrp="1" noChangeArrowheads="1"/>
          </p:cNvSpPr>
          <p:nvPr>
            <p:ph type="title"/>
          </p:nvPr>
        </p:nvSpPr>
        <p:spPr/>
        <p:txBody>
          <a:bodyPr/>
          <a:lstStyle/>
          <a:p>
            <a:r>
              <a:rPr lang="en-US"/>
              <a:t>Mi Gado jere mi…</a:t>
            </a:r>
          </a:p>
        </p:txBody>
      </p:sp>
      <p:sp>
        <p:nvSpPr>
          <p:cNvPr id="752643" name="Rectangle 3"/>
          <p:cNvSpPr>
            <a:spLocks noGrp="1" noChangeArrowheads="1"/>
          </p:cNvSpPr>
          <p:nvPr>
            <p:ph type="body" idx="1"/>
          </p:nvPr>
        </p:nvSpPr>
        <p:spPr/>
        <p:txBody>
          <a:bodyPr/>
          <a:lstStyle/>
          <a:p>
            <a:pPr>
              <a:lnSpc>
                <a:spcPct val="90000"/>
              </a:lnSpc>
            </a:pPr>
            <a:r>
              <a:rPr lang="en-US" sz="2800" b="1" dirty="0"/>
              <a:t>Ps. 4:4 Ma </a:t>
            </a:r>
            <a:r>
              <a:rPr lang="en-US" sz="2800" b="1" dirty="0" err="1"/>
              <a:t>sabi</a:t>
            </a:r>
            <a:r>
              <a:rPr lang="en-US" sz="2800" b="1" dirty="0"/>
              <a:t> </a:t>
            </a:r>
            <a:r>
              <a:rPr lang="en-US" sz="2800" b="1" dirty="0" err="1"/>
              <a:t>dati</a:t>
            </a:r>
            <a:r>
              <a:rPr lang="en-US" sz="2800" b="1" dirty="0"/>
              <a:t> MASRA </a:t>
            </a:r>
            <a:r>
              <a:rPr lang="en-US" sz="2800" b="1" dirty="0" err="1"/>
              <a:t>ben</a:t>
            </a:r>
            <a:r>
              <a:rPr lang="en-US" sz="2800" b="1" dirty="0"/>
              <a:t> </a:t>
            </a:r>
            <a:r>
              <a:rPr lang="en-US" sz="2800" b="1" dirty="0" err="1"/>
              <a:t>seti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abi</a:t>
            </a:r>
            <a:r>
              <a:rPr lang="en-US" sz="2800" b="1" dirty="0"/>
              <a:t> </a:t>
            </a:r>
            <a:r>
              <a:rPr lang="en-US" sz="2800" b="1" dirty="0" err="1"/>
              <a:t>Gado-fasi</a:t>
            </a:r>
            <a:r>
              <a:rPr lang="en-US" sz="2800" b="1" dirty="0"/>
              <a:t> </a:t>
            </a:r>
            <a:r>
              <a:rPr lang="en-US" sz="2800" b="1" dirty="0" err="1"/>
              <a:t>aparti</a:t>
            </a:r>
            <a:r>
              <a:rPr lang="en-US" sz="2800" b="1" dirty="0"/>
              <a:t> </a:t>
            </a:r>
            <a:r>
              <a:rPr lang="en-US" sz="2800" b="1" dirty="0" err="1"/>
              <a:t>gi</a:t>
            </a:r>
            <a:r>
              <a:rPr lang="en-US" sz="2800" b="1" dirty="0"/>
              <a:t> </a:t>
            </a:r>
            <a:r>
              <a:rPr lang="en-US" sz="2800" b="1" dirty="0" err="1"/>
              <a:t>Hemsrefi</a:t>
            </a:r>
            <a:r>
              <a:rPr lang="en-US" sz="2800" b="1" dirty="0"/>
              <a:t>; </a:t>
            </a:r>
            <a:r>
              <a:rPr lang="en-US" sz="2800" b="1" dirty="0">
                <a:solidFill>
                  <a:schemeClr val="accent2"/>
                </a:solidFill>
              </a:rPr>
              <a:t>MASRA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a:t>
            </a:r>
            <a:r>
              <a:rPr lang="en-US" sz="2800" b="1" dirty="0" err="1">
                <a:solidFill>
                  <a:schemeClr val="accent2"/>
                </a:solidFill>
              </a:rPr>
              <a:t>te</a:t>
            </a:r>
            <a:r>
              <a:rPr lang="en-US" sz="2800" b="1" dirty="0">
                <a:solidFill>
                  <a:schemeClr val="accent2"/>
                </a:solidFill>
              </a:rPr>
              <a:t> mi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kari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Hem</a:t>
            </a:r>
            <a:r>
              <a:rPr lang="en-US" sz="2800" b="1" dirty="0"/>
              <a:t>.</a:t>
            </a:r>
          </a:p>
          <a:p>
            <a:pPr>
              <a:lnSpc>
                <a:spcPct val="90000"/>
              </a:lnSpc>
            </a:pPr>
            <a:r>
              <a:rPr lang="en-US" sz="2800" b="1" dirty="0"/>
              <a:t>Ps. 17:6 Mi </a:t>
            </a:r>
            <a:r>
              <a:rPr lang="en-US" sz="2800" b="1" dirty="0" err="1"/>
              <a:t>ben</a:t>
            </a:r>
            <a:r>
              <a:rPr lang="en-US" sz="2800" b="1" dirty="0"/>
              <a:t> </a:t>
            </a:r>
            <a:r>
              <a:rPr lang="en-US" sz="2800" b="1" dirty="0" err="1"/>
              <a:t>kari</a:t>
            </a:r>
            <a:r>
              <a:rPr lang="en-US" sz="2800" b="1" dirty="0"/>
              <a:t> </a:t>
            </a:r>
            <a:r>
              <a:rPr lang="en-US" sz="2800" b="1" dirty="0" err="1"/>
              <a:t>na</a:t>
            </a:r>
            <a:r>
              <a:rPr lang="en-US" sz="2800" b="1" dirty="0"/>
              <a:t> Joe, </a:t>
            </a:r>
            <a:r>
              <a:rPr lang="en-US" sz="2800" b="1" dirty="0" err="1">
                <a:solidFill>
                  <a:schemeClr val="accent2"/>
                </a:solidFill>
              </a:rPr>
              <a:t>bikasi</a:t>
            </a:r>
            <a:r>
              <a:rPr lang="en-US" sz="2800" b="1" dirty="0">
                <a:solidFill>
                  <a:schemeClr val="accent2"/>
                </a:solidFill>
              </a:rPr>
              <a:t> Joe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mi, O </a:t>
            </a:r>
            <a:r>
              <a:rPr lang="en-US" sz="2800" b="1" dirty="0" err="1">
                <a:solidFill>
                  <a:schemeClr val="accent2"/>
                </a:solidFill>
              </a:rPr>
              <a:t>Gado</a:t>
            </a:r>
            <a:r>
              <a:rPr lang="en-US" sz="2800" b="1" dirty="0"/>
              <a:t>; </a:t>
            </a:r>
            <a:r>
              <a:rPr lang="en-US" sz="2800" b="1" dirty="0" err="1"/>
              <a:t>beni</a:t>
            </a:r>
            <a:r>
              <a:rPr lang="en-US" sz="2800" b="1" dirty="0"/>
              <a:t> Joe </a:t>
            </a:r>
            <a:r>
              <a:rPr lang="en-US" sz="2800" b="1" dirty="0" err="1"/>
              <a:t>jesi</a:t>
            </a:r>
            <a:r>
              <a:rPr lang="en-US" sz="2800" b="1" dirty="0"/>
              <a:t> </a:t>
            </a:r>
            <a:r>
              <a:rPr lang="en-US" sz="2800" b="1" dirty="0" err="1"/>
              <a:t>na</a:t>
            </a:r>
            <a:r>
              <a:rPr lang="en-US" sz="2800" b="1" dirty="0"/>
              <a:t> mi, en </a:t>
            </a:r>
            <a:r>
              <a:rPr lang="en-US" sz="2800" b="1" dirty="0" err="1"/>
              <a:t>jere</a:t>
            </a:r>
            <a:r>
              <a:rPr lang="en-US" sz="2800" b="1" dirty="0"/>
              <a:t> san mi </a:t>
            </a:r>
            <a:r>
              <a:rPr lang="en-US" sz="2800" b="1" dirty="0" err="1"/>
              <a:t>taki</a:t>
            </a:r>
            <a:r>
              <a:rPr lang="en-US" sz="2800" b="1" dirty="0"/>
              <a:t>.</a:t>
            </a:r>
          </a:p>
          <a:p>
            <a:pPr>
              <a:lnSpc>
                <a:spcPct val="90000"/>
              </a:lnSpc>
            </a:pPr>
            <a:r>
              <a:rPr lang="en-US" sz="2800" b="1" dirty="0" err="1"/>
              <a:t>Micha</a:t>
            </a:r>
            <a:r>
              <a:rPr lang="en-US" sz="2800" b="1" dirty="0"/>
              <a:t> </a:t>
            </a:r>
            <a:r>
              <a:rPr lang="en-US" sz="2800" b="1" dirty="0" smtClean="0"/>
              <a:t>7:7 Foe </a:t>
            </a:r>
            <a:r>
              <a:rPr lang="en-US" sz="2800" b="1" dirty="0" err="1"/>
              <a:t>dat'ede</a:t>
            </a:r>
            <a:r>
              <a:rPr lang="en-US" sz="2800" b="1" dirty="0"/>
              <a:t> mi </a:t>
            </a:r>
            <a:r>
              <a:rPr lang="en-US" sz="2800" b="1" dirty="0" err="1"/>
              <a:t>sa</a:t>
            </a:r>
            <a:r>
              <a:rPr lang="en-US" sz="2800" b="1" dirty="0"/>
              <a:t> </a:t>
            </a:r>
            <a:r>
              <a:rPr lang="en-US" sz="2800" b="1" dirty="0" err="1"/>
              <a:t>loekoe</a:t>
            </a:r>
            <a:r>
              <a:rPr lang="en-US" sz="2800" b="1" dirty="0"/>
              <a:t> </a:t>
            </a:r>
            <a:r>
              <a:rPr lang="en-US" sz="2800" b="1" dirty="0" err="1"/>
              <a:t>na</a:t>
            </a:r>
            <a:r>
              <a:rPr lang="en-US" sz="2800" b="1" dirty="0"/>
              <a:t> MASRA; mi </a:t>
            </a:r>
            <a:r>
              <a:rPr lang="en-US" sz="2800" b="1" dirty="0" err="1"/>
              <a:t>sa</a:t>
            </a:r>
            <a:r>
              <a:rPr lang="en-US" sz="2800" b="1" dirty="0"/>
              <a:t> </a:t>
            </a:r>
            <a:r>
              <a:rPr lang="en-US" sz="2800" b="1" dirty="0" err="1"/>
              <a:t>wakti</a:t>
            </a:r>
            <a:r>
              <a:rPr lang="en-US" sz="2800" b="1" dirty="0"/>
              <a:t> foe </a:t>
            </a:r>
            <a:r>
              <a:rPr lang="en-US" sz="2800" b="1" dirty="0" err="1"/>
              <a:t>da</a:t>
            </a:r>
            <a:r>
              <a:rPr lang="en-US" sz="2800" b="1" dirty="0"/>
              <a:t> </a:t>
            </a:r>
            <a:r>
              <a:rPr lang="en-US" sz="2800" b="1" dirty="0" err="1"/>
              <a:t>Gado</a:t>
            </a:r>
            <a:r>
              <a:rPr lang="en-US" sz="2800" b="1" dirty="0"/>
              <a:t> foe mi </a:t>
            </a:r>
            <a:r>
              <a:rPr lang="en-US" sz="2800" b="1" dirty="0" err="1"/>
              <a:t>verloesoe</a:t>
            </a:r>
            <a:r>
              <a:rPr lang="en-US" sz="2800" b="1" dirty="0"/>
              <a:t>; </a:t>
            </a:r>
            <a:r>
              <a:rPr lang="en-US" sz="2800" b="1" dirty="0">
                <a:solidFill>
                  <a:schemeClr val="accent2"/>
                </a:solidFill>
              </a:rPr>
              <a:t>mi </a:t>
            </a:r>
            <a:r>
              <a:rPr lang="en-US" sz="2800" b="1" dirty="0" err="1">
                <a:solidFill>
                  <a:schemeClr val="accent2"/>
                </a:solidFill>
              </a:rPr>
              <a:t>Gado</a:t>
            </a:r>
            <a:r>
              <a:rPr lang="en-US" sz="2800" b="1" dirty="0">
                <a:solidFill>
                  <a:schemeClr val="accent2"/>
                </a:solidFill>
              </a:rPr>
              <a:t> </a:t>
            </a:r>
            <a:r>
              <a:rPr lang="en-US" sz="2800" b="1" dirty="0" err="1">
                <a:solidFill>
                  <a:schemeClr val="accent2"/>
                </a:solidFill>
              </a:rPr>
              <a:t>sa</a:t>
            </a:r>
            <a:r>
              <a:rPr lang="en-US" sz="2800" b="1" dirty="0">
                <a:solidFill>
                  <a:schemeClr val="accent2"/>
                </a:solidFill>
              </a:rPr>
              <a:t> </a:t>
            </a:r>
            <a:r>
              <a:rPr lang="en-US" sz="2800" b="1" dirty="0" err="1">
                <a:solidFill>
                  <a:schemeClr val="accent2"/>
                </a:solidFill>
              </a:rPr>
              <a:t>jere</a:t>
            </a:r>
            <a:r>
              <a:rPr lang="en-US" sz="2800" b="1" dirty="0">
                <a:solidFill>
                  <a:schemeClr val="accent2"/>
                </a:solidFill>
              </a:rPr>
              <a:t> mi</a:t>
            </a:r>
            <a:r>
              <a:rPr lang="en-US" sz="2800" b="1" dirty="0"/>
              <a:t>.</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E9AE0C0-7584-4CCB-BB76-E6A883B88507}"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7796D4B8-C77B-44ED-A600-40D409F86046}" type="slidenum">
              <a:rPr lang="en-US"/>
              <a:pPr/>
              <a:t>53</a:t>
            </a:fld>
            <a:endParaRPr lang="en-US"/>
          </a:p>
        </p:txBody>
      </p:sp>
      <p:sp>
        <p:nvSpPr>
          <p:cNvPr id="754690" name="Rectangle 2"/>
          <p:cNvSpPr>
            <a:spLocks noGrp="1" noChangeArrowheads="1"/>
          </p:cNvSpPr>
          <p:nvPr>
            <p:ph type="title"/>
          </p:nvPr>
        </p:nvSpPr>
        <p:spPr/>
        <p:txBody>
          <a:bodyPr/>
          <a:lstStyle/>
          <a:p>
            <a:r>
              <a:rPr lang="en-US"/>
              <a:t>Mi Gado jere mi!</a:t>
            </a:r>
          </a:p>
        </p:txBody>
      </p:sp>
      <p:sp>
        <p:nvSpPr>
          <p:cNvPr id="754691" name="Rectangle 3"/>
          <p:cNvSpPr>
            <a:spLocks noGrp="1" noChangeArrowheads="1"/>
          </p:cNvSpPr>
          <p:nvPr>
            <p:ph type="body" idx="1"/>
          </p:nvPr>
        </p:nvSpPr>
        <p:spPr/>
        <p:txBody>
          <a:bodyPr/>
          <a:lstStyle/>
          <a:p>
            <a:pPr>
              <a:lnSpc>
                <a:spcPct val="90000"/>
              </a:lnSpc>
            </a:pPr>
            <a:r>
              <a:rPr lang="en-US"/>
              <a:t>Wi sabi zeker.  Jezus wakti wi na ini hemel; Gado lobi foe piki wi begi.  Dus meki wi teki tem foe sabi dati Gado de aanwezig en A arki</a:t>
            </a:r>
          </a:p>
          <a:p>
            <a:pPr>
              <a:lnSpc>
                <a:spcPct val="90000"/>
              </a:lnSpc>
            </a:pPr>
            <a:r>
              <a:rPr lang="en-US"/>
              <a:t>Jezus begi gi wi</a:t>
            </a:r>
          </a:p>
          <a:p>
            <a:pPr>
              <a:lnSpc>
                <a:spcPct val="90000"/>
              </a:lnSpc>
            </a:pPr>
            <a:r>
              <a:rPr lang="en-US"/>
              <a:t>Da Santa Jeje seni wi begi go na hemel</a:t>
            </a:r>
          </a:p>
          <a:p>
            <a:pPr>
              <a:lnSpc>
                <a:spcPct val="90000"/>
              </a:lnSpc>
            </a:pPr>
            <a:r>
              <a:rPr lang="en-US"/>
              <a:t>Wi abi bigi frantwoortoe foe begi</a:t>
            </a:r>
          </a:p>
          <a:p>
            <a:pPr>
              <a:lnSpc>
                <a:spcPct val="90000"/>
              </a:lnSpc>
            </a:pPr>
            <a:r>
              <a:rPr lang="en-US"/>
              <a:t>Foeroe begi, foeroe krakti</a:t>
            </a: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855210-4081-4B23-B308-2DE1B662C72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5C0BE1A7-D49A-4AC0-9B04-01568883E65B}" type="slidenum">
              <a:rPr lang="en-US"/>
              <a:pPr/>
              <a:t>54</a:t>
            </a:fld>
            <a:endParaRPr lang="en-US"/>
          </a:p>
        </p:txBody>
      </p:sp>
      <p:sp>
        <p:nvSpPr>
          <p:cNvPr id="756738" name="Rectangle 2"/>
          <p:cNvSpPr>
            <a:spLocks noGrp="1" noChangeArrowheads="1"/>
          </p:cNvSpPr>
          <p:nvPr>
            <p:ph type="title"/>
          </p:nvPr>
        </p:nvSpPr>
        <p:spPr/>
        <p:txBody>
          <a:bodyPr/>
          <a:lstStyle/>
          <a:p>
            <a:r>
              <a:rPr lang="en-US"/>
              <a:t>Paulus – wan boen voorbeeld</a:t>
            </a:r>
          </a:p>
        </p:txBody>
      </p:sp>
      <p:sp>
        <p:nvSpPr>
          <p:cNvPr id="756739" name="Rectangle 3"/>
          <p:cNvSpPr>
            <a:spLocks noGrp="1" noChangeArrowheads="1"/>
          </p:cNvSpPr>
          <p:nvPr>
            <p:ph type="body" idx="1"/>
          </p:nvPr>
        </p:nvSpPr>
        <p:spPr/>
        <p:txBody>
          <a:bodyPr/>
          <a:lstStyle/>
          <a:p>
            <a:pPr>
              <a:lnSpc>
                <a:spcPct val="90000"/>
              </a:lnSpc>
            </a:pPr>
            <a:r>
              <a:rPr lang="en-US"/>
              <a:t>Paulus: Loekoe, a begi – Tori 9:11  </a:t>
            </a:r>
          </a:p>
          <a:p>
            <a:pPr>
              <a:lnSpc>
                <a:spcPct val="90000"/>
              </a:lnSpc>
            </a:pPr>
            <a:r>
              <a:rPr lang="en-US"/>
              <a:t>A ben verwakti da krakti foe Gado na tapoe hem wroko en na ini hem wroko</a:t>
            </a:r>
          </a:p>
          <a:p>
            <a:pPr>
              <a:lnSpc>
                <a:spcPct val="90000"/>
              </a:lnSpc>
            </a:pPr>
            <a:r>
              <a:rPr lang="en-US"/>
              <a:t>A ben begi alatem &amp; dorodoro</a:t>
            </a:r>
          </a:p>
          <a:p>
            <a:pPr>
              <a:lnSpc>
                <a:spcPct val="90000"/>
              </a:lnSpc>
            </a:pPr>
            <a:r>
              <a:rPr lang="en-US"/>
              <a:t>Efesi 1 – a aksi foe dem froestan &amp; ervaar da krakti en erfenis na ini Kristus</a:t>
            </a:r>
          </a:p>
          <a:p>
            <a:pPr>
              <a:lnSpc>
                <a:spcPct val="90000"/>
              </a:lnSpc>
            </a:pPr>
            <a:r>
              <a:rPr lang="en-US"/>
              <a:t>Efesi 3 – a aksi foe dem kisi krakti en si Kristus lobi na dem ini</a:t>
            </a: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670DB5-CA51-40B7-9302-CC6F9E0E1C5D}"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070B184-9995-4320-BF7B-0A46193D0A26}" type="slidenum">
              <a:rPr lang="en-US"/>
              <a:pPr/>
              <a:t>55</a:t>
            </a:fld>
            <a:endParaRPr lang="en-US" dirty="0"/>
          </a:p>
        </p:txBody>
      </p:sp>
      <p:sp>
        <p:nvSpPr>
          <p:cNvPr id="758786" name="Rectangle 2"/>
          <p:cNvSpPr>
            <a:spLocks noGrp="1" noChangeArrowheads="1"/>
          </p:cNvSpPr>
          <p:nvPr>
            <p:ph type="title"/>
          </p:nvPr>
        </p:nvSpPr>
        <p:spPr/>
        <p:txBody>
          <a:bodyPr/>
          <a:lstStyle/>
          <a:p>
            <a:r>
              <a:rPr lang="en-US"/>
              <a:t>Paul ben aksi trawan foe begi gi hem</a:t>
            </a:r>
          </a:p>
        </p:txBody>
      </p:sp>
      <p:sp>
        <p:nvSpPr>
          <p:cNvPr id="758787" name="Rectangle 3"/>
          <p:cNvSpPr>
            <a:spLocks noGrp="1" noChangeArrowheads="1"/>
          </p:cNvSpPr>
          <p:nvPr>
            <p:ph type="body" idx="1"/>
          </p:nvPr>
        </p:nvSpPr>
        <p:spPr/>
        <p:txBody>
          <a:bodyPr/>
          <a:lstStyle/>
          <a:p>
            <a:r>
              <a:rPr lang="en-US" dirty="0"/>
              <a:t>A </a:t>
            </a:r>
            <a:r>
              <a:rPr lang="en-US" dirty="0" err="1"/>
              <a:t>ben</a:t>
            </a:r>
            <a:r>
              <a:rPr lang="en-US" dirty="0"/>
              <a:t> </a:t>
            </a:r>
            <a:r>
              <a:rPr lang="en-US" dirty="0" err="1"/>
              <a:t>abi</a:t>
            </a:r>
            <a:r>
              <a:rPr lang="en-US" dirty="0"/>
              <a:t> </a:t>
            </a:r>
            <a:r>
              <a:rPr lang="en-US" dirty="0" err="1"/>
              <a:t>gnade</a:t>
            </a:r>
            <a:r>
              <a:rPr lang="en-US" dirty="0"/>
              <a:t> </a:t>
            </a:r>
            <a:r>
              <a:rPr lang="en-US" dirty="0" err="1"/>
              <a:t>fanowdoe</a:t>
            </a:r>
            <a:r>
              <a:rPr lang="en-US" dirty="0"/>
              <a:t> </a:t>
            </a:r>
            <a:r>
              <a:rPr lang="en-US" dirty="0" err="1"/>
              <a:t>momenti</a:t>
            </a:r>
            <a:r>
              <a:rPr lang="en-US" dirty="0"/>
              <a:t> foe </a:t>
            </a:r>
            <a:r>
              <a:rPr lang="en-US" dirty="0" err="1"/>
              <a:t>momenti</a:t>
            </a:r>
            <a:endParaRPr lang="en-US" dirty="0"/>
          </a:p>
          <a:p>
            <a:r>
              <a:rPr lang="en-US" dirty="0"/>
              <a:t>Apostolic </a:t>
            </a:r>
            <a:r>
              <a:rPr lang="en-US" dirty="0" err="1"/>
              <a:t>begi</a:t>
            </a:r>
            <a:r>
              <a:rPr lang="en-US" dirty="0"/>
              <a:t> – </a:t>
            </a:r>
            <a:r>
              <a:rPr lang="en-US" dirty="0" err="1"/>
              <a:t>da</a:t>
            </a:r>
            <a:r>
              <a:rPr lang="en-US" dirty="0"/>
              <a:t> </a:t>
            </a:r>
            <a:r>
              <a:rPr lang="en-US" dirty="0" err="1"/>
              <a:t>Jeje</a:t>
            </a:r>
            <a:r>
              <a:rPr lang="en-US" dirty="0"/>
              <a:t> foe </a:t>
            </a:r>
            <a:r>
              <a:rPr lang="en-US" dirty="0" err="1"/>
              <a:t>hemel</a:t>
            </a:r>
            <a:r>
              <a:rPr lang="en-US" dirty="0"/>
              <a:t> tai </a:t>
            </a:r>
            <a:r>
              <a:rPr lang="en-US" dirty="0" err="1"/>
              <a:t>nanga</a:t>
            </a:r>
            <a:r>
              <a:rPr lang="en-US" dirty="0"/>
              <a:t> </a:t>
            </a:r>
            <a:r>
              <a:rPr lang="en-US" dirty="0" err="1"/>
              <a:t>da</a:t>
            </a:r>
            <a:r>
              <a:rPr lang="en-US" dirty="0"/>
              <a:t> </a:t>
            </a:r>
            <a:r>
              <a:rPr lang="en-US" dirty="0" err="1"/>
              <a:t>begi</a:t>
            </a:r>
            <a:r>
              <a:rPr lang="en-US" dirty="0"/>
              <a:t> </a:t>
            </a:r>
            <a:r>
              <a:rPr lang="en-US" dirty="0" err="1"/>
              <a:t>na</a:t>
            </a:r>
            <a:r>
              <a:rPr lang="en-US" dirty="0"/>
              <a:t>  </a:t>
            </a:r>
            <a:r>
              <a:rPr lang="en-US" dirty="0" err="1"/>
              <a:t>grontapoe</a:t>
            </a:r>
            <a:endParaRPr lang="en-US" dirty="0"/>
          </a:p>
          <a:p>
            <a:r>
              <a:rPr lang="en-US" b="1" dirty="0" err="1">
                <a:solidFill>
                  <a:schemeClr val="accent2"/>
                </a:solidFill>
              </a:rPr>
              <a:t>Da</a:t>
            </a:r>
            <a:r>
              <a:rPr lang="en-US" b="1" dirty="0">
                <a:solidFill>
                  <a:schemeClr val="accent2"/>
                </a:solidFill>
              </a:rPr>
              <a:t> </a:t>
            </a:r>
            <a:r>
              <a:rPr lang="en-US" b="1" dirty="0" err="1">
                <a:solidFill>
                  <a:schemeClr val="accent2"/>
                </a:solidFill>
              </a:rPr>
              <a:t>grani</a:t>
            </a:r>
            <a:r>
              <a:rPr lang="en-US" b="1" dirty="0">
                <a:solidFill>
                  <a:schemeClr val="accent2"/>
                </a:solidFill>
              </a:rPr>
              <a:t> </a:t>
            </a:r>
            <a:r>
              <a:rPr lang="en-US" b="1" dirty="0" err="1">
                <a:solidFill>
                  <a:schemeClr val="accent2"/>
                </a:solidFill>
              </a:rPr>
              <a:t>wroko</a:t>
            </a:r>
            <a:r>
              <a:rPr lang="en-US" b="1" dirty="0">
                <a:solidFill>
                  <a:schemeClr val="accent2"/>
                </a:solidFill>
              </a:rPr>
              <a:t> foe </a:t>
            </a:r>
            <a:r>
              <a:rPr lang="en-US" b="1" dirty="0" err="1">
                <a:solidFill>
                  <a:schemeClr val="accent2"/>
                </a:solidFill>
              </a:rPr>
              <a:t>Jezus</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solidFill>
                  <a:schemeClr val="accent2"/>
                </a:solidFill>
              </a:rPr>
              <a:t> </a:t>
            </a:r>
            <a:r>
              <a:rPr lang="en-US" b="1" dirty="0" err="1">
                <a:solidFill>
                  <a:schemeClr val="accent2"/>
                </a:solidFill>
              </a:rPr>
              <a:t>hemel</a:t>
            </a:r>
            <a:r>
              <a:rPr lang="en-US" b="1" dirty="0">
                <a:solidFill>
                  <a:schemeClr val="accent2"/>
                </a:solidFill>
              </a:rPr>
              <a:t> de foe </a:t>
            </a:r>
            <a:r>
              <a:rPr lang="en-US" b="1" dirty="0" err="1">
                <a:solidFill>
                  <a:schemeClr val="accent2"/>
                </a:solidFill>
              </a:rPr>
              <a:t>begi</a:t>
            </a:r>
            <a:r>
              <a:rPr lang="en-US" b="1" dirty="0">
                <a:solidFill>
                  <a:schemeClr val="accent2"/>
                </a:solidFill>
              </a:rPr>
              <a:t>.  En </a:t>
            </a:r>
            <a:r>
              <a:rPr lang="en-US" b="1" dirty="0" err="1">
                <a:solidFill>
                  <a:schemeClr val="accent2"/>
                </a:solidFill>
              </a:rPr>
              <a:t>da</a:t>
            </a:r>
            <a:r>
              <a:rPr lang="en-US" b="1" dirty="0">
                <a:solidFill>
                  <a:schemeClr val="accent2"/>
                </a:solidFill>
              </a:rPr>
              <a:t> </a:t>
            </a:r>
            <a:r>
              <a:rPr lang="en-US" b="1" dirty="0" err="1">
                <a:solidFill>
                  <a:schemeClr val="accent2"/>
                </a:solidFill>
              </a:rPr>
              <a:t>grani</a:t>
            </a:r>
            <a:r>
              <a:rPr lang="en-US" b="1" dirty="0">
                <a:solidFill>
                  <a:schemeClr val="accent2"/>
                </a:solidFill>
              </a:rPr>
              <a:t> </a:t>
            </a:r>
            <a:r>
              <a:rPr lang="en-US" b="1" dirty="0" err="1">
                <a:solidFill>
                  <a:schemeClr val="accent2"/>
                </a:solidFill>
              </a:rPr>
              <a:t>wroko</a:t>
            </a:r>
            <a:r>
              <a:rPr lang="en-US" b="1" dirty="0">
                <a:solidFill>
                  <a:schemeClr val="accent2"/>
                </a:solidFill>
              </a:rPr>
              <a:t> foe Hem  </a:t>
            </a:r>
            <a:r>
              <a:rPr lang="en-US" b="1" dirty="0" err="1">
                <a:solidFill>
                  <a:schemeClr val="accent2"/>
                </a:solidFill>
              </a:rPr>
              <a:t>discipel</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grontapoe</a:t>
            </a:r>
            <a:r>
              <a:rPr lang="en-US" b="1" dirty="0">
                <a:solidFill>
                  <a:schemeClr val="accent2"/>
                </a:solidFill>
              </a:rPr>
              <a:t> de foe </a:t>
            </a:r>
            <a:r>
              <a:rPr lang="en-US" b="1" dirty="0" err="1">
                <a:solidFill>
                  <a:schemeClr val="accent2"/>
                </a:solidFill>
              </a:rPr>
              <a:t>begi</a:t>
            </a:r>
            <a:endParaRPr lang="en-US" b="1" dirty="0">
              <a:solidFill>
                <a:schemeClr val="accent2"/>
              </a:solidFill>
            </a:endParaRP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394633D-D242-45C5-89EB-8050F8EBBF21}"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7EDEE4E9-1852-464D-AFCC-DFBE2628E344}" type="slidenum">
              <a:rPr lang="en-US"/>
              <a:pPr/>
              <a:t>56</a:t>
            </a:fld>
            <a:endParaRPr lang="en-US"/>
          </a:p>
        </p:txBody>
      </p:sp>
      <p:sp>
        <p:nvSpPr>
          <p:cNvPr id="760834" name="Rectangle 2"/>
          <p:cNvSpPr>
            <a:spLocks noGrp="1" noChangeArrowheads="1"/>
          </p:cNvSpPr>
          <p:nvPr>
            <p:ph type="title"/>
          </p:nvPr>
        </p:nvSpPr>
        <p:spPr/>
        <p:txBody>
          <a:bodyPr/>
          <a:lstStyle/>
          <a:p>
            <a:r>
              <a:rPr lang="en-US"/>
              <a:t>Gado soekoe begi wrokoman</a:t>
            </a:r>
          </a:p>
        </p:txBody>
      </p:sp>
      <p:sp>
        <p:nvSpPr>
          <p:cNvPr id="760835" name="Rectangle 3"/>
          <p:cNvSpPr>
            <a:spLocks noGrp="1" noChangeArrowheads="1"/>
          </p:cNvSpPr>
          <p:nvPr>
            <p:ph type="body" idx="1"/>
          </p:nvPr>
        </p:nvSpPr>
        <p:spPr/>
        <p:txBody>
          <a:bodyPr/>
          <a:lstStyle/>
          <a:p>
            <a:r>
              <a:rPr lang="en-US" b="1" dirty="0" err="1"/>
              <a:t>Jes</a:t>
            </a:r>
            <a:r>
              <a:rPr lang="en-US" b="1" dirty="0"/>
              <a:t>. 59:16 En A </a:t>
            </a:r>
            <a:r>
              <a:rPr lang="en-US" b="1" dirty="0" err="1"/>
              <a:t>ben</a:t>
            </a:r>
            <a:r>
              <a:rPr lang="en-US" b="1" dirty="0"/>
              <a:t> </a:t>
            </a:r>
            <a:r>
              <a:rPr lang="en-US" b="1" dirty="0" err="1"/>
              <a:t>si</a:t>
            </a:r>
            <a:r>
              <a:rPr lang="en-US" b="1" dirty="0"/>
              <a:t> </a:t>
            </a:r>
            <a:r>
              <a:rPr lang="en-US" b="1" dirty="0" err="1"/>
              <a:t>dati</a:t>
            </a:r>
            <a:r>
              <a:rPr lang="en-US" b="1" dirty="0"/>
              <a:t> no wan </a:t>
            </a:r>
            <a:r>
              <a:rPr lang="en-US" b="1" dirty="0" err="1"/>
              <a:t>soema</a:t>
            </a:r>
            <a:r>
              <a:rPr lang="en-US" b="1" dirty="0"/>
              <a:t> </a:t>
            </a:r>
            <a:r>
              <a:rPr lang="en-US" b="1" dirty="0" err="1"/>
              <a:t>ben</a:t>
            </a:r>
            <a:r>
              <a:rPr lang="en-US" b="1" dirty="0"/>
              <a:t> de, </a:t>
            </a:r>
            <a:r>
              <a:rPr lang="en-US" b="1" dirty="0">
                <a:solidFill>
                  <a:schemeClr val="accent2"/>
                </a:solidFill>
              </a:rPr>
              <a:t>en A </a:t>
            </a:r>
            <a:r>
              <a:rPr lang="en-US" b="1" dirty="0" err="1">
                <a:solidFill>
                  <a:schemeClr val="accent2"/>
                </a:solidFill>
              </a:rPr>
              <a:t>ben</a:t>
            </a:r>
            <a:r>
              <a:rPr lang="en-US" b="1" dirty="0">
                <a:solidFill>
                  <a:schemeClr val="accent2"/>
                </a:solidFill>
              </a:rPr>
              <a:t> </a:t>
            </a:r>
            <a:r>
              <a:rPr lang="en-US" b="1" dirty="0" err="1" smtClean="0">
                <a:solidFill>
                  <a:schemeClr val="accent2"/>
                </a:solidFill>
              </a:rPr>
              <a:t>verwon-droe</a:t>
            </a:r>
            <a:r>
              <a:rPr lang="en-US" b="1" dirty="0" smtClean="0">
                <a:solidFill>
                  <a:schemeClr val="accent2"/>
                </a:solidFill>
              </a:rPr>
              <a:t> </a:t>
            </a:r>
            <a:r>
              <a:rPr lang="en-US" b="1" dirty="0" err="1">
                <a:solidFill>
                  <a:schemeClr val="accent2"/>
                </a:solidFill>
              </a:rPr>
              <a:t>dati</a:t>
            </a:r>
            <a:r>
              <a:rPr lang="en-US" b="1" dirty="0">
                <a:solidFill>
                  <a:schemeClr val="accent2"/>
                </a:solidFill>
              </a:rPr>
              <a:t> no wan </a:t>
            </a:r>
            <a:r>
              <a:rPr lang="en-US" b="1" dirty="0" err="1">
                <a:solidFill>
                  <a:schemeClr val="accent2"/>
                </a:solidFill>
              </a:rPr>
              <a:t>soema</a:t>
            </a:r>
            <a:r>
              <a:rPr lang="en-US" b="1" dirty="0">
                <a:solidFill>
                  <a:schemeClr val="accent2"/>
                </a:solidFill>
              </a:rPr>
              <a:t> </a:t>
            </a:r>
            <a:r>
              <a:rPr lang="en-US" b="1" dirty="0" err="1">
                <a:solidFill>
                  <a:schemeClr val="accent2"/>
                </a:solidFill>
              </a:rPr>
              <a:t>ben</a:t>
            </a:r>
            <a:r>
              <a:rPr lang="en-US" b="1" dirty="0">
                <a:solidFill>
                  <a:schemeClr val="accent2"/>
                </a:solidFill>
              </a:rPr>
              <a:t> de foe </a:t>
            </a:r>
            <a:r>
              <a:rPr lang="en-US" b="1" dirty="0" err="1">
                <a:solidFill>
                  <a:schemeClr val="accent2"/>
                </a:solidFill>
              </a:rPr>
              <a:t>begi</a:t>
            </a:r>
            <a:r>
              <a:rPr lang="en-US" b="1" dirty="0">
                <a:solidFill>
                  <a:schemeClr val="accent2"/>
                </a:solidFill>
              </a:rPr>
              <a:t> </a:t>
            </a:r>
            <a:r>
              <a:rPr lang="en-US" b="1" dirty="0" err="1">
                <a:solidFill>
                  <a:schemeClr val="accent2"/>
                </a:solidFill>
              </a:rPr>
              <a:t>gi</a:t>
            </a:r>
            <a:r>
              <a:rPr lang="en-US" b="1" dirty="0">
                <a:solidFill>
                  <a:schemeClr val="accent2"/>
                </a:solidFill>
              </a:rPr>
              <a:t> </a:t>
            </a:r>
            <a:r>
              <a:rPr lang="en-US" b="1" dirty="0" err="1">
                <a:solidFill>
                  <a:schemeClr val="accent2"/>
                </a:solidFill>
              </a:rPr>
              <a:t>dem</a:t>
            </a:r>
            <a:r>
              <a:rPr lang="en-US" b="1" dirty="0"/>
              <a:t>; foe </a:t>
            </a:r>
            <a:r>
              <a:rPr lang="en-US" b="1" dirty="0" err="1"/>
              <a:t>dat'ede</a:t>
            </a:r>
            <a:r>
              <a:rPr lang="en-US" b="1" dirty="0"/>
              <a:t> Hem </a:t>
            </a:r>
            <a:r>
              <a:rPr lang="en-US" b="1" dirty="0" err="1"/>
              <a:t>anoe</a:t>
            </a:r>
            <a:r>
              <a:rPr lang="en-US" b="1" dirty="0"/>
              <a:t> </a:t>
            </a:r>
            <a:r>
              <a:rPr lang="en-US" b="1" dirty="0" err="1"/>
              <a:t>ben</a:t>
            </a:r>
            <a:r>
              <a:rPr lang="en-US" b="1" dirty="0"/>
              <a:t> </a:t>
            </a:r>
            <a:r>
              <a:rPr lang="en-US" b="1" dirty="0" err="1"/>
              <a:t>tjari</a:t>
            </a:r>
            <a:r>
              <a:rPr lang="en-US" b="1" dirty="0"/>
              <a:t> </a:t>
            </a:r>
            <a:r>
              <a:rPr lang="en-US" b="1" dirty="0" err="1"/>
              <a:t>verloesoe</a:t>
            </a:r>
            <a:r>
              <a:rPr lang="en-US" b="1" dirty="0"/>
              <a:t> </a:t>
            </a:r>
            <a:r>
              <a:rPr lang="en-US" b="1" dirty="0" err="1"/>
              <a:t>na</a:t>
            </a:r>
            <a:r>
              <a:rPr lang="en-US" b="1" dirty="0"/>
              <a:t> Hem, en Hem </a:t>
            </a:r>
            <a:r>
              <a:rPr lang="en-US" b="1" dirty="0" err="1"/>
              <a:t>gerechtigheid</a:t>
            </a:r>
            <a:r>
              <a:rPr lang="en-US" b="1" dirty="0"/>
              <a:t> </a:t>
            </a:r>
            <a:r>
              <a:rPr lang="en-US" b="1" dirty="0" err="1"/>
              <a:t>ben</a:t>
            </a:r>
            <a:r>
              <a:rPr lang="en-US" b="1" dirty="0"/>
              <a:t> </a:t>
            </a:r>
            <a:r>
              <a:rPr lang="en-US" b="1" dirty="0" err="1"/>
              <a:t>jepi</a:t>
            </a:r>
            <a:r>
              <a:rPr lang="en-US" b="1" dirty="0"/>
              <a:t> Hem.</a:t>
            </a: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1F7521-CF10-4A6E-B6DA-62E86D7D4ADE}"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4A468DD-0F80-4E1B-8369-75482E1364FA}" type="slidenum">
              <a:rPr lang="en-US"/>
              <a:pPr/>
              <a:t>57</a:t>
            </a:fld>
            <a:endParaRPr lang="en-US"/>
          </a:p>
        </p:txBody>
      </p:sp>
      <p:sp>
        <p:nvSpPr>
          <p:cNvPr id="762882" name="Rectangle 2"/>
          <p:cNvSpPr>
            <a:spLocks noGrp="1" noChangeArrowheads="1"/>
          </p:cNvSpPr>
          <p:nvPr>
            <p:ph type="title"/>
          </p:nvPr>
        </p:nvSpPr>
        <p:spPr/>
        <p:txBody>
          <a:bodyPr/>
          <a:lstStyle/>
          <a:p>
            <a:r>
              <a:rPr lang="en-US"/>
              <a:t>Gado soekoe begi wrokoman</a:t>
            </a:r>
          </a:p>
        </p:txBody>
      </p:sp>
      <p:sp>
        <p:nvSpPr>
          <p:cNvPr id="762883" name="Rectangle 3"/>
          <p:cNvSpPr>
            <a:spLocks noGrp="1" noChangeArrowheads="1"/>
          </p:cNvSpPr>
          <p:nvPr>
            <p:ph type="body" idx="1"/>
          </p:nvPr>
        </p:nvSpPr>
        <p:spPr>
          <a:xfrm>
            <a:off x="395288" y="1268413"/>
            <a:ext cx="8564562" cy="5400675"/>
          </a:xfrm>
        </p:spPr>
        <p:txBody>
          <a:bodyPr/>
          <a:lstStyle/>
          <a:p>
            <a:pPr>
              <a:buFont typeface="Wingdings" pitchFamily="2" charset="2"/>
              <a:buNone/>
            </a:pPr>
            <a:endParaRPr lang="en-US" sz="2800" b="1" dirty="0"/>
          </a:p>
          <a:p>
            <a:r>
              <a:rPr lang="en-US" sz="2800" b="1" dirty="0" err="1"/>
              <a:t>Jes</a:t>
            </a:r>
            <a:r>
              <a:rPr lang="en-US" sz="2800" b="1" dirty="0"/>
              <a:t>. 63:55. </a:t>
            </a:r>
            <a:r>
              <a:rPr lang="en-US" sz="2800" b="1" dirty="0">
                <a:solidFill>
                  <a:schemeClr val="accent2"/>
                </a:solidFill>
              </a:rPr>
              <a:t>En Mi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loekoe</a:t>
            </a:r>
            <a:r>
              <a:rPr lang="en-US" sz="2800" b="1" dirty="0">
                <a:solidFill>
                  <a:schemeClr val="accent2"/>
                </a:solidFill>
              </a:rPr>
              <a:t>, en no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de foe </a:t>
            </a:r>
            <a:r>
              <a:rPr lang="en-US" sz="2800" b="1" dirty="0" err="1">
                <a:solidFill>
                  <a:schemeClr val="accent2"/>
                </a:solidFill>
              </a:rPr>
              <a:t>jepi</a:t>
            </a:r>
            <a:r>
              <a:rPr lang="en-US" sz="2800" b="1" dirty="0"/>
              <a:t>; en Mi </a:t>
            </a:r>
            <a:r>
              <a:rPr lang="en-US" sz="2800" b="1" dirty="0" err="1"/>
              <a:t>ben</a:t>
            </a:r>
            <a:r>
              <a:rPr lang="en-US" sz="2800" b="1" dirty="0"/>
              <a:t> </a:t>
            </a:r>
            <a:r>
              <a:rPr lang="en-US" sz="2800" b="1" dirty="0" err="1" smtClean="0"/>
              <a:t>verwon-droe</a:t>
            </a:r>
            <a:r>
              <a:rPr lang="en-US" sz="2800" b="1" dirty="0" smtClean="0"/>
              <a:t> </a:t>
            </a:r>
            <a:r>
              <a:rPr lang="en-US" sz="2800" b="1" dirty="0" err="1"/>
              <a:t>dati</a:t>
            </a:r>
            <a:r>
              <a:rPr lang="en-US" sz="2800" b="1" dirty="0"/>
              <a:t> no wan </a:t>
            </a:r>
            <a:r>
              <a:rPr lang="en-US" sz="2800" b="1" dirty="0" err="1"/>
              <a:t>soema</a:t>
            </a:r>
            <a:r>
              <a:rPr lang="en-US" sz="2800" b="1" dirty="0"/>
              <a:t> </a:t>
            </a:r>
            <a:r>
              <a:rPr lang="en-US" sz="2800" b="1" dirty="0" err="1"/>
              <a:t>ben</a:t>
            </a:r>
            <a:r>
              <a:rPr lang="en-US" sz="2800" b="1" dirty="0"/>
              <a:t> de foe </a:t>
            </a:r>
            <a:r>
              <a:rPr lang="en-US" sz="2800" b="1" dirty="0" err="1"/>
              <a:t>langa</a:t>
            </a:r>
            <a:r>
              <a:rPr lang="en-US" sz="2800" b="1" dirty="0"/>
              <a:t> wan </a:t>
            </a:r>
            <a:r>
              <a:rPr lang="en-US" sz="2800" b="1" dirty="0" err="1"/>
              <a:t>anoe</a:t>
            </a:r>
            <a:r>
              <a:rPr lang="en-US" sz="2800" b="1" dirty="0"/>
              <a:t> </a:t>
            </a:r>
            <a:r>
              <a:rPr lang="en-US" sz="2800" b="1" i="1" dirty="0" err="1"/>
              <a:t>gi</a:t>
            </a:r>
            <a:r>
              <a:rPr lang="en-US" sz="2800" b="1" i="1" dirty="0"/>
              <a:t> Mi;</a:t>
            </a:r>
            <a:r>
              <a:rPr lang="en-US" sz="2800" b="1" dirty="0"/>
              <a:t> foe </a:t>
            </a:r>
            <a:r>
              <a:rPr lang="en-US" sz="2800" b="1" dirty="0" err="1"/>
              <a:t>dat'ede</a:t>
            </a:r>
            <a:r>
              <a:rPr lang="en-US" sz="2800" b="1" dirty="0"/>
              <a:t> Mi </a:t>
            </a:r>
            <a:r>
              <a:rPr lang="en-US" sz="2800" b="1" dirty="0" err="1"/>
              <a:t>egi</a:t>
            </a:r>
            <a:r>
              <a:rPr lang="en-US" sz="2800" b="1" dirty="0"/>
              <a:t> </a:t>
            </a:r>
            <a:r>
              <a:rPr lang="en-US" sz="2800" b="1" dirty="0" err="1"/>
              <a:t>anoe</a:t>
            </a:r>
            <a:r>
              <a:rPr lang="en-US" sz="2800" b="1" dirty="0"/>
              <a:t> </a:t>
            </a:r>
            <a:r>
              <a:rPr lang="en-US" sz="2800" b="1" dirty="0" err="1"/>
              <a:t>ben</a:t>
            </a:r>
            <a:r>
              <a:rPr lang="en-US" sz="2800" b="1" dirty="0"/>
              <a:t> </a:t>
            </a:r>
            <a:r>
              <a:rPr lang="en-US" sz="2800" b="1" dirty="0" err="1"/>
              <a:t>tjari</a:t>
            </a:r>
            <a:r>
              <a:rPr lang="en-US" sz="2800" b="1" dirty="0"/>
              <a:t> </a:t>
            </a:r>
            <a:r>
              <a:rPr lang="en-US" sz="2800" b="1" dirty="0" err="1"/>
              <a:t>verloesoe</a:t>
            </a:r>
            <a:r>
              <a:rPr lang="en-US" sz="2800" b="1" dirty="0"/>
              <a:t> </a:t>
            </a:r>
            <a:r>
              <a:rPr lang="en-US" sz="2800" b="1" dirty="0" err="1"/>
              <a:t>kom</a:t>
            </a:r>
            <a:r>
              <a:rPr lang="en-US" sz="2800" b="1" dirty="0"/>
              <a:t> </a:t>
            </a:r>
            <a:r>
              <a:rPr lang="en-US" sz="2800" b="1" dirty="0" err="1"/>
              <a:t>na</a:t>
            </a:r>
            <a:r>
              <a:rPr lang="en-US" sz="2800" b="1" dirty="0"/>
              <a:t> Mi, en Mi </a:t>
            </a:r>
            <a:r>
              <a:rPr lang="en-US" sz="2800" b="1" dirty="0" err="1"/>
              <a:t>faja</a:t>
            </a:r>
            <a:r>
              <a:rPr lang="en-US" sz="2800" b="1" dirty="0"/>
              <a:t> </a:t>
            </a:r>
            <a:r>
              <a:rPr lang="en-US" sz="2800" b="1" dirty="0" err="1"/>
              <a:t>hatibron</a:t>
            </a:r>
            <a:r>
              <a:rPr lang="en-US" sz="2800" b="1" dirty="0"/>
              <a:t> </a:t>
            </a:r>
            <a:r>
              <a:rPr lang="en-US" sz="2800" b="1" dirty="0" err="1"/>
              <a:t>ben</a:t>
            </a:r>
            <a:r>
              <a:rPr lang="en-US" sz="2800" b="1" dirty="0"/>
              <a:t> </a:t>
            </a:r>
            <a:r>
              <a:rPr lang="en-US" sz="2800" b="1" dirty="0" err="1"/>
              <a:t>langa</a:t>
            </a:r>
            <a:r>
              <a:rPr lang="en-US" sz="2800" b="1" dirty="0"/>
              <a:t> wan </a:t>
            </a:r>
            <a:r>
              <a:rPr lang="en-US" sz="2800" b="1" dirty="0" err="1"/>
              <a:t>anoe</a:t>
            </a:r>
            <a:r>
              <a:rPr lang="en-US" sz="2800" b="1" dirty="0"/>
              <a:t> </a:t>
            </a:r>
            <a:r>
              <a:rPr lang="en-US" sz="2800" b="1" dirty="0" err="1"/>
              <a:t>gi</a:t>
            </a:r>
            <a:r>
              <a:rPr lang="en-US" sz="2800" b="1" dirty="0"/>
              <a:t> </a:t>
            </a:r>
            <a:r>
              <a:rPr lang="en-US" sz="2800" b="1" dirty="0" err="1"/>
              <a:t>Misrefi</a:t>
            </a:r>
            <a:r>
              <a:rPr lang="en-US" sz="2800" b="1" dirty="0"/>
              <a:t>.</a:t>
            </a:r>
          </a:p>
          <a:p>
            <a:r>
              <a:rPr lang="en-US" sz="2800" b="1" dirty="0" err="1"/>
              <a:t>Jes</a:t>
            </a:r>
            <a:r>
              <a:rPr lang="en-US" sz="2800" b="1" dirty="0"/>
              <a:t>.  64:7 </a:t>
            </a:r>
            <a:r>
              <a:rPr lang="en-US" sz="2800" b="1" dirty="0">
                <a:solidFill>
                  <a:schemeClr val="accent2"/>
                </a:solidFill>
              </a:rPr>
              <a:t>En no wan </a:t>
            </a:r>
            <a:r>
              <a:rPr lang="en-US" sz="2800" b="1" dirty="0" err="1">
                <a:solidFill>
                  <a:schemeClr val="accent2"/>
                </a:solidFill>
              </a:rPr>
              <a:t>soema</a:t>
            </a:r>
            <a:r>
              <a:rPr lang="en-US" sz="2800" b="1" dirty="0">
                <a:solidFill>
                  <a:schemeClr val="accent2"/>
                </a:solidFill>
              </a:rPr>
              <a:t> de </a:t>
            </a:r>
            <a:r>
              <a:rPr lang="en-US" sz="2800" b="1" dirty="0" err="1">
                <a:solidFill>
                  <a:schemeClr val="accent2"/>
                </a:solidFill>
              </a:rPr>
              <a:t>kari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tapoe</a:t>
            </a:r>
            <a:r>
              <a:rPr lang="en-US" sz="2800" b="1" dirty="0">
                <a:solidFill>
                  <a:schemeClr val="accent2"/>
                </a:solidFill>
              </a:rPr>
              <a:t> Joe </a:t>
            </a:r>
            <a:r>
              <a:rPr lang="en-US" sz="2800" b="1" dirty="0" err="1">
                <a:solidFill>
                  <a:schemeClr val="accent2"/>
                </a:solidFill>
              </a:rPr>
              <a:t>nem</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wroko</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ini</a:t>
            </a:r>
            <a:r>
              <a:rPr lang="en-US" sz="2800" b="1" dirty="0">
                <a:solidFill>
                  <a:schemeClr val="accent2"/>
                </a:solidFill>
              </a:rPr>
              <a:t> </a:t>
            </a:r>
            <a:r>
              <a:rPr lang="en-US" sz="2800" b="1" dirty="0" err="1">
                <a:solidFill>
                  <a:schemeClr val="accent2"/>
                </a:solidFill>
              </a:rPr>
              <a:t>hemsrefi</a:t>
            </a:r>
            <a:r>
              <a:rPr lang="en-US" sz="2800" b="1" dirty="0">
                <a:solidFill>
                  <a:schemeClr val="accent2"/>
                </a:solidFill>
              </a:rPr>
              <a:t> foe </a:t>
            </a:r>
            <a:r>
              <a:rPr lang="en-US" sz="2800" b="1" dirty="0" err="1">
                <a:solidFill>
                  <a:schemeClr val="accent2"/>
                </a:solidFill>
              </a:rPr>
              <a:t>hori</a:t>
            </a:r>
            <a:r>
              <a:rPr lang="en-US" sz="2800" b="1" dirty="0">
                <a:solidFill>
                  <a:schemeClr val="accent2"/>
                </a:solidFill>
              </a:rPr>
              <a:t> </a:t>
            </a:r>
            <a:r>
              <a:rPr lang="en-US" sz="2800" b="1" dirty="0" err="1">
                <a:solidFill>
                  <a:schemeClr val="accent2"/>
                </a:solidFill>
              </a:rPr>
              <a:t>hemsrefi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Joe</a:t>
            </a:r>
            <a:r>
              <a:rPr lang="en-US" sz="2800" b="1" dirty="0"/>
              <a:t>; </a:t>
            </a:r>
            <a:r>
              <a:rPr lang="en-US" sz="2800" b="1" dirty="0" err="1"/>
              <a:t>bikasi</a:t>
            </a:r>
            <a:r>
              <a:rPr lang="en-US" sz="2800" b="1" dirty="0"/>
              <a:t> Joe </a:t>
            </a:r>
            <a:r>
              <a:rPr lang="en-US" sz="2800" b="1" dirty="0" err="1"/>
              <a:t>ben</a:t>
            </a:r>
            <a:r>
              <a:rPr lang="en-US" sz="2800" b="1" dirty="0"/>
              <a:t> </a:t>
            </a:r>
            <a:r>
              <a:rPr lang="en-US" sz="2800" b="1" dirty="0" err="1"/>
              <a:t>kibri</a:t>
            </a:r>
            <a:r>
              <a:rPr lang="en-US" sz="2800" b="1" dirty="0"/>
              <a:t> Joe </a:t>
            </a:r>
            <a:r>
              <a:rPr lang="en-US" sz="2800" b="1" dirty="0" err="1"/>
              <a:t>fesi</a:t>
            </a:r>
            <a:r>
              <a:rPr lang="en-US" sz="2800" b="1" dirty="0"/>
              <a:t> </a:t>
            </a:r>
            <a:r>
              <a:rPr lang="en-US" sz="2800" b="1" dirty="0" err="1"/>
              <a:t>gi</a:t>
            </a:r>
            <a:r>
              <a:rPr lang="en-US" sz="2800" b="1" dirty="0"/>
              <a:t> </a:t>
            </a:r>
            <a:r>
              <a:rPr lang="en-US" sz="2800" b="1" dirty="0" err="1"/>
              <a:t>wi</a:t>
            </a:r>
            <a:r>
              <a:rPr lang="en-US" sz="2800" b="1" dirty="0"/>
              <a:t>, en Joe </a:t>
            </a:r>
            <a:r>
              <a:rPr lang="en-US" sz="2800" b="1" dirty="0" err="1"/>
              <a:t>ben</a:t>
            </a:r>
            <a:r>
              <a:rPr lang="en-US" sz="2800" b="1" dirty="0"/>
              <a:t> </a:t>
            </a:r>
            <a:r>
              <a:rPr lang="en-US" sz="2800" b="1" dirty="0" err="1"/>
              <a:t>figi</a:t>
            </a:r>
            <a:r>
              <a:rPr lang="en-US" sz="2800" b="1" dirty="0"/>
              <a:t> </a:t>
            </a:r>
            <a:r>
              <a:rPr lang="en-US" sz="2800" b="1" dirty="0" err="1"/>
              <a:t>wi</a:t>
            </a:r>
            <a:r>
              <a:rPr lang="en-US" sz="2800" b="1" dirty="0"/>
              <a:t> </a:t>
            </a:r>
            <a:r>
              <a:rPr lang="en-US" sz="2800" b="1" dirty="0" err="1"/>
              <a:t>poeroe</a:t>
            </a:r>
            <a:r>
              <a:rPr lang="en-US" sz="2800" b="1" dirty="0"/>
              <a:t> </a:t>
            </a:r>
            <a:r>
              <a:rPr lang="en-US" sz="2800" b="1" dirty="0" err="1"/>
              <a:t>bikasi</a:t>
            </a:r>
            <a:r>
              <a:rPr lang="en-US" sz="2800" b="1" dirty="0"/>
              <a:t> foe </a:t>
            </a:r>
            <a:r>
              <a:rPr lang="en-US" sz="2800" b="1" dirty="0" err="1"/>
              <a:t>wi</a:t>
            </a:r>
            <a:r>
              <a:rPr lang="en-US" sz="2800" b="1" dirty="0"/>
              <a:t> </a:t>
            </a:r>
            <a:r>
              <a:rPr lang="en-US" sz="2800" b="1" dirty="0" err="1"/>
              <a:t>sondoe</a:t>
            </a:r>
            <a:r>
              <a:rPr lang="en-US" sz="2800" b="1" dirty="0"/>
              <a:t> </a:t>
            </a:r>
            <a:r>
              <a:rPr lang="en-US" sz="2800" b="1" dirty="0" err="1"/>
              <a:t>ede</a:t>
            </a:r>
            <a:r>
              <a:rPr lang="en-US" sz="2800" b="1" dirty="0"/>
              <a:t>.</a:t>
            </a: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92902D-5256-4635-B37D-97665484847F}"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AE1F3F3B-69D3-47C2-8C91-B3B14D9FA6BF}" type="slidenum">
              <a:rPr lang="en-US"/>
              <a:pPr/>
              <a:t>58</a:t>
            </a:fld>
            <a:endParaRPr lang="en-US"/>
          </a:p>
        </p:txBody>
      </p:sp>
      <p:sp>
        <p:nvSpPr>
          <p:cNvPr id="764930" name="Rectangle 2"/>
          <p:cNvSpPr>
            <a:spLocks noGrp="1" noChangeArrowheads="1"/>
          </p:cNvSpPr>
          <p:nvPr>
            <p:ph type="title"/>
          </p:nvPr>
        </p:nvSpPr>
        <p:spPr/>
        <p:txBody>
          <a:bodyPr/>
          <a:lstStyle/>
          <a:p>
            <a:r>
              <a:rPr lang="en-US"/>
              <a:t>Grontapoe nanga begi</a:t>
            </a:r>
          </a:p>
        </p:txBody>
      </p:sp>
      <p:sp>
        <p:nvSpPr>
          <p:cNvPr id="764931" name="Rectangle 3"/>
          <p:cNvSpPr>
            <a:spLocks noGrp="1" noChangeArrowheads="1"/>
          </p:cNvSpPr>
          <p:nvPr>
            <p:ph type="body" idx="1"/>
          </p:nvPr>
        </p:nvSpPr>
        <p:spPr>
          <a:xfrm>
            <a:off x="0" y="2017713"/>
            <a:ext cx="9144000" cy="4114800"/>
          </a:xfrm>
        </p:spPr>
        <p:txBody>
          <a:bodyPr/>
          <a:lstStyle/>
          <a:p>
            <a:r>
              <a:rPr lang="en-US" b="1" dirty="0" err="1"/>
              <a:t>Grontapoe</a:t>
            </a:r>
            <a:r>
              <a:rPr lang="en-US" b="1" dirty="0"/>
              <a:t> </a:t>
            </a:r>
            <a:r>
              <a:rPr lang="en-US" b="1" dirty="0" err="1"/>
              <a:t>lai</a:t>
            </a:r>
            <a:r>
              <a:rPr lang="en-US" b="1" dirty="0"/>
              <a:t> </a:t>
            </a:r>
            <a:r>
              <a:rPr lang="en-US" b="1" dirty="0" err="1"/>
              <a:t>nanga</a:t>
            </a:r>
            <a:r>
              <a:rPr lang="en-US" b="1" dirty="0"/>
              <a:t> </a:t>
            </a:r>
            <a:r>
              <a:rPr lang="en-US" b="1" dirty="0" err="1"/>
              <a:t>nowtoe</a:t>
            </a:r>
            <a:r>
              <a:rPr lang="en-US" b="1" dirty="0"/>
              <a:t> </a:t>
            </a:r>
            <a:r>
              <a:rPr lang="en-US" b="1" dirty="0" err="1"/>
              <a:t>disi</a:t>
            </a:r>
            <a:r>
              <a:rPr lang="en-US" b="1" dirty="0"/>
              <a:t> </a:t>
            </a:r>
            <a:r>
              <a:rPr lang="en-US" b="1" dirty="0" err="1"/>
              <a:t>abi</a:t>
            </a:r>
            <a:r>
              <a:rPr lang="en-US" b="1" dirty="0"/>
              <a:t> </a:t>
            </a:r>
            <a:r>
              <a:rPr lang="en-US" b="1" dirty="0" err="1"/>
              <a:t>begi</a:t>
            </a:r>
            <a:r>
              <a:rPr lang="en-US" b="1" dirty="0"/>
              <a:t> </a:t>
            </a:r>
            <a:r>
              <a:rPr lang="en-US" b="1" dirty="0" err="1"/>
              <a:t>fanowdoe</a:t>
            </a:r>
            <a:endParaRPr lang="en-US" b="1" dirty="0"/>
          </a:p>
          <a:p>
            <a:r>
              <a:rPr lang="en-US" b="1" dirty="0" err="1"/>
              <a:t>Gado</a:t>
            </a:r>
            <a:r>
              <a:rPr lang="en-US" b="1" dirty="0"/>
              <a:t> </a:t>
            </a:r>
            <a:r>
              <a:rPr lang="en-US" b="1" dirty="0" err="1"/>
              <a:t>kan</a:t>
            </a:r>
            <a:r>
              <a:rPr lang="en-US" b="1" dirty="0"/>
              <a:t> </a:t>
            </a:r>
            <a:r>
              <a:rPr lang="en-US" b="1" dirty="0" err="1"/>
              <a:t>gi</a:t>
            </a:r>
            <a:r>
              <a:rPr lang="en-US" b="1" dirty="0"/>
              <a:t> </a:t>
            </a:r>
            <a:r>
              <a:rPr lang="en-US" b="1" dirty="0" err="1"/>
              <a:t>antwoord</a:t>
            </a:r>
            <a:r>
              <a:rPr lang="en-US" b="1" dirty="0"/>
              <a:t> en </a:t>
            </a:r>
            <a:r>
              <a:rPr lang="en-US" b="1" dirty="0" err="1"/>
              <a:t>wakti</a:t>
            </a:r>
            <a:r>
              <a:rPr lang="en-US" b="1" dirty="0"/>
              <a:t> </a:t>
            </a:r>
            <a:r>
              <a:rPr lang="en-US" b="1" dirty="0" err="1"/>
              <a:t>wi</a:t>
            </a:r>
            <a:r>
              <a:rPr lang="en-US" b="1" dirty="0"/>
              <a:t> foe </a:t>
            </a:r>
            <a:r>
              <a:rPr lang="en-US" b="1" dirty="0" err="1"/>
              <a:t>aksi</a:t>
            </a:r>
            <a:endParaRPr lang="en-US" b="1" dirty="0"/>
          </a:p>
          <a:p>
            <a:r>
              <a:rPr lang="en-US" b="1" dirty="0" err="1"/>
              <a:t>Da</a:t>
            </a:r>
            <a:r>
              <a:rPr lang="en-US" b="1" dirty="0"/>
              <a:t> </a:t>
            </a:r>
            <a:r>
              <a:rPr lang="en-US" b="1" dirty="0" err="1"/>
              <a:t>kerki</a:t>
            </a:r>
            <a:r>
              <a:rPr lang="en-US" b="1" dirty="0"/>
              <a:t> </a:t>
            </a:r>
            <a:r>
              <a:rPr lang="en-US" b="1" dirty="0" err="1"/>
              <a:t>sribi</a:t>
            </a:r>
            <a:r>
              <a:rPr lang="en-US" b="1" dirty="0"/>
              <a:t> en </a:t>
            </a:r>
            <a:r>
              <a:rPr lang="en-US" b="1" dirty="0" err="1"/>
              <a:t>wi</a:t>
            </a:r>
            <a:r>
              <a:rPr lang="en-US" b="1" dirty="0"/>
              <a:t> </a:t>
            </a:r>
            <a:r>
              <a:rPr lang="en-US" b="1" dirty="0" err="1"/>
              <a:t>moesoe</a:t>
            </a:r>
            <a:r>
              <a:rPr lang="en-US" b="1" dirty="0"/>
              <a:t> wiki hem </a:t>
            </a:r>
            <a:r>
              <a:rPr lang="en-US" b="1" dirty="0" err="1"/>
              <a:t>te</a:t>
            </a:r>
            <a:r>
              <a:rPr lang="en-US" b="1" dirty="0"/>
              <a:t> hem </a:t>
            </a:r>
            <a:r>
              <a:rPr lang="en-US" b="1" dirty="0" err="1"/>
              <a:t>frantwoortoe</a:t>
            </a:r>
            <a:endParaRPr lang="en-US" b="1" dirty="0"/>
          </a:p>
          <a:p>
            <a:r>
              <a:rPr lang="en-US" b="1" dirty="0" err="1"/>
              <a:t>Meki</a:t>
            </a:r>
            <a:r>
              <a:rPr lang="en-US" b="1" dirty="0"/>
              <a:t> </a:t>
            </a:r>
            <a:r>
              <a:rPr lang="en-US" b="1" dirty="0" err="1"/>
              <a:t>wi</a:t>
            </a:r>
            <a:r>
              <a:rPr lang="en-US" b="1" dirty="0"/>
              <a:t> </a:t>
            </a:r>
            <a:r>
              <a:rPr lang="en-US" b="1" dirty="0" err="1"/>
              <a:t>ai</a:t>
            </a:r>
            <a:r>
              <a:rPr lang="en-US" b="1" dirty="0"/>
              <a:t> </a:t>
            </a:r>
            <a:r>
              <a:rPr lang="en-US" b="1" dirty="0" err="1"/>
              <a:t>opo</a:t>
            </a:r>
            <a:r>
              <a:rPr lang="en-US" b="1" dirty="0"/>
              <a:t> </a:t>
            </a:r>
            <a:r>
              <a:rPr lang="en-US" b="1" dirty="0" err="1"/>
              <a:t>na</a:t>
            </a:r>
            <a:r>
              <a:rPr lang="en-US" b="1" dirty="0"/>
              <a:t> </a:t>
            </a:r>
            <a:r>
              <a:rPr lang="en-US" b="1" dirty="0" err="1"/>
              <a:t>da</a:t>
            </a:r>
            <a:r>
              <a:rPr lang="en-US" b="1" dirty="0"/>
              <a:t> </a:t>
            </a:r>
            <a:r>
              <a:rPr lang="en-US" b="1" dirty="0" err="1"/>
              <a:t>realiteit</a:t>
            </a:r>
            <a:r>
              <a:rPr lang="en-US" b="1" dirty="0"/>
              <a:t> foe </a:t>
            </a:r>
            <a:r>
              <a:rPr lang="en-US" b="1" dirty="0" err="1"/>
              <a:t>da</a:t>
            </a:r>
            <a:r>
              <a:rPr lang="en-US" b="1" dirty="0"/>
              <a:t> </a:t>
            </a:r>
            <a:r>
              <a:rPr lang="en-US" b="1" dirty="0" err="1"/>
              <a:t>tori</a:t>
            </a:r>
            <a:r>
              <a:rPr lang="en-US" b="1" dirty="0"/>
              <a:t> </a:t>
            </a:r>
            <a:r>
              <a:rPr lang="en-US" b="1" dirty="0" err="1"/>
              <a:t>disi</a:t>
            </a:r>
            <a:endParaRPr lang="en-US" b="1" dirty="0"/>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5DBA6C-1CC0-4734-8F65-7D7AC811F2B0}"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D4C16B77-42F9-4B02-9AEE-6CB8549A655A}" type="slidenum">
              <a:rPr lang="en-US"/>
              <a:pPr/>
              <a:t>59</a:t>
            </a:fld>
            <a:endParaRPr lang="en-US"/>
          </a:p>
        </p:txBody>
      </p:sp>
      <p:sp>
        <p:nvSpPr>
          <p:cNvPr id="766978" name="Rectangle 2"/>
          <p:cNvSpPr>
            <a:spLocks noGrp="1" noChangeArrowheads="1"/>
          </p:cNvSpPr>
          <p:nvPr>
            <p:ph type="title"/>
          </p:nvPr>
        </p:nvSpPr>
        <p:spPr/>
        <p:txBody>
          <a:bodyPr/>
          <a:lstStyle/>
          <a:p>
            <a:r>
              <a:rPr lang="en-US"/>
              <a:t>Gado verkisi discipel en gi krakti</a:t>
            </a:r>
          </a:p>
        </p:txBody>
      </p:sp>
      <p:sp>
        <p:nvSpPr>
          <p:cNvPr id="766979" name="Rectangle 3"/>
          <p:cNvSpPr>
            <a:spLocks noGrp="1" noChangeArrowheads="1"/>
          </p:cNvSpPr>
          <p:nvPr>
            <p:ph type="body" idx="1"/>
          </p:nvPr>
        </p:nvSpPr>
        <p:spPr/>
        <p:txBody>
          <a:bodyPr/>
          <a:lstStyle/>
          <a:p>
            <a:r>
              <a:rPr lang="en-US" dirty="0"/>
              <a:t>San </a:t>
            </a:r>
            <a:r>
              <a:rPr lang="en-US" dirty="0" err="1"/>
              <a:t>wi</a:t>
            </a:r>
            <a:r>
              <a:rPr lang="en-US" dirty="0"/>
              <a:t> </a:t>
            </a:r>
            <a:r>
              <a:rPr lang="en-US" dirty="0" err="1"/>
              <a:t>aksi</a:t>
            </a:r>
            <a:r>
              <a:rPr lang="en-US" dirty="0"/>
              <a:t> </a:t>
            </a:r>
            <a:r>
              <a:rPr lang="en-US" dirty="0" err="1"/>
              <a:t>na</a:t>
            </a:r>
            <a:r>
              <a:rPr lang="en-US" dirty="0"/>
              <a:t> </a:t>
            </a:r>
            <a:r>
              <a:rPr lang="en-US" dirty="0" err="1"/>
              <a:t>ini</a:t>
            </a:r>
            <a:r>
              <a:rPr lang="en-US" dirty="0"/>
              <a:t> </a:t>
            </a:r>
            <a:r>
              <a:rPr lang="en-US" dirty="0" smtClean="0"/>
              <a:t>Hem </a:t>
            </a:r>
            <a:r>
              <a:rPr lang="en-US" dirty="0" err="1"/>
              <a:t>nem</a:t>
            </a:r>
            <a:r>
              <a:rPr lang="en-US" dirty="0"/>
              <a:t> </a:t>
            </a:r>
            <a:r>
              <a:rPr lang="en-US" dirty="0" err="1"/>
              <a:t>sa</a:t>
            </a:r>
            <a:r>
              <a:rPr lang="en-US" dirty="0"/>
              <a:t> </a:t>
            </a:r>
            <a:r>
              <a:rPr lang="en-US" dirty="0" err="1"/>
              <a:t>pasa</a:t>
            </a:r>
            <a:endParaRPr lang="en-US" dirty="0"/>
          </a:p>
          <a:p>
            <a:r>
              <a:rPr lang="en-US" dirty="0" err="1"/>
              <a:t>Gado</a:t>
            </a:r>
            <a:r>
              <a:rPr lang="en-US" dirty="0"/>
              <a:t> </a:t>
            </a:r>
            <a:r>
              <a:rPr lang="en-US" dirty="0" err="1"/>
              <a:t>soekoe</a:t>
            </a:r>
            <a:r>
              <a:rPr lang="en-US" dirty="0"/>
              <a:t> wan </a:t>
            </a:r>
            <a:r>
              <a:rPr lang="en-US" dirty="0" err="1"/>
              <a:t>legre</a:t>
            </a:r>
            <a:r>
              <a:rPr lang="en-US" dirty="0"/>
              <a:t> foe man </a:t>
            </a:r>
            <a:r>
              <a:rPr lang="en-US" dirty="0" err="1"/>
              <a:t>nanga</a:t>
            </a:r>
            <a:r>
              <a:rPr lang="en-US" dirty="0"/>
              <a:t> </a:t>
            </a:r>
            <a:r>
              <a:rPr lang="en-US" dirty="0" err="1"/>
              <a:t>frow</a:t>
            </a:r>
            <a:r>
              <a:rPr lang="en-US" dirty="0"/>
              <a:t> foe </a:t>
            </a:r>
            <a:r>
              <a:rPr lang="en-US" dirty="0" err="1"/>
              <a:t>jepi</a:t>
            </a:r>
            <a:r>
              <a:rPr lang="en-US" dirty="0"/>
              <a:t> hem</a:t>
            </a:r>
          </a:p>
          <a:p>
            <a:r>
              <a:rPr lang="en-US" dirty="0" err="1"/>
              <a:t>Da</a:t>
            </a:r>
            <a:r>
              <a:rPr lang="en-US" dirty="0"/>
              <a:t> </a:t>
            </a:r>
            <a:r>
              <a:rPr lang="en-US" dirty="0" err="1"/>
              <a:t>wroko</a:t>
            </a:r>
            <a:r>
              <a:rPr lang="en-US" dirty="0"/>
              <a:t> foe </a:t>
            </a:r>
            <a:r>
              <a:rPr lang="en-US" dirty="0" err="1"/>
              <a:t>da</a:t>
            </a:r>
            <a:r>
              <a:rPr lang="en-US" dirty="0"/>
              <a:t> </a:t>
            </a:r>
            <a:r>
              <a:rPr lang="en-US" dirty="0" err="1"/>
              <a:t>preikiman</a:t>
            </a:r>
            <a:r>
              <a:rPr lang="en-US" dirty="0"/>
              <a:t> de foe </a:t>
            </a:r>
            <a:r>
              <a:rPr lang="en-US" dirty="0" err="1"/>
              <a:t>leri</a:t>
            </a:r>
            <a:r>
              <a:rPr lang="en-US" dirty="0"/>
              <a:t> foe </a:t>
            </a:r>
            <a:r>
              <a:rPr lang="en-US" dirty="0" err="1"/>
              <a:t>begi</a:t>
            </a:r>
            <a:r>
              <a:rPr lang="en-US" dirty="0"/>
              <a:t> </a:t>
            </a:r>
            <a:r>
              <a:rPr lang="en-US" dirty="0" err="1"/>
              <a:t>hemsrefi</a:t>
            </a:r>
            <a:r>
              <a:rPr lang="en-US" dirty="0"/>
              <a:t>, en </a:t>
            </a:r>
            <a:r>
              <a:rPr lang="en-US" dirty="0" err="1"/>
              <a:t>dan</a:t>
            </a:r>
            <a:r>
              <a:rPr lang="en-US" dirty="0"/>
              <a:t> </a:t>
            </a:r>
            <a:r>
              <a:rPr lang="en-US" dirty="0" err="1"/>
              <a:t>begi</a:t>
            </a:r>
            <a:r>
              <a:rPr lang="en-US" dirty="0"/>
              <a:t> foe </a:t>
            </a:r>
            <a:r>
              <a:rPr lang="en-US" dirty="0" err="1"/>
              <a:t>trawan</a:t>
            </a:r>
            <a:r>
              <a:rPr lang="en-US" dirty="0"/>
              <a:t> foe </a:t>
            </a:r>
            <a:r>
              <a:rPr lang="en-US" dirty="0" err="1"/>
              <a:t>moksi</a:t>
            </a:r>
            <a:r>
              <a:rPr lang="en-US" dirty="0"/>
              <a:t> </a:t>
            </a:r>
            <a:r>
              <a:rPr lang="en-US" dirty="0" err="1"/>
              <a:t>nanga</a:t>
            </a:r>
            <a:r>
              <a:rPr lang="en-US" dirty="0"/>
              <a:t> hem foe </a:t>
            </a:r>
            <a:r>
              <a:rPr lang="en-US" dirty="0" err="1"/>
              <a:t>begi</a:t>
            </a:r>
            <a:r>
              <a:rPr lang="en-US" dirty="0"/>
              <a:t>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C87BE5-7336-4838-AFCB-3B07B89D7EE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CEA98891-4E3B-41C8-B5E0-D0B169603492}" type="slidenum">
              <a:rPr lang="en-US"/>
              <a:pPr/>
              <a:t>6</a:t>
            </a:fld>
            <a:endParaRPr lang="en-US"/>
          </a:p>
        </p:txBody>
      </p:sp>
      <p:sp>
        <p:nvSpPr>
          <p:cNvPr id="655362" name="Rectangle 2"/>
          <p:cNvSpPr>
            <a:spLocks noGrp="1" noChangeArrowheads="1"/>
          </p:cNvSpPr>
          <p:nvPr>
            <p:ph type="title"/>
          </p:nvPr>
        </p:nvSpPr>
        <p:spPr/>
        <p:txBody>
          <a:bodyPr/>
          <a:lstStyle/>
          <a:p>
            <a:r>
              <a:rPr lang="en-US"/>
              <a:t>Toe bigi voorwaarden</a:t>
            </a:r>
          </a:p>
        </p:txBody>
      </p:sp>
      <p:sp>
        <p:nvSpPr>
          <p:cNvPr id="655363" name="Rectangle 3"/>
          <p:cNvSpPr>
            <a:spLocks noGrp="1" noChangeArrowheads="1"/>
          </p:cNvSpPr>
          <p:nvPr>
            <p:ph type="body" idx="1"/>
          </p:nvPr>
        </p:nvSpPr>
        <p:spPr/>
        <p:txBody>
          <a:bodyPr/>
          <a:lstStyle/>
          <a:p>
            <a:r>
              <a:rPr lang="en-US" sz="2800" b="1"/>
              <a:t>Jn. 15:7  </a:t>
            </a:r>
            <a:r>
              <a:rPr lang="en-US" sz="2800" b="1">
                <a:solidFill>
                  <a:schemeClr val="accent2"/>
                </a:solidFill>
              </a:rPr>
              <a:t>Efoe oen tan na Mi ini</a:t>
            </a:r>
            <a:r>
              <a:rPr lang="en-US" sz="2800" b="1"/>
              <a:t>, en Mi woortoe tan na oen ini, dan oen sa aksi san oen wani, en dati sa pasa gi oen.</a:t>
            </a:r>
            <a:endParaRPr lang="en-US" sz="2800"/>
          </a:p>
          <a:p>
            <a:r>
              <a:rPr lang="en-US" sz="2800" b="1"/>
              <a:t>Jn. 15:16</a:t>
            </a:r>
            <a:r>
              <a:rPr lang="en-US" sz="2800"/>
              <a:t> </a:t>
            </a:r>
            <a:r>
              <a:rPr lang="en-US" sz="2800" b="1"/>
              <a:t>Oen no ben verkisi Mi, ma Mi ben verkisi oen, en Mi ben poti oen so dati oen sa go en meki froktoe, en dati oen froktoe sa tan; </a:t>
            </a:r>
            <a:r>
              <a:rPr lang="en-US" sz="2800" b="1">
                <a:solidFill>
                  <a:schemeClr val="accent2"/>
                </a:solidFill>
              </a:rPr>
              <a:t>foe iniwan sani disi oen sa aksi da Tata na ini Mi nem</a:t>
            </a:r>
            <a:r>
              <a:rPr lang="en-US" sz="2800" b="1"/>
              <a:t>, dati A sa man gi oen.</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E97403-2EEB-409D-A053-40E3235B147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B2DC7E82-A12A-4780-A49B-014ED3F9CC42}" type="slidenum">
              <a:rPr lang="en-US"/>
              <a:pPr/>
              <a:t>60</a:t>
            </a:fld>
            <a:endParaRPr lang="en-US"/>
          </a:p>
        </p:txBody>
      </p:sp>
      <p:sp>
        <p:nvSpPr>
          <p:cNvPr id="769026" name="Rectangle 2"/>
          <p:cNvSpPr>
            <a:spLocks noGrp="1" noChangeArrowheads="1"/>
          </p:cNvSpPr>
          <p:nvPr>
            <p:ph type="title"/>
          </p:nvPr>
        </p:nvSpPr>
        <p:spPr/>
        <p:txBody>
          <a:bodyPr/>
          <a:lstStyle/>
          <a:p>
            <a:r>
              <a:rPr lang="en-US"/>
              <a:t>Opwekking</a:t>
            </a:r>
            <a:br>
              <a:rPr lang="en-US"/>
            </a:br>
            <a:endParaRPr lang="en-US"/>
          </a:p>
        </p:txBody>
      </p:sp>
      <p:sp>
        <p:nvSpPr>
          <p:cNvPr id="769027" name="Rectangle 3"/>
          <p:cNvSpPr>
            <a:spLocks noGrp="1" noChangeArrowheads="1"/>
          </p:cNvSpPr>
          <p:nvPr>
            <p:ph type="body" idx="1"/>
          </p:nvPr>
        </p:nvSpPr>
        <p:spPr/>
        <p:txBody>
          <a:bodyPr/>
          <a:lstStyle/>
          <a:p>
            <a:r>
              <a:rPr lang="en-US" sz="2800" b="1"/>
              <a:t>Ps. 85:7 Joe no sa gi wi libi baka; so dati Joe pipel kan prisiri na ini Joe?</a:t>
            </a:r>
          </a:p>
          <a:p>
            <a:r>
              <a:rPr lang="en-US" sz="2800" b="1"/>
              <a:t>Hab. 3:2O MASRA, mi ben jere Joe taki, en mi ben frede; O MASRA, meki Joe wroko kisi libi baka na ini da mindri foe dem jari; meki dati pasa na ini da mindri foe dem jari, na ini hatibron membre sari-hati.</a:t>
            </a: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99305AD-E820-4777-B06E-41AD268EBCB8}"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FE75384C-FDE5-43FB-AD02-883F5439F127}" type="slidenum">
              <a:rPr lang="en-US"/>
              <a:pPr/>
              <a:t>61</a:t>
            </a:fld>
            <a:endParaRPr lang="en-US"/>
          </a:p>
        </p:txBody>
      </p:sp>
      <p:sp>
        <p:nvSpPr>
          <p:cNvPr id="773122" name="Rectangle 2"/>
          <p:cNvSpPr>
            <a:spLocks noGrp="1" noChangeArrowheads="1"/>
          </p:cNvSpPr>
          <p:nvPr>
            <p:ph type="title"/>
          </p:nvPr>
        </p:nvSpPr>
        <p:spPr/>
        <p:txBody>
          <a:bodyPr/>
          <a:lstStyle/>
          <a:p>
            <a:r>
              <a:rPr lang="en-US"/>
              <a:t>Opwekking</a:t>
            </a:r>
            <a:br>
              <a:rPr lang="en-US"/>
            </a:br>
            <a:endParaRPr lang="en-US"/>
          </a:p>
        </p:txBody>
      </p:sp>
      <p:sp>
        <p:nvSpPr>
          <p:cNvPr id="773123" name="Rectangle 3"/>
          <p:cNvSpPr>
            <a:spLocks noGrp="1" noChangeArrowheads="1"/>
          </p:cNvSpPr>
          <p:nvPr>
            <p:ph type="body" idx="1"/>
          </p:nvPr>
        </p:nvSpPr>
        <p:spPr>
          <a:xfrm>
            <a:off x="1182688" y="1773238"/>
            <a:ext cx="7772400" cy="4643437"/>
          </a:xfrm>
        </p:spPr>
        <p:txBody>
          <a:bodyPr/>
          <a:lstStyle/>
          <a:p>
            <a:pPr>
              <a:lnSpc>
                <a:spcPct val="80000"/>
              </a:lnSpc>
            </a:pPr>
            <a:r>
              <a:rPr lang="en-US" sz="2800" b="1" dirty="0"/>
              <a:t>Ps. 138:7Alwasi mi </a:t>
            </a:r>
            <a:r>
              <a:rPr lang="en-US" sz="2800" b="1" dirty="0" err="1"/>
              <a:t>waka</a:t>
            </a:r>
            <a:r>
              <a:rPr lang="en-US" sz="2800" b="1" dirty="0"/>
              <a:t> </a:t>
            </a:r>
            <a:r>
              <a:rPr lang="en-US" sz="2800" b="1" dirty="0" err="1"/>
              <a:t>na</a:t>
            </a:r>
            <a:r>
              <a:rPr lang="en-US" sz="2800" b="1" dirty="0"/>
              <a:t> </a:t>
            </a:r>
            <a:r>
              <a:rPr lang="en-US" sz="2800" b="1" dirty="0" err="1"/>
              <a:t>mindri</a:t>
            </a:r>
            <a:r>
              <a:rPr lang="en-US" sz="2800" b="1" dirty="0"/>
              <a:t> foe </a:t>
            </a:r>
            <a:r>
              <a:rPr lang="en-US" sz="2800" b="1" dirty="0" err="1"/>
              <a:t>trobi</a:t>
            </a:r>
            <a:r>
              <a:rPr lang="en-US" sz="2800" b="1" dirty="0"/>
              <a:t>, Joe </a:t>
            </a:r>
            <a:r>
              <a:rPr lang="en-US" sz="2800" b="1" dirty="0" err="1"/>
              <a:t>sa</a:t>
            </a:r>
            <a:r>
              <a:rPr lang="en-US" sz="2800" b="1" dirty="0"/>
              <a:t> </a:t>
            </a:r>
            <a:r>
              <a:rPr lang="en-US" sz="2800" b="1" dirty="0" err="1"/>
              <a:t>meki</a:t>
            </a:r>
            <a:r>
              <a:rPr lang="en-US" sz="2800" b="1" dirty="0"/>
              <a:t> mi </a:t>
            </a:r>
            <a:r>
              <a:rPr lang="en-US" sz="2800" b="1" dirty="0" err="1"/>
              <a:t>kisi</a:t>
            </a:r>
            <a:r>
              <a:rPr lang="en-US" sz="2800" b="1" dirty="0"/>
              <a:t> </a:t>
            </a:r>
            <a:r>
              <a:rPr lang="en-US" sz="2800" b="1" dirty="0" err="1"/>
              <a:t>tranga</a:t>
            </a:r>
            <a:r>
              <a:rPr lang="en-US" sz="2800" b="1" dirty="0"/>
              <a:t> </a:t>
            </a:r>
            <a:r>
              <a:rPr lang="en-US" sz="2800" b="1" dirty="0" err="1"/>
              <a:t>baka</a:t>
            </a:r>
            <a:r>
              <a:rPr lang="en-US" sz="2800" b="1" dirty="0"/>
              <a:t>; Joe </a:t>
            </a:r>
            <a:r>
              <a:rPr lang="en-US" sz="2800" b="1" dirty="0" err="1"/>
              <a:t>sa</a:t>
            </a:r>
            <a:r>
              <a:rPr lang="en-US" sz="2800" b="1" dirty="0"/>
              <a:t> </a:t>
            </a:r>
            <a:r>
              <a:rPr lang="en-US" sz="2800" b="1" dirty="0" err="1"/>
              <a:t>langa</a:t>
            </a:r>
            <a:r>
              <a:rPr lang="en-US" sz="2800" b="1" dirty="0"/>
              <a:t> Joe </a:t>
            </a:r>
            <a:r>
              <a:rPr lang="en-US" sz="2800" b="1" dirty="0" err="1"/>
              <a:t>anoe</a:t>
            </a:r>
            <a:r>
              <a:rPr lang="en-US" sz="2800" b="1" dirty="0"/>
              <a:t> </a:t>
            </a:r>
            <a:r>
              <a:rPr lang="en-US" sz="2800" b="1" dirty="0" err="1"/>
              <a:t>agensi</a:t>
            </a:r>
            <a:r>
              <a:rPr lang="en-US" sz="2800" b="1" dirty="0"/>
              <a:t> </a:t>
            </a:r>
            <a:r>
              <a:rPr lang="en-US" sz="2800" b="1" dirty="0" err="1"/>
              <a:t>da</a:t>
            </a:r>
            <a:r>
              <a:rPr lang="en-US" sz="2800" b="1" dirty="0"/>
              <a:t> </a:t>
            </a:r>
            <a:r>
              <a:rPr lang="en-US" sz="2800" b="1" dirty="0" err="1"/>
              <a:t>hatibron</a:t>
            </a:r>
            <a:r>
              <a:rPr lang="en-US" sz="2800" b="1" dirty="0"/>
              <a:t> foe mi </a:t>
            </a:r>
            <a:r>
              <a:rPr lang="en-US" sz="2800" b="1" dirty="0" err="1"/>
              <a:t>feanti</a:t>
            </a:r>
            <a:r>
              <a:rPr lang="en-US" sz="2800" b="1" dirty="0"/>
              <a:t>, en Joe </a:t>
            </a:r>
            <a:r>
              <a:rPr lang="en-US" sz="2800" b="1" dirty="0" err="1"/>
              <a:t>leti</a:t>
            </a:r>
            <a:r>
              <a:rPr lang="en-US" sz="2800" b="1" dirty="0"/>
              <a:t> </a:t>
            </a:r>
            <a:r>
              <a:rPr lang="en-US" sz="2800" b="1" dirty="0" err="1"/>
              <a:t>anoe</a:t>
            </a:r>
            <a:r>
              <a:rPr lang="en-US" sz="2800" b="1" dirty="0"/>
              <a:t> </a:t>
            </a:r>
            <a:r>
              <a:rPr lang="en-US" sz="2800" b="1" dirty="0" err="1"/>
              <a:t>sa</a:t>
            </a:r>
            <a:r>
              <a:rPr lang="en-US" sz="2800" b="1" dirty="0"/>
              <a:t> </a:t>
            </a:r>
            <a:r>
              <a:rPr lang="en-US" sz="2800" b="1" dirty="0" err="1"/>
              <a:t>kibri</a:t>
            </a:r>
            <a:r>
              <a:rPr lang="en-US" sz="2800" b="1" dirty="0"/>
              <a:t> mi.</a:t>
            </a:r>
          </a:p>
          <a:p>
            <a:pPr>
              <a:lnSpc>
                <a:spcPct val="80000"/>
              </a:lnSpc>
            </a:pPr>
            <a:r>
              <a:rPr lang="en-US" sz="2800" b="1" dirty="0"/>
              <a:t>Hosea </a:t>
            </a:r>
            <a:r>
              <a:rPr lang="en-US" sz="2800" b="1" dirty="0" smtClean="0"/>
              <a:t>6:1-2  1</a:t>
            </a:r>
            <a:r>
              <a:rPr lang="en-US" sz="2800" b="1" dirty="0"/>
              <a:t>. </a:t>
            </a:r>
            <a:r>
              <a:rPr lang="en-US" sz="2800" b="1" dirty="0" err="1"/>
              <a:t>Kom</a:t>
            </a:r>
            <a:r>
              <a:rPr lang="en-US" sz="2800" b="1" dirty="0"/>
              <a:t>, </a:t>
            </a:r>
            <a:r>
              <a:rPr lang="en-US" sz="2800" b="1" dirty="0" err="1"/>
              <a:t>meki</a:t>
            </a:r>
            <a:r>
              <a:rPr lang="en-US" sz="2800" b="1" dirty="0"/>
              <a:t> </a:t>
            </a:r>
            <a:r>
              <a:rPr lang="en-US" sz="2800" b="1" dirty="0" err="1"/>
              <a:t>wi</a:t>
            </a:r>
            <a:r>
              <a:rPr lang="en-US" sz="2800" b="1" dirty="0"/>
              <a:t> go </a:t>
            </a:r>
            <a:r>
              <a:rPr lang="en-US" sz="2800" b="1" dirty="0" err="1"/>
              <a:t>baka</a:t>
            </a:r>
            <a:r>
              <a:rPr lang="en-US" sz="2800" b="1" dirty="0"/>
              <a:t> </a:t>
            </a:r>
            <a:r>
              <a:rPr lang="en-US" sz="2800" b="1" dirty="0" err="1"/>
              <a:t>na</a:t>
            </a:r>
            <a:r>
              <a:rPr lang="en-US" sz="2800" b="1" dirty="0"/>
              <a:t> MASRA; </a:t>
            </a:r>
            <a:r>
              <a:rPr lang="en-US" sz="2800" b="1" dirty="0" err="1"/>
              <a:t>bikasi</a:t>
            </a:r>
            <a:r>
              <a:rPr lang="en-US" sz="2800" b="1" dirty="0"/>
              <a:t> A </a:t>
            </a:r>
            <a:r>
              <a:rPr lang="en-US" sz="2800" b="1" dirty="0" err="1"/>
              <a:t>ben</a:t>
            </a:r>
            <a:r>
              <a:rPr lang="en-US" sz="2800" b="1" dirty="0"/>
              <a:t> </a:t>
            </a:r>
            <a:r>
              <a:rPr lang="en-US" sz="2800" b="1" dirty="0" err="1"/>
              <a:t>priti</a:t>
            </a:r>
            <a:r>
              <a:rPr lang="en-US" sz="2800" b="1" dirty="0"/>
              <a:t> </a:t>
            </a:r>
            <a:r>
              <a:rPr lang="en-US" sz="2800" b="1" dirty="0" err="1"/>
              <a:t>wi</a:t>
            </a:r>
            <a:r>
              <a:rPr lang="en-US" sz="2800" b="1" dirty="0"/>
              <a:t>, en A </a:t>
            </a:r>
            <a:r>
              <a:rPr lang="en-US" sz="2800" b="1" dirty="0" err="1"/>
              <a:t>sa</a:t>
            </a:r>
            <a:r>
              <a:rPr lang="en-US" sz="2800" b="1" dirty="0"/>
              <a:t> </a:t>
            </a:r>
            <a:r>
              <a:rPr lang="en-US" sz="2800" b="1" dirty="0" err="1"/>
              <a:t>meki</a:t>
            </a:r>
            <a:r>
              <a:rPr lang="en-US" sz="2800" b="1" dirty="0"/>
              <a:t> </a:t>
            </a:r>
            <a:r>
              <a:rPr lang="en-US" sz="2800" b="1" dirty="0" err="1"/>
              <a:t>wi</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A </a:t>
            </a:r>
            <a:r>
              <a:rPr lang="en-US" sz="2800" b="1" dirty="0" err="1"/>
              <a:t>ben</a:t>
            </a:r>
            <a:r>
              <a:rPr lang="en-US" sz="2800" b="1" dirty="0"/>
              <a:t> </a:t>
            </a:r>
            <a:r>
              <a:rPr lang="en-US" sz="2800" b="1" dirty="0" err="1"/>
              <a:t>naki</a:t>
            </a:r>
            <a:r>
              <a:rPr lang="en-US" sz="2800" b="1" dirty="0"/>
              <a:t> </a:t>
            </a:r>
            <a:r>
              <a:rPr lang="en-US" sz="2800" b="1" dirty="0" err="1"/>
              <a:t>wi</a:t>
            </a:r>
            <a:r>
              <a:rPr lang="en-US" sz="2800" b="1" dirty="0"/>
              <a:t>, en A </a:t>
            </a:r>
            <a:r>
              <a:rPr lang="en-US" sz="2800" b="1" dirty="0" err="1"/>
              <a:t>sa</a:t>
            </a:r>
            <a:r>
              <a:rPr lang="en-US" sz="2800" b="1" dirty="0"/>
              <a:t> </a:t>
            </a:r>
            <a:r>
              <a:rPr lang="en-US" sz="2800" b="1" dirty="0" err="1"/>
              <a:t>poti</a:t>
            </a:r>
            <a:r>
              <a:rPr lang="en-US" sz="2800" b="1" dirty="0"/>
              <a:t> </a:t>
            </a:r>
            <a:r>
              <a:rPr lang="en-US" sz="2800" b="1" dirty="0" err="1"/>
              <a:t>verband</a:t>
            </a:r>
            <a:r>
              <a:rPr lang="en-US" sz="2800" b="1" dirty="0"/>
              <a:t> </a:t>
            </a:r>
            <a:r>
              <a:rPr lang="en-US" sz="2800" b="1" dirty="0" err="1"/>
              <a:t>na</a:t>
            </a:r>
            <a:r>
              <a:rPr lang="en-US" sz="2800" b="1" dirty="0"/>
              <a:t> </a:t>
            </a:r>
            <a:r>
              <a:rPr lang="en-US" sz="2800" b="1" dirty="0" err="1"/>
              <a:t>wi</a:t>
            </a:r>
            <a:r>
              <a:rPr lang="en-US" sz="2800" b="1" dirty="0"/>
              <a:t> </a:t>
            </a:r>
            <a:r>
              <a:rPr lang="en-US" sz="2800" b="1" dirty="0" err="1"/>
              <a:t>tapoe</a:t>
            </a:r>
            <a:r>
              <a:rPr lang="en-US" sz="2800" b="1" dirty="0"/>
              <a:t>.  2. </a:t>
            </a:r>
            <a:r>
              <a:rPr lang="en-US" sz="2800" b="1" dirty="0" err="1"/>
              <a:t>Baka</a:t>
            </a:r>
            <a:r>
              <a:rPr lang="en-US" sz="2800" b="1" dirty="0"/>
              <a:t> toe </a:t>
            </a:r>
            <a:r>
              <a:rPr lang="en-US" sz="2800" b="1" dirty="0" err="1"/>
              <a:t>dei</a:t>
            </a:r>
            <a:r>
              <a:rPr lang="en-US" sz="2800" b="1" dirty="0"/>
              <a:t>, A </a:t>
            </a:r>
            <a:r>
              <a:rPr lang="en-US" sz="2800" b="1" dirty="0" err="1"/>
              <a:t>sa</a:t>
            </a:r>
            <a:r>
              <a:rPr lang="en-US" sz="2800" b="1" dirty="0"/>
              <a:t> </a:t>
            </a:r>
            <a:r>
              <a:rPr lang="en-US" sz="2800" b="1" dirty="0" err="1"/>
              <a:t>meki</a:t>
            </a:r>
            <a:r>
              <a:rPr lang="en-US" sz="2800" b="1" dirty="0"/>
              <a:t> </a:t>
            </a:r>
            <a:r>
              <a:rPr lang="en-US" sz="2800" b="1" dirty="0" err="1"/>
              <a:t>wi</a:t>
            </a:r>
            <a:r>
              <a:rPr lang="en-US" sz="2800" b="1" dirty="0"/>
              <a:t> </a:t>
            </a:r>
            <a:r>
              <a:rPr lang="en-US" sz="2800" b="1" dirty="0" err="1"/>
              <a:t>kisi</a:t>
            </a:r>
            <a:r>
              <a:rPr lang="en-US" sz="2800" b="1" dirty="0"/>
              <a:t> </a:t>
            </a:r>
            <a:r>
              <a:rPr lang="en-US" sz="2800" b="1" dirty="0" err="1"/>
              <a:t>libi</a:t>
            </a:r>
            <a:r>
              <a:rPr lang="en-US" sz="2800" b="1" dirty="0"/>
              <a:t> </a:t>
            </a:r>
            <a:r>
              <a:rPr lang="en-US" sz="2800" b="1" dirty="0" err="1"/>
              <a:t>baka</a:t>
            </a:r>
            <a:r>
              <a:rPr lang="en-US" sz="2800" b="1" dirty="0"/>
              <a:t>; </a:t>
            </a:r>
            <a:r>
              <a:rPr lang="en-US" sz="2800" b="1" dirty="0" err="1"/>
              <a:t>na</a:t>
            </a:r>
            <a:r>
              <a:rPr lang="en-US" sz="2800" b="1" dirty="0"/>
              <a:t> </a:t>
            </a:r>
            <a:r>
              <a:rPr lang="en-US" sz="2800" b="1" dirty="0" err="1"/>
              <a:t>di</a:t>
            </a:r>
            <a:r>
              <a:rPr lang="en-US" sz="2800" b="1" dirty="0"/>
              <a:t> foe </a:t>
            </a:r>
            <a:r>
              <a:rPr lang="en-US" sz="2800" b="1" dirty="0" err="1"/>
              <a:t>drie</a:t>
            </a:r>
            <a:r>
              <a:rPr lang="en-US" sz="2800" b="1" dirty="0"/>
              <a:t> </a:t>
            </a:r>
            <a:r>
              <a:rPr lang="en-US" sz="2800" b="1" dirty="0" err="1"/>
              <a:t>dei</a:t>
            </a:r>
            <a:r>
              <a:rPr lang="en-US" sz="2800" b="1" dirty="0"/>
              <a:t>, A </a:t>
            </a:r>
            <a:r>
              <a:rPr lang="en-US" sz="2800" b="1" dirty="0" err="1"/>
              <a:t>sa</a:t>
            </a:r>
            <a:r>
              <a:rPr lang="en-US" sz="2800" b="1" dirty="0"/>
              <a:t> </a:t>
            </a:r>
            <a:r>
              <a:rPr lang="en-US" sz="2800" b="1" dirty="0" err="1"/>
              <a:t>opo</a:t>
            </a:r>
            <a:r>
              <a:rPr lang="en-US" sz="2800" b="1" dirty="0"/>
              <a:t> </a:t>
            </a:r>
            <a:r>
              <a:rPr lang="en-US" sz="2800" b="1" dirty="0" err="1"/>
              <a:t>wi</a:t>
            </a:r>
            <a:r>
              <a:rPr lang="en-US" sz="2800" b="1" dirty="0"/>
              <a:t>, en </a:t>
            </a:r>
            <a:r>
              <a:rPr lang="en-US" sz="2800" b="1" dirty="0" err="1"/>
              <a:t>wi</a:t>
            </a:r>
            <a:r>
              <a:rPr lang="en-US" sz="2800" b="1" dirty="0"/>
              <a:t> </a:t>
            </a:r>
            <a:r>
              <a:rPr lang="en-US" sz="2800" b="1" dirty="0" err="1"/>
              <a:t>sa</a:t>
            </a:r>
            <a:r>
              <a:rPr lang="en-US" sz="2800" b="1" dirty="0"/>
              <a:t> </a:t>
            </a:r>
            <a:r>
              <a:rPr lang="en-US" sz="2800" b="1" dirty="0" err="1"/>
              <a:t>libi</a:t>
            </a:r>
            <a:r>
              <a:rPr lang="en-US" sz="2800" b="1" dirty="0"/>
              <a:t> </a:t>
            </a:r>
            <a:r>
              <a:rPr lang="en-US" sz="2800" b="1" dirty="0" err="1"/>
              <a:t>na</a:t>
            </a:r>
            <a:r>
              <a:rPr lang="en-US" sz="2800" b="1" dirty="0"/>
              <a:t> </a:t>
            </a:r>
            <a:r>
              <a:rPr lang="en-US" sz="2800" b="1" dirty="0" err="1"/>
              <a:t>fesi</a:t>
            </a:r>
            <a:r>
              <a:rPr lang="en-US" sz="2800" b="1" dirty="0"/>
              <a:t> foe Hem </a:t>
            </a:r>
            <a:r>
              <a:rPr lang="en-US" sz="2800" b="1" dirty="0" err="1"/>
              <a:t>ai</a:t>
            </a:r>
            <a:r>
              <a:rPr lang="en-US" sz="2800" b="1" dirty="0"/>
              <a:t>.</a:t>
            </a:r>
          </a:p>
          <a:p>
            <a:pPr>
              <a:lnSpc>
                <a:spcPct val="80000"/>
              </a:lnSpc>
            </a:pPr>
            <a:endParaRPr lang="en-US" sz="2800" b="1" dirty="0"/>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129C7C-5D86-4BAB-97ED-F4D3AB4E66B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B93737A-7A15-4F95-8C2D-E458C2BE5483}" type="slidenum">
              <a:rPr lang="en-US"/>
              <a:pPr/>
              <a:t>62</a:t>
            </a:fld>
            <a:endParaRPr lang="en-US"/>
          </a:p>
        </p:txBody>
      </p:sp>
      <p:sp>
        <p:nvSpPr>
          <p:cNvPr id="775170" name="Rectangle 2"/>
          <p:cNvSpPr>
            <a:spLocks noGrp="1" noChangeArrowheads="1"/>
          </p:cNvSpPr>
          <p:nvPr>
            <p:ph type="title"/>
          </p:nvPr>
        </p:nvSpPr>
        <p:spPr/>
        <p:txBody>
          <a:bodyPr/>
          <a:lstStyle/>
          <a:p>
            <a:r>
              <a:rPr lang="en-US"/>
              <a:t>Opwekking</a:t>
            </a:r>
            <a:br>
              <a:rPr lang="en-US"/>
            </a:br>
            <a:endParaRPr lang="en-US"/>
          </a:p>
        </p:txBody>
      </p:sp>
      <p:sp>
        <p:nvSpPr>
          <p:cNvPr id="775171" name="Rectangle 3"/>
          <p:cNvSpPr>
            <a:spLocks noGrp="1" noChangeArrowheads="1"/>
          </p:cNvSpPr>
          <p:nvPr>
            <p:ph type="body" idx="1"/>
          </p:nvPr>
        </p:nvSpPr>
        <p:spPr/>
        <p:txBody>
          <a:bodyPr/>
          <a:lstStyle/>
          <a:p>
            <a:pPr>
              <a:lnSpc>
                <a:spcPct val="90000"/>
              </a:lnSpc>
            </a:pPr>
            <a:r>
              <a:rPr lang="en-US" b="1" dirty="0" err="1"/>
              <a:t>Jes</a:t>
            </a:r>
            <a:r>
              <a:rPr lang="en-US" b="1" dirty="0"/>
              <a:t>. </a:t>
            </a:r>
            <a:r>
              <a:rPr lang="en-US" b="1" dirty="0" smtClean="0"/>
              <a:t>57:15 </a:t>
            </a:r>
            <a:r>
              <a:rPr lang="en-US" b="1" dirty="0" err="1" smtClean="0"/>
              <a:t>Bikasi</a:t>
            </a:r>
            <a:r>
              <a:rPr lang="en-US" b="1" dirty="0" smtClean="0"/>
              <a:t> </a:t>
            </a:r>
            <a:r>
              <a:rPr lang="en-US" b="1" dirty="0"/>
              <a:t>so </a:t>
            </a:r>
            <a:r>
              <a:rPr lang="en-US" b="1" dirty="0" err="1"/>
              <a:t>da</a:t>
            </a:r>
            <a:r>
              <a:rPr lang="en-US" b="1" dirty="0"/>
              <a:t> </a:t>
            </a:r>
            <a:r>
              <a:rPr lang="en-US" b="1" dirty="0" err="1"/>
              <a:t>Hei</a:t>
            </a:r>
            <a:r>
              <a:rPr lang="en-US" b="1" dirty="0"/>
              <a:t> </a:t>
            </a:r>
            <a:r>
              <a:rPr lang="en-US" b="1" dirty="0" err="1"/>
              <a:t>nanga</a:t>
            </a:r>
            <a:r>
              <a:rPr lang="en-US" b="1" dirty="0"/>
              <a:t> </a:t>
            </a:r>
            <a:r>
              <a:rPr lang="en-US" b="1" dirty="0" err="1"/>
              <a:t>Farawe</a:t>
            </a:r>
            <a:r>
              <a:rPr lang="en-US" b="1" dirty="0"/>
              <a:t> Wan </a:t>
            </a:r>
            <a:r>
              <a:rPr lang="en-US" b="1" dirty="0" err="1"/>
              <a:t>disi</a:t>
            </a:r>
            <a:r>
              <a:rPr lang="en-US" b="1" dirty="0"/>
              <a:t> de </a:t>
            </a:r>
            <a:r>
              <a:rPr lang="en-US" b="1" dirty="0" err="1"/>
              <a:t>libi</a:t>
            </a:r>
            <a:r>
              <a:rPr lang="en-US" b="1" dirty="0"/>
              <a:t> </a:t>
            </a:r>
            <a:r>
              <a:rPr lang="en-US" b="1" dirty="0" err="1"/>
              <a:t>pe</a:t>
            </a:r>
            <a:r>
              <a:rPr lang="en-US" b="1" dirty="0"/>
              <a:t> tem no de, </a:t>
            </a:r>
            <a:r>
              <a:rPr lang="en-US" b="1" dirty="0" err="1"/>
              <a:t>disi</a:t>
            </a:r>
            <a:r>
              <a:rPr lang="en-US" b="1" dirty="0"/>
              <a:t> Hem </a:t>
            </a:r>
            <a:r>
              <a:rPr lang="en-US" b="1" dirty="0" err="1"/>
              <a:t>nem</a:t>
            </a:r>
            <a:r>
              <a:rPr lang="en-US" b="1" dirty="0"/>
              <a:t> de Santa, </a:t>
            </a:r>
            <a:r>
              <a:rPr lang="en-US" b="1" dirty="0" err="1"/>
              <a:t>taki</a:t>
            </a:r>
            <a:r>
              <a:rPr lang="en-US" b="1" dirty="0"/>
              <a:t>: Mi tan </a:t>
            </a:r>
            <a:r>
              <a:rPr lang="en-US" b="1" dirty="0" err="1"/>
              <a:t>na</a:t>
            </a:r>
            <a:r>
              <a:rPr lang="en-US" b="1" dirty="0"/>
              <a:t> </a:t>
            </a:r>
            <a:r>
              <a:rPr lang="en-US" b="1" dirty="0" err="1"/>
              <a:t>ini</a:t>
            </a:r>
            <a:r>
              <a:rPr lang="en-US" b="1" dirty="0"/>
              <a:t> </a:t>
            </a:r>
            <a:r>
              <a:rPr lang="en-US" b="1" dirty="0" err="1"/>
              <a:t>da</a:t>
            </a:r>
            <a:r>
              <a:rPr lang="en-US" b="1" dirty="0"/>
              <a:t> </a:t>
            </a:r>
            <a:r>
              <a:rPr lang="en-US" b="1" dirty="0" err="1"/>
              <a:t>hei</a:t>
            </a:r>
            <a:r>
              <a:rPr lang="en-US" b="1" dirty="0"/>
              <a:t> en </a:t>
            </a:r>
            <a:r>
              <a:rPr lang="en-US" b="1" dirty="0" err="1"/>
              <a:t>santa</a:t>
            </a:r>
            <a:r>
              <a:rPr lang="en-US" b="1" dirty="0"/>
              <a:t> </a:t>
            </a:r>
            <a:r>
              <a:rPr lang="en-US" b="1" dirty="0" err="1"/>
              <a:t>presi</a:t>
            </a:r>
            <a:r>
              <a:rPr lang="en-US" b="1" dirty="0"/>
              <a:t> </a:t>
            </a:r>
            <a:r>
              <a:rPr lang="en-US" b="1" dirty="0" err="1"/>
              <a:t>nanga</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abi</a:t>
            </a:r>
            <a:r>
              <a:rPr lang="en-US" b="1" dirty="0"/>
              <a:t> sari-</a:t>
            </a:r>
            <a:r>
              <a:rPr lang="en-US" b="1" dirty="0" err="1"/>
              <a:t>hati</a:t>
            </a:r>
            <a:r>
              <a:rPr lang="en-US" b="1" dirty="0"/>
              <a:t> </a:t>
            </a:r>
            <a:r>
              <a:rPr lang="en-US" b="1" dirty="0" err="1"/>
              <a:t>nanga</a:t>
            </a:r>
            <a:r>
              <a:rPr lang="en-US" b="1" dirty="0"/>
              <a:t> </a:t>
            </a:r>
            <a:r>
              <a:rPr lang="en-US" b="1" dirty="0" err="1"/>
              <a:t>saka-fasi</a:t>
            </a:r>
            <a:r>
              <a:rPr lang="en-US" b="1" dirty="0"/>
              <a:t> toe, foe </a:t>
            </a:r>
            <a:r>
              <a:rPr lang="en-US" b="1" dirty="0" err="1"/>
              <a:t>meki</a:t>
            </a:r>
            <a:r>
              <a:rPr lang="en-US" b="1" dirty="0"/>
              <a:t> </a:t>
            </a:r>
            <a:r>
              <a:rPr lang="en-US" b="1" dirty="0" err="1"/>
              <a:t>da</a:t>
            </a:r>
            <a:r>
              <a:rPr lang="en-US" b="1" dirty="0"/>
              <a:t> </a:t>
            </a:r>
            <a:r>
              <a:rPr lang="en-US" b="1" dirty="0" err="1"/>
              <a:t>jeje</a:t>
            </a:r>
            <a:r>
              <a:rPr lang="en-US" b="1" dirty="0"/>
              <a:t> foe </a:t>
            </a:r>
            <a:r>
              <a:rPr lang="en-US" b="1" dirty="0" err="1"/>
              <a:t>da</a:t>
            </a:r>
            <a:r>
              <a:rPr lang="en-US" b="1" dirty="0"/>
              <a:t> </a:t>
            </a:r>
            <a:r>
              <a:rPr lang="en-US" b="1" dirty="0" err="1"/>
              <a:t>saka-fasi</a:t>
            </a:r>
            <a:r>
              <a:rPr lang="en-US" b="1" dirty="0"/>
              <a:t> </a:t>
            </a:r>
            <a:r>
              <a:rPr lang="en-US" b="1" dirty="0" err="1"/>
              <a:t>soema</a:t>
            </a:r>
            <a:r>
              <a:rPr lang="en-US" b="1" dirty="0"/>
              <a:t> </a:t>
            </a:r>
            <a:r>
              <a:rPr lang="en-US" b="1" dirty="0" err="1"/>
              <a:t>kisi</a:t>
            </a:r>
            <a:r>
              <a:rPr lang="en-US" b="1" dirty="0"/>
              <a:t> </a:t>
            </a:r>
            <a:r>
              <a:rPr lang="en-US" b="1" dirty="0" err="1"/>
              <a:t>libi</a:t>
            </a:r>
            <a:r>
              <a:rPr lang="en-US" b="1" dirty="0"/>
              <a:t> </a:t>
            </a:r>
            <a:r>
              <a:rPr lang="en-US" b="1" dirty="0" err="1"/>
              <a:t>baka</a:t>
            </a:r>
            <a:r>
              <a:rPr lang="en-US" b="1" dirty="0"/>
              <a:t>, en foe </a:t>
            </a:r>
            <a:r>
              <a:rPr lang="en-US" b="1" dirty="0" err="1"/>
              <a:t>meki</a:t>
            </a:r>
            <a:r>
              <a:rPr lang="en-US" b="1" dirty="0"/>
              <a:t> </a:t>
            </a:r>
            <a:r>
              <a:rPr lang="en-US" b="1" dirty="0" err="1"/>
              <a:t>da</a:t>
            </a:r>
            <a:r>
              <a:rPr lang="en-US" b="1" dirty="0"/>
              <a:t> </a:t>
            </a:r>
            <a:r>
              <a:rPr lang="en-US" b="1" dirty="0" err="1"/>
              <a:t>hati</a:t>
            </a:r>
            <a:r>
              <a:rPr lang="en-US" b="1" dirty="0"/>
              <a:t> foe </a:t>
            </a:r>
            <a:r>
              <a:rPr lang="en-US" b="1" dirty="0" err="1"/>
              <a:t>da</a:t>
            </a:r>
            <a:r>
              <a:rPr lang="en-US" b="1" dirty="0"/>
              <a:t> sari-</a:t>
            </a:r>
            <a:r>
              <a:rPr lang="en-US" b="1" dirty="0" err="1"/>
              <a:t>hati</a:t>
            </a:r>
            <a:r>
              <a:rPr lang="en-US" b="1" dirty="0"/>
              <a:t> </a:t>
            </a:r>
            <a:r>
              <a:rPr lang="en-US" b="1" dirty="0" err="1"/>
              <a:t>soema</a:t>
            </a:r>
            <a:r>
              <a:rPr lang="en-US" b="1" dirty="0"/>
              <a:t> </a:t>
            </a:r>
            <a:r>
              <a:rPr lang="en-US" b="1" dirty="0" err="1"/>
              <a:t>kisi</a:t>
            </a:r>
            <a:r>
              <a:rPr lang="en-US" b="1" dirty="0"/>
              <a:t> </a:t>
            </a:r>
            <a:r>
              <a:rPr lang="en-US" b="1" dirty="0" err="1"/>
              <a:t>libi</a:t>
            </a:r>
            <a:r>
              <a:rPr lang="en-US" b="1" dirty="0"/>
              <a:t> </a:t>
            </a:r>
            <a:r>
              <a:rPr lang="en-US" b="1" dirty="0" err="1"/>
              <a:t>baka</a:t>
            </a:r>
            <a:r>
              <a:rPr lang="en-US" b="1" dirty="0"/>
              <a:t>.</a:t>
            </a:r>
          </a:p>
          <a:p>
            <a:pPr>
              <a:lnSpc>
                <a:spcPct val="90000"/>
              </a:lnSpc>
            </a:pPr>
            <a:endParaRPr lang="en-US" b="1" dirty="0"/>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1D25FB-32A2-4F2F-9568-343B267FC69B}"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BDF13D0A-6783-4F5E-A00E-F79CE768C2C1}" type="slidenum">
              <a:rPr lang="en-US"/>
              <a:pPr/>
              <a:t>63</a:t>
            </a:fld>
            <a:endParaRPr lang="en-US"/>
          </a:p>
        </p:txBody>
      </p:sp>
      <p:sp>
        <p:nvSpPr>
          <p:cNvPr id="779266" name="Rectangle 2"/>
          <p:cNvSpPr>
            <a:spLocks noGrp="1" noChangeArrowheads="1"/>
          </p:cNvSpPr>
          <p:nvPr>
            <p:ph type="title"/>
          </p:nvPr>
        </p:nvSpPr>
        <p:spPr/>
        <p:txBody>
          <a:bodyPr/>
          <a:lstStyle/>
          <a:p>
            <a:r>
              <a:rPr lang="en-US"/>
              <a:t>Opwekking de da wroko foe Gado</a:t>
            </a:r>
          </a:p>
        </p:txBody>
      </p:sp>
      <p:sp>
        <p:nvSpPr>
          <p:cNvPr id="779267" name="Rectangle 3"/>
          <p:cNvSpPr>
            <a:spLocks noGrp="1" noChangeArrowheads="1"/>
          </p:cNvSpPr>
          <p:nvPr>
            <p:ph type="body" idx="1"/>
          </p:nvPr>
        </p:nvSpPr>
        <p:spPr/>
        <p:txBody>
          <a:bodyPr/>
          <a:lstStyle/>
          <a:p>
            <a:pPr>
              <a:lnSpc>
                <a:spcPct val="80000"/>
              </a:lnSpc>
            </a:pPr>
            <a:r>
              <a:rPr lang="en-US" sz="2800"/>
              <a:t>Foe kom klari, wi moesoe poti wi heri libi na ini da anoe foe Gado</a:t>
            </a:r>
          </a:p>
          <a:p>
            <a:pPr>
              <a:lnSpc>
                <a:spcPct val="80000"/>
              </a:lnSpc>
            </a:pPr>
            <a:r>
              <a:rPr lang="en-US" sz="2800"/>
              <a:t>Wi moesoe aksi Hem foe Gado, en teki hem komopo foe Gado anoe</a:t>
            </a:r>
          </a:p>
          <a:p>
            <a:pPr>
              <a:lnSpc>
                <a:spcPct val="80000"/>
              </a:lnSpc>
            </a:pPr>
            <a:r>
              <a:rPr lang="en-US" sz="2800"/>
              <a:t>Wi abi ibriwan fanowdoe</a:t>
            </a:r>
          </a:p>
          <a:p>
            <a:pPr>
              <a:lnSpc>
                <a:spcPct val="80000"/>
              </a:lnSpc>
            </a:pPr>
            <a:r>
              <a:rPr lang="en-US" sz="2800"/>
              <a:t>A kom na dem saka-fasi en sari-hati soema disi fika dem sondoe: </a:t>
            </a:r>
            <a:r>
              <a:rPr lang="en-US" sz="2800" b="1"/>
              <a:t>Jes. 66:2 Ma Mi sa loekoe na da mansoema disi: na da poti soema disi abi wan saka-fasi jeje, en disi de beifi na Mi woortoe.</a:t>
            </a:r>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51323D-3678-4D32-8B62-4F6EABF6FFD8}"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8DED3CBD-9BE9-443B-AB69-01D45A1C78D6}" type="slidenum">
              <a:rPr lang="en-US"/>
              <a:pPr/>
              <a:t>64</a:t>
            </a:fld>
            <a:endParaRPr lang="en-US"/>
          </a:p>
        </p:txBody>
      </p:sp>
      <p:sp>
        <p:nvSpPr>
          <p:cNvPr id="781314" name="Rectangle 2"/>
          <p:cNvSpPr>
            <a:spLocks noGrp="1" noChangeArrowheads="1"/>
          </p:cNvSpPr>
          <p:nvPr>
            <p:ph type="title"/>
          </p:nvPr>
        </p:nvSpPr>
        <p:spPr/>
        <p:txBody>
          <a:bodyPr/>
          <a:lstStyle/>
          <a:p>
            <a:r>
              <a:rPr lang="en-US"/>
              <a:t>Opwekking eis dati wi drai kom baka</a:t>
            </a:r>
          </a:p>
        </p:txBody>
      </p:sp>
      <p:sp>
        <p:nvSpPr>
          <p:cNvPr id="781315" name="Rectangle 3"/>
          <p:cNvSpPr>
            <a:spLocks noGrp="1" noChangeArrowheads="1"/>
          </p:cNvSpPr>
          <p:nvPr>
            <p:ph type="body" idx="1"/>
          </p:nvPr>
        </p:nvSpPr>
        <p:spPr/>
        <p:txBody>
          <a:bodyPr/>
          <a:lstStyle/>
          <a:p>
            <a:r>
              <a:rPr lang="en-US"/>
              <a:t>Feifi foe dem kerki na ini Openbaring 2-3 moesoe kom baka</a:t>
            </a:r>
          </a:p>
          <a:p>
            <a:r>
              <a:rPr lang="en-US"/>
              <a:t>Bekenti wi lobi grontapoe, wi mankeri krakti.  Fosi wi moesoe poeroe sondoe: </a:t>
            </a:r>
            <a:r>
              <a:rPr lang="en-US" b="1"/>
              <a:t>Jes. 58:1</a:t>
            </a:r>
            <a:r>
              <a:rPr lang="en-US"/>
              <a:t> </a:t>
            </a:r>
            <a:r>
              <a:rPr lang="en-US" b="1"/>
              <a:t>Bari tranga, no hori baka, opo joe stem leki wan trompeti, en sori Mi pipel dem ogridoe, en da oso foe Jakob dem sondoe.</a:t>
            </a:r>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E77B11-D46C-4AB2-9684-96877004F73D}"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2FA2AC54-704B-4888-B2DC-F46C2EB17FE4}" type="slidenum">
              <a:rPr lang="en-US"/>
              <a:pPr/>
              <a:t>65</a:t>
            </a:fld>
            <a:endParaRPr lang="en-US"/>
          </a:p>
        </p:txBody>
      </p:sp>
      <p:sp>
        <p:nvSpPr>
          <p:cNvPr id="783362" name="Rectangle 2"/>
          <p:cNvSpPr>
            <a:spLocks noGrp="1" noChangeArrowheads="1"/>
          </p:cNvSpPr>
          <p:nvPr>
            <p:ph type="title"/>
          </p:nvPr>
        </p:nvSpPr>
        <p:spPr/>
        <p:txBody>
          <a:bodyPr/>
          <a:lstStyle/>
          <a:p>
            <a:r>
              <a:rPr lang="en-US"/>
              <a:t>Wi moesoe kom baka na Masra</a:t>
            </a:r>
          </a:p>
        </p:txBody>
      </p:sp>
      <p:sp>
        <p:nvSpPr>
          <p:cNvPr id="783363" name="Rectangle 3"/>
          <p:cNvSpPr>
            <a:spLocks noGrp="1" noChangeArrowheads="1"/>
          </p:cNvSpPr>
          <p:nvPr>
            <p:ph type="body" idx="1"/>
          </p:nvPr>
        </p:nvSpPr>
        <p:spPr/>
        <p:txBody>
          <a:bodyPr/>
          <a:lstStyle/>
          <a:p>
            <a:r>
              <a:rPr lang="en-US"/>
              <a:t>Libi dem toe bigi sondoe:</a:t>
            </a:r>
          </a:p>
          <a:p>
            <a:pPr lvl="1"/>
            <a:r>
              <a:rPr lang="en-US"/>
              <a:t>Lobi grontapoe fasi</a:t>
            </a:r>
          </a:p>
          <a:p>
            <a:pPr lvl="1"/>
            <a:r>
              <a:rPr lang="en-US"/>
              <a:t>Vertrouw tapoe wisrefi – wi skin natuur</a:t>
            </a:r>
          </a:p>
          <a:p>
            <a:r>
              <a:rPr lang="en-US"/>
              <a:t>Begi sondro tapoe</a:t>
            </a:r>
          </a:p>
          <a:p>
            <a:pPr lvl="1"/>
            <a:r>
              <a:rPr lang="en-US"/>
              <a:t>Abi stille tijd</a:t>
            </a:r>
          </a:p>
          <a:p>
            <a:pPr lvl="1"/>
            <a:r>
              <a:rPr lang="en-US"/>
              <a:t>Ma de na ini da jeje foe begi alatem</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D33885-4AC0-4578-883B-7E97927A6F55}"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0F2DC064-385F-4E50-9843-4B955B86E661}" type="slidenum">
              <a:rPr lang="en-US"/>
              <a:pPr/>
              <a:t>7</a:t>
            </a:fld>
            <a:endParaRPr lang="en-US"/>
          </a:p>
        </p:txBody>
      </p:sp>
      <p:sp>
        <p:nvSpPr>
          <p:cNvPr id="657410" name="Rectangle 2"/>
          <p:cNvSpPr>
            <a:spLocks noGrp="1" noChangeArrowheads="1"/>
          </p:cNvSpPr>
          <p:nvPr>
            <p:ph type="title"/>
          </p:nvPr>
        </p:nvSpPr>
        <p:spPr/>
        <p:txBody>
          <a:bodyPr/>
          <a:lstStyle/>
          <a:p>
            <a:r>
              <a:rPr lang="en-US"/>
              <a:t>Toe bigi voorwaarden</a:t>
            </a:r>
          </a:p>
        </p:txBody>
      </p:sp>
      <p:sp>
        <p:nvSpPr>
          <p:cNvPr id="657411" name="Rectangle 3"/>
          <p:cNvSpPr>
            <a:spLocks noGrp="1" noChangeArrowheads="1"/>
          </p:cNvSpPr>
          <p:nvPr>
            <p:ph type="body" idx="1"/>
          </p:nvPr>
        </p:nvSpPr>
        <p:spPr/>
        <p:txBody>
          <a:bodyPr/>
          <a:lstStyle/>
          <a:p>
            <a:r>
              <a:rPr lang="en-US" b="1"/>
              <a:t>Jn. 16:23. En na da dei dati, oen no sa aksi Mi noti. Troe, troe, Mi taki gi oen taki: Alasani disi </a:t>
            </a:r>
            <a:r>
              <a:rPr lang="en-US" b="1">
                <a:solidFill>
                  <a:schemeClr val="accent2"/>
                </a:solidFill>
              </a:rPr>
              <a:t>oen sa aksi da Tata na ini Mi nem</a:t>
            </a:r>
            <a:r>
              <a:rPr lang="en-US" b="1"/>
              <a:t>, dati A sa gi oen.  24. </a:t>
            </a:r>
            <a:r>
              <a:rPr lang="en-US" b="1">
                <a:solidFill>
                  <a:schemeClr val="accent2"/>
                </a:solidFill>
              </a:rPr>
              <a:t>Fosi oen no ben aksi wan sani na ini Mi nem; aksi, en oen sa kisi, foe oen prisiri sa de foeroe</a:t>
            </a:r>
            <a:r>
              <a:rPr lang="en-US" b="1"/>
              <a: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05ABEE-09FA-4AD3-B9E0-6AA72BDC6954}"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4CC388DD-2C4E-40F2-A190-F76997051BC4}" type="slidenum">
              <a:rPr lang="en-US"/>
              <a:pPr/>
              <a:t>8</a:t>
            </a:fld>
            <a:endParaRPr lang="en-US"/>
          </a:p>
        </p:txBody>
      </p:sp>
      <p:sp>
        <p:nvSpPr>
          <p:cNvPr id="659458" name="Rectangle 2"/>
          <p:cNvSpPr>
            <a:spLocks noGrp="1" noChangeArrowheads="1"/>
          </p:cNvSpPr>
          <p:nvPr>
            <p:ph type="title"/>
          </p:nvPr>
        </p:nvSpPr>
        <p:spPr/>
        <p:txBody>
          <a:bodyPr/>
          <a:lstStyle/>
          <a:p>
            <a:r>
              <a:rPr lang="en-US"/>
              <a:t>Begi mankeri</a:t>
            </a:r>
          </a:p>
        </p:txBody>
      </p:sp>
      <p:sp>
        <p:nvSpPr>
          <p:cNvPr id="659459" name="Rectangle 3"/>
          <p:cNvSpPr>
            <a:spLocks noGrp="1" noChangeArrowheads="1"/>
          </p:cNvSpPr>
          <p:nvPr>
            <p:ph type="body" idx="1"/>
          </p:nvPr>
        </p:nvSpPr>
        <p:spPr/>
        <p:txBody>
          <a:bodyPr/>
          <a:lstStyle/>
          <a:p>
            <a:pPr>
              <a:lnSpc>
                <a:spcPct val="90000"/>
              </a:lnSpc>
            </a:pPr>
            <a:r>
              <a:rPr lang="en-US" sz="2800" b="1" dirty="0" err="1"/>
              <a:t>Jak</a:t>
            </a:r>
            <a:r>
              <a:rPr lang="en-US" sz="2800" b="1" dirty="0"/>
              <a:t>. 4:2  </a:t>
            </a:r>
            <a:r>
              <a:rPr lang="en-US" sz="2800" b="1" dirty="0" err="1"/>
              <a:t>Oen</a:t>
            </a:r>
            <a:r>
              <a:rPr lang="en-US" sz="2800" b="1" dirty="0"/>
              <a:t> </a:t>
            </a:r>
            <a:r>
              <a:rPr lang="en-US" sz="2800" b="1" dirty="0" err="1"/>
              <a:t>lostoe</a:t>
            </a:r>
            <a:r>
              <a:rPr lang="en-US" sz="2800" b="1" dirty="0"/>
              <a:t>, en </a:t>
            </a:r>
            <a:r>
              <a:rPr lang="en-US" sz="2800" b="1" dirty="0" err="1"/>
              <a:t>oen</a:t>
            </a:r>
            <a:r>
              <a:rPr lang="en-US" sz="2800" b="1" dirty="0"/>
              <a:t> no </a:t>
            </a:r>
            <a:r>
              <a:rPr lang="en-US" sz="2800" b="1" dirty="0" err="1"/>
              <a:t>abi</a:t>
            </a:r>
            <a:r>
              <a:rPr lang="en-US" sz="2800" b="1" dirty="0"/>
              <a:t>; </a:t>
            </a:r>
            <a:r>
              <a:rPr lang="en-US" sz="2800" b="1" dirty="0" err="1"/>
              <a:t>oen</a:t>
            </a:r>
            <a:r>
              <a:rPr lang="en-US" sz="2800" b="1" dirty="0"/>
              <a:t> </a:t>
            </a:r>
            <a:r>
              <a:rPr lang="en-US" sz="2800" b="1" dirty="0" err="1"/>
              <a:t>kiri</a:t>
            </a:r>
            <a:r>
              <a:rPr lang="en-US" sz="2800" b="1" dirty="0"/>
              <a:t>, en </a:t>
            </a:r>
            <a:r>
              <a:rPr lang="en-US" sz="2800" b="1" dirty="0" err="1"/>
              <a:t>oen</a:t>
            </a:r>
            <a:r>
              <a:rPr lang="en-US" sz="2800" b="1" dirty="0"/>
              <a:t> </a:t>
            </a:r>
            <a:r>
              <a:rPr lang="en-US" sz="2800" b="1" dirty="0" err="1"/>
              <a:t>wani</a:t>
            </a:r>
            <a:r>
              <a:rPr lang="en-US" sz="2800" b="1" dirty="0"/>
              <a:t> foe </a:t>
            </a:r>
            <a:r>
              <a:rPr lang="en-US" sz="2800" b="1" dirty="0" err="1"/>
              <a:t>abi</a:t>
            </a:r>
            <a:r>
              <a:rPr lang="en-US" sz="2800" b="1" dirty="0"/>
              <a:t> </a:t>
            </a:r>
            <a:r>
              <a:rPr lang="en-US" sz="2800" b="1" dirty="0" err="1"/>
              <a:t>sani</a:t>
            </a:r>
            <a:r>
              <a:rPr lang="en-US" sz="2800" b="1" dirty="0"/>
              <a:t>, en </a:t>
            </a:r>
            <a:r>
              <a:rPr lang="en-US" sz="2800" b="1" dirty="0" err="1"/>
              <a:t>oen</a:t>
            </a:r>
            <a:r>
              <a:rPr lang="en-US" sz="2800" b="1" dirty="0"/>
              <a:t> no man </a:t>
            </a:r>
            <a:r>
              <a:rPr lang="en-US" sz="2800" b="1" dirty="0" err="1"/>
              <a:t>kisi</a:t>
            </a:r>
            <a:r>
              <a:rPr lang="en-US" sz="2800" b="1" dirty="0"/>
              <a:t> </a:t>
            </a:r>
            <a:r>
              <a:rPr lang="en-US" sz="2800" b="1" dirty="0" err="1"/>
              <a:t>dem</a:t>
            </a:r>
            <a:r>
              <a:rPr lang="en-US" sz="2800" b="1" dirty="0"/>
              <a:t>; </a:t>
            </a:r>
            <a:r>
              <a:rPr lang="en-US" sz="2800" b="1" dirty="0" err="1"/>
              <a:t>oen</a:t>
            </a:r>
            <a:r>
              <a:rPr lang="en-US" sz="2800" b="1" dirty="0"/>
              <a:t> </a:t>
            </a:r>
            <a:r>
              <a:rPr lang="en-US" sz="2800" b="1" dirty="0" err="1"/>
              <a:t>stree</a:t>
            </a:r>
            <a:r>
              <a:rPr lang="en-US" sz="2800" b="1" dirty="0"/>
              <a:t> en </a:t>
            </a:r>
            <a:r>
              <a:rPr lang="en-US" sz="2800" b="1" dirty="0" err="1"/>
              <a:t>feti</a:t>
            </a:r>
            <a:r>
              <a:rPr lang="en-US" sz="2800" b="1" dirty="0"/>
              <a:t>, </a:t>
            </a:r>
            <a:r>
              <a:rPr lang="en-US" sz="2800" b="1" dirty="0" err="1">
                <a:solidFill>
                  <a:schemeClr val="accent2"/>
                </a:solidFill>
              </a:rPr>
              <a:t>tokoe</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abi</a:t>
            </a:r>
            <a:r>
              <a:rPr lang="en-US" sz="2800" b="1" dirty="0">
                <a:solidFill>
                  <a:schemeClr val="accent2"/>
                </a:solidFill>
              </a:rPr>
              <a:t>, </a:t>
            </a:r>
            <a:r>
              <a:rPr lang="en-US" sz="2800" b="1" dirty="0" err="1">
                <a:solidFill>
                  <a:schemeClr val="accent2"/>
                </a:solidFill>
              </a:rPr>
              <a:t>bikasi</a:t>
            </a:r>
            <a:r>
              <a:rPr lang="en-US" sz="2800" b="1" dirty="0">
                <a:solidFill>
                  <a:schemeClr val="accent2"/>
                </a:solidFill>
              </a:rPr>
              <a:t> </a:t>
            </a:r>
            <a:r>
              <a:rPr lang="en-US" sz="2800" b="1" dirty="0" err="1">
                <a:solidFill>
                  <a:schemeClr val="accent2"/>
                </a:solidFill>
              </a:rPr>
              <a:t>oen</a:t>
            </a:r>
            <a:r>
              <a:rPr lang="en-US" sz="2800" b="1" dirty="0">
                <a:solidFill>
                  <a:schemeClr val="accent2"/>
                </a:solidFill>
              </a:rPr>
              <a:t> no </a:t>
            </a:r>
            <a:r>
              <a:rPr lang="en-US" sz="2800" b="1" dirty="0" err="1">
                <a:solidFill>
                  <a:schemeClr val="accent2"/>
                </a:solidFill>
              </a:rPr>
              <a:t>aksi</a:t>
            </a:r>
            <a:r>
              <a:rPr lang="en-US" sz="2800" b="1" dirty="0"/>
              <a:t>.</a:t>
            </a:r>
          </a:p>
          <a:p>
            <a:pPr>
              <a:lnSpc>
                <a:spcPct val="90000"/>
              </a:lnSpc>
            </a:pPr>
            <a:r>
              <a:rPr lang="en-US" sz="2800" b="1" dirty="0" err="1"/>
              <a:t>Jesaja</a:t>
            </a:r>
            <a:r>
              <a:rPr lang="en-US" sz="2800" b="1" dirty="0"/>
              <a:t> </a:t>
            </a:r>
            <a:r>
              <a:rPr lang="en-US" sz="2800" b="1" dirty="0" smtClean="0"/>
              <a:t>59:16 En </a:t>
            </a:r>
            <a:r>
              <a:rPr lang="en-US" sz="2800" b="1" dirty="0"/>
              <a:t>A </a:t>
            </a:r>
            <a:r>
              <a:rPr lang="en-US" sz="2800" b="1" dirty="0" err="1"/>
              <a:t>ben</a:t>
            </a:r>
            <a:r>
              <a:rPr lang="en-US" sz="2800" b="1" dirty="0"/>
              <a:t> </a:t>
            </a:r>
            <a:r>
              <a:rPr lang="en-US" sz="2800" b="1" dirty="0" err="1"/>
              <a:t>si</a:t>
            </a:r>
            <a:r>
              <a:rPr lang="en-US" sz="2800" b="1" dirty="0"/>
              <a:t> </a:t>
            </a:r>
            <a:r>
              <a:rPr lang="en-US" sz="2800" b="1" dirty="0" err="1"/>
              <a:t>dati</a:t>
            </a:r>
            <a:r>
              <a:rPr lang="en-US" sz="2800" b="1" dirty="0"/>
              <a:t> no wan </a:t>
            </a:r>
            <a:r>
              <a:rPr lang="en-US" sz="2800" b="1" dirty="0" err="1"/>
              <a:t>soema</a:t>
            </a:r>
            <a:r>
              <a:rPr lang="en-US" sz="2800" b="1" dirty="0"/>
              <a:t> </a:t>
            </a:r>
            <a:r>
              <a:rPr lang="en-US" sz="2800" b="1" dirty="0" err="1"/>
              <a:t>ben</a:t>
            </a:r>
            <a:r>
              <a:rPr lang="en-US" sz="2800" b="1" dirty="0"/>
              <a:t> de, en A </a:t>
            </a:r>
            <a:r>
              <a:rPr lang="en-US" sz="2800" b="1" dirty="0" err="1"/>
              <a:t>ben</a:t>
            </a:r>
            <a:r>
              <a:rPr lang="en-US" sz="2800" b="1" dirty="0"/>
              <a:t> </a:t>
            </a:r>
            <a:r>
              <a:rPr lang="en-US" sz="2800" b="1" dirty="0" err="1"/>
              <a:t>verwondroe</a:t>
            </a:r>
            <a:r>
              <a:rPr lang="en-US" sz="2800" b="1" dirty="0"/>
              <a:t> </a:t>
            </a:r>
            <a:r>
              <a:rPr lang="en-US" sz="2800" b="1" dirty="0" err="1"/>
              <a:t>dati</a:t>
            </a:r>
            <a:r>
              <a:rPr lang="en-US" sz="2800" b="1" dirty="0"/>
              <a:t> </a:t>
            </a:r>
            <a:r>
              <a:rPr lang="en-US" sz="2800" b="1" dirty="0">
                <a:solidFill>
                  <a:schemeClr val="accent2"/>
                </a:solidFill>
              </a:rPr>
              <a:t>no wan </a:t>
            </a:r>
            <a:r>
              <a:rPr lang="en-US" sz="2800" b="1" dirty="0" err="1">
                <a:solidFill>
                  <a:schemeClr val="accent2"/>
                </a:solidFill>
              </a:rPr>
              <a:t>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de foe </a:t>
            </a:r>
            <a:r>
              <a:rPr lang="en-US" sz="2800" b="1" dirty="0" err="1">
                <a:solidFill>
                  <a:schemeClr val="accent2"/>
                </a:solidFill>
              </a:rPr>
              <a:t>begi</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dem</a:t>
            </a:r>
            <a:r>
              <a:rPr lang="en-US" sz="2800" b="1" dirty="0"/>
              <a:t>; foe </a:t>
            </a:r>
            <a:r>
              <a:rPr lang="en-US" sz="2800" b="1" dirty="0" err="1"/>
              <a:t>dat'ede</a:t>
            </a:r>
            <a:r>
              <a:rPr lang="en-US" sz="2800" b="1" dirty="0"/>
              <a:t> Hem </a:t>
            </a:r>
            <a:r>
              <a:rPr lang="en-US" sz="2800" b="1" dirty="0" err="1"/>
              <a:t>anoe</a:t>
            </a:r>
            <a:r>
              <a:rPr lang="en-US" sz="2800" b="1" dirty="0"/>
              <a:t> </a:t>
            </a:r>
            <a:r>
              <a:rPr lang="en-US" sz="2800" b="1" dirty="0" err="1"/>
              <a:t>ben</a:t>
            </a:r>
            <a:r>
              <a:rPr lang="en-US" sz="2800" b="1" dirty="0"/>
              <a:t> </a:t>
            </a:r>
            <a:r>
              <a:rPr lang="en-US" sz="2800" b="1" dirty="0" err="1"/>
              <a:t>tjari</a:t>
            </a:r>
            <a:r>
              <a:rPr lang="en-US" sz="2800" b="1" dirty="0"/>
              <a:t> </a:t>
            </a:r>
            <a:r>
              <a:rPr lang="en-US" sz="2800" b="1" dirty="0" err="1"/>
              <a:t>verloesoe</a:t>
            </a:r>
            <a:r>
              <a:rPr lang="en-US" sz="2800" b="1" dirty="0"/>
              <a:t> </a:t>
            </a:r>
            <a:r>
              <a:rPr lang="en-US" sz="2800" b="1" dirty="0" err="1"/>
              <a:t>na</a:t>
            </a:r>
            <a:r>
              <a:rPr lang="en-US" sz="2800" b="1" dirty="0"/>
              <a:t> Hem, en Hem </a:t>
            </a:r>
            <a:r>
              <a:rPr lang="en-US" sz="2800" b="1" dirty="0" err="1"/>
              <a:t>gerechtigheid</a:t>
            </a:r>
            <a:r>
              <a:rPr lang="en-US" sz="2800" b="1" dirty="0"/>
              <a:t> </a:t>
            </a:r>
            <a:r>
              <a:rPr lang="en-US" sz="2800" b="1" dirty="0" err="1"/>
              <a:t>ben</a:t>
            </a:r>
            <a:r>
              <a:rPr lang="en-US" sz="2800" b="1" dirty="0"/>
              <a:t> </a:t>
            </a:r>
            <a:r>
              <a:rPr lang="en-US" sz="2800" b="1" dirty="0" err="1"/>
              <a:t>jepi</a:t>
            </a:r>
            <a:r>
              <a:rPr lang="en-US" sz="2800" b="1" dirty="0"/>
              <a:t> Hem.</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6A28C5-EE21-45BF-B997-EE026F25BF52}" type="datetime1">
              <a:rPr lang="en-US" smtClean="0"/>
              <a:t>2/4/2010</a:t>
            </a:fld>
            <a:endParaRPr lang="en-US"/>
          </a:p>
        </p:txBody>
      </p:sp>
      <p:sp>
        <p:nvSpPr>
          <p:cNvPr id="5" name="Footer Placeholder 4"/>
          <p:cNvSpPr>
            <a:spLocks noGrp="1"/>
          </p:cNvSpPr>
          <p:nvPr>
            <p:ph type="ftr" sz="quarter" idx="11"/>
          </p:nvPr>
        </p:nvSpPr>
        <p:spPr/>
        <p:txBody>
          <a:bodyPr/>
          <a:lstStyle/>
          <a:p>
            <a:r>
              <a:rPr lang="nb-NO" smtClean="0"/>
              <a:t>Da Ministrie foe Begi Gi Trawan</a:t>
            </a:r>
            <a:endParaRPr lang="en-US"/>
          </a:p>
        </p:txBody>
      </p:sp>
      <p:sp>
        <p:nvSpPr>
          <p:cNvPr id="6" name="Slide Number Placeholder 5"/>
          <p:cNvSpPr>
            <a:spLocks noGrp="1"/>
          </p:cNvSpPr>
          <p:nvPr>
            <p:ph type="sldNum" sz="quarter" idx="12"/>
          </p:nvPr>
        </p:nvSpPr>
        <p:spPr/>
        <p:txBody>
          <a:bodyPr/>
          <a:lstStyle/>
          <a:p>
            <a:fld id="{DC58CC3E-D02C-462E-B59C-7665269CCD47}" type="slidenum">
              <a:rPr lang="en-US"/>
              <a:pPr/>
              <a:t>9</a:t>
            </a:fld>
            <a:endParaRPr lang="en-US"/>
          </a:p>
        </p:txBody>
      </p:sp>
      <p:sp>
        <p:nvSpPr>
          <p:cNvPr id="661506" name="Rectangle 2"/>
          <p:cNvSpPr>
            <a:spLocks noGrp="1" noChangeArrowheads="1"/>
          </p:cNvSpPr>
          <p:nvPr>
            <p:ph type="title"/>
          </p:nvPr>
        </p:nvSpPr>
        <p:spPr/>
        <p:txBody>
          <a:bodyPr/>
          <a:lstStyle/>
          <a:p>
            <a:r>
              <a:rPr lang="en-US"/>
              <a:t>Begi mankeri</a:t>
            </a:r>
          </a:p>
        </p:txBody>
      </p:sp>
      <p:sp>
        <p:nvSpPr>
          <p:cNvPr id="661507" name="Rectangle 3"/>
          <p:cNvSpPr>
            <a:spLocks noGrp="1" noChangeArrowheads="1"/>
          </p:cNvSpPr>
          <p:nvPr>
            <p:ph type="body" idx="1"/>
          </p:nvPr>
        </p:nvSpPr>
        <p:spPr/>
        <p:txBody>
          <a:bodyPr/>
          <a:lstStyle/>
          <a:p>
            <a:r>
              <a:rPr lang="en-US" b="1"/>
              <a:t>Jes. 64:7 En </a:t>
            </a:r>
            <a:r>
              <a:rPr lang="en-US" b="1">
                <a:solidFill>
                  <a:schemeClr val="accent2"/>
                </a:solidFill>
              </a:rPr>
              <a:t>no wan soema de kari na tapoe Joe nem</a:t>
            </a:r>
            <a:r>
              <a:rPr lang="en-US" b="1"/>
              <a:t>, disi wroko na ini hemsrefi foe hori hemsrefi na Joe; bikasi Joe ben kibri Joe fesi gi wi, en Joe ben figi wi poeroe bikasi foe wi sondoe ede.</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11056</TotalTime>
  <Words>4575</Words>
  <Application>Microsoft Office PowerPoint</Application>
  <PresentationFormat>On-screen Show (4:3)</PresentationFormat>
  <Paragraphs>510</Paragraphs>
  <Slides>65</Slides>
  <Notes>65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65</vt:i4>
      </vt:variant>
    </vt:vector>
  </HeadingPairs>
  <TitlesOfParts>
    <vt:vector size="70" baseType="lpstr">
      <vt:lpstr>Times New Roman</vt:lpstr>
      <vt:lpstr>Tahoma</vt:lpstr>
      <vt:lpstr>Wingdings</vt:lpstr>
      <vt:lpstr>Arial</vt:lpstr>
      <vt:lpstr>Blends</vt:lpstr>
      <vt:lpstr>Bijbel Baptist Kerk Module VII - Begi</vt:lpstr>
      <vt:lpstr>Bijbel Baptist Kerk Da Ministrie foe  Begi Gi Trawan</vt:lpstr>
      <vt:lpstr>Da fosi boekoe ben abi wantoe beginsel</vt:lpstr>
      <vt:lpstr>Toe njoen beginsel nanga da boekoe disi</vt:lpstr>
      <vt:lpstr>Toe bigi begi pramisi</vt:lpstr>
      <vt:lpstr>Toe bigi voorwaarden</vt:lpstr>
      <vt:lpstr>Toe bigi voorwaarden</vt:lpstr>
      <vt:lpstr>Begi mankeri</vt:lpstr>
      <vt:lpstr>Begi mankeri</vt:lpstr>
      <vt:lpstr>Meki wi si san da Bijbel taki abra begi na ini wi  libi</vt:lpstr>
      <vt:lpstr>Da Santa Jeje nanga Begi</vt:lpstr>
      <vt:lpstr>Da Santa Jeje </vt:lpstr>
      <vt:lpstr>Te wi begi</vt:lpstr>
      <vt:lpstr>Prakseri disi</vt:lpstr>
      <vt:lpstr>Te wi gro jeje-fasi</vt:lpstr>
      <vt:lpstr>Wantoe beginsel</vt:lpstr>
      <vt:lpstr>Te wi lasi krakti foe Gado wroko</vt:lpstr>
      <vt:lpstr>Sortoe sondoe de te wi no begi leki fa wi moesoe begi?</vt:lpstr>
      <vt:lpstr>Te wi abi hem toemoesoe druk foe feni tem foe begi</vt:lpstr>
      <vt:lpstr>Foe no begi de sondoe agensi Gado</vt:lpstr>
      <vt:lpstr>Foe Gado aanwezigheid &amp; krakti</vt:lpstr>
      <vt:lpstr>Grace, niet da wet</vt:lpstr>
      <vt:lpstr>Gnade =  da krakti foe libi Gado-fasi</vt:lpstr>
      <vt:lpstr>Gado wani wi foe waka na Hem baka</vt:lpstr>
      <vt:lpstr>Fa Jezus meki wi kom boen baka</vt:lpstr>
      <vt:lpstr>Da wini libi</vt:lpstr>
      <vt:lpstr>Bribi Jezus wawan kan gi joe da juisti libi</vt:lpstr>
      <vt:lpstr>Begi effectief</vt:lpstr>
      <vt:lpstr>Feifi marki foe troe begi</vt:lpstr>
      <vt:lpstr>Tranga wani</vt:lpstr>
      <vt:lpstr>Wan jeje-regel foe Gado </vt:lpstr>
      <vt:lpstr>Begi</vt:lpstr>
      <vt:lpstr>Bribi</vt:lpstr>
      <vt:lpstr>A bribi dati a ben kisi kaba…</vt:lpstr>
      <vt:lpstr>Da Santa Jeje – da Jeje foe gnade nanga begi: Zech. 12:10</vt:lpstr>
      <vt:lpstr>Da Jeje foe begi</vt:lpstr>
      <vt:lpstr>Da Santa Jeje nanga da bribiwan</vt:lpstr>
      <vt:lpstr>Da Jeje foe begi tan na wi ini</vt:lpstr>
      <vt:lpstr>No meki sari kisi da Santa Jeje</vt:lpstr>
      <vt:lpstr>Foeroe nanga da Santa Jeje </vt:lpstr>
      <vt:lpstr>San wi no man  doe</vt:lpstr>
      <vt:lpstr>Soso nanga da Santa Jeje</vt:lpstr>
      <vt:lpstr>Na ini Jezus nem</vt:lpstr>
      <vt:lpstr>Na ini Jezus nem</vt:lpstr>
      <vt:lpstr>Na ini da nem foe Jezus</vt:lpstr>
      <vt:lpstr>Jezus wi eksempre</vt:lpstr>
      <vt:lpstr>Jezus wi leriman</vt:lpstr>
      <vt:lpstr>Troe bribi na begi</vt:lpstr>
      <vt:lpstr>Kristus Jezus begi gi wi</vt:lpstr>
      <vt:lpstr>Wi gi wisrefi 100% na Gado</vt:lpstr>
      <vt:lpstr>Wan verschil de…</vt:lpstr>
      <vt:lpstr>Mi Gado jere mi…</vt:lpstr>
      <vt:lpstr>Mi Gado jere mi!</vt:lpstr>
      <vt:lpstr>Paulus – wan boen voorbeeld</vt:lpstr>
      <vt:lpstr>Paul ben aksi trawan foe begi gi hem</vt:lpstr>
      <vt:lpstr>Gado soekoe begi wrokoman</vt:lpstr>
      <vt:lpstr>Gado soekoe begi wrokoman</vt:lpstr>
      <vt:lpstr>Grontapoe nanga begi</vt:lpstr>
      <vt:lpstr>Gado verkisi discipel en gi krakti</vt:lpstr>
      <vt:lpstr>Opwekking </vt:lpstr>
      <vt:lpstr>Opwekking </vt:lpstr>
      <vt:lpstr>Opwekking </vt:lpstr>
      <vt:lpstr>Opwekking de da wroko foe Gado</vt:lpstr>
      <vt:lpstr>Opwekking eis dati wi drai kom baka</vt:lpstr>
      <vt:lpstr>Wi moesoe kom baka na Masra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53</cp:revision>
  <cp:lastPrinted>1601-01-01T00:00:00Z</cp:lastPrinted>
  <dcterms:created xsi:type="dcterms:W3CDTF">1601-01-01T00:00:00Z</dcterms:created>
  <dcterms:modified xsi:type="dcterms:W3CDTF">2010-02-06T21:06:10Z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