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52"/>
  </p:notesMasterIdLst>
  <p:handoutMasterIdLst>
    <p:handoutMasterId r:id="rId153"/>
  </p:handoutMasterIdLst>
  <p:sldIdLst>
    <p:sldId id="347" r:id="rId2"/>
    <p:sldId id="346" r:id="rId3"/>
    <p:sldId id="348" r:id="rId4"/>
    <p:sldId id="353" r:id="rId5"/>
    <p:sldId id="349" r:id="rId6"/>
    <p:sldId id="350" r:id="rId7"/>
    <p:sldId id="351" r:id="rId8"/>
    <p:sldId id="352"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09" r:id="rId65"/>
    <p:sldId id="414" r:id="rId66"/>
    <p:sldId id="411" r:id="rId67"/>
    <p:sldId id="412" r:id="rId68"/>
    <p:sldId id="413" r:id="rId69"/>
    <p:sldId id="415" r:id="rId70"/>
    <p:sldId id="416" r:id="rId71"/>
    <p:sldId id="417" r:id="rId72"/>
    <p:sldId id="418" r:id="rId73"/>
    <p:sldId id="419" r:id="rId74"/>
    <p:sldId id="420" r:id="rId75"/>
    <p:sldId id="421" r:id="rId76"/>
    <p:sldId id="422" r:id="rId77"/>
    <p:sldId id="423" r:id="rId78"/>
    <p:sldId id="424" r:id="rId79"/>
    <p:sldId id="425" r:id="rId80"/>
    <p:sldId id="426" r:id="rId81"/>
    <p:sldId id="427" r:id="rId82"/>
    <p:sldId id="428" r:id="rId83"/>
    <p:sldId id="429" r:id="rId84"/>
    <p:sldId id="430" r:id="rId85"/>
    <p:sldId id="431" r:id="rId86"/>
    <p:sldId id="432" r:id="rId87"/>
    <p:sldId id="433" r:id="rId88"/>
    <p:sldId id="434" r:id="rId89"/>
    <p:sldId id="435" r:id="rId90"/>
    <p:sldId id="436" r:id="rId91"/>
    <p:sldId id="437" r:id="rId92"/>
    <p:sldId id="438" r:id="rId93"/>
    <p:sldId id="439" r:id="rId94"/>
    <p:sldId id="440" r:id="rId95"/>
    <p:sldId id="441" r:id="rId96"/>
    <p:sldId id="442" r:id="rId97"/>
    <p:sldId id="443" r:id="rId98"/>
    <p:sldId id="444" r:id="rId99"/>
    <p:sldId id="445" r:id="rId100"/>
    <p:sldId id="446" r:id="rId101"/>
    <p:sldId id="447" r:id="rId102"/>
    <p:sldId id="448" r:id="rId103"/>
    <p:sldId id="449" r:id="rId104"/>
    <p:sldId id="450" r:id="rId105"/>
    <p:sldId id="451" r:id="rId106"/>
    <p:sldId id="452" r:id="rId107"/>
    <p:sldId id="453" r:id="rId108"/>
    <p:sldId id="454" r:id="rId109"/>
    <p:sldId id="455" r:id="rId110"/>
    <p:sldId id="456" r:id="rId111"/>
    <p:sldId id="457" r:id="rId112"/>
    <p:sldId id="458" r:id="rId113"/>
    <p:sldId id="459" r:id="rId114"/>
    <p:sldId id="460" r:id="rId115"/>
    <p:sldId id="461" r:id="rId116"/>
    <p:sldId id="462" r:id="rId117"/>
    <p:sldId id="463" r:id="rId118"/>
    <p:sldId id="464" r:id="rId119"/>
    <p:sldId id="465" r:id="rId120"/>
    <p:sldId id="466" r:id="rId121"/>
    <p:sldId id="467" r:id="rId122"/>
    <p:sldId id="468" r:id="rId123"/>
    <p:sldId id="469" r:id="rId124"/>
    <p:sldId id="470" r:id="rId125"/>
    <p:sldId id="471" r:id="rId126"/>
    <p:sldId id="472" r:id="rId127"/>
    <p:sldId id="473" r:id="rId128"/>
    <p:sldId id="474" r:id="rId129"/>
    <p:sldId id="475" r:id="rId130"/>
    <p:sldId id="476" r:id="rId131"/>
    <p:sldId id="477" r:id="rId132"/>
    <p:sldId id="478" r:id="rId133"/>
    <p:sldId id="479" r:id="rId134"/>
    <p:sldId id="480" r:id="rId135"/>
    <p:sldId id="481" r:id="rId136"/>
    <p:sldId id="482" r:id="rId137"/>
    <p:sldId id="483" r:id="rId138"/>
    <p:sldId id="484" r:id="rId139"/>
    <p:sldId id="485" r:id="rId140"/>
    <p:sldId id="486" r:id="rId141"/>
    <p:sldId id="487" r:id="rId142"/>
    <p:sldId id="488" r:id="rId143"/>
    <p:sldId id="489" r:id="rId144"/>
    <p:sldId id="490" r:id="rId145"/>
    <p:sldId id="491" r:id="rId146"/>
    <p:sldId id="492" r:id="rId147"/>
    <p:sldId id="493" r:id="rId148"/>
    <p:sldId id="494" r:id="rId149"/>
    <p:sldId id="495" r:id="rId150"/>
    <p:sldId id="496" r:id="rId15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varScale="1">
        <p:scale>
          <a:sx n="64" d="100"/>
          <a:sy n="64" d="100"/>
        </p:scale>
        <p:origin x="-1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r>
              <a:rPr lang="en-US" smtClean="0"/>
              <a:t>Module 7 Les 6</a:t>
            </a:r>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r>
              <a:rPr lang="en-US" smtClean="0"/>
              <a:t>Module 7 Les 6</a:t>
            </a:r>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E482E759-7572-4542-8338-3794742C8340}" type="slidenum">
              <a:rPr lang="en-US"/>
              <a:pPr/>
              <a:t>‹#›</a:t>
            </a:fld>
            <a:endParaRPr lang="en-US"/>
          </a:p>
        </p:txBody>
      </p:sp>
    </p:spTree>
    <p:extLst>
      <p:ext uri="{BB962C8B-B14F-4D97-AF65-F5344CB8AC3E}">
        <p14:creationId xmlns:p14="http://schemas.microsoft.com/office/powerpoint/2010/main" val="270568970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r>
              <a:rPr lang="en-US" smtClean="0"/>
              <a:t>Module 7 Les 6</a:t>
            </a:r>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r>
              <a:rPr lang="en-US" smtClean="0"/>
              <a:t>Module 7 Les 6</a:t>
            </a:r>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2D4EE9A-76CB-4941-AC72-494AF0E183A9}" type="slidenum">
              <a:rPr lang="en-US"/>
              <a:pPr/>
              <a:t>‹#›</a:t>
            </a:fld>
            <a:endParaRPr lang="en-US"/>
          </a:p>
        </p:txBody>
      </p:sp>
    </p:spTree>
    <p:extLst>
      <p:ext uri="{BB962C8B-B14F-4D97-AF65-F5344CB8AC3E}">
        <p14:creationId xmlns:p14="http://schemas.microsoft.com/office/powerpoint/2010/main" val="1156429885"/>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6749153-BB8E-49D4-8092-94B76A551786}" type="slidenum">
              <a:rPr lang="en-US"/>
              <a:pPr/>
              <a:t>1</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DDF033B-2B50-4BB4-9A4C-9F3FA9CB46B3}" type="slidenum">
              <a:rPr lang="en-US"/>
              <a:pPr/>
              <a:t>10</a:t>
            </a:fld>
            <a:endParaRPr lang="en-US"/>
          </a:p>
        </p:txBody>
      </p:sp>
      <p:sp>
        <p:nvSpPr>
          <p:cNvPr id="670722" name="Rectangle 2"/>
          <p:cNvSpPr>
            <a:spLocks noGrp="1" noRot="1" noChangeAspect="1" noChangeArrowheads="1" noTextEdit="1"/>
          </p:cNvSpPr>
          <p:nvPr>
            <p:ph type="sldImg"/>
          </p:nvPr>
        </p:nvSpPr>
        <p:spPr>
          <a:ln/>
        </p:spPr>
      </p:sp>
      <p:sp>
        <p:nvSpPr>
          <p:cNvPr id="6707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2E56BED-C2D0-4CD7-8472-3E5539A5BEDF}" type="slidenum">
              <a:rPr lang="en-US"/>
              <a:pPr/>
              <a:t>100</a:t>
            </a:fld>
            <a:endParaRPr lang="en-US"/>
          </a:p>
        </p:txBody>
      </p:sp>
      <p:sp>
        <p:nvSpPr>
          <p:cNvPr id="470018" name="Rectangle 2"/>
          <p:cNvSpPr>
            <a:spLocks noGrp="1" noRot="1" noChangeAspect="1" noChangeArrowheads="1" noTextEdit="1"/>
          </p:cNvSpPr>
          <p:nvPr>
            <p:ph type="sldImg"/>
          </p:nvPr>
        </p:nvSpPr>
        <p:spPr>
          <a:ln/>
        </p:spPr>
      </p:sp>
      <p:sp>
        <p:nvSpPr>
          <p:cNvPr id="4700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3A93BAF-D6B8-44B2-AAE2-0886189A3CE7}" type="slidenum">
              <a:rPr lang="en-US"/>
              <a:pPr/>
              <a:t>101</a:t>
            </a:fld>
            <a:endParaRPr lang="en-US"/>
          </a:p>
        </p:txBody>
      </p:sp>
      <p:sp>
        <p:nvSpPr>
          <p:cNvPr id="472066" name="Rectangle 2"/>
          <p:cNvSpPr>
            <a:spLocks noGrp="1" noRot="1" noChangeAspect="1" noChangeArrowheads="1" noTextEdit="1"/>
          </p:cNvSpPr>
          <p:nvPr>
            <p:ph type="sldImg"/>
          </p:nvPr>
        </p:nvSpPr>
        <p:spPr>
          <a:ln/>
        </p:spPr>
      </p:sp>
      <p:sp>
        <p:nvSpPr>
          <p:cNvPr id="4720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B989F3F-98AA-4073-80CE-C50324B35808}" type="slidenum">
              <a:rPr lang="en-US"/>
              <a:pPr/>
              <a:t>102</a:t>
            </a:fld>
            <a:endParaRPr lang="en-US"/>
          </a:p>
        </p:txBody>
      </p:sp>
      <p:sp>
        <p:nvSpPr>
          <p:cNvPr id="474114" name="Rectangle 2"/>
          <p:cNvSpPr>
            <a:spLocks noGrp="1" noRot="1" noChangeAspect="1" noChangeArrowheads="1" noTextEdit="1"/>
          </p:cNvSpPr>
          <p:nvPr>
            <p:ph type="sldImg"/>
          </p:nvPr>
        </p:nvSpPr>
        <p:spPr>
          <a:ln/>
        </p:spPr>
      </p:sp>
      <p:sp>
        <p:nvSpPr>
          <p:cNvPr id="4741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729F49-F1FC-4C19-BDEE-A4985E75F60F}" type="slidenum">
              <a:rPr lang="en-US"/>
              <a:pPr/>
              <a:t>103</a:t>
            </a:fld>
            <a:endParaRPr lang="en-US"/>
          </a:p>
        </p:txBody>
      </p:sp>
      <p:sp>
        <p:nvSpPr>
          <p:cNvPr id="476162" name="Rectangle 2"/>
          <p:cNvSpPr>
            <a:spLocks noGrp="1" noRot="1" noChangeAspect="1" noChangeArrowheads="1" noTextEdit="1"/>
          </p:cNvSpPr>
          <p:nvPr>
            <p:ph type="sldImg"/>
          </p:nvPr>
        </p:nvSpPr>
        <p:spPr>
          <a:ln/>
        </p:spPr>
      </p:sp>
      <p:sp>
        <p:nvSpPr>
          <p:cNvPr id="4761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DB8978F-418E-43E2-9465-9A24E19968A9}" type="slidenum">
              <a:rPr lang="en-US"/>
              <a:pPr/>
              <a:t>104</a:t>
            </a:fld>
            <a:endParaRPr lang="en-US"/>
          </a:p>
        </p:txBody>
      </p:sp>
      <p:sp>
        <p:nvSpPr>
          <p:cNvPr id="478210" name="Rectangle 2"/>
          <p:cNvSpPr>
            <a:spLocks noGrp="1" noRot="1" noChangeAspect="1" noChangeArrowheads="1" noTextEdit="1"/>
          </p:cNvSpPr>
          <p:nvPr>
            <p:ph type="sldImg"/>
          </p:nvPr>
        </p:nvSpPr>
        <p:spPr>
          <a:ln/>
        </p:spPr>
      </p:sp>
      <p:sp>
        <p:nvSpPr>
          <p:cNvPr id="4782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8348DC-6BBD-4AE0-9213-4B7EEFCCDFBB}" type="slidenum">
              <a:rPr lang="en-US"/>
              <a:pPr/>
              <a:t>105</a:t>
            </a:fld>
            <a:endParaRPr lang="en-US"/>
          </a:p>
        </p:txBody>
      </p:sp>
      <p:sp>
        <p:nvSpPr>
          <p:cNvPr id="480258" name="Rectangle 2"/>
          <p:cNvSpPr>
            <a:spLocks noGrp="1" noRot="1" noChangeAspect="1" noChangeArrowheads="1" noTextEdit="1"/>
          </p:cNvSpPr>
          <p:nvPr>
            <p:ph type="sldImg"/>
          </p:nvPr>
        </p:nvSpPr>
        <p:spPr>
          <a:ln/>
        </p:spPr>
      </p:sp>
      <p:sp>
        <p:nvSpPr>
          <p:cNvPr id="4802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7BFEF82-98C4-40BF-8044-6397CD63F875}" type="slidenum">
              <a:rPr lang="en-US"/>
              <a:pPr/>
              <a:t>106</a:t>
            </a:fld>
            <a:endParaRPr lang="en-US"/>
          </a:p>
        </p:txBody>
      </p:sp>
      <p:sp>
        <p:nvSpPr>
          <p:cNvPr id="482306" name="Rectangle 2"/>
          <p:cNvSpPr>
            <a:spLocks noGrp="1" noRot="1" noChangeAspect="1" noChangeArrowheads="1" noTextEdit="1"/>
          </p:cNvSpPr>
          <p:nvPr>
            <p:ph type="sldImg"/>
          </p:nvPr>
        </p:nvSpPr>
        <p:spPr>
          <a:ln/>
        </p:spPr>
      </p:sp>
      <p:sp>
        <p:nvSpPr>
          <p:cNvPr id="4823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F38CBB-8336-444C-9AB6-394D50FD521A}" type="slidenum">
              <a:rPr lang="en-US"/>
              <a:pPr/>
              <a:t>107</a:t>
            </a:fld>
            <a:endParaRPr lang="en-US"/>
          </a:p>
        </p:txBody>
      </p:sp>
      <p:sp>
        <p:nvSpPr>
          <p:cNvPr id="484354" name="Rectangle 2"/>
          <p:cNvSpPr>
            <a:spLocks noGrp="1" noRot="1" noChangeAspect="1" noChangeArrowheads="1" noTextEdit="1"/>
          </p:cNvSpPr>
          <p:nvPr>
            <p:ph type="sldImg"/>
          </p:nvPr>
        </p:nvSpPr>
        <p:spPr>
          <a:ln/>
        </p:spPr>
      </p:sp>
      <p:sp>
        <p:nvSpPr>
          <p:cNvPr id="4843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40523D-3D38-49D1-BAD6-D02120435B25}" type="slidenum">
              <a:rPr lang="en-US"/>
              <a:pPr/>
              <a:t>108</a:t>
            </a:fld>
            <a:endParaRPr lang="en-US"/>
          </a:p>
        </p:txBody>
      </p:sp>
      <p:sp>
        <p:nvSpPr>
          <p:cNvPr id="486402" name="Rectangle 2"/>
          <p:cNvSpPr>
            <a:spLocks noGrp="1" noRot="1" noChangeAspect="1" noChangeArrowheads="1" noTextEdit="1"/>
          </p:cNvSpPr>
          <p:nvPr>
            <p:ph type="sldImg"/>
          </p:nvPr>
        </p:nvSpPr>
        <p:spPr>
          <a:ln/>
        </p:spPr>
      </p:sp>
      <p:sp>
        <p:nvSpPr>
          <p:cNvPr id="4864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5DB9AFD-FBA5-4F59-AA6A-78AC9E74724C}" type="slidenum">
              <a:rPr lang="en-US"/>
              <a:pPr/>
              <a:t>109</a:t>
            </a:fld>
            <a:endParaRPr lang="en-US"/>
          </a:p>
        </p:txBody>
      </p:sp>
      <p:sp>
        <p:nvSpPr>
          <p:cNvPr id="488450" name="Rectangle 2"/>
          <p:cNvSpPr>
            <a:spLocks noGrp="1" noRot="1" noChangeAspect="1" noChangeArrowheads="1" noTextEdit="1"/>
          </p:cNvSpPr>
          <p:nvPr>
            <p:ph type="sldImg"/>
          </p:nvPr>
        </p:nvSpPr>
        <p:spPr>
          <a:ln/>
        </p:spPr>
      </p:sp>
      <p:sp>
        <p:nvSpPr>
          <p:cNvPr id="4884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70A1C1C-D09F-4B20-AB93-12C3B923CF5C}" type="slidenum">
              <a:rPr lang="en-US"/>
              <a:pPr/>
              <a:t>11</a:t>
            </a:fld>
            <a:endParaRPr lang="en-US"/>
          </a:p>
        </p:txBody>
      </p:sp>
      <p:sp>
        <p:nvSpPr>
          <p:cNvPr id="672770" name="Rectangle 2"/>
          <p:cNvSpPr>
            <a:spLocks noGrp="1" noRot="1" noChangeAspect="1" noChangeArrowheads="1" noTextEdit="1"/>
          </p:cNvSpPr>
          <p:nvPr>
            <p:ph type="sldImg"/>
          </p:nvPr>
        </p:nvSpPr>
        <p:spPr>
          <a:ln/>
        </p:spPr>
      </p:sp>
      <p:sp>
        <p:nvSpPr>
          <p:cNvPr id="6727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A88178-87AD-4A8B-A6A0-445D341F1E98}" type="slidenum">
              <a:rPr lang="en-US"/>
              <a:pPr/>
              <a:t>110</a:t>
            </a:fld>
            <a:endParaRPr lang="en-US"/>
          </a:p>
        </p:txBody>
      </p:sp>
      <p:sp>
        <p:nvSpPr>
          <p:cNvPr id="490498" name="Rectangle 2"/>
          <p:cNvSpPr>
            <a:spLocks noGrp="1" noRot="1" noChangeAspect="1" noChangeArrowheads="1" noTextEdit="1"/>
          </p:cNvSpPr>
          <p:nvPr>
            <p:ph type="sldImg"/>
          </p:nvPr>
        </p:nvSpPr>
        <p:spPr>
          <a:ln/>
        </p:spPr>
      </p:sp>
      <p:sp>
        <p:nvSpPr>
          <p:cNvPr id="4904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2259763-AE15-45CC-9AB7-0FB9237D4757}" type="slidenum">
              <a:rPr lang="en-US"/>
              <a:pPr/>
              <a:t>111</a:t>
            </a:fld>
            <a:endParaRPr lang="en-US"/>
          </a:p>
        </p:txBody>
      </p:sp>
      <p:sp>
        <p:nvSpPr>
          <p:cNvPr id="492546" name="Rectangle 2"/>
          <p:cNvSpPr>
            <a:spLocks noGrp="1" noRot="1" noChangeAspect="1" noChangeArrowheads="1" noTextEdit="1"/>
          </p:cNvSpPr>
          <p:nvPr>
            <p:ph type="sldImg"/>
          </p:nvPr>
        </p:nvSpPr>
        <p:spPr>
          <a:ln/>
        </p:spPr>
      </p:sp>
      <p:sp>
        <p:nvSpPr>
          <p:cNvPr id="4925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2121A9E-DDF0-41DE-9C9B-E13F2392EACA}" type="slidenum">
              <a:rPr lang="en-US"/>
              <a:pPr/>
              <a:t>112</a:t>
            </a:fld>
            <a:endParaRPr lang="en-US"/>
          </a:p>
        </p:txBody>
      </p:sp>
      <p:sp>
        <p:nvSpPr>
          <p:cNvPr id="494594" name="Rectangle 2"/>
          <p:cNvSpPr>
            <a:spLocks noGrp="1" noRot="1" noChangeAspect="1" noChangeArrowheads="1" noTextEdit="1"/>
          </p:cNvSpPr>
          <p:nvPr>
            <p:ph type="sldImg"/>
          </p:nvPr>
        </p:nvSpPr>
        <p:spPr>
          <a:ln/>
        </p:spPr>
      </p:sp>
      <p:sp>
        <p:nvSpPr>
          <p:cNvPr id="4945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817D2A2-FEAB-4370-9699-5B6D7323282B}" type="slidenum">
              <a:rPr lang="en-US"/>
              <a:pPr/>
              <a:t>113</a:t>
            </a:fld>
            <a:endParaRPr lang="en-US"/>
          </a:p>
        </p:txBody>
      </p:sp>
      <p:sp>
        <p:nvSpPr>
          <p:cNvPr id="496642" name="Rectangle 2"/>
          <p:cNvSpPr>
            <a:spLocks noGrp="1" noRot="1" noChangeAspect="1" noChangeArrowheads="1" noTextEdit="1"/>
          </p:cNvSpPr>
          <p:nvPr>
            <p:ph type="sldImg"/>
          </p:nvPr>
        </p:nvSpPr>
        <p:spPr>
          <a:ln/>
        </p:spPr>
      </p:sp>
      <p:sp>
        <p:nvSpPr>
          <p:cNvPr id="4966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7F520F8-9FE5-4DE6-A244-902451668864}" type="slidenum">
              <a:rPr lang="en-US"/>
              <a:pPr/>
              <a:t>114</a:t>
            </a:fld>
            <a:endParaRPr lang="en-US"/>
          </a:p>
        </p:txBody>
      </p:sp>
      <p:sp>
        <p:nvSpPr>
          <p:cNvPr id="498690" name="Rectangle 2"/>
          <p:cNvSpPr>
            <a:spLocks noGrp="1" noRot="1" noChangeAspect="1" noChangeArrowheads="1" noTextEdit="1"/>
          </p:cNvSpPr>
          <p:nvPr>
            <p:ph type="sldImg"/>
          </p:nvPr>
        </p:nvSpPr>
        <p:spPr>
          <a:ln/>
        </p:spPr>
      </p:sp>
      <p:sp>
        <p:nvSpPr>
          <p:cNvPr id="4986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E435160-81DD-4245-AD76-1B81A576F532}" type="slidenum">
              <a:rPr lang="en-US"/>
              <a:pPr/>
              <a:t>115</a:t>
            </a:fld>
            <a:endParaRPr lang="en-US"/>
          </a:p>
        </p:txBody>
      </p:sp>
      <p:sp>
        <p:nvSpPr>
          <p:cNvPr id="500738" name="Rectangle 2"/>
          <p:cNvSpPr>
            <a:spLocks noGrp="1" noRot="1" noChangeAspect="1" noChangeArrowheads="1" noTextEdit="1"/>
          </p:cNvSpPr>
          <p:nvPr>
            <p:ph type="sldImg"/>
          </p:nvPr>
        </p:nvSpPr>
        <p:spPr>
          <a:ln/>
        </p:spPr>
      </p:sp>
      <p:sp>
        <p:nvSpPr>
          <p:cNvPr id="5007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B62D69A-C34D-40B4-AD50-590AAF6AD367}" type="slidenum">
              <a:rPr lang="en-US"/>
              <a:pPr/>
              <a:t>116</a:t>
            </a:fld>
            <a:endParaRPr lang="en-US"/>
          </a:p>
        </p:txBody>
      </p:sp>
      <p:sp>
        <p:nvSpPr>
          <p:cNvPr id="502786" name="Rectangle 2"/>
          <p:cNvSpPr>
            <a:spLocks noGrp="1" noRot="1" noChangeAspect="1" noChangeArrowheads="1" noTextEdit="1"/>
          </p:cNvSpPr>
          <p:nvPr>
            <p:ph type="sldImg"/>
          </p:nvPr>
        </p:nvSpPr>
        <p:spPr>
          <a:ln/>
        </p:spPr>
      </p:sp>
      <p:sp>
        <p:nvSpPr>
          <p:cNvPr id="5027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85AC047-71F5-4543-AB6C-51ECA42D6AA5}" type="slidenum">
              <a:rPr lang="en-US"/>
              <a:pPr/>
              <a:t>117</a:t>
            </a:fld>
            <a:endParaRPr lang="en-US"/>
          </a:p>
        </p:txBody>
      </p:sp>
      <p:sp>
        <p:nvSpPr>
          <p:cNvPr id="504834" name="Rectangle 2"/>
          <p:cNvSpPr>
            <a:spLocks noGrp="1" noRot="1" noChangeAspec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1718E96-79B2-470B-937E-01EA4D8D7F26}" type="slidenum">
              <a:rPr lang="en-US"/>
              <a:pPr/>
              <a:t>118</a:t>
            </a:fld>
            <a:endParaRPr lang="en-US"/>
          </a:p>
        </p:txBody>
      </p:sp>
      <p:sp>
        <p:nvSpPr>
          <p:cNvPr id="506882" name="Rectangle 2"/>
          <p:cNvSpPr>
            <a:spLocks noGrp="1" noRot="1" noChangeAspec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p:spPr>
        <p:txBody>
          <a:bodyPr/>
          <a:lstStyle/>
          <a:p>
            <a:fld id="{D8A71074-A1CE-4282-A8F5-1ECA68FC0339}" type="slidenum">
              <a:rPr lang="en-US"/>
              <a:pPr/>
              <a:t>119</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2A103E-F1D6-4DBC-8103-A166EC1816CD}" type="slidenum">
              <a:rPr lang="en-US"/>
              <a:pPr/>
              <a:t>12</a:t>
            </a:fld>
            <a:endParaRPr lang="en-US"/>
          </a:p>
        </p:txBody>
      </p:sp>
      <p:sp>
        <p:nvSpPr>
          <p:cNvPr id="674818" name="Rectangle 2"/>
          <p:cNvSpPr>
            <a:spLocks noGrp="1" noRot="1" noChangeAspect="1" noChangeArrowheads="1" noTextEdit="1"/>
          </p:cNvSpPr>
          <p:nvPr>
            <p:ph type="sldImg"/>
          </p:nvPr>
        </p:nvSpPr>
        <p:spPr>
          <a:ln/>
        </p:spPr>
      </p:sp>
      <p:sp>
        <p:nvSpPr>
          <p:cNvPr id="6748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031"/>
          <p:cNvSpPr>
            <a:spLocks noGrp="1" noChangeArrowheads="1"/>
          </p:cNvSpPr>
          <p:nvPr>
            <p:ph type="sldNum" sz="quarter" idx="5"/>
          </p:nvPr>
        </p:nvSpPr>
        <p:spPr>
          <a:noFill/>
        </p:spPr>
        <p:txBody>
          <a:bodyPr/>
          <a:lstStyle/>
          <a:p>
            <a:fld id="{E52ACB82-0788-401A-96F3-F9D298832A96}" type="slidenum">
              <a:rPr lang="en-US"/>
              <a:pPr/>
              <a:t>120</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a:noFill/>
        </p:spPr>
        <p:txBody>
          <a:bodyPr/>
          <a:lstStyle/>
          <a:p>
            <a:fld id="{18D3EA87-4EC4-405B-90C0-C372DED06FE4}" type="slidenum">
              <a:rPr lang="en-US"/>
              <a:pPr/>
              <a:t>121</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p:spPr>
        <p:txBody>
          <a:bodyPr/>
          <a:lstStyle/>
          <a:p>
            <a:fld id="{81EEE817-1800-4DEF-80B3-395E85F5F997}" type="slidenum">
              <a:rPr lang="en-US"/>
              <a:pPr/>
              <a:t>122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F4D1EE78-7B48-4F5E-A248-5ADB1997C1C9}" type="slidenum">
              <a:rPr lang="en-US"/>
              <a:pPr/>
              <a:t>123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p:spPr>
        <p:txBody>
          <a:bodyPr/>
          <a:lstStyle/>
          <a:p>
            <a:fld id="{9E549FE9-65FC-4FCB-90F9-955AE4122A77}" type="slidenum">
              <a:rPr lang="en-US"/>
              <a:pPr/>
              <a:t>124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31"/>
          <p:cNvSpPr>
            <a:spLocks noGrp="1" noChangeArrowheads="1"/>
          </p:cNvSpPr>
          <p:nvPr>
            <p:ph type="sldNum" sz="quarter" idx="5"/>
          </p:nvPr>
        </p:nvSpPr>
        <p:spPr>
          <a:noFill/>
        </p:spPr>
        <p:txBody>
          <a:bodyPr/>
          <a:lstStyle/>
          <a:p>
            <a:fld id="{60D948DF-4917-47C5-B51C-4BD0E0B8BAC2}" type="slidenum">
              <a:rPr lang="en-US"/>
              <a:pPr/>
              <a:t>125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p:spPr>
        <p:txBody>
          <a:bodyPr/>
          <a:lstStyle/>
          <a:p>
            <a:fld id="{6F4BAE10-2B32-4093-B4C8-09A27C995512}" type="slidenum">
              <a:rPr lang="en-US"/>
              <a:pPr/>
              <a:t>126</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31"/>
          <p:cNvSpPr>
            <a:spLocks noGrp="1" noChangeArrowheads="1"/>
          </p:cNvSpPr>
          <p:nvPr>
            <p:ph type="sldNum" sz="quarter" idx="5"/>
          </p:nvPr>
        </p:nvSpPr>
        <p:spPr>
          <a:noFill/>
        </p:spPr>
        <p:txBody>
          <a:bodyPr/>
          <a:lstStyle/>
          <a:p>
            <a:fld id="{6B7B9ABF-310C-4DDD-84C8-75371BE38A94}" type="slidenum">
              <a:rPr lang="en-US"/>
              <a:pPr/>
              <a:t>127</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a:spLocks noGrp="1" noChangeArrowheads="1"/>
          </p:cNvSpPr>
          <p:nvPr>
            <p:ph type="sldNum" sz="quarter" idx="5"/>
          </p:nvPr>
        </p:nvSpPr>
        <p:spPr>
          <a:noFill/>
        </p:spPr>
        <p:txBody>
          <a:bodyPr/>
          <a:lstStyle/>
          <a:p>
            <a:fld id="{1711962E-3E39-4328-934A-92531A207C8F}" type="slidenum">
              <a:rPr lang="en-US"/>
              <a:pPr/>
              <a:t>128</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a:spLocks noGrp="1" noChangeArrowheads="1"/>
          </p:cNvSpPr>
          <p:nvPr>
            <p:ph type="sldNum" sz="quarter" idx="5"/>
          </p:nvPr>
        </p:nvSpPr>
        <p:spPr>
          <a:noFill/>
        </p:spPr>
        <p:txBody>
          <a:bodyPr/>
          <a:lstStyle/>
          <a:p>
            <a:fld id="{A46740C2-EE34-4A8C-B39A-20F5DC7A08D4}" type="slidenum">
              <a:rPr lang="en-US"/>
              <a:pPr/>
              <a:t>129</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335CB8-0749-4166-AFD9-6C37A7D89507}" type="slidenum">
              <a:rPr lang="en-US"/>
              <a:pPr/>
              <a:t>13</a:t>
            </a:fld>
            <a:endParaRPr lang="en-US"/>
          </a:p>
        </p:txBody>
      </p:sp>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p:spPr>
        <p:txBody>
          <a:bodyPr/>
          <a:lstStyle/>
          <a:p>
            <a:fld id="{24DB6FF4-4A09-4FD2-83E7-C325C27A7285}" type="slidenum">
              <a:rPr lang="en-US"/>
              <a:pPr/>
              <a:t>130</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31"/>
          <p:cNvSpPr>
            <a:spLocks noGrp="1" noChangeArrowheads="1"/>
          </p:cNvSpPr>
          <p:nvPr>
            <p:ph type="sldNum" sz="quarter" idx="5"/>
          </p:nvPr>
        </p:nvSpPr>
        <p:spPr>
          <a:noFill/>
        </p:spPr>
        <p:txBody>
          <a:bodyPr/>
          <a:lstStyle/>
          <a:p>
            <a:fld id="{19816D4C-237B-4189-986D-0D151D895ECB}" type="slidenum">
              <a:rPr lang="en-US"/>
              <a:pPr/>
              <a:t>131</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p>
            <a:fld id="{E21F8794-FA96-4DFB-991F-9EDC8398F86C}" type="slidenum">
              <a:rPr lang="en-US"/>
              <a:pPr/>
              <a:t>132</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p>
            <a:fld id="{ED5B1869-319B-4242-95F2-A370150DF242}" type="slidenum">
              <a:rPr lang="en-US"/>
              <a:pPr/>
              <a:t>133</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p>
            <a:fld id="{E55FE489-CABD-4164-9C5C-E2108B4FF891}" type="slidenum">
              <a:rPr lang="en-US"/>
              <a:pPr/>
              <a:t>134</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p>
            <a:fld id="{74E48524-49E9-4D78-9365-0D8B0A488321}" type="slidenum">
              <a:rPr lang="en-US"/>
              <a:pPr/>
              <a:t>135</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31"/>
          <p:cNvSpPr>
            <a:spLocks noGrp="1" noChangeArrowheads="1"/>
          </p:cNvSpPr>
          <p:nvPr>
            <p:ph type="sldNum" sz="quarter" idx="5"/>
          </p:nvPr>
        </p:nvSpPr>
        <p:spPr>
          <a:noFill/>
        </p:spPr>
        <p:txBody>
          <a:bodyPr/>
          <a:lstStyle/>
          <a:p>
            <a:fld id="{25748A23-C560-4851-AC9B-734A7B484F19}" type="slidenum">
              <a:rPr lang="en-US"/>
              <a:pPr/>
              <a:t>136</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31"/>
          <p:cNvSpPr>
            <a:spLocks noGrp="1" noChangeArrowheads="1"/>
          </p:cNvSpPr>
          <p:nvPr>
            <p:ph type="sldNum" sz="quarter" idx="5"/>
          </p:nvPr>
        </p:nvSpPr>
        <p:spPr>
          <a:noFill/>
        </p:spPr>
        <p:txBody>
          <a:bodyPr/>
          <a:lstStyle/>
          <a:p>
            <a:fld id="{BD0E437B-D835-4661-8EA0-505EF373E690}" type="slidenum">
              <a:rPr lang="en-US"/>
              <a:pPr/>
              <a:t>137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31"/>
          <p:cNvSpPr>
            <a:spLocks noGrp="1" noChangeArrowheads="1"/>
          </p:cNvSpPr>
          <p:nvPr>
            <p:ph type="sldNum" sz="quarter" idx="5"/>
          </p:nvPr>
        </p:nvSpPr>
        <p:spPr>
          <a:noFill/>
        </p:spPr>
        <p:txBody>
          <a:bodyPr/>
          <a:lstStyle/>
          <a:p>
            <a:fld id="{C14AA16A-A420-48D8-8F77-7EA6A975ABE2}" type="slidenum">
              <a:rPr lang="en-US"/>
              <a:pPr/>
              <a:t>138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p:cNvSpPr>
            <a:spLocks noGrp="1" noChangeArrowheads="1"/>
          </p:cNvSpPr>
          <p:nvPr>
            <p:ph type="sldNum" sz="quarter" idx="5"/>
          </p:nvPr>
        </p:nvSpPr>
        <p:spPr>
          <a:noFill/>
        </p:spPr>
        <p:txBody>
          <a:bodyPr/>
          <a:lstStyle/>
          <a:p>
            <a:fld id="{661031EA-D6E4-4B3B-A928-6A2BB7C7444A}" type="slidenum">
              <a:rPr lang="en-US"/>
              <a:pPr/>
              <a:t>139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E6FA55-5D1E-48B8-AFEF-640F01C4411C}" type="slidenum">
              <a:rPr lang="en-US"/>
              <a:pPr/>
              <a:t>14</a:t>
            </a:fld>
            <a:endParaRPr lang="en-US"/>
          </a:p>
        </p:txBody>
      </p:sp>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noFill/>
        </p:spPr>
        <p:txBody>
          <a:bodyPr/>
          <a:lstStyle/>
          <a:p>
            <a:fld id="{06DD35A1-14B8-47C8-95EE-3779573FD8A4}" type="slidenum">
              <a:rPr lang="en-US"/>
              <a:pPr/>
              <a:t>140</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31"/>
          <p:cNvSpPr>
            <a:spLocks noGrp="1" noChangeArrowheads="1"/>
          </p:cNvSpPr>
          <p:nvPr>
            <p:ph type="sldNum" sz="quarter" idx="5"/>
          </p:nvPr>
        </p:nvSpPr>
        <p:spPr>
          <a:noFill/>
        </p:spPr>
        <p:txBody>
          <a:bodyPr/>
          <a:lstStyle/>
          <a:p>
            <a:fld id="{CD6086B4-956C-4942-8B34-7A8FDF76AF90}" type="slidenum">
              <a:rPr lang="en-US"/>
              <a:pPr/>
              <a:t>141</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FEA291A3-DAFA-4EBC-9B7C-CDA693FB2400}" type="slidenum">
              <a:rPr lang="en-US"/>
              <a:pPr/>
              <a:t>142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p:spPr>
        <p:txBody>
          <a:bodyPr/>
          <a:lstStyle/>
          <a:p>
            <a:fld id="{66027BBD-2F0A-4A8E-93DF-8CFE529C3D7B}" type="slidenum">
              <a:rPr lang="en-US"/>
              <a:pPr/>
              <a:t>143</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p:spPr>
        <p:txBody>
          <a:bodyPr/>
          <a:lstStyle/>
          <a:p>
            <a:fld id="{5DD0EC6F-11B9-48F1-B14F-19B895368D36}" type="slidenum">
              <a:rPr lang="en-US"/>
              <a:pPr/>
              <a:t>144</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31"/>
          <p:cNvSpPr>
            <a:spLocks noGrp="1" noChangeArrowheads="1"/>
          </p:cNvSpPr>
          <p:nvPr>
            <p:ph type="sldNum" sz="quarter" idx="5"/>
          </p:nvPr>
        </p:nvSpPr>
        <p:spPr>
          <a:noFill/>
        </p:spPr>
        <p:txBody>
          <a:bodyPr/>
          <a:lstStyle/>
          <a:p>
            <a:fld id="{9116582F-6990-4874-BA6B-CF2EF6E5AEBF}" type="slidenum">
              <a:rPr lang="en-US"/>
              <a:pPr/>
              <a:t>145</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p:spPr>
        <p:txBody>
          <a:bodyPr/>
          <a:lstStyle/>
          <a:p>
            <a:fld id="{1C694C08-3B54-4DD6-8860-F3CB29271510}" type="slidenum">
              <a:rPr lang="en-US"/>
              <a:pPr/>
              <a:t>146</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p:spPr>
        <p:txBody>
          <a:bodyPr/>
          <a:lstStyle/>
          <a:p>
            <a:fld id="{C9A44F94-0221-44EB-A624-7F4E05946A2A}" type="slidenum">
              <a:rPr lang="en-US"/>
              <a:pPr/>
              <a:t>147</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31"/>
          <p:cNvSpPr>
            <a:spLocks noGrp="1" noChangeArrowheads="1"/>
          </p:cNvSpPr>
          <p:nvPr>
            <p:ph type="sldNum" sz="quarter" idx="5"/>
          </p:nvPr>
        </p:nvSpPr>
        <p:spPr>
          <a:noFill/>
        </p:spPr>
        <p:txBody>
          <a:bodyPr/>
          <a:lstStyle/>
          <a:p>
            <a:fld id="{EEDBB095-B18A-46A0-A0F1-15632E5B3348}" type="slidenum">
              <a:rPr lang="en-US"/>
              <a:pPr/>
              <a:t>148</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D915E0FA-3D0F-4868-A202-25365F2A4D4D}" type="slidenum">
              <a:rPr lang="en-US"/>
              <a:pPr/>
              <a:t>149</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2C3412F-81FC-43A6-99E6-344CD7869CF2}" type="slidenum">
              <a:rPr lang="en-US"/>
              <a:pPr/>
              <a:t>15</a:t>
            </a:fld>
            <a:endParaRPr lang="en-US"/>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p:spPr>
        <p:txBody>
          <a:bodyPr/>
          <a:lstStyle/>
          <a:p>
            <a:fld id="{32657AB9-9631-44CF-BE14-EED6AB12656C}" type="slidenum">
              <a:rPr lang="en-US"/>
              <a:pPr/>
              <a:t>150</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w="9525"/>
        </p:spPr>
        <p:txBody>
          <a:bodyPr/>
          <a:lstStyle/>
          <a:p>
            <a:endParaRPr lang="en-US" smtClean="0"/>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3FDD192-1D9C-446E-833D-D533CC2381F2}" type="slidenum">
              <a:rPr lang="en-US"/>
              <a:pPr/>
              <a:t>16</a:t>
            </a:fld>
            <a:endParaRPr lang="en-US"/>
          </a:p>
        </p:txBody>
      </p:sp>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6B2A383-B85B-408D-A829-5035AF80E4C7}" type="slidenum">
              <a:rPr lang="en-US"/>
              <a:pPr/>
              <a:t>17</a:t>
            </a:fld>
            <a:endParaRPr lang="en-US"/>
          </a:p>
        </p:txBody>
      </p:sp>
      <p:sp>
        <p:nvSpPr>
          <p:cNvPr id="685058" name="Rectangle 2"/>
          <p:cNvSpPr>
            <a:spLocks noGrp="1" noRot="1" noChangeAspect="1" noChangeArrowheads="1" noTextEdit="1"/>
          </p:cNvSpPr>
          <p:nvPr>
            <p:ph type="sldImg"/>
          </p:nvPr>
        </p:nvSpPr>
        <p:spPr>
          <a:ln/>
        </p:spPr>
      </p:sp>
      <p:sp>
        <p:nvSpPr>
          <p:cNvPr id="6850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30784A-F703-4092-99FC-45397D17F747}" type="slidenum">
              <a:rPr lang="en-US"/>
              <a:pPr/>
              <a:t>18</a:t>
            </a:fld>
            <a:endParaRPr lang="en-US"/>
          </a:p>
        </p:txBody>
      </p:sp>
      <p:sp>
        <p:nvSpPr>
          <p:cNvPr id="687106" name="Rectangle 2"/>
          <p:cNvSpPr>
            <a:spLocks noGrp="1" noRot="1" noChangeAspect="1" noChangeArrowheads="1" noTextEdit="1"/>
          </p:cNvSpPr>
          <p:nvPr>
            <p:ph type="sldImg"/>
          </p:nvPr>
        </p:nvSpPr>
        <p:spPr>
          <a:ln/>
        </p:spPr>
      </p:sp>
      <p:sp>
        <p:nvSpPr>
          <p:cNvPr id="6871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6EC5FEA-73C7-4DA3-918C-EB6028CEA2DC}" type="slidenum">
              <a:rPr lang="en-US"/>
              <a:pPr/>
              <a:t>19</a:t>
            </a:fld>
            <a:endParaRPr lang="en-US"/>
          </a:p>
        </p:txBody>
      </p:sp>
      <p:sp>
        <p:nvSpPr>
          <p:cNvPr id="689154" name="Rectangle 2"/>
          <p:cNvSpPr>
            <a:spLocks noGrp="1" noRot="1" noChangeAspect="1" noChangeArrowheads="1" noTextEdit="1"/>
          </p:cNvSpPr>
          <p:nvPr>
            <p:ph type="sldImg"/>
          </p:nvPr>
        </p:nvSpPr>
        <p:spPr>
          <a:ln/>
        </p:spPr>
      </p:sp>
      <p:sp>
        <p:nvSpPr>
          <p:cNvPr id="6891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699883-AB72-4A97-A191-4E2F5E9CE240}" type="slidenum">
              <a:rPr lang="en-US"/>
              <a:pPr/>
              <a:t>2</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0693A1C-3788-48CB-B3A6-FD0B868A63BF}" type="slidenum">
              <a:rPr lang="en-US"/>
              <a:pPr/>
              <a:t>20</a:t>
            </a:fld>
            <a:endParaRPr lang="en-US"/>
          </a:p>
        </p:txBody>
      </p:sp>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252E0B-9AEE-4624-9104-82CCA5AC9F4F}" type="slidenum">
              <a:rPr lang="en-US"/>
              <a:pPr/>
              <a:t>21</a:t>
            </a:fld>
            <a:endParaRPr lang="en-US"/>
          </a:p>
        </p:txBody>
      </p:sp>
      <p:sp>
        <p:nvSpPr>
          <p:cNvPr id="693250" name="Rectangle 2"/>
          <p:cNvSpPr>
            <a:spLocks noGrp="1" noRot="1" noChangeAspect="1" noChangeArrowheads="1" noTextEdit="1"/>
          </p:cNvSpPr>
          <p:nvPr>
            <p:ph type="sldImg"/>
          </p:nvPr>
        </p:nvSpPr>
        <p:spPr>
          <a:ln/>
        </p:spPr>
      </p:sp>
      <p:sp>
        <p:nvSpPr>
          <p:cNvPr id="6932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0B842D2-C6C6-41C8-860B-CBA7561B99DD}" type="slidenum">
              <a:rPr lang="en-US"/>
              <a:pPr/>
              <a:t>22</a:t>
            </a:fld>
            <a:endParaRPr lang="en-US"/>
          </a:p>
        </p:txBody>
      </p:sp>
      <p:sp>
        <p:nvSpPr>
          <p:cNvPr id="695298" name="Rectangle 2"/>
          <p:cNvSpPr>
            <a:spLocks noGrp="1" noRot="1" noChangeAspect="1" noChangeArrowheads="1" noTextEdit="1"/>
          </p:cNvSpPr>
          <p:nvPr>
            <p:ph type="sldImg"/>
          </p:nvPr>
        </p:nvSpPr>
        <p:spPr>
          <a:ln/>
        </p:spPr>
      </p:sp>
      <p:sp>
        <p:nvSpPr>
          <p:cNvPr id="6952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1C9DB24-3DA2-4957-9D67-7056BE983A2C}" type="slidenum">
              <a:rPr lang="en-US"/>
              <a:pPr/>
              <a:t>23</a:t>
            </a:fld>
            <a:endParaRPr lang="en-US"/>
          </a:p>
        </p:txBody>
      </p:sp>
      <p:sp>
        <p:nvSpPr>
          <p:cNvPr id="697346" name="Rectangle 2"/>
          <p:cNvSpPr>
            <a:spLocks noGrp="1" noRot="1" noChangeAspect="1" noChangeArrowheads="1" noTextEdit="1"/>
          </p:cNvSpPr>
          <p:nvPr>
            <p:ph type="sldImg"/>
          </p:nvPr>
        </p:nvSpPr>
        <p:spPr>
          <a:ln/>
        </p:spPr>
      </p:sp>
      <p:sp>
        <p:nvSpPr>
          <p:cNvPr id="6973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91B482C-C94B-4DB3-9622-689FA4C93531}" type="slidenum">
              <a:rPr lang="en-US"/>
              <a:pPr/>
              <a:t>24</a:t>
            </a:fld>
            <a:endParaRPr lang="en-US"/>
          </a:p>
        </p:txBody>
      </p:sp>
      <p:sp>
        <p:nvSpPr>
          <p:cNvPr id="699394" name="Rectangle 2"/>
          <p:cNvSpPr>
            <a:spLocks noGrp="1" noRot="1" noChangeAspect="1" noChangeArrowheads="1" noTextEdit="1"/>
          </p:cNvSpPr>
          <p:nvPr>
            <p:ph type="sldImg"/>
          </p:nvPr>
        </p:nvSpPr>
        <p:spPr>
          <a:ln/>
        </p:spPr>
      </p:sp>
      <p:sp>
        <p:nvSpPr>
          <p:cNvPr id="6993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0FA9947-69A3-4B67-8460-B648FD94FCC9}" type="slidenum">
              <a:rPr lang="en-US"/>
              <a:pPr/>
              <a:t>25</a:t>
            </a:fld>
            <a:endParaRPr lang="en-US"/>
          </a:p>
        </p:txBody>
      </p:sp>
      <p:sp>
        <p:nvSpPr>
          <p:cNvPr id="701442" name="Rectangle 2"/>
          <p:cNvSpPr>
            <a:spLocks noGrp="1" noRot="1" noChangeAspect="1" noChangeArrowheads="1" noTextEdit="1"/>
          </p:cNvSpPr>
          <p:nvPr>
            <p:ph type="sldImg"/>
          </p:nvPr>
        </p:nvSpPr>
        <p:spPr>
          <a:ln/>
        </p:spPr>
      </p:sp>
      <p:sp>
        <p:nvSpPr>
          <p:cNvPr id="7014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B2E461E-4515-4EBF-976E-3D9687F9EDF5}" type="slidenum">
              <a:rPr lang="en-US"/>
              <a:pPr/>
              <a:t>26</a:t>
            </a:fld>
            <a:endParaRPr lang="en-US"/>
          </a:p>
        </p:txBody>
      </p:sp>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AFBF451-C40E-4443-A72C-16546EA1395B}" type="slidenum">
              <a:rPr lang="en-US"/>
              <a:pPr/>
              <a:t>27</a:t>
            </a:fld>
            <a:endParaRPr lang="en-US"/>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25ECDA0-4324-4D79-A611-34D79924E729}" type="slidenum">
              <a:rPr lang="en-US"/>
              <a:pPr/>
              <a:t>28</a:t>
            </a:fld>
            <a:endParaRPr lang="en-US"/>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56BFE43-0FA5-47D6-BD91-E3DA3F53CB7A}" type="slidenum">
              <a:rPr lang="en-US"/>
              <a:pPr/>
              <a:t>29</a:t>
            </a:fld>
            <a:endParaRPr lang="en-US"/>
          </a:p>
        </p:txBody>
      </p:sp>
      <p:sp>
        <p:nvSpPr>
          <p:cNvPr id="709634" name="Rectangle 2"/>
          <p:cNvSpPr>
            <a:spLocks noGrp="1" noRot="1" noChangeAspect="1" noChangeArrowheads="1" noTextEdit="1"/>
          </p:cNvSpPr>
          <p:nvPr>
            <p:ph type="sldImg"/>
          </p:nvPr>
        </p:nvSpPr>
        <p:spPr>
          <a:ln/>
        </p:spPr>
      </p:sp>
      <p:sp>
        <p:nvSpPr>
          <p:cNvPr id="7096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A0CBCEB-59E7-44FB-9A9C-D631B237D8D4}" type="slidenum">
              <a:rPr lang="en-US"/>
              <a:pPr/>
              <a:t>3</a:t>
            </a:fld>
            <a:endParaRPr lang="en-US"/>
          </a:p>
        </p:txBody>
      </p:sp>
      <p:sp>
        <p:nvSpPr>
          <p:cNvPr id="650242" name="Rectangle 2"/>
          <p:cNvSpPr>
            <a:spLocks noGrp="1" noRot="1" noChangeAspect="1" noChangeArrowheads="1" noTextEdit="1"/>
          </p:cNvSpPr>
          <p:nvPr>
            <p:ph type="sldImg"/>
          </p:nvPr>
        </p:nvSpPr>
        <p:spPr>
          <a:ln/>
        </p:spPr>
      </p:sp>
      <p:sp>
        <p:nvSpPr>
          <p:cNvPr id="6502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EF702B1-69FA-48B7-9C01-D25B77057972}" type="slidenum">
              <a:rPr lang="en-US"/>
              <a:pPr/>
              <a:t>30</a:t>
            </a:fld>
            <a:endParaRPr lang="en-US"/>
          </a:p>
        </p:txBody>
      </p:sp>
      <p:sp>
        <p:nvSpPr>
          <p:cNvPr id="711682" name="Rectangle 2"/>
          <p:cNvSpPr>
            <a:spLocks noGrp="1" noRot="1" noChangeAspect="1" noChangeArrowheads="1" noTextEdit="1"/>
          </p:cNvSpPr>
          <p:nvPr>
            <p:ph type="sldImg"/>
          </p:nvPr>
        </p:nvSpPr>
        <p:spPr>
          <a:ln/>
        </p:spPr>
      </p:sp>
      <p:sp>
        <p:nvSpPr>
          <p:cNvPr id="7116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94CB67B-F546-4495-8D35-EC2BEEAC6D95}" type="slidenum">
              <a:rPr lang="en-US"/>
              <a:pPr/>
              <a:t>31</a:t>
            </a:fld>
            <a:endParaRPr lang="en-US"/>
          </a:p>
        </p:txBody>
      </p:sp>
      <p:sp>
        <p:nvSpPr>
          <p:cNvPr id="713730" name="Rectangle 2"/>
          <p:cNvSpPr>
            <a:spLocks noGrp="1" noRot="1" noChangeAspect="1" noChangeArrowheads="1" noTextEdit="1"/>
          </p:cNvSpPr>
          <p:nvPr>
            <p:ph type="sldImg"/>
          </p:nvPr>
        </p:nvSpPr>
        <p:spPr>
          <a:ln/>
        </p:spPr>
      </p:sp>
      <p:sp>
        <p:nvSpPr>
          <p:cNvPr id="7137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256CEA-E4BB-4DFF-B890-BC42834AE583}" type="slidenum">
              <a:rPr lang="en-US"/>
              <a:pPr/>
              <a:t>32</a:t>
            </a:fld>
            <a:endParaRPr lang="en-US"/>
          </a:p>
        </p:txBody>
      </p:sp>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7DD2407-44EC-4421-ACD4-4EAF554EF821}" type="slidenum">
              <a:rPr lang="en-US"/>
              <a:pPr/>
              <a:t>33</a:t>
            </a:fld>
            <a:endParaRPr lang="en-US"/>
          </a:p>
        </p:txBody>
      </p:sp>
      <p:sp>
        <p:nvSpPr>
          <p:cNvPr id="717826" name="Rectangle 2"/>
          <p:cNvSpPr>
            <a:spLocks noGrp="1" noRot="1" noChangeAspect="1" noChangeArrowheads="1" noTextEdit="1"/>
          </p:cNvSpPr>
          <p:nvPr>
            <p:ph type="sldImg"/>
          </p:nvPr>
        </p:nvSpPr>
        <p:spPr>
          <a:ln/>
        </p:spPr>
      </p:sp>
      <p:sp>
        <p:nvSpPr>
          <p:cNvPr id="7178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838982A-C7C3-4D5D-81DD-620229A6C10A}" type="slidenum">
              <a:rPr lang="en-US"/>
              <a:pPr/>
              <a:t>34</a:t>
            </a:fld>
            <a:endParaRPr lang="en-US"/>
          </a:p>
        </p:txBody>
      </p:sp>
      <p:sp>
        <p:nvSpPr>
          <p:cNvPr id="719874" name="Rectangle 2"/>
          <p:cNvSpPr>
            <a:spLocks noGrp="1" noRot="1" noChangeAspect="1" noChangeArrowheads="1" noTextEdit="1"/>
          </p:cNvSpPr>
          <p:nvPr>
            <p:ph type="sldImg"/>
          </p:nvPr>
        </p:nvSpPr>
        <p:spPr>
          <a:ln/>
        </p:spPr>
      </p:sp>
      <p:sp>
        <p:nvSpPr>
          <p:cNvPr id="7198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0BDD25-1548-4E6B-8BC5-3B24E3F6E9FB}" type="slidenum">
              <a:rPr lang="en-US"/>
              <a:pPr/>
              <a:t>35</a:t>
            </a:fld>
            <a:endParaRPr lang="en-US"/>
          </a:p>
        </p:txBody>
      </p:sp>
      <p:sp>
        <p:nvSpPr>
          <p:cNvPr id="721922" name="Rectangle 2"/>
          <p:cNvSpPr>
            <a:spLocks noGrp="1" noRot="1" noChangeAspect="1" noChangeArrowheads="1" noTextEdit="1"/>
          </p:cNvSpPr>
          <p:nvPr>
            <p:ph type="sldImg"/>
          </p:nvPr>
        </p:nvSpPr>
        <p:spPr>
          <a:ln/>
        </p:spPr>
      </p:sp>
      <p:sp>
        <p:nvSpPr>
          <p:cNvPr id="7219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E55B0E0-0D0E-4D8D-AE82-B0C46348689A}" type="slidenum">
              <a:rPr lang="en-US"/>
              <a:pPr/>
              <a:t>36</a:t>
            </a:fld>
            <a:endParaRPr lang="en-US"/>
          </a:p>
        </p:txBody>
      </p:sp>
      <p:sp>
        <p:nvSpPr>
          <p:cNvPr id="726018" name="Rectangle 2"/>
          <p:cNvSpPr>
            <a:spLocks noGrp="1" noRot="1" noChangeAspect="1" noChangeArrowheads="1" noTextEdit="1"/>
          </p:cNvSpPr>
          <p:nvPr>
            <p:ph type="sldImg"/>
          </p:nvPr>
        </p:nvSpPr>
        <p:spPr>
          <a:ln/>
        </p:spPr>
      </p:sp>
      <p:sp>
        <p:nvSpPr>
          <p:cNvPr id="7260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983BA6-5608-4D8D-A07A-591543DE9071}" type="slidenum">
              <a:rPr lang="en-US"/>
              <a:pPr/>
              <a:t>37</a:t>
            </a:fld>
            <a:endParaRPr lang="en-US"/>
          </a:p>
        </p:txBody>
      </p:sp>
      <p:sp>
        <p:nvSpPr>
          <p:cNvPr id="728066" name="Rectangle 2"/>
          <p:cNvSpPr>
            <a:spLocks noGrp="1" noRot="1" noChangeAspect="1" noChangeArrowheads="1" noTextEdit="1"/>
          </p:cNvSpPr>
          <p:nvPr>
            <p:ph type="sldImg"/>
          </p:nvPr>
        </p:nvSpPr>
        <p:spPr>
          <a:ln/>
        </p:spPr>
      </p:sp>
      <p:sp>
        <p:nvSpPr>
          <p:cNvPr id="7280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912F177-B767-441F-83EA-9689F8DEB3C3}" type="slidenum">
              <a:rPr lang="en-US"/>
              <a:pPr/>
              <a:t>38</a:t>
            </a:fld>
            <a:endParaRPr lang="en-US"/>
          </a:p>
        </p:txBody>
      </p:sp>
      <p:sp>
        <p:nvSpPr>
          <p:cNvPr id="730114" name="Rectangle 2"/>
          <p:cNvSpPr>
            <a:spLocks noGrp="1" noRot="1" noChangeAspect="1" noChangeArrowheads="1" noTextEdit="1"/>
          </p:cNvSpPr>
          <p:nvPr>
            <p:ph type="sldImg"/>
          </p:nvPr>
        </p:nvSpPr>
        <p:spPr>
          <a:ln/>
        </p:spPr>
      </p:sp>
      <p:sp>
        <p:nvSpPr>
          <p:cNvPr id="7301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3922564-CA91-4015-8440-29175D89949D}" type="slidenum">
              <a:rPr lang="en-US"/>
              <a:pPr/>
              <a:t>39</a:t>
            </a:fld>
            <a:endParaRPr lang="en-US"/>
          </a:p>
        </p:txBody>
      </p:sp>
      <p:sp>
        <p:nvSpPr>
          <p:cNvPr id="732162" name="Rectangle 2"/>
          <p:cNvSpPr>
            <a:spLocks noGrp="1" noRot="1" noChangeAspect="1" noChangeArrowheads="1" noTextEdit="1"/>
          </p:cNvSpPr>
          <p:nvPr>
            <p:ph type="sldImg"/>
          </p:nvPr>
        </p:nvSpPr>
        <p:spPr>
          <a:ln/>
        </p:spPr>
      </p:sp>
      <p:sp>
        <p:nvSpPr>
          <p:cNvPr id="7321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41B471E-0E91-4A80-AB56-6BEC2EC7E0EF}" type="slidenum">
              <a:rPr lang="en-US"/>
              <a:pPr/>
              <a:t>4</a:t>
            </a:fld>
            <a:endParaRPr lang="en-US"/>
          </a:p>
        </p:txBody>
      </p:sp>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C7BFB71-AB1C-4F9D-82EF-CD8A34A05CF1}" type="slidenum">
              <a:rPr lang="en-US"/>
              <a:pPr/>
              <a:t>40</a:t>
            </a:fld>
            <a:endParaRPr lang="en-US"/>
          </a:p>
        </p:txBody>
      </p:sp>
      <p:sp>
        <p:nvSpPr>
          <p:cNvPr id="734210" name="Rectangle 2"/>
          <p:cNvSpPr>
            <a:spLocks noGrp="1" noRot="1" noChangeAspect="1" noChangeArrowheads="1" noTextEdit="1"/>
          </p:cNvSpPr>
          <p:nvPr>
            <p:ph type="sldImg"/>
          </p:nvPr>
        </p:nvSpPr>
        <p:spPr>
          <a:ln/>
        </p:spPr>
      </p:sp>
      <p:sp>
        <p:nvSpPr>
          <p:cNvPr id="7342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B69601F-F0CE-4663-B7EF-0D5D9D2E4F97}" type="slidenum">
              <a:rPr lang="en-US"/>
              <a:pPr/>
              <a:t>41</a:t>
            </a:fld>
            <a:endParaRPr lang="en-US"/>
          </a:p>
        </p:txBody>
      </p:sp>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91BFB6-6607-4103-A539-BC2BD6AC5D74}" type="slidenum">
              <a:rPr lang="en-US"/>
              <a:pPr/>
              <a:t>42</a:t>
            </a:fld>
            <a:endParaRPr lang="en-US"/>
          </a:p>
        </p:txBody>
      </p:sp>
      <p:sp>
        <p:nvSpPr>
          <p:cNvPr id="738306" name="Rectangle 2"/>
          <p:cNvSpPr>
            <a:spLocks noGrp="1" noRot="1" noChangeAspect="1" noChangeArrowheads="1" noTextEdit="1"/>
          </p:cNvSpPr>
          <p:nvPr>
            <p:ph type="sldImg"/>
          </p:nvPr>
        </p:nvSpPr>
        <p:spPr>
          <a:ln/>
        </p:spPr>
      </p:sp>
      <p:sp>
        <p:nvSpPr>
          <p:cNvPr id="7383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BD67CE1-9DD3-40CE-B16A-935E3ED96202}" type="slidenum">
              <a:rPr lang="en-US"/>
              <a:pPr/>
              <a:t>43</a:t>
            </a:fld>
            <a:endParaRPr lang="en-US"/>
          </a:p>
        </p:txBody>
      </p:sp>
      <p:sp>
        <p:nvSpPr>
          <p:cNvPr id="740354" name="Rectangle 2"/>
          <p:cNvSpPr>
            <a:spLocks noGrp="1" noRot="1" noChangeAspect="1" noChangeArrowheads="1" noTextEdit="1"/>
          </p:cNvSpPr>
          <p:nvPr>
            <p:ph type="sldImg"/>
          </p:nvPr>
        </p:nvSpPr>
        <p:spPr>
          <a:ln/>
        </p:spPr>
      </p:sp>
      <p:sp>
        <p:nvSpPr>
          <p:cNvPr id="7403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F06B1E4-0E67-4A3E-AF4B-BB2BDA27C76F}" type="slidenum">
              <a:rPr lang="en-US"/>
              <a:pPr/>
              <a:t>44</a:t>
            </a:fld>
            <a:endParaRPr lang="en-US"/>
          </a:p>
        </p:txBody>
      </p:sp>
      <p:sp>
        <p:nvSpPr>
          <p:cNvPr id="742402" name="Rectangle 2"/>
          <p:cNvSpPr>
            <a:spLocks noGrp="1" noRot="1" noChangeAspect="1" noChangeArrowheads="1" noTextEdit="1"/>
          </p:cNvSpPr>
          <p:nvPr>
            <p:ph type="sldImg"/>
          </p:nvPr>
        </p:nvSpPr>
        <p:spPr>
          <a:ln/>
        </p:spPr>
      </p:sp>
      <p:sp>
        <p:nvSpPr>
          <p:cNvPr id="7424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A81BE6B-F0D1-4EE3-8C72-DA3DC7A7C368}" type="slidenum">
              <a:rPr lang="en-US"/>
              <a:pPr/>
              <a:t>45</a:t>
            </a:fld>
            <a:endParaRPr lang="en-US"/>
          </a:p>
        </p:txBody>
      </p:sp>
      <p:sp>
        <p:nvSpPr>
          <p:cNvPr id="744450" name="Rectangle 2"/>
          <p:cNvSpPr>
            <a:spLocks noGrp="1" noRot="1" noChangeAspect="1" noChangeArrowheads="1" noTextEdit="1"/>
          </p:cNvSpPr>
          <p:nvPr>
            <p:ph type="sldImg"/>
          </p:nvPr>
        </p:nvSpPr>
        <p:spPr>
          <a:ln/>
        </p:spPr>
      </p:sp>
      <p:sp>
        <p:nvSpPr>
          <p:cNvPr id="7444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3CA6709-BABD-4B82-9197-D1B7C052F051}" type="slidenum">
              <a:rPr lang="en-US"/>
              <a:pPr/>
              <a:t>46</a:t>
            </a:fld>
            <a:endParaRPr lang="en-US"/>
          </a:p>
        </p:txBody>
      </p:sp>
      <p:sp>
        <p:nvSpPr>
          <p:cNvPr id="746498" name="Rectangle 2"/>
          <p:cNvSpPr>
            <a:spLocks noGrp="1" noRot="1" noChangeAspect="1" noChangeArrowheads="1" noTextEdit="1"/>
          </p:cNvSpPr>
          <p:nvPr>
            <p:ph type="sldImg"/>
          </p:nvPr>
        </p:nvSpPr>
        <p:spPr>
          <a:ln/>
        </p:spPr>
      </p:sp>
      <p:sp>
        <p:nvSpPr>
          <p:cNvPr id="7464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DD98D41-D4DC-4EA8-9D54-F5090E8D5787}" type="slidenum">
              <a:rPr lang="en-US"/>
              <a:pPr/>
              <a:t>47</a:t>
            </a:fld>
            <a:endParaRPr lang="en-US"/>
          </a:p>
        </p:txBody>
      </p:sp>
      <p:sp>
        <p:nvSpPr>
          <p:cNvPr id="748546" name="Rectangle 2"/>
          <p:cNvSpPr>
            <a:spLocks noGrp="1" noRot="1" noChangeAspect="1" noChangeArrowheads="1" noTextEdit="1"/>
          </p:cNvSpPr>
          <p:nvPr>
            <p:ph type="sldImg"/>
          </p:nvPr>
        </p:nvSpPr>
        <p:spPr>
          <a:ln/>
        </p:spPr>
      </p:sp>
      <p:sp>
        <p:nvSpPr>
          <p:cNvPr id="7485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EE9F32-F3CB-4826-BB77-28CE0D44D777}" type="slidenum">
              <a:rPr lang="en-US"/>
              <a:pPr/>
              <a:t>48</a:t>
            </a:fld>
            <a:endParaRPr lang="en-US"/>
          </a:p>
        </p:txBody>
      </p:sp>
      <p:sp>
        <p:nvSpPr>
          <p:cNvPr id="750594" name="Rectangle 2"/>
          <p:cNvSpPr>
            <a:spLocks noGrp="1" noRot="1" noChangeAspect="1" noChangeArrowheads="1" noTextEdit="1"/>
          </p:cNvSpPr>
          <p:nvPr>
            <p:ph type="sldImg"/>
          </p:nvPr>
        </p:nvSpPr>
        <p:spPr>
          <a:ln/>
        </p:spPr>
      </p:sp>
      <p:sp>
        <p:nvSpPr>
          <p:cNvPr id="7505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E1CE6B-60C0-4AAA-940E-E87A369FEA70}" type="slidenum">
              <a:rPr lang="en-US"/>
              <a:pPr/>
              <a:t>49</a:t>
            </a:fld>
            <a:endParaRPr lang="en-US"/>
          </a:p>
        </p:txBody>
      </p:sp>
      <p:sp>
        <p:nvSpPr>
          <p:cNvPr id="752642" name="Rectangle 2"/>
          <p:cNvSpPr>
            <a:spLocks noGrp="1" noRot="1" noChangeAspect="1" noChangeArrowheads="1" noTextEdit="1"/>
          </p:cNvSpPr>
          <p:nvPr>
            <p:ph type="sldImg"/>
          </p:nvPr>
        </p:nvSpPr>
        <p:spPr>
          <a:ln/>
        </p:spPr>
      </p:sp>
      <p:sp>
        <p:nvSpPr>
          <p:cNvPr id="7526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1275199-9473-45BC-9F70-B426C07F9607}" type="slidenum">
              <a:rPr lang="en-US"/>
              <a:pPr/>
              <a:t>5</a:t>
            </a:fld>
            <a:endParaRPr lang="en-US"/>
          </a:p>
        </p:txBody>
      </p:sp>
      <p:sp>
        <p:nvSpPr>
          <p:cNvPr id="652290" name="Rectangle 2"/>
          <p:cNvSpPr>
            <a:spLocks noGrp="1" noRot="1" noChangeAspect="1" noChangeArrowheads="1" noTextEdit="1"/>
          </p:cNvSpPr>
          <p:nvPr>
            <p:ph type="sldImg"/>
          </p:nvPr>
        </p:nvSpPr>
        <p:spPr>
          <a:ln/>
        </p:spPr>
      </p:sp>
      <p:sp>
        <p:nvSpPr>
          <p:cNvPr id="6522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63DBC1-9C9A-479D-A877-BB231E28064A}" type="slidenum">
              <a:rPr lang="en-US"/>
              <a:pPr/>
              <a:t>50</a:t>
            </a:fld>
            <a:endParaRPr lang="en-US"/>
          </a:p>
        </p:txBody>
      </p:sp>
      <p:sp>
        <p:nvSpPr>
          <p:cNvPr id="754690" name="Rectangle 2"/>
          <p:cNvSpPr>
            <a:spLocks noGrp="1" noRot="1" noChangeAspect="1" noChangeArrowheads="1" noTextEdit="1"/>
          </p:cNvSpPr>
          <p:nvPr>
            <p:ph type="sldImg"/>
          </p:nvPr>
        </p:nvSpPr>
        <p:spPr>
          <a:ln/>
        </p:spPr>
      </p:sp>
      <p:sp>
        <p:nvSpPr>
          <p:cNvPr id="7546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79BD283-7B68-4DB8-8F05-592F37D48DB0}" type="slidenum">
              <a:rPr lang="en-US"/>
              <a:pPr/>
              <a:t>51</a:t>
            </a:fld>
            <a:endParaRPr lang="en-US"/>
          </a:p>
        </p:txBody>
      </p:sp>
      <p:sp>
        <p:nvSpPr>
          <p:cNvPr id="756738" name="Rectangle 2"/>
          <p:cNvSpPr>
            <a:spLocks noGrp="1" noRot="1" noChangeAspect="1" noChangeArrowheads="1" noTextEdit="1"/>
          </p:cNvSpPr>
          <p:nvPr>
            <p:ph type="sldImg"/>
          </p:nvPr>
        </p:nvSpPr>
        <p:spPr>
          <a:ln/>
        </p:spPr>
      </p:sp>
      <p:sp>
        <p:nvSpPr>
          <p:cNvPr id="7567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AF642CA-6C3F-4902-9293-6F50CAAE5E49}" type="slidenum">
              <a:rPr lang="en-US"/>
              <a:pPr/>
              <a:t>52</a:t>
            </a:fld>
            <a:endParaRPr lang="en-US"/>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1D1EDF7-B60C-46FE-95EF-6C7A4503CD7E}" type="slidenum">
              <a:rPr lang="en-US"/>
              <a:pPr/>
              <a:t>53</a:t>
            </a:fld>
            <a:endParaRPr lang="en-US"/>
          </a:p>
        </p:txBody>
      </p:sp>
      <p:sp>
        <p:nvSpPr>
          <p:cNvPr id="760834" name="Rectangle 2"/>
          <p:cNvSpPr>
            <a:spLocks noGrp="1" noRot="1" noChangeAspect="1" noChangeArrowheads="1" noTextEdit="1"/>
          </p:cNvSpPr>
          <p:nvPr>
            <p:ph type="sldImg"/>
          </p:nvPr>
        </p:nvSpPr>
        <p:spPr>
          <a:ln/>
        </p:spPr>
      </p:sp>
      <p:sp>
        <p:nvSpPr>
          <p:cNvPr id="7608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EF9E7B-CA8C-4BEF-97B2-91C9184F9762}" type="slidenum">
              <a:rPr lang="en-US"/>
              <a:pPr/>
              <a:t>54</a:t>
            </a:fld>
            <a:endParaRPr lang="en-US"/>
          </a:p>
        </p:txBody>
      </p:sp>
      <p:sp>
        <p:nvSpPr>
          <p:cNvPr id="762882" name="Rectangle 2"/>
          <p:cNvSpPr>
            <a:spLocks noGrp="1" noRot="1" noChangeAspect="1" noChangeArrowheads="1" noTextEdit="1"/>
          </p:cNvSpPr>
          <p:nvPr>
            <p:ph type="sldImg"/>
          </p:nvPr>
        </p:nvSpPr>
        <p:spPr>
          <a:ln/>
        </p:spPr>
      </p:sp>
      <p:sp>
        <p:nvSpPr>
          <p:cNvPr id="7628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FAE1ACB-69F3-48D2-BA6C-6A30AEDB74D3}" type="slidenum">
              <a:rPr lang="en-US"/>
              <a:pPr/>
              <a:t>55</a:t>
            </a:fld>
            <a:endParaRPr lang="en-US"/>
          </a:p>
        </p:txBody>
      </p:sp>
      <p:sp>
        <p:nvSpPr>
          <p:cNvPr id="764930" name="Rectangle 2"/>
          <p:cNvSpPr>
            <a:spLocks noGrp="1" noRot="1" noChangeAspect="1" noChangeArrowheads="1" noTextEdit="1"/>
          </p:cNvSpPr>
          <p:nvPr>
            <p:ph type="sldImg"/>
          </p:nvPr>
        </p:nvSpPr>
        <p:spPr>
          <a:ln/>
        </p:spPr>
      </p:sp>
      <p:sp>
        <p:nvSpPr>
          <p:cNvPr id="7649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55DB6E-2493-48D1-916F-850D396E9C70}" type="slidenum">
              <a:rPr lang="en-US"/>
              <a:pPr/>
              <a:t>56</a:t>
            </a:fld>
            <a:endParaRPr lang="en-US"/>
          </a:p>
        </p:txBody>
      </p:sp>
      <p:sp>
        <p:nvSpPr>
          <p:cNvPr id="766978" name="Rectangle 2"/>
          <p:cNvSpPr>
            <a:spLocks noGrp="1" noRot="1" noChangeAspect="1" noChangeArrowheads="1" noTextEdit="1"/>
          </p:cNvSpPr>
          <p:nvPr>
            <p:ph type="sldImg"/>
          </p:nvPr>
        </p:nvSpPr>
        <p:spPr>
          <a:ln/>
        </p:spPr>
      </p:sp>
      <p:sp>
        <p:nvSpPr>
          <p:cNvPr id="7669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CB8FBBC-EC7F-43B8-9C0F-CD45ECE40E84}" type="slidenum">
              <a:rPr lang="en-US"/>
              <a:pPr/>
              <a:t>57</a:t>
            </a:fld>
            <a:endParaRPr lang="en-US"/>
          </a:p>
        </p:txBody>
      </p:sp>
      <p:sp>
        <p:nvSpPr>
          <p:cNvPr id="769026" name="Rectangle 2"/>
          <p:cNvSpPr>
            <a:spLocks noGrp="1" noRot="1" noChangeAspect="1" noChangeArrowheads="1" noTextEdit="1"/>
          </p:cNvSpPr>
          <p:nvPr>
            <p:ph type="sldImg"/>
          </p:nvPr>
        </p:nvSpPr>
        <p:spPr>
          <a:ln/>
        </p:spPr>
      </p:sp>
      <p:sp>
        <p:nvSpPr>
          <p:cNvPr id="7690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1F18126-9F57-4379-9ABA-4A2ACC2D986C}" type="slidenum">
              <a:rPr lang="en-US"/>
              <a:pPr/>
              <a:t>58</a:t>
            </a:fld>
            <a:endParaRPr lang="en-US"/>
          </a:p>
        </p:txBody>
      </p:sp>
      <p:sp>
        <p:nvSpPr>
          <p:cNvPr id="771074" name="Rectangle 2"/>
          <p:cNvSpPr>
            <a:spLocks noGrp="1" noRot="1" noChangeAspect="1" noChangeArrowheads="1" noTextEdit="1"/>
          </p:cNvSpPr>
          <p:nvPr>
            <p:ph type="sldImg"/>
          </p:nvPr>
        </p:nvSpPr>
        <p:spPr>
          <a:ln/>
        </p:spPr>
      </p:sp>
      <p:sp>
        <p:nvSpPr>
          <p:cNvPr id="7710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E6C5202-D49C-4EFE-ABDC-C57CE2501741}" type="slidenum">
              <a:rPr lang="en-US"/>
              <a:pPr/>
              <a:t>59</a:t>
            </a:fld>
            <a:endParaRPr lang="en-US"/>
          </a:p>
        </p:txBody>
      </p:sp>
      <p:sp>
        <p:nvSpPr>
          <p:cNvPr id="773122" name="Rectangle 2"/>
          <p:cNvSpPr>
            <a:spLocks noGrp="1" noRot="1" noChangeAspect="1" noChangeArrowheads="1" noTextEdit="1"/>
          </p:cNvSpPr>
          <p:nvPr>
            <p:ph type="sldImg"/>
          </p:nvPr>
        </p:nvSpPr>
        <p:spPr>
          <a:ln/>
        </p:spPr>
      </p:sp>
      <p:sp>
        <p:nvSpPr>
          <p:cNvPr id="7731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7E9C47A-EA58-4714-A40A-3E2CF17658C9}" type="slidenum">
              <a:rPr lang="en-US"/>
              <a:pPr/>
              <a:t>6</a:t>
            </a:fld>
            <a:endParaRPr lang="en-US"/>
          </a:p>
        </p:txBody>
      </p:sp>
      <p:sp>
        <p:nvSpPr>
          <p:cNvPr id="654338" name="Rectangle 2"/>
          <p:cNvSpPr>
            <a:spLocks noGrp="1" noRot="1" noChangeAspect="1" noChangeArrowheads="1" noTextEdit="1"/>
          </p:cNvSpPr>
          <p:nvPr>
            <p:ph type="sldImg"/>
          </p:nvPr>
        </p:nvSpPr>
        <p:spPr>
          <a:ln/>
        </p:spPr>
      </p:sp>
      <p:sp>
        <p:nvSpPr>
          <p:cNvPr id="6543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58B4263-E834-43BC-A25D-93DE4FDA334F}" type="slidenum">
              <a:rPr lang="en-US"/>
              <a:pPr/>
              <a:t>60</a:t>
            </a:fld>
            <a:endParaRPr lang="en-US"/>
          </a:p>
        </p:txBody>
      </p:sp>
      <p:sp>
        <p:nvSpPr>
          <p:cNvPr id="775170" name="Rectangle 2"/>
          <p:cNvSpPr>
            <a:spLocks noGrp="1" noRot="1" noChangeAspect="1" noChangeArrowheads="1" noTextEdit="1"/>
          </p:cNvSpPr>
          <p:nvPr>
            <p:ph type="sldImg"/>
          </p:nvPr>
        </p:nvSpPr>
        <p:spPr>
          <a:ln/>
        </p:spPr>
      </p:sp>
      <p:sp>
        <p:nvSpPr>
          <p:cNvPr id="7751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5712F60-542C-47FE-BD04-704CB4764FBA}" type="slidenum">
              <a:rPr lang="en-US"/>
              <a:pPr/>
              <a:t>61</a:t>
            </a:fld>
            <a:endParaRPr lang="en-US"/>
          </a:p>
        </p:txBody>
      </p:sp>
      <p:sp>
        <p:nvSpPr>
          <p:cNvPr id="777218" name="Rectangle 2"/>
          <p:cNvSpPr>
            <a:spLocks noGrp="1" noRot="1" noChangeAspect="1" noChangeArrowheads="1" noTextEdit="1"/>
          </p:cNvSpPr>
          <p:nvPr>
            <p:ph type="sldImg"/>
          </p:nvPr>
        </p:nvSpPr>
        <p:spPr>
          <a:ln/>
        </p:spPr>
      </p:sp>
      <p:sp>
        <p:nvSpPr>
          <p:cNvPr id="7772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B0C4153-BEBB-42DD-9B8E-B2B96BF33D00}" type="slidenum">
              <a:rPr lang="en-US"/>
              <a:pPr/>
              <a:t>62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92A4FBF-922C-4C8E-9B45-8852EA2EEB66}" type="slidenum">
              <a:rPr lang="en-US"/>
              <a:pPr/>
              <a:t>63</a:t>
            </a:fld>
            <a:endParaRPr lang="en-US"/>
          </a:p>
        </p:txBody>
      </p:sp>
      <p:sp>
        <p:nvSpPr>
          <p:cNvPr id="781314" name="Rectangle 2"/>
          <p:cNvSpPr>
            <a:spLocks noGrp="1" noRot="1" noChangeAspect="1" noChangeArrowheads="1" noTextEdit="1"/>
          </p:cNvSpPr>
          <p:nvPr>
            <p:ph type="sldImg"/>
          </p:nvPr>
        </p:nvSpPr>
        <p:spPr>
          <a:ln/>
        </p:spPr>
      </p:sp>
      <p:sp>
        <p:nvSpPr>
          <p:cNvPr id="7813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0C660CC-00B5-41A5-BC60-9D16D3CF0904}" type="slidenum">
              <a:rPr lang="en-US"/>
              <a:pPr/>
              <a:t>64</a:t>
            </a:fld>
            <a:endParaRPr lang="en-US"/>
          </a:p>
        </p:txBody>
      </p:sp>
      <p:sp>
        <p:nvSpPr>
          <p:cNvPr id="783362" name="Rectangle 2"/>
          <p:cNvSpPr>
            <a:spLocks noGrp="1" noRot="1" noChangeAspect="1" noChangeArrowheads="1" noTextEdit="1"/>
          </p:cNvSpPr>
          <p:nvPr>
            <p:ph type="sldImg"/>
          </p:nvPr>
        </p:nvSpPr>
        <p:spPr>
          <a:ln/>
        </p:spPr>
      </p:sp>
      <p:sp>
        <p:nvSpPr>
          <p:cNvPr id="7833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20ECC71-7EF2-4E5C-ABF1-D967962AE18A}" type="slidenum">
              <a:rPr lang="en-US"/>
              <a:pPr/>
              <a:t>65</a:t>
            </a:fld>
            <a:endParaRPr lang="en-US"/>
          </a:p>
        </p:txBody>
      </p:sp>
      <p:sp>
        <p:nvSpPr>
          <p:cNvPr id="785410" name="Rectangle 2"/>
          <p:cNvSpPr>
            <a:spLocks noGrp="1" noRot="1" noChangeAspect="1" noChangeArrowheads="1" noTextEdit="1"/>
          </p:cNvSpPr>
          <p:nvPr>
            <p:ph type="sldImg"/>
          </p:nvPr>
        </p:nvSpPr>
        <p:spPr>
          <a:ln/>
        </p:spPr>
      </p:sp>
      <p:sp>
        <p:nvSpPr>
          <p:cNvPr id="7854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6C43F49-29ED-4129-9859-FB83DA9F5890}" type="slidenum">
              <a:rPr lang="en-US"/>
              <a:pPr/>
              <a:t>66</a:t>
            </a:fld>
            <a:endParaRPr lang="en-US"/>
          </a:p>
        </p:txBody>
      </p:sp>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803DDF-0A57-44A5-B6F6-400EAE6C7E3D}" type="slidenum">
              <a:rPr lang="en-US"/>
              <a:pPr/>
              <a:t>67</a:t>
            </a:fld>
            <a:endParaRPr lang="en-US"/>
          </a:p>
        </p:txBody>
      </p:sp>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FD75AC8-AE46-4DE0-9FE7-5CF5174A9A1E}" type="slidenum">
              <a:rPr lang="en-US"/>
              <a:pPr/>
              <a:t>68</a:t>
            </a:fld>
            <a:endParaRPr lang="en-US"/>
          </a:p>
        </p:txBody>
      </p:sp>
      <p:sp>
        <p:nvSpPr>
          <p:cNvPr id="791554" name="Rectangle 2"/>
          <p:cNvSpPr>
            <a:spLocks noGrp="1" noRot="1" noChangeAspect="1" noChangeArrowheads="1" noTextEdit="1"/>
          </p:cNvSpPr>
          <p:nvPr>
            <p:ph type="sldImg"/>
          </p:nvPr>
        </p:nvSpPr>
        <p:spPr>
          <a:ln/>
        </p:spPr>
      </p:sp>
      <p:sp>
        <p:nvSpPr>
          <p:cNvPr id="7915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C11F084-911E-40BA-9B0F-18AB0FE1F1B2}" type="slidenum">
              <a:rPr lang="en-US"/>
              <a:pPr/>
              <a:t>69</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A67BD2-CCE5-417F-A17C-72F38197B27B}" type="slidenum">
              <a:rPr lang="en-US"/>
              <a:pPr/>
              <a:t>7</a:t>
            </a:fld>
            <a:endParaRPr lang="en-US"/>
          </a:p>
        </p:txBody>
      </p:sp>
      <p:sp>
        <p:nvSpPr>
          <p:cNvPr id="656386" name="Rectangle 2"/>
          <p:cNvSpPr>
            <a:spLocks noGrp="1" noRot="1" noChangeAspect="1" noChangeArrowheads="1" noTextEdit="1"/>
          </p:cNvSpPr>
          <p:nvPr>
            <p:ph type="sldImg"/>
          </p:nvPr>
        </p:nvSpPr>
        <p:spPr>
          <a:ln/>
        </p:spPr>
      </p:sp>
      <p:sp>
        <p:nvSpPr>
          <p:cNvPr id="6563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A0E5571-C714-4455-B4F9-FE50C321034E}" type="slidenum">
              <a:rPr lang="en-US"/>
              <a:pPr/>
              <a:t>70</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027DAC8-14F5-4721-933C-CAF6745F6B51}" type="slidenum">
              <a:rPr lang="en-US"/>
              <a:pPr/>
              <a:t>71</a:t>
            </a:fld>
            <a:endParaRPr lang="en-US"/>
          </a:p>
        </p:txBody>
      </p:sp>
      <p:sp>
        <p:nvSpPr>
          <p:cNvPr id="408578" name="Rectangle 2"/>
          <p:cNvSpPr>
            <a:spLocks noGrp="1" noRot="1" noChangeAspect="1" noChangeArrowheads="1" noTextEdit="1"/>
          </p:cNvSpPr>
          <p:nvPr>
            <p:ph type="sldImg"/>
          </p:nvPr>
        </p:nvSpPr>
        <p:spPr>
          <a:ln/>
        </p:spPr>
      </p:sp>
      <p:sp>
        <p:nvSpPr>
          <p:cNvPr id="4085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D804306-4380-4875-B1A1-D2604133C803}" type="slidenum">
              <a:rPr lang="en-US"/>
              <a:pPr/>
              <a:t>72</a:t>
            </a:fld>
            <a:endParaRPr lang="en-US"/>
          </a:p>
        </p:txBody>
      </p:sp>
      <p:sp>
        <p:nvSpPr>
          <p:cNvPr id="410626" name="Rectangle 2"/>
          <p:cNvSpPr>
            <a:spLocks noGrp="1" noRot="1" noChangeAspect="1" noChangeArrowheads="1" noTextEdit="1"/>
          </p:cNvSpPr>
          <p:nvPr>
            <p:ph type="sldImg"/>
          </p:nvPr>
        </p:nvSpPr>
        <p:spPr>
          <a:ln/>
        </p:spPr>
      </p:sp>
      <p:sp>
        <p:nvSpPr>
          <p:cNvPr id="4106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1E5235-6E05-4DE4-B8F5-6F75ABAB22C1}" type="slidenum">
              <a:rPr lang="en-US"/>
              <a:pPr/>
              <a:t>73</a:t>
            </a:fld>
            <a:endParaRPr lang="en-US"/>
          </a:p>
        </p:txBody>
      </p:sp>
      <p:sp>
        <p:nvSpPr>
          <p:cNvPr id="412674" name="Rectangle 2"/>
          <p:cNvSpPr>
            <a:spLocks noGrp="1" noRot="1" noChangeAspect="1" noChangeArrowheads="1" noTextEdit="1"/>
          </p:cNvSpPr>
          <p:nvPr>
            <p:ph type="sldImg"/>
          </p:nvPr>
        </p:nvSpPr>
        <p:spPr>
          <a:ln/>
        </p:spPr>
      </p:sp>
      <p:sp>
        <p:nvSpPr>
          <p:cNvPr id="4126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9BA58D-1F14-4086-8EE3-C631DD4A3E36}" type="slidenum">
              <a:rPr lang="en-US"/>
              <a:pPr/>
              <a:t>74</a:t>
            </a:fld>
            <a:endParaRPr lang="en-US"/>
          </a:p>
        </p:txBody>
      </p:sp>
      <p:sp>
        <p:nvSpPr>
          <p:cNvPr id="414722" name="Rectangle 2"/>
          <p:cNvSpPr>
            <a:spLocks noGrp="1" noRot="1" noChangeAspect="1" noChangeArrowheads="1" noTextEdit="1"/>
          </p:cNvSpPr>
          <p:nvPr>
            <p:ph type="sldImg"/>
          </p:nvPr>
        </p:nvSpPr>
        <p:spPr>
          <a:ln/>
        </p:spPr>
      </p:sp>
      <p:sp>
        <p:nvSpPr>
          <p:cNvPr id="4147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D5FE06-C249-4E03-B80F-3A011D479F40}" type="slidenum">
              <a:rPr lang="en-US"/>
              <a:pPr/>
              <a:t>75</a:t>
            </a:fld>
            <a:endParaRPr lang="en-U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BC3E2B9-808A-4880-97D1-D6FE4DD51141}" type="slidenum">
              <a:rPr lang="en-US"/>
              <a:pPr/>
              <a:t>76</a:t>
            </a:fld>
            <a:endParaRPr lang="en-US"/>
          </a:p>
        </p:txBody>
      </p:sp>
      <p:sp>
        <p:nvSpPr>
          <p:cNvPr id="418818" name="Rectangle 2"/>
          <p:cNvSpPr>
            <a:spLocks noGrp="1" noRot="1" noChangeAspect="1" noChangeArrowheads="1" noTextEdit="1"/>
          </p:cNvSpPr>
          <p:nvPr>
            <p:ph type="sldImg"/>
          </p:nvPr>
        </p:nvSpPr>
        <p:spPr>
          <a:ln/>
        </p:spPr>
      </p:sp>
      <p:sp>
        <p:nvSpPr>
          <p:cNvPr id="4188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DACF73B-A986-49BD-B068-93E658CD059C}" type="slidenum">
              <a:rPr lang="en-US"/>
              <a:pPr/>
              <a:t>77</a:t>
            </a:fld>
            <a:endParaRPr lang="en-US"/>
          </a:p>
        </p:txBody>
      </p:sp>
      <p:sp>
        <p:nvSpPr>
          <p:cNvPr id="420866" name="Rectangle 2"/>
          <p:cNvSpPr>
            <a:spLocks noGrp="1" noRot="1" noChangeAspect="1" noChangeArrowheads="1" noTextEdit="1"/>
          </p:cNvSpPr>
          <p:nvPr>
            <p:ph type="sldImg"/>
          </p:nvPr>
        </p:nvSpPr>
        <p:spPr>
          <a:ln/>
        </p:spPr>
      </p:sp>
      <p:sp>
        <p:nvSpPr>
          <p:cNvPr id="4208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47B0E4-1B39-4CE0-B3C0-1C2A410BDE93}" type="slidenum">
              <a:rPr lang="en-US"/>
              <a:pPr/>
              <a:t>78</a:t>
            </a:fld>
            <a:endParaRPr lang="en-US"/>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75F8EC-89C9-4DC4-8E03-833746732539}" type="slidenum">
              <a:rPr lang="en-US"/>
              <a:pPr/>
              <a:t>79</a:t>
            </a:fld>
            <a:endParaRPr lang="en-US"/>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F9D01D7-0FC4-41AF-852F-58AF78F7C0AC}" type="slidenum">
              <a:rPr lang="en-US"/>
              <a:pPr/>
              <a:t>8</a:t>
            </a:fld>
            <a:endParaRPr lang="en-US"/>
          </a:p>
        </p:txBody>
      </p:sp>
      <p:sp>
        <p:nvSpPr>
          <p:cNvPr id="658434" name="Rectangle 2"/>
          <p:cNvSpPr>
            <a:spLocks noGrp="1" noRot="1" noChangeAspect="1" noChangeArrowheads="1" noTextEdit="1"/>
          </p:cNvSpPr>
          <p:nvPr>
            <p:ph type="sldImg"/>
          </p:nvPr>
        </p:nvSpPr>
        <p:spPr>
          <a:ln/>
        </p:spPr>
      </p:sp>
      <p:sp>
        <p:nvSpPr>
          <p:cNvPr id="6584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EE620C5-0737-4BED-9A15-76707A7BA8B7}" type="slidenum">
              <a:rPr lang="en-US"/>
              <a:pPr/>
              <a:t>80</a:t>
            </a:fld>
            <a:endParaRPr lang="en-US"/>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AA197A2-340A-4D81-AE59-B57A773DFDD0}" type="slidenum">
              <a:rPr lang="en-US"/>
              <a:pPr/>
              <a:t>81</a:t>
            </a:fld>
            <a:endParaRPr lang="en-US"/>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9836F3D-DEA8-4141-ACC5-3E601451EED4}" type="slidenum">
              <a:rPr lang="en-US"/>
              <a:pPr/>
              <a:t>82</a:t>
            </a:fld>
            <a:endParaRPr lang="en-US"/>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07815CB-CB93-4F6A-BCAB-54365077081F}" type="slidenum">
              <a:rPr lang="en-US"/>
              <a:pPr/>
              <a:t>83</a:t>
            </a:fld>
            <a:endParaRPr lang="en-US"/>
          </a:p>
        </p:txBody>
      </p:sp>
      <p:sp>
        <p:nvSpPr>
          <p:cNvPr id="435202" name="Rectangle 2"/>
          <p:cNvSpPr>
            <a:spLocks noGrp="1" noRot="1" noChangeAspect="1" noChangeArrowheads="1" noTextEdit="1"/>
          </p:cNvSpPr>
          <p:nvPr>
            <p:ph type="sldImg"/>
          </p:nvPr>
        </p:nvSpPr>
        <p:spPr>
          <a:ln/>
        </p:spPr>
      </p:sp>
      <p:sp>
        <p:nvSpPr>
          <p:cNvPr id="4352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36BE7C-84DE-46DC-9498-C48878F788F6}" type="slidenum">
              <a:rPr lang="en-US"/>
              <a:pPr/>
              <a:t>84</a:t>
            </a:fld>
            <a:endParaRPr lang="en-US"/>
          </a:p>
        </p:txBody>
      </p:sp>
      <p:sp>
        <p:nvSpPr>
          <p:cNvPr id="437250" name="Rectangle 2"/>
          <p:cNvSpPr>
            <a:spLocks noGrp="1" noRot="1" noChangeAspect="1" noChangeArrowheads="1" noTextEdit="1"/>
          </p:cNvSpPr>
          <p:nvPr>
            <p:ph type="sldImg"/>
          </p:nvPr>
        </p:nvSpPr>
        <p:spPr>
          <a:ln/>
        </p:spPr>
      </p:sp>
      <p:sp>
        <p:nvSpPr>
          <p:cNvPr id="4372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077B4C8-BB19-40AF-94A7-9CD442024B84}" type="slidenum">
              <a:rPr lang="en-US"/>
              <a:pPr/>
              <a:t>85</a:t>
            </a:fld>
            <a:endParaRPr lang="en-US"/>
          </a:p>
        </p:txBody>
      </p:sp>
      <p:sp>
        <p:nvSpPr>
          <p:cNvPr id="433154" name="Rectangle 2"/>
          <p:cNvSpPr>
            <a:spLocks noGrp="1" noRot="1" noChangeAspect="1" noChangeArrowheads="1" noTextEdit="1"/>
          </p:cNvSpPr>
          <p:nvPr>
            <p:ph type="sldImg"/>
          </p:nvPr>
        </p:nvSpPr>
        <p:spPr>
          <a:ln/>
        </p:spPr>
      </p:sp>
      <p:sp>
        <p:nvSpPr>
          <p:cNvPr id="4331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F8A8A94-2ECA-418B-9A80-271EC9C24A02}" type="slidenum">
              <a:rPr lang="en-US"/>
              <a:pPr/>
              <a:t>86</a:t>
            </a:fld>
            <a:endParaRPr lang="en-US"/>
          </a:p>
        </p:txBody>
      </p:sp>
      <p:sp>
        <p:nvSpPr>
          <p:cNvPr id="441346" name="Rectangle 2"/>
          <p:cNvSpPr>
            <a:spLocks noGrp="1" noRot="1" noChangeAspect="1" noChangeArrowheads="1" noTextEdit="1"/>
          </p:cNvSpPr>
          <p:nvPr>
            <p:ph type="sldImg"/>
          </p:nvPr>
        </p:nvSpPr>
        <p:spPr>
          <a:ln/>
        </p:spPr>
      </p:sp>
      <p:sp>
        <p:nvSpPr>
          <p:cNvPr id="4413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40D140C-1A66-45C9-81C6-F1A91098B4E0}" type="slidenum">
              <a:rPr lang="en-US"/>
              <a:pPr/>
              <a:t>87</a:t>
            </a:fld>
            <a:endParaRPr lang="en-US"/>
          </a:p>
        </p:txBody>
      </p:sp>
      <p:sp>
        <p:nvSpPr>
          <p:cNvPr id="443394" name="Rectangle 2"/>
          <p:cNvSpPr>
            <a:spLocks noGrp="1" noRot="1" noChangeAspect="1" noChangeArrowheads="1" noTextEdit="1"/>
          </p:cNvSpPr>
          <p:nvPr>
            <p:ph type="sldImg"/>
          </p:nvPr>
        </p:nvSpPr>
        <p:spPr>
          <a:ln/>
        </p:spPr>
      </p:sp>
      <p:sp>
        <p:nvSpPr>
          <p:cNvPr id="4433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B0AB965-CF66-4F72-8820-DA469974FC80}" type="slidenum">
              <a:rPr lang="en-US"/>
              <a:pPr/>
              <a:t>88</a:t>
            </a:fld>
            <a:endParaRPr lang="en-US"/>
          </a:p>
        </p:txBody>
      </p:sp>
      <p:sp>
        <p:nvSpPr>
          <p:cNvPr id="445442" name="Rectangle 2"/>
          <p:cNvSpPr>
            <a:spLocks noGrp="1" noRot="1" noChangeAspect="1" noChangeArrowheads="1" noTextEdit="1"/>
          </p:cNvSpPr>
          <p:nvPr>
            <p:ph type="sldImg"/>
          </p:nvPr>
        </p:nvSpPr>
        <p:spPr>
          <a:ln/>
        </p:spPr>
      </p:sp>
      <p:sp>
        <p:nvSpPr>
          <p:cNvPr id="4454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9C45C34-91E1-48B8-A640-05152253872D}" type="slidenum">
              <a:rPr lang="en-US"/>
              <a:pPr/>
              <a:t>89</a:t>
            </a:fld>
            <a:endParaRPr lang="en-US"/>
          </a:p>
        </p:txBody>
      </p:sp>
      <p:sp>
        <p:nvSpPr>
          <p:cNvPr id="447490" name="Rectangle 2"/>
          <p:cNvSpPr>
            <a:spLocks noGrp="1" noRot="1" noChangeAspect="1" noChangeArrowheads="1" noTextEdit="1"/>
          </p:cNvSpPr>
          <p:nvPr>
            <p:ph type="sldImg"/>
          </p:nvPr>
        </p:nvSpPr>
        <p:spPr>
          <a:ln/>
        </p:spPr>
      </p:sp>
      <p:sp>
        <p:nvSpPr>
          <p:cNvPr id="4474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CA76C8-F2E7-4AF1-8E26-F171C13F116C}" type="slidenum">
              <a:rPr lang="en-US"/>
              <a:pPr/>
              <a:t>9</a:t>
            </a:fld>
            <a:endParaRPr lang="en-US"/>
          </a:p>
        </p:txBody>
      </p:sp>
      <p:sp>
        <p:nvSpPr>
          <p:cNvPr id="668674" name="Rectangle 2"/>
          <p:cNvSpPr>
            <a:spLocks noGrp="1" noRot="1" noChangeAspect="1" noChangeArrowheads="1" noTextEdit="1"/>
          </p:cNvSpPr>
          <p:nvPr>
            <p:ph type="sldImg"/>
          </p:nvPr>
        </p:nvSpPr>
        <p:spPr>
          <a:ln/>
        </p:spPr>
      </p:sp>
      <p:sp>
        <p:nvSpPr>
          <p:cNvPr id="6686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0D36B2-CCAD-4EFA-83EA-27DCCC518868}" type="slidenum">
              <a:rPr lang="en-US"/>
              <a:pPr/>
              <a:t>90</a:t>
            </a:fld>
            <a:endParaRPr lang="en-US"/>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108680E-D19F-4CDE-89DB-590A03AA70AF}" type="slidenum">
              <a:rPr lang="en-US"/>
              <a:pPr/>
              <a:t>91</a:t>
            </a:fld>
            <a:endParaRPr lang="en-US"/>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5054422-8AC7-4D95-A803-8115CB8BB1AA}" type="slidenum">
              <a:rPr lang="en-US"/>
              <a:pPr/>
              <a:t>92</a:t>
            </a:fld>
            <a:endParaRPr lang="en-US"/>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868690D-3496-4294-B7E8-87AA895B95B5}" type="slidenum">
              <a:rPr lang="en-US"/>
              <a:pPr/>
              <a:t>93</a:t>
            </a:fld>
            <a:endParaRPr lang="en-US"/>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EE6AFC0-5522-4488-A76D-D29162D2AE1C}" type="slidenum">
              <a:rPr lang="en-US"/>
              <a:pPr/>
              <a:t>94</a:t>
            </a:fld>
            <a:endParaRPr lang="en-US"/>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836319-9805-40CC-AADD-2245B13F8E04}" type="slidenum">
              <a:rPr lang="en-US"/>
              <a:pPr/>
              <a:t>95</a:t>
            </a:fld>
            <a:endParaRPr lang="en-US"/>
          </a:p>
        </p:txBody>
      </p:sp>
      <p:sp>
        <p:nvSpPr>
          <p:cNvPr id="459778" name="Rectangle 2"/>
          <p:cNvSpPr>
            <a:spLocks noGrp="1" noRot="1" noChangeAspect="1" noChangeArrowheads="1" noTextEdit="1"/>
          </p:cNvSpPr>
          <p:nvPr>
            <p:ph type="sldImg"/>
          </p:nvPr>
        </p:nvSpPr>
        <p:spPr>
          <a:ln/>
        </p:spPr>
      </p:sp>
      <p:sp>
        <p:nvSpPr>
          <p:cNvPr id="4597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9228EE5-E82D-4687-BA09-3E0987D05CDA}" type="slidenum">
              <a:rPr lang="en-US"/>
              <a:pPr/>
              <a:t>96</a:t>
            </a:fld>
            <a:endParaRPr lang="en-US"/>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514FFD-2732-4DB1-83ED-C8F1B07EE35D}" type="slidenum">
              <a:rPr lang="en-US"/>
              <a:pPr/>
              <a:t>97</a:t>
            </a:fld>
            <a:endParaRPr lang="en-US"/>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C088A7-FB2A-4D88-9C5F-B6F124DC73F5}" type="slidenum">
              <a:rPr lang="en-US"/>
              <a:pPr/>
              <a:t>98</a:t>
            </a:fld>
            <a:endParaRPr lang="en-US"/>
          </a:p>
        </p:txBody>
      </p:sp>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A26A0B1-BD1B-4908-9A6F-5D548C8B062C}" type="slidenum">
              <a:rPr lang="en-US"/>
              <a:pPr/>
              <a:t>99</a:t>
            </a:fld>
            <a:endParaRPr lang="en-US"/>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Module 7 Les 6</a:t>
            </a:r>
            <a:endParaRPr lang="en-US"/>
          </a:p>
        </p:txBody>
      </p:sp>
      <p:sp>
        <p:nvSpPr>
          <p:cNvPr id="6" name="Header Placeholder 5"/>
          <p:cNvSpPr>
            <a:spLocks noGrp="1"/>
          </p:cNvSpPr>
          <p:nvPr>
            <p:ph type="hdr" sz="quarter" idx="11"/>
          </p:nvPr>
        </p:nvSpPr>
        <p:spPr/>
        <p:txBody>
          <a:bodyPr/>
          <a:lstStyle/>
          <a:p>
            <a:r>
              <a:rPr lang="en-US" smtClean="0"/>
              <a:t>Module 7 Les 6</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133BCDE6-7C94-4DFB-AAB2-B4C758183857}" type="datetime1">
              <a:rPr lang="en-US" smtClean="0"/>
              <a:pPr/>
              <a:t>1/14/2011</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Bigi Kibri-Tori foe Begi</a:t>
            </a:r>
            <a:endParaRPr lang="en-US"/>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9CE39172-7906-406C-98FA-26F432825E88}"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61DD85-38A6-44EE-BDD7-0426C8D64772}" type="datetime1">
              <a:rPr lang="en-US" smtClean="0"/>
              <a:pPr/>
              <a:t>1/14/2011</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38BD7B8A-FB2F-4678-9B4B-DA2C9F38DA93}"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26CBA3-ADB6-4981-A555-AACCD35782D0}" type="datetime1">
              <a:rPr lang="en-US" smtClean="0"/>
              <a:pPr/>
              <a:t>1/14/2011</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47692130-6129-4614-A446-C64F9D8FC7A3}"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C22C1ED-7475-4752-98BC-EE05BA7E3958}" type="datetime1">
              <a:rPr lang="en-US" smtClean="0"/>
              <a:pPr/>
              <a:t>1/14/2011</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BE704ABB-92E5-4640-93CE-FC9E6CD51D17}"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BD35930-4FC7-4267-B83E-2E3015E2E7C8}" type="datetime1">
              <a:rPr lang="en-US" smtClean="0"/>
              <a:pPr/>
              <a:t>1/14/2011</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4A5C0CFF-FCE9-4F71-A452-DEA8797ED27E}"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6CC659B-83E7-494E-B91F-F6419863B8E5}" type="datetime1">
              <a:rPr lang="en-US" smtClean="0"/>
              <a:pPr/>
              <a:t>1/14/2011</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CE452D7E-4CF9-48C1-8916-F6B064E29A8A}"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71CB46F4-15EB-4070-8FEC-B184AE0A1C1C}" type="datetime1">
              <a:rPr lang="en-US" smtClean="0"/>
              <a:pPr/>
              <a:t>1/14/2011</a:t>
            </a:fld>
            <a:endParaRPr lang="en-US"/>
          </a:p>
        </p:txBody>
      </p:sp>
      <p:sp>
        <p:nvSpPr>
          <p:cNvPr id="8" name="Footer Placeholder 7"/>
          <p:cNvSpPr>
            <a:spLocks noGrp="1"/>
          </p:cNvSpPr>
          <p:nvPr>
            <p:ph type="ftr" sz="quarter" idx="11"/>
          </p:nvPr>
        </p:nvSpPr>
        <p:spPr/>
        <p:txBody>
          <a:bodyPr/>
          <a:lstStyle>
            <a:lvl1pPr>
              <a:defRPr/>
            </a:lvl1pPr>
          </a:lstStyle>
          <a:p>
            <a:r>
              <a:rPr lang="en-US" smtClean="0"/>
              <a:t>Bigi Kibri-Tori foe Begi</a:t>
            </a:r>
            <a:endParaRPr lang="en-US"/>
          </a:p>
        </p:txBody>
      </p:sp>
      <p:sp>
        <p:nvSpPr>
          <p:cNvPr id="9" name="Slide Number Placeholder 8"/>
          <p:cNvSpPr>
            <a:spLocks noGrp="1"/>
          </p:cNvSpPr>
          <p:nvPr>
            <p:ph type="sldNum" sz="quarter" idx="12"/>
          </p:nvPr>
        </p:nvSpPr>
        <p:spPr/>
        <p:txBody>
          <a:bodyPr/>
          <a:lstStyle>
            <a:lvl1pPr>
              <a:defRPr/>
            </a:lvl1pPr>
          </a:lstStyle>
          <a:p>
            <a:fld id="{95C44149-E483-44A0-985D-193D46546D65}"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827B463-5D7F-45DD-ADD8-EBC45A56A392}" type="datetime1">
              <a:rPr lang="en-US" smtClean="0"/>
              <a:pPr/>
              <a:t>1/14/2011</a:t>
            </a:fld>
            <a:endParaRPr lang="en-US"/>
          </a:p>
        </p:txBody>
      </p:sp>
      <p:sp>
        <p:nvSpPr>
          <p:cNvPr id="4" name="Footer Placeholder 3"/>
          <p:cNvSpPr>
            <a:spLocks noGrp="1"/>
          </p:cNvSpPr>
          <p:nvPr>
            <p:ph type="ftr" sz="quarter" idx="11"/>
          </p:nvPr>
        </p:nvSpPr>
        <p:spPr/>
        <p:txBody>
          <a:bodyPr/>
          <a:lstStyle>
            <a:lvl1pPr>
              <a:defRPr/>
            </a:lvl1pPr>
          </a:lstStyle>
          <a:p>
            <a:r>
              <a:rPr lang="en-US" smtClean="0"/>
              <a:t>Bigi Kibri-Tori foe Begi</a:t>
            </a:r>
            <a:endParaRPr lang="en-US"/>
          </a:p>
        </p:txBody>
      </p:sp>
      <p:sp>
        <p:nvSpPr>
          <p:cNvPr id="5" name="Slide Number Placeholder 4"/>
          <p:cNvSpPr>
            <a:spLocks noGrp="1"/>
          </p:cNvSpPr>
          <p:nvPr>
            <p:ph type="sldNum" sz="quarter" idx="12"/>
          </p:nvPr>
        </p:nvSpPr>
        <p:spPr/>
        <p:txBody>
          <a:bodyPr/>
          <a:lstStyle>
            <a:lvl1pPr>
              <a:defRPr/>
            </a:lvl1pPr>
          </a:lstStyle>
          <a:p>
            <a:fld id="{24750C1D-31B9-48EA-95C4-AABFB53F1F61}"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D63CAD3-B319-4269-8F73-1787BA0616A0}" type="datetime1">
              <a:rPr lang="en-US" smtClean="0"/>
              <a:pPr/>
              <a:t>1/14/2011</a:t>
            </a:fld>
            <a:endParaRPr lang="en-US"/>
          </a:p>
        </p:txBody>
      </p:sp>
      <p:sp>
        <p:nvSpPr>
          <p:cNvPr id="3" name="Footer Placeholder 2"/>
          <p:cNvSpPr>
            <a:spLocks noGrp="1"/>
          </p:cNvSpPr>
          <p:nvPr>
            <p:ph type="ftr" sz="quarter" idx="11"/>
          </p:nvPr>
        </p:nvSpPr>
        <p:spPr/>
        <p:txBody>
          <a:bodyPr/>
          <a:lstStyle>
            <a:lvl1pPr>
              <a:defRPr/>
            </a:lvl1pPr>
          </a:lstStyle>
          <a:p>
            <a:r>
              <a:rPr lang="en-US" smtClean="0"/>
              <a:t>Bigi Kibri-Tori foe Begi</a:t>
            </a:r>
            <a:endParaRPr lang="en-US"/>
          </a:p>
        </p:txBody>
      </p:sp>
      <p:sp>
        <p:nvSpPr>
          <p:cNvPr id="4" name="Slide Number Placeholder 3"/>
          <p:cNvSpPr>
            <a:spLocks noGrp="1"/>
          </p:cNvSpPr>
          <p:nvPr>
            <p:ph type="sldNum" sz="quarter" idx="12"/>
          </p:nvPr>
        </p:nvSpPr>
        <p:spPr/>
        <p:txBody>
          <a:bodyPr/>
          <a:lstStyle>
            <a:lvl1pPr>
              <a:defRPr/>
            </a:lvl1pPr>
          </a:lstStyle>
          <a:p>
            <a:fld id="{43456489-83B5-4D36-875E-9FF9533FF206}"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A7590798-63F4-4901-A9C9-9FA289619C39}" type="datetime1">
              <a:rPr lang="en-US" smtClean="0"/>
              <a:pPr/>
              <a:t>1/14/2011</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D1B4FDAE-1DB6-49EE-803D-A250614A9BA7}"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135F296-7465-4936-A72D-62CF0C1B855D}" type="datetime1">
              <a:rPr lang="en-US" smtClean="0"/>
              <a:pPr/>
              <a:t>1/14/2011</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6E1B29E5-D59A-464F-ADDE-74B89F47742F}"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E7AA31A2-C0AF-49B4-A6D7-D34C426CF8B3}" type="datetime1">
              <a:rPr lang="en-US" smtClean="0"/>
              <a:pPr/>
              <a:t>1/14/2011</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en-US" smtClean="0"/>
              <a:t>Bigi Kibri-Tori foe Begi</a:t>
            </a:r>
            <a:endParaRPr lang="en-US"/>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95F474D6-DDD4-4570-BD50-139603D5260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AA427978-5F8C-42B9-8BE3-9439D6B5E826}" type="datetime1">
              <a:rPr lang="en-US" smtClean="0"/>
              <a:pPr/>
              <a:t>1/14/2011</a:t>
            </a:fld>
            <a:endParaRPr lang="en-US"/>
          </a:p>
        </p:txBody>
      </p:sp>
      <p:sp>
        <p:nvSpPr>
          <p:cNvPr id="5" name="Rectangle 15"/>
          <p:cNvSpPr>
            <a:spLocks noGrp="1" noChangeArrowheads="1"/>
          </p:cNvSpPr>
          <p:nvPr>
            <p:ph type="ftr" sz="quarter" idx="3"/>
          </p:nvPr>
        </p:nvSpPr>
        <p:spPr/>
        <p:txBody>
          <a:bodyPr/>
          <a:lstStyle/>
          <a:p>
            <a:r>
              <a:rPr lang="en-US" smtClean="0"/>
              <a:t>Bigi Kibri-Tori foe Begi</a:t>
            </a:r>
            <a:endParaRPr lang="en-US"/>
          </a:p>
        </p:txBody>
      </p:sp>
      <p:sp>
        <p:nvSpPr>
          <p:cNvPr id="6" name="Rectangle 16"/>
          <p:cNvSpPr>
            <a:spLocks noGrp="1" noChangeArrowheads="1"/>
          </p:cNvSpPr>
          <p:nvPr>
            <p:ph type="sldNum" sz="quarter" idx="4"/>
          </p:nvPr>
        </p:nvSpPr>
        <p:spPr/>
        <p:txBody>
          <a:bodyPr/>
          <a:lstStyle/>
          <a:p>
            <a:fld id="{8079C069-4AAB-41B2-84B9-4992EA9668BD}"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dirty="0">
                <a:solidFill>
                  <a:schemeClr val="accent2"/>
                </a:solidFill>
              </a:rPr>
              <a:t>Module </a:t>
            </a:r>
            <a:r>
              <a:rPr lang="en-US" sz="5400" b="1" dirty="0"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DF347FB-F3C1-4091-9599-CA7E362A7C6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B428E0D-5AAE-44A7-AAAF-244DDFC26359}" type="slidenum">
              <a:rPr lang="en-US"/>
              <a:pPr/>
              <a:t>10</a:t>
            </a:fld>
            <a:endParaRPr lang="en-US"/>
          </a:p>
        </p:txBody>
      </p:sp>
      <p:sp>
        <p:nvSpPr>
          <p:cNvPr id="669698" name="Rectangle 2"/>
          <p:cNvSpPr>
            <a:spLocks noGrp="1" noChangeArrowheads="1"/>
          </p:cNvSpPr>
          <p:nvPr>
            <p:ph type="title"/>
          </p:nvPr>
        </p:nvSpPr>
        <p:spPr/>
        <p:txBody>
          <a:bodyPr/>
          <a:lstStyle/>
          <a:p>
            <a:r>
              <a:rPr lang="en-US"/>
              <a:t>Wantoe opmerking</a:t>
            </a:r>
          </a:p>
        </p:txBody>
      </p:sp>
      <p:sp>
        <p:nvSpPr>
          <p:cNvPr id="669699" name="Rectangle 3"/>
          <p:cNvSpPr>
            <a:spLocks noGrp="1" noChangeArrowheads="1"/>
          </p:cNvSpPr>
          <p:nvPr>
            <p:ph type="body" idx="1"/>
          </p:nvPr>
        </p:nvSpPr>
        <p:spPr/>
        <p:txBody>
          <a:bodyPr/>
          <a:lstStyle/>
          <a:p>
            <a:r>
              <a:rPr lang="en-US"/>
              <a:t>Da boen njoensoe waka slo te dem bribiwan no begi foeroe</a:t>
            </a:r>
          </a:p>
          <a:p>
            <a:r>
              <a:rPr lang="en-US"/>
              <a:t>Foeroe soema bribi tapoe da krakti foe begi, lobi foe jere foe hem, ma no begi</a:t>
            </a:r>
          </a:p>
          <a:p>
            <a:endParaRPr lang="en-US"/>
          </a:p>
        </p:txBody>
      </p:sp>
    </p:spTree>
  </p:cSld>
  <p:clrMapOvr>
    <a:masterClrMapping/>
  </p:clrMapOvr>
  <p:transition>
    <p:dissolve/>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B4216C-0BF4-4517-A710-CC534F9EB32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1E14CDD-E241-4B40-8751-7F47326DEC5C}" type="slidenum">
              <a:rPr lang="en-US"/>
              <a:pPr/>
              <a:t>100</a:t>
            </a:fld>
            <a:endParaRPr lang="en-US"/>
          </a:p>
        </p:txBody>
      </p:sp>
      <p:sp>
        <p:nvSpPr>
          <p:cNvPr id="468994" name="Rectangle 2"/>
          <p:cNvSpPr>
            <a:spLocks noGrp="1" noChangeArrowheads="1"/>
          </p:cNvSpPr>
          <p:nvPr>
            <p:ph type="title"/>
          </p:nvPr>
        </p:nvSpPr>
        <p:spPr/>
        <p:txBody>
          <a:bodyPr/>
          <a:lstStyle/>
          <a:p>
            <a:r>
              <a:rPr lang="en-US"/>
              <a:t>Fosi wi moesoe leri da wani foe Gado</a:t>
            </a:r>
          </a:p>
        </p:txBody>
      </p:sp>
      <p:sp>
        <p:nvSpPr>
          <p:cNvPr id="468995" name="Rectangle 3"/>
          <p:cNvSpPr>
            <a:spLocks noGrp="1" noChangeArrowheads="1"/>
          </p:cNvSpPr>
          <p:nvPr>
            <p:ph type="body" idx="1"/>
          </p:nvPr>
        </p:nvSpPr>
        <p:spPr/>
        <p:txBody>
          <a:bodyPr/>
          <a:lstStyle/>
          <a:p>
            <a:pPr>
              <a:lnSpc>
                <a:spcPct val="90000"/>
              </a:lnSpc>
              <a:buFont typeface="Wingdings" pitchFamily="2" charset="2"/>
              <a:buNone/>
            </a:pPr>
            <a:endParaRPr lang="en-US"/>
          </a:p>
          <a:p>
            <a:pPr>
              <a:lnSpc>
                <a:spcPct val="90000"/>
              </a:lnSpc>
            </a:pPr>
            <a:r>
              <a:rPr lang="en-US"/>
              <a:t>wi moesoe leri san Gado wani na ini wi libi, en dja na grontapoe</a:t>
            </a:r>
          </a:p>
          <a:p>
            <a:pPr>
              <a:lnSpc>
                <a:spcPct val="90000"/>
              </a:lnSpc>
            </a:pPr>
            <a:r>
              <a:rPr lang="en-US"/>
              <a:t>Dan wi moesoe hori stand te leki dati pasa</a:t>
            </a:r>
          </a:p>
          <a:p>
            <a:pPr>
              <a:lnSpc>
                <a:spcPct val="90000"/>
              </a:lnSpc>
            </a:pPr>
            <a:r>
              <a:rPr lang="en-US"/>
              <a:t>Wi moesoe de bereid foe gi da Santa Jeje fri pasi foe begi doro wi na ini Hem wani</a:t>
            </a:r>
          </a:p>
        </p:txBody>
      </p:sp>
    </p:spTree>
  </p:cSld>
  <p:clrMapOvr>
    <a:masterClrMapping/>
  </p:clrMapOvr>
  <p:transition>
    <p:dissolve/>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06914B-31C4-4F27-A392-1006BD19705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3BBD72E8-E1A1-4AE3-A689-801A1A098FF3}" type="slidenum">
              <a:rPr lang="en-US"/>
              <a:pPr/>
              <a:t>101</a:t>
            </a:fld>
            <a:endParaRPr lang="en-US"/>
          </a:p>
        </p:txBody>
      </p:sp>
      <p:sp>
        <p:nvSpPr>
          <p:cNvPr id="471042" name="Rectangle 2"/>
          <p:cNvSpPr>
            <a:spLocks noGrp="1" noChangeArrowheads="1"/>
          </p:cNvSpPr>
          <p:nvPr>
            <p:ph type="title"/>
          </p:nvPr>
        </p:nvSpPr>
        <p:spPr/>
        <p:txBody>
          <a:bodyPr/>
          <a:lstStyle/>
          <a:p>
            <a:r>
              <a:rPr lang="en-US"/>
              <a:t>Fa foe begi</a:t>
            </a:r>
          </a:p>
        </p:txBody>
      </p:sp>
      <p:sp>
        <p:nvSpPr>
          <p:cNvPr id="471043" name="Rectangle 3"/>
          <p:cNvSpPr>
            <a:spLocks noGrp="1" noChangeArrowheads="1"/>
          </p:cNvSpPr>
          <p:nvPr>
            <p:ph type="body" idx="1"/>
          </p:nvPr>
        </p:nvSpPr>
        <p:spPr/>
        <p:txBody>
          <a:bodyPr/>
          <a:lstStyle/>
          <a:p>
            <a:pPr>
              <a:lnSpc>
                <a:spcPct val="90000"/>
              </a:lnSpc>
            </a:pPr>
            <a:r>
              <a:rPr lang="en-US" dirty="0" err="1"/>
              <a:t>Teki</a:t>
            </a:r>
            <a:r>
              <a:rPr lang="en-US" dirty="0"/>
              <a:t> tem foe </a:t>
            </a:r>
            <a:r>
              <a:rPr lang="en-US" dirty="0" err="1"/>
              <a:t>begi</a:t>
            </a:r>
            <a:r>
              <a:rPr lang="en-US" dirty="0"/>
              <a:t> – </a:t>
            </a:r>
            <a:r>
              <a:rPr lang="en-US" dirty="0" err="1"/>
              <a:t>nofo</a:t>
            </a:r>
            <a:r>
              <a:rPr lang="en-US" dirty="0"/>
              <a:t> </a:t>
            </a:r>
            <a:r>
              <a:rPr lang="en-US" dirty="0" err="1"/>
              <a:t>te</a:t>
            </a:r>
            <a:r>
              <a:rPr lang="en-US" dirty="0"/>
              <a:t> </a:t>
            </a:r>
            <a:r>
              <a:rPr lang="en-US" dirty="0" err="1" smtClean="0"/>
              <a:t>joesrefi</a:t>
            </a:r>
            <a:r>
              <a:rPr lang="en-US" dirty="0" smtClean="0"/>
              <a:t> </a:t>
            </a:r>
            <a:r>
              <a:rPr lang="en-US" dirty="0"/>
              <a:t>de </a:t>
            </a:r>
            <a:r>
              <a:rPr lang="en-US" dirty="0" err="1"/>
              <a:t>vers</a:t>
            </a:r>
            <a:r>
              <a:rPr lang="en-US" dirty="0"/>
              <a:t>, </a:t>
            </a:r>
            <a:r>
              <a:rPr lang="en-US" dirty="0" err="1"/>
              <a:t>na</a:t>
            </a:r>
            <a:r>
              <a:rPr lang="en-US" dirty="0"/>
              <a:t> </a:t>
            </a:r>
            <a:r>
              <a:rPr lang="en-US" dirty="0" err="1"/>
              <a:t>ini</a:t>
            </a:r>
            <a:r>
              <a:rPr lang="en-US" dirty="0"/>
              <a:t> </a:t>
            </a:r>
            <a:r>
              <a:rPr lang="en-US" dirty="0" err="1"/>
              <a:t>boen</a:t>
            </a:r>
            <a:r>
              <a:rPr lang="en-US" dirty="0"/>
              <a:t> </a:t>
            </a:r>
            <a:r>
              <a:rPr lang="en-US" dirty="0" err="1"/>
              <a:t>conditie</a:t>
            </a:r>
            <a:r>
              <a:rPr lang="en-US" dirty="0"/>
              <a:t>.  Wi </a:t>
            </a:r>
            <a:r>
              <a:rPr lang="en-US" dirty="0" err="1"/>
              <a:t>moesoe</a:t>
            </a:r>
            <a:r>
              <a:rPr lang="en-US" dirty="0"/>
              <a:t> de </a:t>
            </a:r>
            <a:r>
              <a:rPr lang="en-US" dirty="0" err="1"/>
              <a:t>wi</a:t>
            </a:r>
            <a:r>
              <a:rPr lang="en-US" dirty="0"/>
              <a:t> </a:t>
            </a:r>
            <a:r>
              <a:rPr lang="en-US" dirty="0" err="1"/>
              <a:t>wawan</a:t>
            </a:r>
            <a:r>
              <a:rPr lang="en-US" dirty="0"/>
              <a:t> en </a:t>
            </a:r>
            <a:r>
              <a:rPr lang="en-US" dirty="0" err="1"/>
              <a:t>seti</a:t>
            </a:r>
            <a:r>
              <a:rPr lang="en-US" dirty="0"/>
              <a:t> </a:t>
            </a:r>
            <a:r>
              <a:rPr lang="en-US" dirty="0" err="1"/>
              <a:t>disi</a:t>
            </a:r>
            <a:r>
              <a:rPr lang="en-US" dirty="0"/>
              <a:t> </a:t>
            </a:r>
            <a:r>
              <a:rPr lang="en-US" dirty="0" err="1"/>
              <a:t>leki</a:t>
            </a:r>
            <a:r>
              <a:rPr lang="en-US" dirty="0"/>
              <a:t> </a:t>
            </a:r>
            <a:r>
              <a:rPr lang="en-US" dirty="0" err="1"/>
              <a:t>prioriteit</a:t>
            </a:r>
            <a:endParaRPr lang="en-US" dirty="0"/>
          </a:p>
          <a:p>
            <a:pPr>
              <a:lnSpc>
                <a:spcPct val="90000"/>
              </a:lnSpc>
            </a:pPr>
            <a:r>
              <a:rPr lang="en-US" dirty="0"/>
              <a:t>Wi </a:t>
            </a:r>
            <a:r>
              <a:rPr lang="en-US" dirty="0" err="1"/>
              <a:t>moesoe</a:t>
            </a:r>
            <a:r>
              <a:rPr lang="en-US" dirty="0"/>
              <a:t> </a:t>
            </a:r>
            <a:r>
              <a:rPr lang="en-US" dirty="0" err="1"/>
              <a:t>abi</a:t>
            </a:r>
            <a:r>
              <a:rPr lang="en-US" dirty="0"/>
              <a:t> wan </a:t>
            </a:r>
            <a:r>
              <a:rPr lang="en-US" dirty="0" err="1"/>
              <a:t>tiri</a:t>
            </a:r>
            <a:r>
              <a:rPr lang="en-US" dirty="0"/>
              <a:t> </a:t>
            </a:r>
            <a:r>
              <a:rPr lang="en-US" dirty="0" err="1"/>
              <a:t>presi</a:t>
            </a:r>
            <a:r>
              <a:rPr lang="en-US" dirty="0"/>
              <a:t> foe </a:t>
            </a:r>
            <a:r>
              <a:rPr lang="en-US" dirty="0" err="1"/>
              <a:t>begi</a:t>
            </a:r>
            <a:r>
              <a:rPr lang="en-US" dirty="0"/>
              <a:t> </a:t>
            </a:r>
            <a:r>
              <a:rPr lang="en-US" dirty="0" err="1"/>
              <a:t>wi</a:t>
            </a:r>
            <a:r>
              <a:rPr lang="en-US" dirty="0"/>
              <a:t> </a:t>
            </a:r>
            <a:r>
              <a:rPr lang="en-US" dirty="0" err="1"/>
              <a:t>wawan</a:t>
            </a:r>
            <a:r>
              <a:rPr lang="en-US" dirty="0"/>
              <a:t> </a:t>
            </a:r>
            <a:r>
              <a:rPr lang="en-US" dirty="0" err="1"/>
              <a:t>nanga</a:t>
            </a:r>
            <a:r>
              <a:rPr lang="en-US" dirty="0"/>
              <a:t> </a:t>
            </a:r>
            <a:r>
              <a:rPr lang="en-US" dirty="0" err="1"/>
              <a:t>Gado</a:t>
            </a:r>
            <a:endParaRPr lang="en-US" dirty="0"/>
          </a:p>
          <a:p>
            <a:pPr>
              <a:lnSpc>
                <a:spcPct val="90000"/>
              </a:lnSpc>
            </a:pPr>
            <a:r>
              <a:rPr lang="en-US" dirty="0" err="1"/>
              <a:t>Gi</a:t>
            </a:r>
            <a:r>
              <a:rPr lang="en-US" dirty="0"/>
              <a:t> da </a:t>
            </a:r>
            <a:r>
              <a:rPr lang="en-US" dirty="0" err="1"/>
              <a:t>woortoe</a:t>
            </a:r>
            <a:r>
              <a:rPr lang="en-US" dirty="0"/>
              <a:t> foe </a:t>
            </a:r>
            <a:r>
              <a:rPr lang="en-US" dirty="0" err="1"/>
              <a:t>Gado</a:t>
            </a:r>
            <a:r>
              <a:rPr lang="en-US" dirty="0"/>
              <a:t> wan </a:t>
            </a:r>
            <a:r>
              <a:rPr lang="en-US" dirty="0" err="1"/>
              <a:t>presi</a:t>
            </a:r>
            <a:r>
              <a:rPr lang="en-US" dirty="0"/>
              <a:t> </a:t>
            </a:r>
            <a:r>
              <a:rPr lang="en-US" dirty="0" err="1"/>
              <a:t>na</a:t>
            </a:r>
            <a:r>
              <a:rPr lang="en-US" dirty="0"/>
              <a:t> </a:t>
            </a:r>
            <a:r>
              <a:rPr lang="en-US" dirty="0" err="1"/>
              <a:t>ini</a:t>
            </a:r>
            <a:r>
              <a:rPr lang="en-US" dirty="0"/>
              <a:t> </a:t>
            </a:r>
            <a:r>
              <a:rPr lang="en-US" dirty="0" err="1"/>
              <a:t>joe</a:t>
            </a:r>
            <a:r>
              <a:rPr lang="en-US" dirty="0"/>
              <a:t> </a:t>
            </a:r>
            <a:r>
              <a:rPr lang="en-US" dirty="0" err="1"/>
              <a:t>begi</a:t>
            </a:r>
            <a:r>
              <a:rPr lang="en-US" dirty="0"/>
              <a:t>.  </a:t>
            </a:r>
            <a:r>
              <a:rPr lang="en-US" dirty="0" err="1"/>
              <a:t>Arki</a:t>
            </a:r>
            <a:r>
              <a:rPr lang="en-US" dirty="0"/>
              <a:t> </a:t>
            </a:r>
            <a:r>
              <a:rPr lang="en-US" dirty="0" err="1"/>
              <a:t>na</a:t>
            </a:r>
            <a:r>
              <a:rPr lang="en-US" dirty="0"/>
              <a:t> </a:t>
            </a:r>
            <a:r>
              <a:rPr lang="en-US" dirty="0" err="1"/>
              <a:t>Gado</a:t>
            </a:r>
            <a:r>
              <a:rPr lang="en-US" dirty="0"/>
              <a:t> </a:t>
            </a:r>
            <a:r>
              <a:rPr lang="en-US" dirty="0" err="1"/>
              <a:t>fosi</a:t>
            </a:r>
            <a:r>
              <a:rPr lang="en-US" dirty="0"/>
              <a:t> </a:t>
            </a:r>
            <a:r>
              <a:rPr lang="en-US" dirty="0" err="1"/>
              <a:t>joe</a:t>
            </a:r>
            <a:r>
              <a:rPr lang="en-US" dirty="0"/>
              <a:t> </a:t>
            </a:r>
            <a:r>
              <a:rPr lang="en-US" dirty="0" err="1"/>
              <a:t>taki</a:t>
            </a:r>
            <a:r>
              <a:rPr lang="en-US" dirty="0"/>
              <a:t> </a:t>
            </a:r>
            <a:r>
              <a:rPr lang="en-US" dirty="0" err="1"/>
              <a:t>nanga</a:t>
            </a:r>
            <a:r>
              <a:rPr lang="en-US" dirty="0"/>
              <a:t> Hem</a:t>
            </a:r>
          </a:p>
        </p:txBody>
      </p:sp>
    </p:spTree>
  </p:cSld>
  <p:clrMapOvr>
    <a:masterClrMapping/>
  </p:clrMapOvr>
  <p:transition>
    <p:dissolve/>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B9A2DC-2914-40C8-99B3-781EA0B9FAF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82AC954-8971-41B3-9FD7-25636B11CCD3}" type="slidenum">
              <a:rPr lang="en-US"/>
              <a:pPr/>
              <a:t>102</a:t>
            </a:fld>
            <a:endParaRPr lang="en-US"/>
          </a:p>
        </p:txBody>
      </p:sp>
      <p:sp>
        <p:nvSpPr>
          <p:cNvPr id="473090" name="Rectangle 2"/>
          <p:cNvSpPr>
            <a:spLocks noGrp="1" noChangeArrowheads="1"/>
          </p:cNvSpPr>
          <p:nvPr>
            <p:ph type="title"/>
          </p:nvPr>
        </p:nvSpPr>
        <p:spPr/>
        <p:txBody>
          <a:bodyPr/>
          <a:lstStyle/>
          <a:p>
            <a:r>
              <a:rPr lang="en-US"/>
              <a:t>Fa foe begi</a:t>
            </a:r>
          </a:p>
        </p:txBody>
      </p:sp>
      <p:sp>
        <p:nvSpPr>
          <p:cNvPr id="473091" name="Rectangle 3"/>
          <p:cNvSpPr>
            <a:spLocks noGrp="1" noChangeArrowheads="1"/>
          </p:cNvSpPr>
          <p:nvPr>
            <p:ph type="body" idx="1"/>
          </p:nvPr>
        </p:nvSpPr>
        <p:spPr/>
        <p:txBody>
          <a:bodyPr/>
          <a:lstStyle/>
          <a:p>
            <a:pPr>
              <a:lnSpc>
                <a:spcPct val="90000"/>
              </a:lnSpc>
            </a:pPr>
            <a:r>
              <a:rPr lang="en-US"/>
              <a:t>Gi da Santa Jeje pasi foe leri joe fa foe begi.  Wi moesoe gi jesi na da leiding foe da Santa Jeje.</a:t>
            </a:r>
          </a:p>
          <a:p>
            <a:pPr>
              <a:lnSpc>
                <a:spcPct val="90000"/>
              </a:lnSpc>
            </a:pPr>
            <a:r>
              <a:rPr lang="en-US"/>
              <a:t>Efoe A gi da firi foe begi baka,  doe so – kande a de fanowdoe foe wini da jeje feti</a:t>
            </a:r>
          </a:p>
          <a:p>
            <a:pPr>
              <a:lnSpc>
                <a:spcPct val="90000"/>
              </a:lnSpc>
            </a:pPr>
            <a:r>
              <a:rPr lang="en-US"/>
              <a:t>Wakti – no lasi hati, no hasti, verwakti wan antwoord, gi jesi, tan tiri en arki</a:t>
            </a:r>
          </a:p>
        </p:txBody>
      </p:sp>
    </p:spTree>
  </p:cSld>
  <p:clrMapOvr>
    <a:masterClrMapping/>
  </p:clrMapOvr>
  <p:transition>
    <p:dissolve/>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76AEEB-A099-4CEA-972C-54F288B4BFC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C14A307-CA5C-46E4-B893-5B939772E026}" type="slidenum">
              <a:rPr lang="en-US"/>
              <a:pPr/>
              <a:t>103</a:t>
            </a:fld>
            <a:endParaRPr lang="en-US"/>
          </a:p>
        </p:txBody>
      </p:sp>
      <p:sp>
        <p:nvSpPr>
          <p:cNvPr id="475138" name="Rectangle 2"/>
          <p:cNvSpPr>
            <a:spLocks noGrp="1" noChangeArrowheads="1"/>
          </p:cNvSpPr>
          <p:nvPr>
            <p:ph type="title"/>
          </p:nvPr>
        </p:nvSpPr>
        <p:spPr/>
        <p:txBody>
          <a:bodyPr/>
          <a:lstStyle/>
          <a:p>
            <a:r>
              <a:rPr lang="en-US"/>
              <a:t>Fa foe begi</a:t>
            </a:r>
          </a:p>
        </p:txBody>
      </p:sp>
      <p:sp>
        <p:nvSpPr>
          <p:cNvPr id="475139" name="Rectangle 3"/>
          <p:cNvSpPr>
            <a:spLocks noGrp="1" noChangeArrowheads="1"/>
          </p:cNvSpPr>
          <p:nvPr>
            <p:ph type="body" idx="1"/>
          </p:nvPr>
        </p:nvSpPr>
        <p:spPr/>
        <p:txBody>
          <a:bodyPr/>
          <a:lstStyle/>
          <a:p>
            <a:r>
              <a:rPr lang="en-US" dirty="0"/>
              <a:t>Na </a:t>
            </a:r>
            <a:r>
              <a:rPr lang="en-US" dirty="0" err="1"/>
              <a:t>ini</a:t>
            </a:r>
            <a:r>
              <a:rPr lang="en-US" dirty="0"/>
              <a:t> da </a:t>
            </a:r>
            <a:r>
              <a:rPr lang="en-US" dirty="0" err="1"/>
              <a:t>nem</a:t>
            </a:r>
            <a:r>
              <a:rPr lang="en-US" dirty="0"/>
              <a:t> foe </a:t>
            </a:r>
            <a:r>
              <a:rPr lang="en-US" dirty="0" err="1"/>
              <a:t>Jezus</a:t>
            </a:r>
            <a:r>
              <a:rPr lang="en-US" dirty="0"/>
              <a:t>!  Wi </a:t>
            </a:r>
            <a:r>
              <a:rPr lang="en-US" dirty="0" err="1"/>
              <a:t>abi</a:t>
            </a:r>
            <a:r>
              <a:rPr lang="en-US" dirty="0"/>
              <a:t> </a:t>
            </a:r>
            <a:r>
              <a:rPr lang="en-US" dirty="0" err="1"/>
              <a:t>leti</a:t>
            </a:r>
            <a:r>
              <a:rPr lang="en-US" dirty="0"/>
              <a:t> foe </a:t>
            </a:r>
            <a:r>
              <a:rPr lang="en-US" dirty="0" err="1"/>
              <a:t>kom</a:t>
            </a:r>
            <a:r>
              <a:rPr lang="en-US" dirty="0"/>
              <a:t> </a:t>
            </a:r>
            <a:r>
              <a:rPr lang="en-US" dirty="0" err="1"/>
              <a:t>soso</a:t>
            </a:r>
            <a:r>
              <a:rPr lang="en-US" dirty="0"/>
              <a:t> </a:t>
            </a:r>
            <a:r>
              <a:rPr lang="en-US" dirty="0" err="1"/>
              <a:t>na</a:t>
            </a:r>
            <a:r>
              <a:rPr lang="en-US" dirty="0"/>
              <a:t> </a:t>
            </a:r>
            <a:r>
              <a:rPr lang="en-US" dirty="0" err="1"/>
              <a:t>ini</a:t>
            </a:r>
            <a:r>
              <a:rPr lang="en-US" dirty="0"/>
              <a:t> Hem </a:t>
            </a:r>
            <a:r>
              <a:rPr lang="en-US" dirty="0" err="1"/>
              <a:t>nem</a:t>
            </a:r>
            <a:r>
              <a:rPr lang="en-US" dirty="0"/>
              <a:t>.  </a:t>
            </a:r>
          </a:p>
          <a:p>
            <a:r>
              <a:rPr lang="en-US" b="1" dirty="0" err="1">
                <a:solidFill>
                  <a:srgbClr val="FF0000"/>
                </a:solidFill>
              </a:rPr>
              <a:t>Jezus</a:t>
            </a:r>
            <a:r>
              <a:rPr lang="en-US" b="1" dirty="0">
                <a:solidFill>
                  <a:srgbClr val="FF0000"/>
                </a:solidFill>
              </a:rPr>
              <a:t> is </a:t>
            </a:r>
            <a:r>
              <a:rPr lang="en-US" b="1" dirty="0" err="1">
                <a:solidFill>
                  <a:srgbClr val="FF0000"/>
                </a:solidFill>
              </a:rPr>
              <a:t>winiman</a:t>
            </a:r>
            <a:r>
              <a:rPr lang="en-US" b="1" dirty="0">
                <a:solidFill>
                  <a:srgbClr val="FF0000"/>
                </a:solidFill>
              </a:rPr>
              <a:t> </a:t>
            </a:r>
            <a:r>
              <a:rPr lang="en-US" b="1" dirty="0" err="1">
                <a:solidFill>
                  <a:srgbClr val="FF0000"/>
                </a:solidFill>
              </a:rPr>
              <a:t>abra</a:t>
            </a:r>
            <a:r>
              <a:rPr lang="en-US" b="1" dirty="0">
                <a:solidFill>
                  <a:srgbClr val="FF0000"/>
                </a:solidFill>
              </a:rPr>
              <a:t> </a:t>
            </a:r>
            <a:r>
              <a:rPr lang="en-US" b="1" dirty="0" err="1">
                <a:solidFill>
                  <a:srgbClr val="FF0000"/>
                </a:solidFill>
              </a:rPr>
              <a:t>satan</a:t>
            </a:r>
            <a:r>
              <a:rPr lang="en-US" b="1" dirty="0">
                <a:solidFill>
                  <a:srgbClr val="FF0000"/>
                </a:solidFill>
              </a:rPr>
              <a:t>.  Wi </a:t>
            </a:r>
            <a:r>
              <a:rPr lang="en-US" b="1" dirty="0" err="1">
                <a:solidFill>
                  <a:srgbClr val="FF0000"/>
                </a:solidFill>
              </a:rPr>
              <a:t>kari</a:t>
            </a:r>
            <a:r>
              <a:rPr lang="en-US" b="1" dirty="0">
                <a:solidFill>
                  <a:srgbClr val="FF0000"/>
                </a:solidFill>
              </a:rPr>
              <a:t> Hem </a:t>
            </a:r>
            <a:r>
              <a:rPr lang="en-US" b="1" dirty="0" err="1">
                <a:solidFill>
                  <a:srgbClr val="FF0000"/>
                </a:solidFill>
              </a:rPr>
              <a:t>nem</a:t>
            </a:r>
            <a:r>
              <a:rPr lang="en-US" b="1" dirty="0">
                <a:solidFill>
                  <a:srgbClr val="FF0000"/>
                </a:solidFill>
              </a:rPr>
              <a:t>, en </a:t>
            </a:r>
            <a:r>
              <a:rPr lang="en-US" b="1" dirty="0" err="1">
                <a:solidFill>
                  <a:srgbClr val="FF0000"/>
                </a:solidFill>
              </a:rPr>
              <a:t>teki</a:t>
            </a:r>
            <a:r>
              <a:rPr lang="en-US" b="1" dirty="0">
                <a:solidFill>
                  <a:srgbClr val="FF0000"/>
                </a:solidFill>
              </a:rPr>
              <a:t> </a:t>
            </a:r>
            <a:r>
              <a:rPr lang="en-US" b="1" dirty="0" err="1">
                <a:solidFill>
                  <a:srgbClr val="FF0000"/>
                </a:solidFill>
              </a:rPr>
              <a:t>baka</a:t>
            </a:r>
            <a:r>
              <a:rPr lang="en-US" b="1" dirty="0">
                <a:solidFill>
                  <a:srgbClr val="FF0000"/>
                </a:solidFill>
              </a:rPr>
              <a:t> </a:t>
            </a:r>
            <a:r>
              <a:rPr lang="en-US" b="1" dirty="0" err="1">
                <a:solidFill>
                  <a:srgbClr val="FF0000"/>
                </a:solidFill>
              </a:rPr>
              <a:t>dem</a:t>
            </a:r>
            <a:r>
              <a:rPr lang="en-US" b="1" dirty="0">
                <a:solidFill>
                  <a:srgbClr val="FF0000"/>
                </a:solidFill>
              </a:rPr>
              <a:t> </a:t>
            </a:r>
            <a:r>
              <a:rPr lang="en-US" b="1" dirty="0" err="1">
                <a:solidFill>
                  <a:srgbClr val="FF0000"/>
                </a:solidFill>
              </a:rPr>
              <a:t>sani</a:t>
            </a:r>
            <a:r>
              <a:rPr lang="en-US" b="1" dirty="0">
                <a:solidFill>
                  <a:srgbClr val="FF0000"/>
                </a:solidFill>
              </a:rPr>
              <a:t> foe hem </a:t>
            </a:r>
            <a:r>
              <a:rPr lang="en-US" b="1" dirty="0" err="1">
                <a:solidFill>
                  <a:srgbClr val="FF0000"/>
                </a:solidFill>
              </a:rPr>
              <a:t>disi</a:t>
            </a:r>
            <a:r>
              <a:rPr lang="en-US" b="1" dirty="0">
                <a:solidFill>
                  <a:srgbClr val="FF0000"/>
                </a:solidFill>
              </a:rPr>
              <a:t> </a:t>
            </a:r>
            <a:r>
              <a:rPr lang="en-US" b="1" dirty="0" err="1">
                <a:solidFill>
                  <a:srgbClr val="FF0000"/>
                </a:solidFill>
              </a:rPr>
              <a:t>satan</a:t>
            </a:r>
            <a:r>
              <a:rPr lang="en-US" b="1" dirty="0">
                <a:solidFill>
                  <a:srgbClr val="FF0000"/>
                </a:solidFill>
              </a:rPr>
              <a:t> ben </a:t>
            </a:r>
            <a:r>
              <a:rPr lang="en-US" b="1" dirty="0" err="1">
                <a:solidFill>
                  <a:srgbClr val="FF0000"/>
                </a:solidFill>
              </a:rPr>
              <a:t>teki</a:t>
            </a:r>
            <a:r>
              <a:rPr lang="en-US" b="1" dirty="0">
                <a:solidFill>
                  <a:srgbClr val="FF0000"/>
                </a:solidFill>
              </a:rPr>
              <a:t> </a:t>
            </a:r>
            <a:r>
              <a:rPr lang="en-US" b="1" dirty="0" err="1">
                <a:solidFill>
                  <a:srgbClr val="FF0000"/>
                </a:solidFill>
              </a:rPr>
              <a:t>kaba</a:t>
            </a:r>
            <a:r>
              <a:rPr lang="en-US" b="1" dirty="0">
                <a:solidFill>
                  <a:srgbClr val="FF0000"/>
                </a:solidFill>
              </a:rPr>
              <a:t> – en a </a:t>
            </a:r>
            <a:r>
              <a:rPr lang="en-US" b="1" dirty="0" err="1">
                <a:solidFill>
                  <a:srgbClr val="FF0000"/>
                </a:solidFill>
              </a:rPr>
              <a:t>moesoe</a:t>
            </a:r>
            <a:r>
              <a:rPr lang="en-US" b="1" dirty="0">
                <a:solidFill>
                  <a:srgbClr val="FF0000"/>
                </a:solidFill>
              </a:rPr>
              <a:t> </a:t>
            </a:r>
            <a:r>
              <a:rPr lang="en-US" b="1" dirty="0" err="1">
                <a:solidFill>
                  <a:srgbClr val="FF0000"/>
                </a:solidFill>
              </a:rPr>
              <a:t>loesoe</a:t>
            </a:r>
            <a:r>
              <a:rPr lang="en-US" b="1" dirty="0">
                <a:solidFill>
                  <a:srgbClr val="FF0000"/>
                </a:solidFill>
              </a:rPr>
              <a:t> </a:t>
            </a:r>
            <a:r>
              <a:rPr lang="en-US" b="1" dirty="0" err="1">
                <a:solidFill>
                  <a:srgbClr val="FF0000"/>
                </a:solidFill>
              </a:rPr>
              <a:t>dem</a:t>
            </a:r>
            <a:endParaRPr lang="en-US" b="1" dirty="0">
              <a:solidFill>
                <a:srgbClr val="FF0000"/>
              </a:solidFill>
            </a:endParaRPr>
          </a:p>
        </p:txBody>
      </p:sp>
    </p:spTree>
  </p:cSld>
  <p:clrMapOvr>
    <a:masterClrMapping/>
  </p:clrMapOvr>
  <p:transition>
    <p:dissolve/>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0C30F-1245-4011-A27D-DB4A77088C3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C014AD1-96DE-4F71-9D9C-8675577F2A9D}" type="slidenum">
              <a:rPr lang="en-US"/>
              <a:pPr/>
              <a:t>104</a:t>
            </a:fld>
            <a:endParaRPr lang="en-US"/>
          </a:p>
        </p:txBody>
      </p:sp>
      <p:sp>
        <p:nvSpPr>
          <p:cNvPr id="477186" name="Rectangle 2"/>
          <p:cNvSpPr>
            <a:spLocks noGrp="1" noChangeArrowheads="1"/>
          </p:cNvSpPr>
          <p:nvPr>
            <p:ph type="title"/>
          </p:nvPr>
        </p:nvSpPr>
        <p:spPr/>
        <p:txBody>
          <a:bodyPr/>
          <a:lstStyle/>
          <a:p>
            <a:r>
              <a:rPr lang="en-US"/>
              <a:t>Fa foe begi – bribi</a:t>
            </a:r>
          </a:p>
        </p:txBody>
      </p:sp>
      <p:sp>
        <p:nvSpPr>
          <p:cNvPr id="477187" name="Rectangle 3"/>
          <p:cNvSpPr>
            <a:spLocks noGrp="1" noChangeArrowheads="1"/>
          </p:cNvSpPr>
          <p:nvPr>
            <p:ph type="body" idx="1"/>
          </p:nvPr>
        </p:nvSpPr>
        <p:spPr/>
        <p:txBody>
          <a:bodyPr/>
          <a:lstStyle/>
          <a:p>
            <a:pPr>
              <a:lnSpc>
                <a:spcPct val="90000"/>
              </a:lnSpc>
            </a:pPr>
            <a:r>
              <a:rPr lang="en-US"/>
              <a:t>No bribi dati Gado kan, ma dati A sa doe so.  </a:t>
            </a:r>
          </a:p>
          <a:p>
            <a:pPr>
              <a:lnSpc>
                <a:spcPct val="90000"/>
              </a:lnSpc>
            </a:pPr>
            <a:r>
              <a:rPr lang="en-US"/>
              <a:t>Troe bribi – intelligent.  A sabi da wani foe Gado</a:t>
            </a:r>
          </a:p>
          <a:p>
            <a:pPr>
              <a:lnSpc>
                <a:spcPct val="90000"/>
              </a:lnSpc>
            </a:pPr>
            <a:r>
              <a:rPr lang="en-US"/>
              <a:t>Troe bribi – gi jesi na da wani foe Gado </a:t>
            </a:r>
          </a:p>
          <a:p>
            <a:pPr>
              <a:lnSpc>
                <a:spcPct val="90000"/>
              </a:lnSpc>
            </a:pPr>
            <a:r>
              <a:rPr lang="en-US"/>
              <a:t>Troe bribi- verwakti da antwoord</a:t>
            </a:r>
          </a:p>
          <a:p>
            <a:pPr>
              <a:lnSpc>
                <a:spcPct val="90000"/>
              </a:lnSpc>
            </a:pPr>
            <a:r>
              <a:rPr lang="en-US"/>
              <a:t>Troe bribi – hori doro te satan gowe en da antwoord kom</a:t>
            </a:r>
          </a:p>
        </p:txBody>
      </p:sp>
    </p:spTree>
  </p:cSld>
  <p:clrMapOvr>
    <a:masterClrMapping/>
  </p:clrMapOvr>
  <p:transition>
    <p:dissolve/>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AF68CA-56C8-4465-A443-E8A3F20D5F38}"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948EF03A-9CB0-404E-AAFF-12575850EF9B}" type="slidenum">
              <a:rPr lang="en-US"/>
              <a:pPr/>
              <a:t>105</a:t>
            </a:fld>
            <a:endParaRPr lang="en-US"/>
          </a:p>
        </p:txBody>
      </p:sp>
      <p:sp>
        <p:nvSpPr>
          <p:cNvPr id="479234" name="Rectangle 2"/>
          <p:cNvSpPr>
            <a:spLocks noGrp="1" noChangeArrowheads="1"/>
          </p:cNvSpPr>
          <p:nvPr>
            <p:ph type="title"/>
          </p:nvPr>
        </p:nvSpPr>
        <p:spPr/>
        <p:txBody>
          <a:bodyPr/>
          <a:lstStyle/>
          <a:p>
            <a:r>
              <a:rPr lang="en-US"/>
              <a:t>Arki da stem foe Gado</a:t>
            </a:r>
          </a:p>
        </p:txBody>
      </p:sp>
      <p:sp>
        <p:nvSpPr>
          <p:cNvPr id="479235" name="Rectangle 3"/>
          <p:cNvSpPr>
            <a:spLocks noGrp="1" noChangeArrowheads="1"/>
          </p:cNvSpPr>
          <p:nvPr>
            <p:ph type="body" idx="1"/>
          </p:nvPr>
        </p:nvSpPr>
        <p:spPr/>
        <p:txBody>
          <a:bodyPr/>
          <a:lstStyle/>
          <a:p>
            <a:r>
              <a:rPr lang="en-US"/>
              <a:t>Mozes, Samuel &amp; Elia – drie bijzonder leider disi ben begi</a:t>
            </a:r>
          </a:p>
          <a:p>
            <a:r>
              <a:rPr lang="en-US"/>
              <a:t>Wi moesoe tan tiri nofo foe jere da stem foe Gado</a:t>
            </a:r>
          </a:p>
          <a:p>
            <a:r>
              <a:rPr lang="en-US"/>
              <a:t>Fosi wi jere.  Dan wi begi en teki.  Te foe kaba, wi loekoe nanga verwachting</a:t>
            </a:r>
          </a:p>
        </p:txBody>
      </p:sp>
    </p:spTree>
  </p:cSld>
  <p:clrMapOvr>
    <a:masterClrMapping/>
  </p:clrMapOvr>
  <p:transition>
    <p:dissolve/>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7590EA-F3A9-40A0-BBFC-B7F267D4C58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B9E78BF-3B7C-4214-A111-99AEE92FF15B}" type="slidenum">
              <a:rPr lang="en-US"/>
              <a:pPr/>
              <a:t>106</a:t>
            </a:fld>
            <a:endParaRPr lang="en-US"/>
          </a:p>
        </p:txBody>
      </p:sp>
      <p:sp>
        <p:nvSpPr>
          <p:cNvPr id="481282" name="Rectangle 2"/>
          <p:cNvSpPr>
            <a:spLocks noGrp="1" noChangeArrowheads="1"/>
          </p:cNvSpPr>
          <p:nvPr>
            <p:ph type="title"/>
          </p:nvPr>
        </p:nvSpPr>
        <p:spPr/>
        <p:txBody>
          <a:bodyPr/>
          <a:lstStyle/>
          <a:p>
            <a:r>
              <a:rPr lang="en-US"/>
              <a:t>Wi moesoe sabi Gado</a:t>
            </a:r>
          </a:p>
        </p:txBody>
      </p:sp>
      <p:sp>
        <p:nvSpPr>
          <p:cNvPr id="481283" name="Rectangle 3"/>
          <p:cNvSpPr>
            <a:spLocks noGrp="1" noChangeArrowheads="1"/>
          </p:cNvSpPr>
          <p:nvPr>
            <p:ph type="body" idx="1"/>
          </p:nvPr>
        </p:nvSpPr>
        <p:spPr/>
        <p:txBody>
          <a:bodyPr/>
          <a:lstStyle/>
          <a:p>
            <a:pPr>
              <a:lnSpc>
                <a:spcPct val="90000"/>
              </a:lnSpc>
            </a:pPr>
            <a:r>
              <a:rPr lang="en-US"/>
              <a:t>Te wi leisi da woortoe foe Gado, wi kom sabi Hem moro boen</a:t>
            </a:r>
          </a:p>
          <a:p>
            <a:pPr>
              <a:lnSpc>
                <a:spcPct val="90000"/>
              </a:lnSpc>
            </a:pPr>
            <a:r>
              <a:rPr lang="en-US"/>
              <a:t>Wi moesoe teki tem – minstes 30 minuut na ini da Bijbel srefi.</a:t>
            </a:r>
          </a:p>
          <a:p>
            <a:pPr>
              <a:lnSpc>
                <a:spcPct val="90000"/>
              </a:lnSpc>
            </a:pPr>
            <a:r>
              <a:rPr lang="en-US"/>
              <a:t>Leisi nanga begi foe da Jeje opo wi ai</a:t>
            </a:r>
          </a:p>
          <a:p>
            <a:pPr>
              <a:lnSpc>
                <a:spcPct val="90000"/>
              </a:lnSpc>
            </a:pPr>
            <a:r>
              <a:rPr lang="en-US"/>
              <a:t>Poti prakseri tapoe san joe leisi</a:t>
            </a:r>
          </a:p>
          <a:p>
            <a:pPr>
              <a:lnSpc>
                <a:spcPct val="90000"/>
              </a:lnSpc>
            </a:pPr>
            <a:r>
              <a:rPr lang="en-US"/>
              <a:t>Leisi foe gi jesi na ini joe libi – efoe iniwan man wani foe doe…Jn. 7:17</a:t>
            </a:r>
          </a:p>
        </p:txBody>
      </p:sp>
    </p:spTree>
  </p:cSld>
  <p:clrMapOvr>
    <a:masterClrMapping/>
  </p:clrMapOvr>
  <p:transition>
    <p:dissolve/>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0E8BA2-D857-437D-AA7A-1D4DB4F7485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BE3B362-53B7-44F2-8137-BE1DD710535F}" type="slidenum">
              <a:rPr lang="en-US"/>
              <a:pPr/>
              <a:t>107</a:t>
            </a:fld>
            <a:endParaRPr lang="en-US"/>
          </a:p>
        </p:txBody>
      </p:sp>
      <p:sp>
        <p:nvSpPr>
          <p:cNvPr id="483330" name="Rectangle 2"/>
          <p:cNvSpPr>
            <a:spLocks noGrp="1" noChangeArrowheads="1"/>
          </p:cNvSpPr>
          <p:nvPr>
            <p:ph type="title"/>
          </p:nvPr>
        </p:nvSpPr>
        <p:spPr/>
        <p:txBody>
          <a:bodyPr/>
          <a:lstStyle/>
          <a:p>
            <a:r>
              <a:rPr lang="en-US"/>
              <a:t>Bijbel leisi</a:t>
            </a:r>
          </a:p>
        </p:txBody>
      </p:sp>
      <p:sp>
        <p:nvSpPr>
          <p:cNvPr id="483331" name="Rectangle 3"/>
          <p:cNvSpPr>
            <a:spLocks noGrp="1" noChangeArrowheads="1"/>
          </p:cNvSpPr>
          <p:nvPr>
            <p:ph type="body" idx="1"/>
          </p:nvPr>
        </p:nvSpPr>
        <p:spPr/>
        <p:txBody>
          <a:bodyPr/>
          <a:lstStyle/>
          <a:p>
            <a:r>
              <a:rPr lang="en-US"/>
              <a:t>Leisi snel abra wan bigi pisi</a:t>
            </a:r>
          </a:p>
          <a:p>
            <a:r>
              <a:rPr lang="en-US"/>
              <a:t>Dan poti dem pisi foe da Bijbel samen</a:t>
            </a:r>
          </a:p>
        </p:txBody>
      </p:sp>
    </p:spTree>
  </p:cSld>
  <p:clrMapOvr>
    <a:masterClrMapping/>
  </p:clrMapOvr>
  <p:transition>
    <p:dissolve/>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D5A83D-60AF-4ED9-A3F3-1A09DF56B18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75E8359-B0E0-456F-B4E0-ACC014E18E17}" type="slidenum">
              <a:rPr lang="en-US"/>
              <a:pPr/>
              <a:t>108</a:t>
            </a:fld>
            <a:endParaRPr lang="en-US"/>
          </a:p>
        </p:txBody>
      </p:sp>
      <p:sp>
        <p:nvSpPr>
          <p:cNvPr id="485378" name="Rectangle 2"/>
          <p:cNvSpPr>
            <a:spLocks noGrp="1" noChangeArrowheads="1"/>
          </p:cNvSpPr>
          <p:nvPr>
            <p:ph type="title"/>
          </p:nvPr>
        </p:nvSpPr>
        <p:spPr/>
        <p:txBody>
          <a:bodyPr/>
          <a:lstStyle/>
          <a:p>
            <a:r>
              <a:rPr lang="en-US"/>
              <a:t>Da doel foe begi</a:t>
            </a:r>
          </a:p>
        </p:txBody>
      </p:sp>
      <p:sp>
        <p:nvSpPr>
          <p:cNvPr id="485379" name="Rectangle 3"/>
          <p:cNvSpPr>
            <a:spLocks noGrp="1" noChangeArrowheads="1"/>
          </p:cNvSpPr>
          <p:nvPr>
            <p:ph type="body" idx="1"/>
          </p:nvPr>
        </p:nvSpPr>
        <p:spPr/>
        <p:txBody>
          <a:bodyPr/>
          <a:lstStyle/>
          <a:p>
            <a:r>
              <a:rPr lang="en-US"/>
              <a:t>Da doel = da wani foe Gado sa pasa</a:t>
            </a:r>
          </a:p>
          <a:p>
            <a:r>
              <a:rPr lang="en-US"/>
              <a:t>Da probleem = wi frede Gado bikasi wi no sabi Gado, disi  ben sori wi Hem lobi</a:t>
            </a:r>
          </a:p>
          <a:p>
            <a:r>
              <a:rPr lang="en-US"/>
              <a:t>Tata = Gado de wi Tata, en A wani blesi  wi foe wi libi dja nownow</a:t>
            </a:r>
          </a:p>
          <a:p>
            <a:r>
              <a:rPr lang="en-US"/>
              <a:t>Mama = Gado lobi wi moro leki wi egi mama</a:t>
            </a:r>
          </a:p>
        </p:txBody>
      </p:sp>
    </p:spTree>
  </p:cSld>
  <p:clrMapOvr>
    <a:masterClrMapping/>
  </p:clrMapOvr>
  <p:transition>
    <p:dissolve/>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3B406A-86D0-4EA2-AA14-140E8F1EAFE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5D3FE7F-D2AB-438A-B95C-C3203FA6D16C}" type="slidenum">
              <a:rPr lang="en-US"/>
              <a:pPr/>
              <a:t>109</a:t>
            </a:fld>
            <a:endParaRPr lang="en-US"/>
          </a:p>
        </p:txBody>
      </p:sp>
      <p:sp>
        <p:nvSpPr>
          <p:cNvPr id="487426" name="Rectangle 2"/>
          <p:cNvSpPr>
            <a:spLocks noGrp="1" noChangeArrowheads="1"/>
          </p:cNvSpPr>
          <p:nvPr>
            <p:ph type="title"/>
          </p:nvPr>
        </p:nvSpPr>
        <p:spPr/>
        <p:txBody>
          <a:bodyPr/>
          <a:lstStyle/>
          <a:p>
            <a:r>
              <a:rPr lang="en-US"/>
              <a:t>Gado de </a:t>
            </a:r>
          </a:p>
        </p:txBody>
      </p:sp>
      <p:sp>
        <p:nvSpPr>
          <p:cNvPr id="487427" name="Rectangle 3"/>
          <p:cNvSpPr>
            <a:spLocks noGrp="1" noChangeArrowheads="1"/>
          </p:cNvSpPr>
          <p:nvPr>
            <p:ph type="body" idx="1"/>
          </p:nvPr>
        </p:nvSpPr>
        <p:spPr/>
        <p:txBody>
          <a:bodyPr/>
          <a:lstStyle/>
          <a:p>
            <a:r>
              <a:rPr lang="en-US"/>
              <a:t>Mati – da beste oit disi wani da beste foe wi </a:t>
            </a:r>
          </a:p>
          <a:p>
            <a:r>
              <a:rPr lang="en-US"/>
              <a:t>Lobiwan – moro boen leki da beste</a:t>
            </a:r>
          </a:p>
          <a:p>
            <a:r>
              <a:rPr lang="en-US"/>
              <a:t>Masra = lobiwan + gi hem frow</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1905D1-CA0E-4432-823B-A7FBEF49D28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8F94924-0CB7-4A90-AD4D-DD978C746B3A}" type="slidenum">
              <a:rPr lang="en-US"/>
              <a:pPr/>
              <a:t>11</a:t>
            </a:fld>
            <a:endParaRPr lang="en-US"/>
          </a:p>
        </p:txBody>
      </p:sp>
      <p:sp>
        <p:nvSpPr>
          <p:cNvPr id="671746" name="Rectangle 2"/>
          <p:cNvSpPr>
            <a:spLocks noGrp="1" noChangeArrowheads="1"/>
          </p:cNvSpPr>
          <p:nvPr>
            <p:ph type="title"/>
          </p:nvPr>
        </p:nvSpPr>
        <p:spPr/>
        <p:txBody>
          <a:bodyPr/>
          <a:lstStyle/>
          <a:p>
            <a:r>
              <a:rPr lang="en-US"/>
              <a:t>San na begi</a:t>
            </a:r>
          </a:p>
        </p:txBody>
      </p:sp>
      <p:sp>
        <p:nvSpPr>
          <p:cNvPr id="671747" name="Rectangle 3"/>
          <p:cNvSpPr>
            <a:spLocks noGrp="1" noChangeArrowheads="1"/>
          </p:cNvSpPr>
          <p:nvPr>
            <p:ph type="body" idx="1"/>
          </p:nvPr>
        </p:nvSpPr>
        <p:spPr/>
        <p:txBody>
          <a:bodyPr/>
          <a:lstStyle/>
          <a:p>
            <a:r>
              <a:rPr lang="en-US"/>
              <a:t>Begi de foe bradi na fesi foe wi lobi Tata dati wi nanga trawan de swaki en wi no man doe noti sondro Hem – en A froestan, en A piki wi</a:t>
            </a:r>
          </a:p>
          <a:p>
            <a:r>
              <a:rPr lang="en-US"/>
              <a:t>Begi de foe fasi da bereidheid foe Gado; a no de foe dwingi Hem agensi Hem wani</a:t>
            </a:r>
          </a:p>
        </p:txBody>
      </p:sp>
    </p:spTree>
  </p:cSld>
  <p:clrMapOvr>
    <a:masterClrMapping/>
  </p:clrMapOvr>
  <p:transition>
    <p:dissolve/>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90EEE0-FE23-4799-8511-932E35F07CC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0B4D3F9-F737-497B-86B8-25B639A41220}" type="slidenum">
              <a:rPr lang="en-US"/>
              <a:pPr/>
              <a:t>110</a:t>
            </a:fld>
            <a:endParaRPr lang="en-US"/>
          </a:p>
        </p:txBody>
      </p:sp>
      <p:sp>
        <p:nvSpPr>
          <p:cNvPr id="489474" name="Rectangle 2"/>
          <p:cNvSpPr>
            <a:spLocks noGrp="1" noChangeArrowheads="1"/>
          </p:cNvSpPr>
          <p:nvPr>
            <p:ph type="title"/>
          </p:nvPr>
        </p:nvSpPr>
        <p:spPr/>
        <p:txBody>
          <a:bodyPr/>
          <a:lstStyle/>
          <a:p>
            <a:r>
              <a:rPr lang="en-US"/>
              <a:t>Da wani foe Gado </a:t>
            </a:r>
          </a:p>
        </p:txBody>
      </p:sp>
      <p:sp>
        <p:nvSpPr>
          <p:cNvPr id="489475" name="Rectangle 3"/>
          <p:cNvSpPr>
            <a:spLocks noGrp="1" noChangeArrowheads="1"/>
          </p:cNvSpPr>
          <p:nvPr>
            <p:ph type="body" idx="1"/>
          </p:nvPr>
        </p:nvSpPr>
        <p:spPr/>
        <p:txBody>
          <a:bodyPr/>
          <a:lstStyle/>
          <a:p>
            <a:r>
              <a:rPr lang="en-US"/>
              <a:t>Soms wi hinder bikasi wi no wani gi jesi, efoe wi no gro ete</a:t>
            </a:r>
          </a:p>
          <a:p>
            <a:r>
              <a:rPr lang="en-US"/>
              <a:t>Soms A wani gebruiki wi na verschillende fasi na dem soema disi sabi wi – wi de leki getuigi</a:t>
            </a:r>
          </a:p>
          <a:p>
            <a:r>
              <a:rPr lang="en-US"/>
              <a:t>Wi no sabi fa foe begi juist, ma da Santa Jeje sabi precis fa foe begi</a:t>
            </a:r>
          </a:p>
        </p:txBody>
      </p:sp>
    </p:spTree>
  </p:cSld>
  <p:clrMapOvr>
    <a:masterClrMapping/>
  </p:clrMapOvr>
  <p:transition>
    <p:dissolve/>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C9A069-6056-4727-AE07-E7CDABC1D2F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B817EB5-C15E-4E05-9156-394027DD8E75}" type="slidenum">
              <a:rPr lang="en-US"/>
              <a:pPr/>
              <a:t>111</a:t>
            </a:fld>
            <a:endParaRPr lang="en-US"/>
          </a:p>
        </p:txBody>
      </p:sp>
      <p:sp>
        <p:nvSpPr>
          <p:cNvPr id="491522" name="Rectangle 2"/>
          <p:cNvSpPr>
            <a:spLocks noGrp="1" noChangeArrowheads="1"/>
          </p:cNvSpPr>
          <p:nvPr>
            <p:ph type="title"/>
          </p:nvPr>
        </p:nvSpPr>
        <p:spPr/>
        <p:txBody>
          <a:bodyPr/>
          <a:lstStyle/>
          <a:p>
            <a:r>
              <a:rPr lang="en-US"/>
              <a:t>Da wroko foe da Santa Jeje na ini begi</a:t>
            </a:r>
          </a:p>
        </p:txBody>
      </p:sp>
      <p:sp>
        <p:nvSpPr>
          <p:cNvPr id="491523" name="Rectangle 3"/>
          <p:cNvSpPr>
            <a:spLocks noGrp="1" noChangeArrowheads="1"/>
          </p:cNvSpPr>
          <p:nvPr>
            <p:ph type="body" idx="1"/>
          </p:nvPr>
        </p:nvSpPr>
        <p:spPr/>
        <p:txBody>
          <a:bodyPr/>
          <a:lstStyle/>
          <a:p>
            <a:r>
              <a:rPr lang="en-US"/>
              <a:t>A leri wi da wani foe Gado</a:t>
            </a:r>
          </a:p>
          <a:p>
            <a:r>
              <a:rPr lang="en-US"/>
              <a:t>A leri wi fa foe begi foe Gado wani</a:t>
            </a:r>
          </a:p>
          <a:p>
            <a:r>
              <a:rPr lang="en-US"/>
              <a:t>Hemsrefi begi da wani foe Gado na wi ini – so wi moesoe soekoe foe froestan Hem wani</a:t>
            </a:r>
          </a:p>
        </p:txBody>
      </p:sp>
    </p:spTree>
  </p:cSld>
  <p:clrMapOvr>
    <a:masterClrMapping/>
  </p:clrMapOvr>
  <p:transition>
    <p:dissolve/>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BABC18-E393-4F1A-9EEC-3DDD03DCEEA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206D546-8421-4722-9F42-46DCBCB0B1DC}" type="slidenum">
              <a:rPr lang="en-US"/>
              <a:pPr/>
              <a:t>112</a:t>
            </a:fld>
            <a:endParaRPr lang="en-US"/>
          </a:p>
        </p:txBody>
      </p:sp>
      <p:sp>
        <p:nvSpPr>
          <p:cNvPr id="493570" name="Rectangle 2"/>
          <p:cNvSpPr>
            <a:spLocks noGrp="1" noChangeArrowheads="1"/>
          </p:cNvSpPr>
          <p:nvPr>
            <p:ph type="title"/>
          </p:nvPr>
        </p:nvSpPr>
        <p:spPr/>
        <p:txBody>
          <a:bodyPr/>
          <a:lstStyle/>
          <a:p>
            <a:r>
              <a:rPr lang="en-US"/>
              <a:t>Foe sabi da wani foe Gado</a:t>
            </a:r>
          </a:p>
        </p:txBody>
      </p:sp>
      <p:sp>
        <p:nvSpPr>
          <p:cNvPr id="493571" name="Rectangle 3"/>
          <p:cNvSpPr>
            <a:spLocks noGrp="1" noChangeArrowheads="1"/>
          </p:cNvSpPr>
          <p:nvPr>
            <p:ph type="body" idx="1"/>
          </p:nvPr>
        </p:nvSpPr>
        <p:spPr/>
        <p:txBody>
          <a:bodyPr/>
          <a:lstStyle/>
          <a:p>
            <a:r>
              <a:rPr lang="en-US"/>
              <a:t>Mi moesoe de na ini communicatie nanga Gado</a:t>
            </a:r>
          </a:p>
          <a:p>
            <a:r>
              <a:rPr lang="en-US"/>
              <a:t>Mi moesoe angri foe doe Hem wani</a:t>
            </a:r>
          </a:p>
          <a:p>
            <a:r>
              <a:rPr lang="en-US"/>
              <a:t>Hem woortoe moesoe kroetoe mi froestan foe Hem wani</a:t>
            </a:r>
          </a:p>
        </p:txBody>
      </p:sp>
    </p:spTree>
  </p:cSld>
  <p:clrMapOvr>
    <a:masterClrMapping/>
  </p:clrMapOvr>
  <p:transition>
    <p:dissolve/>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4D4E2F-6292-4BD3-9EA9-2F6819B9971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8E4D79F-05E2-4670-B9B7-EAC6C1E558E3}" type="slidenum">
              <a:rPr lang="en-US"/>
              <a:pPr/>
              <a:t>113</a:t>
            </a:fld>
            <a:endParaRPr lang="en-US"/>
          </a:p>
        </p:txBody>
      </p:sp>
      <p:sp>
        <p:nvSpPr>
          <p:cNvPr id="495618" name="Rectangle 2"/>
          <p:cNvSpPr>
            <a:spLocks noGrp="1" noChangeArrowheads="1"/>
          </p:cNvSpPr>
          <p:nvPr>
            <p:ph type="title"/>
          </p:nvPr>
        </p:nvSpPr>
        <p:spPr/>
        <p:txBody>
          <a:bodyPr/>
          <a:lstStyle/>
          <a:p>
            <a:r>
              <a:rPr lang="en-US"/>
              <a:t>Foe begi foe wi lobi famiri, enz</a:t>
            </a:r>
          </a:p>
        </p:txBody>
      </p:sp>
      <p:sp>
        <p:nvSpPr>
          <p:cNvPr id="495619" name="Rectangle 3"/>
          <p:cNvSpPr>
            <a:spLocks noGrp="1" noChangeArrowheads="1"/>
          </p:cNvSpPr>
          <p:nvPr>
            <p:ph type="body" idx="1"/>
          </p:nvPr>
        </p:nvSpPr>
        <p:spPr/>
        <p:txBody>
          <a:bodyPr/>
          <a:lstStyle/>
          <a:p>
            <a:r>
              <a:rPr lang="en-US"/>
              <a:t>Libisoema de fri foe verkisi</a:t>
            </a:r>
          </a:p>
          <a:p>
            <a:r>
              <a:rPr lang="en-US"/>
              <a:t>Ma libisoema de slafoe foe sondoe</a:t>
            </a:r>
          </a:p>
          <a:p>
            <a:r>
              <a:rPr lang="en-US"/>
              <a:t>Begi:</a:t>
            </a:r>
          </a:p>
          <a:p>
            <a:pPr lvl="1"/>
            <a:r>
              <a:rPr lang="en-US"/>
              <a:t>Verloesoe hem foe da ogriwan</a:t>
            </a:r>
          </a:p>
          <a:p>
            <a:pPr lvl="1"/>
            <a:r>
              <a:rPr lang="en-US"/>
              <a:t>Wroko Joe wani na hem ini</a:t>
            </a:r>
          </a:p>
          <a:p>
            <a:pPr lvl="1"/>
            <a:r>
              <a:rPr lang="en-US"/>
              <a:t>Doro da wini foe Jezus Kristus da winiman</a:t>
            </a:r>
          </a:p>
        </p:txBody>
      </p:sp>
    </p:spTree>
  </p:cSld>
  <p:clrMapOvr>
    <a:masterClrMapping/>
  </p:clrMapOvr>
  <p:transition>
    <p:dissolve/>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F3A91A-1885-469D-ADB3-3870DD951C4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7B28D8F-0025-4040-B28B-662A6739D2A2}" type="slidenum">
              <a:rPr lang="en-US"/>
              <a:pPr/>
              <a:t>114</a:t>
            </a:fld>
            <a:endParaRPr lang="en-US"/>
          </a:p>
        </p:txBody>
      </p:sp>
      <p:sp>
        <p:nvSpPr>
          <p:cNvPr id="497666" name="Rectangle 2"/>
          <p:cNvSpPr>
            <a:spLocks noGrp="1" noChangeArrowheads="1"/>
          </p:cNvSpPr>
          <p:nvPr>
            <p:ph type="title"/>
          </p:nvPr>
        </p:nvSpPr>
        <p:spPr/>
        <p:txBody>
          <a:bodyPr/>
          <a:lstStyle/>
          <a:p>
            <a:r>
              <a:rPr lang="en-US"/>
              <a:t>Begi gi famiri</a:t>
            </a:r>
          </a:p>
        </p:txBody>
      </p:sp>
      <p:sp>
        <p:nvSpPr>
          <p:cNvPr id="497667" name="Rectangle 3"/>
          <p:cNvSpPr>
            <a:spLocks noGrp="1" noChangeArrowheads="1"/>
          </p:cNvSpPr>
          <p:nvPr>
            <p:ph type="body" idx="1"/>
          </p:nvPr>
        </p:nvSpPr>
        <p:spPr/>
        <p:txBody>
          <a:bodyPr/>
          <a:lstStyle/>
          <a:p>
            <a:pPr>
              <a:lnSpc>
                <a:spcPct val="80000"/>
              </a:lnSpc>
            </a:pPr>
            <a:r>
              <a:rPr lang="en-US" sz="2800" b="1"/>
              <a:t>I Tim 2:4</a:t>
            </a:r>
            <a:r>
              <a:rPr lang="en-US" sz="2800"/>
              <a:t> </a:t>
            </a:r>
            <a:r>
              <a:rPr lang="en-US" sz="2800" b="1"/>
              <a:t>A wani ala soema foe kisi verloesoe, en foe kom sabi da waarheid;</a:t>
            </a:r>
          </a:p>
          <a:p>
            <a:pPr>
              <a:lnSpc>
                <a:spcPct val="80000"/>
              </a:lnSpc>
            </a:pPr>
            <a:r>
              <a:rPr lang="en-US" sz="2800" b="1"/>
              <a:t>2 Pet. 3:9 Masra no draidrai nanga Hem pramisi, so leki som soema denki foe draidrai; ma A hori pasensi nanga oenoe, bikasi A no wani iniwan soema moesoe go lasi, ma dati ala soema sa drai dem libi.</a:t>
            </a:r>
          </a:p>
          <a:p>
            <a:pPr>
              <a:lnSpc>
                <a:spcPct val="80000"/>
              </a:lnSpc>
            </a:pPr>
            <a:r>
              <a:rPr lang="en-US" sz="2800" b="1"/>
              <a:t>Jn. 15:7 Efoe oen tan na Mi ini, en Mi woortoe tan na oen ini, dan oen sa aksi san oen wani, en dati sa pasa gi oen.</a:t>
            </a:r>
          </a:p>
        </p:txBody>
      </p:sp>
    </p:spTree>
  </p:cSld>
  <p:clrMapOvr>
    <a:masterClrMapping/>
  </p:clrMapOvr>
  <p:transition>
    <p:dissolve/>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604660-E906-4D68-9D33-86757B858AA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BE26DA2-99F8-4891-BA25-14F32028BA79}" type="slidenum">
              <a:rPr lang="en-US"/>
              <a:pPr/>
              <a:t>115</a:t>
            </a:fld>
            <a:endParaRPr lang="en-US"/>
          </a:p>
        </p:txBody>
      </p:sp>
      <p:sp>
        <p:nvSpPr>
          <p:cNvPr id="499714" name="Rectangle 2"/>
          <p:cNvSpPr>
            <a:spLocks noGrp="1" noChangeArrowheads="1"/>
          </p:cNvSpPr>
          <p:nvPr>
            <p:ph type="title"/>
          </p:nvPr>
        </p:nvSpPr>
        <p:spPr/>
        <p:txBody>
          <a:bodyPr/>
          <a:lstStyle/>
          <a:p>
            <a:r>
              <a:rPr lang="en-US"/>
              <a:t>Begi gi famiri</a:t>
            </a:r>
          </a:p>
        </p:txBody>
      </p:sp>
      <p:sp>
        <p:nvSpPr>
          <p:cNvPr id="499715" name="Rectangle 3"/>
          <p:cNvSpPr>
            <a:spLocks noGrp="1" noChangeArrowheads="1"/>
          </p:cNvSpPr>
          <p:nvPr>
            <p:ph type="body" idx="1"/>
          </p:nvPr>
        </p:nvSpPr>
        <p:spPr/>
        <p:txBody>
          <a:bodyPr/>
          <a:lstStyle/>
          <a:p>
            <a:pPr>
              <a:lnSpc>
                <a:spcPct val="80000"/>
              </a:lnSpc>
            </a:pPr>
            <a:r>
              <a:rPr lang="en-US" sz="2800" b="1"/>
              <a:t>2 Tim. 2:24. Da dinari foe Masra no moesoe stree, ma a moesoe sori safri-fasi na ala soema; a moesoe sabi foe leri nanga pasensi;  25. Nanga saka-fasi a moesoe leri dem soema disi stree nanga demsrefi; kande Gado sa gi dem wan tra prakseri foe kom sabi da waarheid,  26. En foe dem kan poeroe demsrefi komopo foe da trapoe foe didibri, disi ben hori dem na ini katibo nanga hem wani.</a:t>
            </a:r>
          </a:p>
        </p:txBody>
      </p:sp>
    </p:spTree>
  </p:cSld>
  <p:clrMapOvr>
    <a:masterClrMapping/>
  </p:clrMapOvr>
  <p:transition>
    <p:dissolve/>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F05E6A-33F4-4C0C-B035-23E7EA52900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8D3735AB-99AA-4567-BEAC-676D0A84D2F8}" type="slidenum">
              <a:rPr lang="en-US"/>
              <a:pPr/>
              <a:t>116</a:t>
            </a:fld>
            <a:endParaRPr lang="en-US"/>
          </a:p>
        </p:txBody>
      </p:sp>
      <p:sp>
        <p:nvSpPr>
          <p:cNvPr id="501762" name="Rectangle 2"/>
          <p:cNvSpPr>
            <a:spLocks noGrp="1" noChangeArrowheads="1"/>
          </p:cNvSpPr>
          <p:nvPr>
            <p:ph type="title"/>
          </p:nvPr>
        </p:nvSpPr>
        <p:spPr/>
        <p:txBody>
          <a:bodyPr/>
          <a:lstStyle/>
          <a:p>
            <a:r>
              <a:rPr lang="en-US"/>
              <a:t>Voorbeeld foe Jezus</a:t>
            </a:r>
          </a:p>
        </p:txBody>
      </p:sp>
      <p:sp>
        <p:nvSpPr>
          <p:cNvPr id="501763" name="Rectangle 3"/>
          <p:cNvSpPr>
            <a:spLocks noGrp="1" noChangeArrowheads="1"/>
          </p:cNvSpPr>
          <p:nvPr>
            <p:ph type="body" idx="1"/>
          </p:nvPr>
        </p:nvSpPr>
        <p:spPr/>
        <p:txBody>
          <a:bodyPr/>
          <a:lstStyle/>
          <a:p>
            <a:r>
              <a:rPr lang="en-US"/>
              <a:t>Da moro druk Hem wroko ben de, da moro tem A ben gi na begi</a:t>
            </a:r>
          </a:p>
          <a:p>
            <a:r>
              <a:rPr lang="en-US"/>
              <a:t>Begi fosi, dan wroko.  Dan da wroko abi krakti</a:t>
            </a:r>
          </a:p>
        </p:txBody>
      </p:sp>
    </p:spTree>
  </p:cSld>
  <p:clrMapOvr>
    <a:masterClrMapping/>
  </p:clrMapOvr>
  <p:transition>
    <p:dissolve/>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E9187C-D4CE-43E6-AF88-40F996B7EFF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65BD59-6A6A-4F2D-82A6-B37B61AAA93C}" type="slidenum">
              <a:rPr lang="en-US"/>
              <a:pPr/>
              <a:t>117</a:t>
            </a:fld>
            <a:endParaRPr lang="en-US"/>
          </a:p>
        </p:txBody>
      </p:sp>
      <p:sp>
        <p:nvSpPr>
          <p:cNvPr id="503810" name="Rectangle 2"/>
          <p:cNvSpPr>
            <a:spLocks noGrp="1" noChangeArrowheads="1"/>
          </p:cNvSpPr>
          <p:nvPr>
            <p:ph type="title"/>
          </p:nvPr>
        </p:nvSpPr>
        <p:spPr/>
        <p:txBody>
          <a:bodyPr/>
          <a:lstStyle/>
          <a:p>
            <a:r>
              <a:rPr lang="en-US"/>
              <a:t>Samenvatting – Jezus begi</a:t>
            </a:r>
          </a:p>
        </p:txBody>
      </p:sp>
      <p:sp>
        <p:nvSpPr>
          <p:cNvPr id="503811" name="Rectangle 3"/>
          <p:cNvSpPr>
            <a:spLocks noGrp="1" noChangeArrowheads="1"/>
          </p:cNvSpPr>
          <p:nvPr>
            <p:ph type="body" idx="1"/>
          </p:nvPr>
        </p:nvSpPr>
        <p:spPr/>
        <p:txBody>
          <a:bodyPr/>
          <a:lstStyle/>
          <a:p>
            <a:r>
              <a:rPr lang="en-US"/>
              <a:t>Normaal – A begi froekoe mamanten foe seti da dei</a:t>
            </a:r>
          </a:p>
          <a:p>
            <a:r>
              <a:rPr lang="en-US"/>
              <a:t>Soms A ben begi na neti te a de pi, en drie leisi A ben begi wan heri neti langa</a:t>
            </a:r>
          </a:p>
          <a:p>
            <a:r>
              <a:rPr lang="en-US"/>
              <a:t>A ben begi na fesi en na baka dem crisis tem foe Hem libi</a:t>
            </a:r>
          </a:p>
          <a:p>
            <a:r>
              <a:rPr lang="en-US"/>
              <a:t>A ben soekoe presi pe a de tiri</a:t>
            </a:r>
          </a:p>
        </p:txBody>
      </p:sp>
    </p:spTree>
  </p:cSld>
  <p:clrMapOvr>
    <a:masterClrMapping/>
  </p:clrMapOvr>
  <p:transition>
    <p:dissolve/>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008D86-57DE-4A35-87B1-9148084AFB0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FC06F3F-ED3C-469E-9848-774B161B6465}" type="slidenum">
              <a:rPr lang="en-US"/>
              <a:pPr/>
              <a:t>118</a:t>
            </a:fld>
            <a:endParaRPr lang="en-US"/>
          </a:p>
        </p:txBody>
      </p:sp>
      <p:sp>
        <p:nvSpPr>
          <p:cNvPr id="505858" name="Rectangle 2"/>
          <p:cNvSpPr>
            <a:spLocks noGrp="1" noChangeArrowheads="1"/>
          </p:cNvSpPr>
          <p:nvPr>
            <p:ph type="title"/>
          </p:nvPr>
        </p:nvSpPr>
        <p:spPr/>
        <p:txBody>
          <a:bodyPr/>
          <a:lstStyle/>
          <a:p>
            <a:r>
              <a:rPr lang="en-US"/>
              <a:t>Samenvatting – Jezus begi</a:t>
            </a:r>
          </a:p>
        </p:txBody>
      </p:sp>
      <p:sp>
        <p:nvSpPr>
          <p:cNvPr id="505859" name="Rectangle 3"/>
          <p:cNvSpPr>
            <a:spLocks noGrp="1" noChangeArrowheads="1"/>
          </p:cNvSpPr>
          <p:nvPr>
            <p:ph type="body" idx="1"/>
          </p:nvPr>
        </p:nvSpPr>
        <p:spPr/>
        <p:txBody>
          <a:bodyPr/>
          <a:lstStyle/>
          <a:p>
            <a:pPr>
              <a:lnSpc>
                <a:spcPct val="90000"/>
              </a:lnSpc>
            </a:pPr>
            <a:r>
              <a:rPr lang="en-US"/>
              <a:t>A ben de Hem wawan nanga Hem Tata – alatem na ini da jeje foe begi</a:t>
            </a:r>
          </a:p>
          <a:p>
            <a:pPr>
              <a:lnSpc>
                <a:spcPct val="90000"/>
              </a:lnSpc>
            </a:pPr>
            <a:r>
              <a:rPr lang="en-US"/>
              <a:t>A ben begi na nem</a:t>
            </a:r>
          </a:p>
          <a:p>
            <a:pPr>
              <a:lnSpc>
                <a:spcPct val="90000"/>
              </a:lnSpc>
            </a:pPr>
            <a:r>
              <a:rPr lang="en-US"/>
              <a:t>A ben begi nanga trawan</a:t>
            </a:r>
          </a:p>
          <a:p>
            <a:pPr>
              <a:lnSpc>
                <a:spcPct val="90000"/>
              </a:lnSpc>
            </a:pPr>
            <a:r>
              <a:rPr lang="en-US"/>
              <a:t>Dem bigi blesi foe Hem ben pasa na da tem disi A ben begi – da Santa Jeje ben kom na Hem tapoe; da Tata ben piki Hem, engel ben kom foe gi Hem tranga</a:t>
            </a:r>
          </a:p>
        </p:txBody>
      </p:sp>
    </p:spTree>
  </p:cSld>
  <p:clrMapOvr>
    <a:masterClrMapping/>
  </p:clrMapOvr>
  <p:transition>
    <p:dissolve/>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Module VI - Begi</a:t>
            </a:r>
          </a:p>
        </p:txBody>
      </p:sp>
      <p:sp>
        <p:nvSpPr>
          <p:cNvPr id="3075"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6D238B-0C14-40D4-935D-D6D5EDCB3EA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E6DA9E1-B9A3-46F5-AE8E-D0631A9ED2A0}" type="slidenum">
              <a:rPr lang="en-US"/>
              <a:pPr/>
              <a:t>12</a:t>
            </a:fld>
            <a:endParaRPr lang="en-US"/>
          </a:p>
        </p:txBody>
      </p:sp>
      <p:sp>
        <p:nvSpPr>
          <p:cNvPr id="673794" name="Rectangle 2"/>
          <p:cNvSpPr>
            <a:spLocks noGrp="1" noChangeArrowheads="1"/>
          </p:cNvSpPr>
          <p:nvPr>
            <p:ph type="title"/>
          </p:nvPr>
        </p:nvSpPr>
        <p:spPr/>
        <p:txBody>
          <a:bodyPr/>
          <a:lstStyle/>
          <a:p>
            <a:r>
              <a:rPr lang="en-US"/>
              <a:t>San na begi?</a:t>
            </a:r>
          </a:p>
        </p:txBody>
      </p:sp>
      <p:sp>
        <p:nvSpPr>
          <p:cNvPr id="673795" name="Rectangle 3"/>
          <p:cNvSpPr>
            <a:spLocks noGrp="1" noChangeArrowheads="1"/>
          </p:cNvSpPr>
          <p:nvPr>
            <p:ph type="body" idx="1"/>
          </p:nvPr>
        </p:nvSpPr>
        <p:spPr>
          <a:xfrm>
            <a:off x="539750" y="2017713"/>
            <a:ext cx="8415338" cy="4114800"/>
          </a:xfrm>
        </p:spPr>
        <p:txBody>
          <a:bodyPr/>
          <a:lstStyle/>
          <a:p>
            <a:r>
              <a:rPr lang="en-US"/>
              <a:t>Troe begi de da krei foe da Santa Jeje na Gado da Tata na ini da nem foe Jezus Kristus</a:t>
            </a:r>
          </a:p>
          <a:p>
            <a:r>
              <a:rPr lang="en-US"/>
              <a:t>Te wi miti dem voorwaarden, wi feni gnade nanga sari-hati, en A sa jere wi komopo foe da kownoe-stoeroe foe gnade:</a:t>
            </a:r>
            <a:endParaRPr lang="en-US" b="1"/>
          </a:p>
        </p:txBody>
      </p:sp>
    </p:spTree>
  </p:cSld>
  <p:clrMapOvr>
    <a:masterClrMapping/>
  </p:clrMapOvr>
  <p:transition>
    <p:dissolve/>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Da Begi Disi Wini</a:t>
            </a:r>
          </a:p>
        </p:txBody>
      </p:sp>
      <p:sp>
        <p:nvSpPr>
          <p:cNvPr id="4099" name="Rectangle 3"/>
          <p:cNvSpPr>
            <a:spLocks noGrp="1" noChangeArrowheads="1"/>
          </p:cNvSpPr>
          <p:nvPr>
            <p:ph type="subTitle" idx="1"/>
          </p:nvPr>
        </p:nvSpPr>
        <p:spPr>
          <a:xfrm>
            <a:off x="287338" y="5049838"/>
            <a:ext cx="5638800" cy="1038225"/>
          </a:xfrm>
        </p:spPr>
        <p:txBody>
          <a:bodyPr/>
          <a:lstStyle/>
          <a:p>
            <a:pPr eaLnBrk="1" hangingPunct="1"/>
            <a:r>
              <a:rPr lang="en-US" sz="2400" smtClean="0"/>
              <a:t>Auteur: D. L. Moody</a:t>
            </a:r>
          </a:p>
        </p:txBody>
      </p:sp>
    </p:spTree>
  </p:cSld>
  <p:clrMapOvr>
    <a:masterClrMapping/>
  </p:clrMapOvr>
  <p:transition>
    <p:dissolve/>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fld id="{06EC5B75-8F67-42C8-9BE7-4F8D58AC5A78}" type="datetime1">
              <a:rPr lang="en-US"/>
              <a:pPr/>
              <a:t>1/14/2011</a:t>
            </a:fld>
            <a:endParaRPr lang="en-US"/>
          </a:p>
        </p:txBody>
      </p:sp>
      <p:sp>
        <p:nvSpPr>
          <p:cNvPr id="5123" name="Footer Placeholder 4"/>
          <p:cNvSpPr>
            <a:spLocks noGrp="1"/>
          </p:cNvSpPr>
          <p:nvPr>
            <p:ph type="ftr" sz="quarter" idx="11"/>
          </p:nvPr>
        </p:nvSpPr>
        <p:spPr>
          <a:noFill/>
        </p:spPr>
        <p:txBody>
          <a:bodyPr/>
          <a:lstStyle/>
          <a:p>
            <a:r>
              <a:rPr lang="en-US"/>
              <a:t>Da Begi Dati Wini</a:t>
            </a:r>
          </a:p>
        </p:txBody>
      </p:sp>
      <p:sp>
        <p:nvSpPr>
          <p:cNvPr id="5124" name="Slide Number Placeholder 5"/>
          <p:cNvSpPr>
            <a:spLocks noGrp="1"/>
          </p:cNvSpPr>
          <p:nvPr>
            <p:ph type="sldNum" sz="quarter" idx="12"/>
          </p:nvPr>
        </p:nvSpPr>
        <p:spPr>
          <a:noFill/>
        </p:spPr>
        <p:txBody>
          <a:bodyPr/>
          <a:lstStyle/>
          <a:p>
            <a:fld id="{B3499626-3C6E-4AA6-9E2D-F0066F407208}" type="slidenum">
              <a:rPr lang="en-US"/>
              <a:pPr/>
              <a:t>121</a:t>
            </a:fld>
            <a:endParaRPr lang="en-US"/>
          </a:p>
        </p:txBody>
      </p:sp>
      <p:sp>
        <p:nvSpPr>
          <p:cNvPr id="5125" name="Rectangle 2"/>
          <p:cNvSpPr>
            <a:spLocks noGrp="1" noChangeArrowheads="1"/>
          </p:cNvSpPr>
          <p:nvPr>
            <p:ph type="title"/>
          </p:nvPr>
        </p:nvSpPr>
        <p:spPr/>
        <p:txBody>
          <a:bodyPr/>
          <a:lstStyle/>
          <a:p>
            <a:pPr eaLnBrk="1" hangingPunct="1"/>
            <a:r>
              <a:rPr lang="en-US" smtClean="0"/>
              <a:t>Dem man disi abi invloed</a:t>
            </a:r>
          </a:p>
        </p:txBody>
      </p:sp>
      <p:sp>
        <p:nvSpPr>
          <p:cNvPr id="5126" name="Rectangle 3"/>
          <p:cNvSpPr>
            <a:spLocks noGrp="1" noChangeArrowheads="1"/>
          </p:cNvSpPr>
          <p:nvPr>
            <p:ph type="body" idx="1"/>
          </p:nvPr>
        </p:nvSpPr>
        <p:spPr/>
        <p:txBody>
          <a:bodyPr/>
          <a:lstStyle/>
          <a:p>
            <a:pPr eaLnBrk="1" hangingPunct="1">
              <a:lnSpc>
                <a:spcPct val="90000"/>
              </a:lnSpc>
            </a:pPr>
            <a:r>
              <a:rPr lang="en-US" dirty="0" smtClean="0"/>
              <a:t>Dem de </a:t>
            </a:r>
            <a:r>
              <a:rPr lang="en-US" dirty="0" smtClean="0"/>
              <a:t>“man” </a:t>
            </a:r>
            <a:r>
              <a:rPr lang="en-US" dirty="0" err="1" smtClean="0"/>
              <a:t>disi</a:t>
            </a:r>
            <a:r>
              <a:rPr lang="en-US" dirty="0" smtClean="0"/>
              <a:t> </a:t>
            </a:r>
            <a:r>
              <a:rPr lang="en-US" dirty="0" err="1" smtClean="0"/>
              <a:t>begi</a:t>
            </a:r>
            <a:endParaRPr lang="en-US" dirty="0" smtClean="0"/>
          </a:p>
          <a:p>
            <a:pPr lvl="1" eaLnBrk="1" hangingPunct="1">
              <a:lnSpc>
                <a:spcPct val="90000"/>
              </a:lnSpc>
            </a:pPr>
            <a:r>
              <a:rPr lang="en-US" dirty="0" smtClean="0"/>
              <a:t>Abraham</a:t>
            </a:r>
          </a:p>
          <a:p>
            <a:pPr lvl="1" eaLnBrk="1" hangingPunct="1">
              <a:lnSpc>
                <a:spcPct val="90000"/>
              </a:lnSpc>
            </a:pPr>
            <a:r>
              <a:rPr lang="en-US" dirty="0" err="1" smtClean="0"/>
              <a:t>Jakob</a:t>
            </a:r>
            <a:endParaRPr lang="en-US" dirty="0" smtClean="0"/>
          </a:p>
          <a:p>
            <a:pPr lvl="1" eaLnBrk="1" hangingPunct="1">
              <a:lnSpc>
                <a:spcPct val="90000"/>
              </a:lnSpc>
            </a:pPr>
            <a:r>
              <a:rPr lang="en-US" dirty="0" smtClean="0"/>
              <a:t>Hanna</a:t>
            </a:r>
          </a:p>
          <a:p>
            <a:pPr lvl="1" eaLnBrk="1" hangingPunct="1">
              <a:lnSpc>
                <a:spcPct val="90000"/>
              </a:lnSpc>
            </a:pPr>
            <a:r>
              <a:rPr lang="en-US" dirty="0" err="1" smtClean="0"/>
              <a:t>Elia</a:t>
            </a:r>
            <a:endParaRPr lang="en-US" dirty="0" smtClean="0"/>
          </a:p>
          <a:p>
            <a:pPr eaLnBrk="1" hangingPunct="1">
              <a:lnSpc>
                <a:spcPct val="90000"/>
              </a:lnSpc>
            </a:pPr>
            <a:r>
              <a:rPr lang="en-US" dirty="0" err="1" smtClean="0"/>
              <a:t>Elia</a:t>
            </a:r>
            <a:r>
              <a:rPr lang="en-US" dirty="0" smtClean="0"/>
              <a:t> ben de wan man </a:t>
            </a:r>
            <a:r>
              <a:rPr lang="en-US" dirty="0" err="1" smtClean="0"/>
              <a:t>disi</a:t>
            </a:r>
            <a:r>
              <a:rPr lang="en-US" dirty="0" smtClean="0"/>
              <a:t> de </a:t>
            </a:r>
            <a:r>
              <a:rPr lang="en-US" dirty="0" err="1" smtClean="0"/>
              <a:t>leki</a:t>
            </a:r>
            <a:r>
              <a:rPr lang="en-US" dirty="0" smtClean="0"/>
              <a:t> </a:t>
            </a:r>
            <a:r>
              <a:rPr lang="en-US" dirty="0" err="1" smtClean="0"/>
              <a:t>wisrefi</a:t>
            </a:r>
            <a:r>
              <a:rPr lang="en-US" dirty="0" smtClean="0"/>
              <a:t>.  A de </a:t>
            </a:r>
            <a:r>
              <a:rPr lang="en-US" dirty="0" err="1" smtClean="0"/>
              <a:t>na</a:t>
            </a:r>
            <a:r>
              <a:rPr lang="en-US" dirty="0" smtClean="0"/>
              <a:t> </a:t>
            </a:r>
            <a:r>
              <a:rPr lang="en-US" dirty="0" err="1" smtClean="0"/>
              <a:t>ini</a:t>
            </a:r>
            <a:r>
              <a:rPr lang="en-US" dirty="0" smtClean="0"/>
              <a:t> </a:t>
            </a:r>
            <a:r>
              <a:rPr lang="en-US" dirty="0" err="1" smtClean="0"/>
              <a:t>hemel</a:t>
            </a:r>
            <a:r>
              <a:rPr lang="en-US" dirty="0" smtClean="0"/>
              <a:t>, ma hem </a:t>
            </a:r>
            <a:r>
              <a:rPr lang="en-US" dirty="0" err="1" smtClean="0"/>
              <a:t>Gado</a:t>
            </a:r>
            <a:r>
              <a:rPr lang="en-US" dirty="0" smtClean="0"/>
              <a:t> de da </a:t>
            </a:r>
            <a:r>
              <a:rPr lang="en-US" dirty="0" err="1" smtClean="0"/>
              <a:t>srefi</a:t>
            </a:r>
            <a:r>
              <a:rPr lang="en-US" dirty="0" smtClean="0"/>
              <a:t> tide </a:t>
            </a:r>
            <a:r>
              <a:rPr lang="en-US" dirty="0" err="1" smtClean="0"/>
              <a:t>ete</a:t>
            </a:r>
            <a:endParaRPr lang="en-US" dirty="0" smtClean="0"/>
          </a:p>
        </p:txBody>
      </p:sp>
    </p:spTree>
  </p:cSld>
  <p:clrMapOvr>
    <a:masterClrMapping/>
  </p:clrMapOvr>
  <p:transition>
    <p:dissolve/>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fld id="{7091B764-E945-422C-B93B-155E3E75EC87}" type="datetime1">
              <a:rPr lang="en-US"/>
              <a:pPr/>
              <a:t>1/14/2011</a:t>
            </a:fld>
            <a:endParaRPr lang="en-US"/>
          </a:p>
        </p:txBody>
      </p:sp>
      <p:sp>
        <p:nvSpPr>
          <p:cNvPr id="6147" name="Footer Placeholder 4"/>
          <p:cNvSpPr>
            <a:spLocks noGrp="1"/>
          </p:cNvSpPr>
          <p:nvPr>
            <p:ph type="ftr" sz="quarter" idx="11"/>
          </p:nvPr>
        </p:nvSpPr>
        <p:spPr>
          <a:noFill/>
        </p:spPr>
        <p:txBody>
          <a:bodyPr/>
          <a:lstStyle/>
          <a:p>
            <a:r>
              <a:rPr lang="en-US"/>
              <a:t>Da Begi Dati Wini</a:t>
            </a:r>
          </a:p>
        </p:txBody>
      </p:sp>
      <p:sp>
        <p:nvSpPr>
          <p:cNvPr id="6148" name="Slide Number Placeholder 5"/>
          <p:cNvSpPr>
            <a:spLocks noGrp="1"/>
          </p:cNvSpPr>
          <p:nvPr>
            <p:ph type="sldNum" sz="quarter" idx="12"/>
          </p:nvPr>
        </p:nvSpPr>
        <p:spPr>
          <a:noFill/>
        </p:spPr>
        <p:txBody>
          <a:bodyPr/>
          <a:lstStyle/>
          <a:p>
            <a:fld id="{8D3986A9-E621-4F23-A105-FC5B3032532D}" type="slidenum">
              <a:rPr lang="en-US"/>
              <a:pPr/>
              <a:t>122</a:t>
            </a:fld>
            <a:endParaRPr lang="en-US"/>
          </a:p>
        </p:txBody>
      </p:sp>
      <p:sp>
        <p:nvSpPr>
          <p:cNvPr id="6149" name="Rectangle 2"/>
          <p:cNvSpPr>
            <a:spLocks noGrp="1" noChangeArrowheads="1"/>
          </p:cNvSpPr>
          <p:nvPr>
            <p:ph type="title"/>
          </p:nvPr>
        </p:nvSpPr>
        <p:spPr/>
        <p:txBody>
          <a:bodyPr/>
          <a:lstStyle/>
          <a:p>
            <a:pPr eaLnBrk="1" hangingPunct="1"/>
            <a:r>
              <a:rPr lang="en-US" smtClean="0"/>
              <a:t>Gado kan jere begi tog foe</a:t>
            </a:r>
          </a:p>
        </p:txBody>
      </p:sp>
      <p:sp>
        <p:nvSpPr>
          <p:cNvPr id="6150" name="Rectangle 3"/>
          <p:cNvSpPr>
            <a:spLocks noGrp="1" noChangeArrowheads="1"/>
          </p:cNvSpPr>
          <p:nvPr>
            <p:ph type="body" idx="1"/>
          </p:nvPr>
        </p:nvSpPr>
        <p:spPr/>
        <p:txBody>
          <a:bodyPr/>
          <a:lstStyle/>
          <a:p>
            <a:pPr eaLnBrk="1" hangingPunct="1">
              <a:lnSpc>
                <a:spcPct val="90000"/>
              </a:lnSpc>
            </a:pPr>
            <a:r>
              <a:rPr lang="en-US" smtClean="0"/>
              <a:t>Manasseh – disi ben de toemoesi ogri</a:t>
            </a:r>
          </a:p>
          <a:p>
            <a:pPr eaLnBrk="1" hangingPunct="1">
              <a:lnSpc>
                <a:spcPct val="90000"/>
              </a:lnSpc>
            </a:pPr>
            <a:r>
              <a:rPr lang="en-US" smtClean="0"/>
              <a:t>Achab – disi ben kenki prakseri</a:t>
            </a:r>
          </a:p>
          <a:p>
            <a:pPr eaLnBrk="1" hangingPunct="1">
              <a:lnSpc>
                <a:spcPct val="90000"/>
              </a:lnSpc>
            </a:pPr>
            <a:r>
              <a:rPr lang="en-US" smtClean="0"/>
              <a:t>Simson – disi ben dribi baka</a:t>
            </a:r>
          </a:p>
          <a:p>
            <a:pPr eaLnBrk="1" hangingPunct="1">
              <a:lnSpc>
                <a:spcPct val="90000"/>
              </a:lnSpc>
            </a:pPr>
            <a:r>
              <a:rPr lang="en-US" smtClean="0"/>
              <a:t>So a no de soso dem boen boen man disi Gado jere</a:t>
            </a:r>
          </a:p>
          <a:p>
            <a:pPr eaLnBrk="1" hangingPunct="1">
              <a:lnSpc>
                <a:spcPct val="90000"/>
              </a:lnSpc>
            </a:pPr>
            <a:r>
              <a:rPr lang="en-US" smtClean="0"/>
              <a:t>Gado jere na ini slechte omstandigheden – Petrus &amp; Paulus &amp; Silas na ini doengroe-oso, enz.</a:t>
            </a:r>
          </a:p>
        </p:txBody>
      </p:sp>
    </p:spTree>
  </p:cSld>
  <p:clrMapOvr>
    <a:masterClrMapping/>
  </p:clrMapOvr>
  <p:transition>
    <p:dissolve/>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fld id="{FAE5B3BB-D4E4-4127-B7D7-DC181EF9D340}" type="datetime1">
              <a:rPr lang="en-US"/>
              <a:pPr/>
              <a:t>1/14/2011</a:t>
            </a:fld>
            <a:endParaRPr lang="en-US"/>
          </a:p>
        </p:txBody>
      </p:sp>
      <p:sp>
        <p:nvSpPr>
          <p:cNvPr id="7171" name="Footer Placeholder 4"/>
          <p:cNvSpPr>
            <a:spLocks noGrp="1"/>
          </p:cNvSpPr>
          <p:nvPr>
            <p:ph type="ftr" sz="quarter" idx="11"/>
          </p:nvPr>
        </p:nvSpPr>
        <p:spPr>
          <a:noFill/>
        </p:spPr>
        <p:txBody>
          <a:bodyPr/>
          <a:lstStyle/>
          <a:p>
            <a:r>
              <a:rPr lang="en-US"/>
              <a:t>Da Begi Dati Wini</a:t>
            </a:r>
          </a:p>
        </p:txBody>
      </p:sp>
      <p:sp>
        <p:nvSpPr>
          <p:cNvPr id="7172" name="Slide Number Placeholder 5"/>
          <p:cNvSpPr>
            <a:spLocks noGrp="1"/>
          </p:cNvSpPr>
          <p:nvPr>
            <p:ph type="sldNum" sz="quarter" idx="12"/>
          </p:nvPr>
        </p:nvSpPr>
        <p:spPr>
          <a:noFill/>
        </p:spPr>
        <p:txBody>
          <a:bodyPr/>
          <a:lstStyle/>
          <a:p>
            <a:fld id="{5E321B00-A901-4056-B5DD-2E179A25D258}" type="slidenum">
              <a:rPr lang="en-US"/>
              <a:pPr/>
              <a:t>123</a:t>
            </a:fld>
            <a:endParaRPr lang="en-US"/>
          </a:p>
        </p:txBody>
      </p:sp>
      <p:sp>
        <p:nvSpPr>
          <p:cNvPr id="7173" name="Rectangle 2"/>
          <p:cNvSpPr>
            <a:spLocks noGrp="1" noChangeArrowheads="1"/>
          </p:cNvSpPr>
          <p:nvPr>
            <p:ph type="title"/>
          </p:nvPr>
        </p:nvSpPr>
        <p:spPr/>
        <p:txBody>
          <a:bodyPr/>
          <a:lstStyle/>
          <a:p>
            <a:pPr eaLnBrk="1" hangingPunct="1"/>
            <a:r>
              <a:rPr lang="en-US" smtClean="0"/>
              <a:t>Jezus nanga begi</a:t>
            </a:r>
          </a:p>
        </p:txBody>
      </p:sp>
      <p:sp>
        <p:nvSpPr>
          <p:cNvPr id="7174" name="Rectangle 3"/>
          <p:cNvSpPr>
            <a:spLocks noGrp="1" noChangeArrowheads="1"/>
          </p:cNvSpPr>
          <p:nvPr>
            <p:ph type="body" idx="1"/>
          </p:nvPr>
        </p:nvSpPr>
        <p:spPr/>
        <p:txBody>
          <a:bodyPr/>
          <a:lstStyle/>
          <a:p>
            <a:pPr eaLnBrk="1" hangingPunct="1"/>
            <a:r>
              <a:rPr lang="en-US" smtClean="0"/>
              <a:t>A ben begi na ibri crisis na ini Hem libi</a:t>
            </a:r>
          </a:p>
          <a:p>
            <a:pPr eaLnBrk="1" hangingPunct="1"/>
            <a:r>
              <a:rPr lang="en-US" smtClean="0"/>
              <a:t>Jezus ben begi en kisi krakti foe Gado fosi A ben doe Hem wroko na libisoema</a:t>
            </a:r>
          </a:p>
          <a:p>
            <a:pPr eaLnBrk="1" hangingPunct="1"/>
            <a:r>
              <a:rPr lang="en-US" smtClean="0"/>
              <a:t>Fo leisi Gado ben piki Hem direkt foe hemel – doop, transfiguratie, dem Grieki ben soekoe Jezus, Getsemane</a:t>
            </a:r>
          </a:p>
        </p:txBody>
      </p:sp>
    </p:spTree>
  </p:cSld>
  <p:clrMapOvr>
    <a:masterClrMapping/>
  </p:clrMapOvr>
  <p:transition>
    <p:dissolve/>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9AAB827C-5FB4-4145-94E4-A2361EF2BDAA}" type="datetime1">
              <a:rPr lang="en-US"/>
              <a:pPr/>
              <a:t>1/14/2011</a:t>
            </a:fld>
            <a:endParaRPr lang="en-US"/>
          </a:p>
        </p:txBody>
      </p:sp>
      <p:sp>
        <p:nvSpPr>
          <p:cNvPr id="8195" name="Footer Placeholder 4"/>
          <p:cNvSpPr>
            <a:spLocks noGrp="1"/>
          </p:cNvSpPr>
          <p:nvPr>
            <p:ph type="ftr" sz="quarter" idx="11"/>
          </p:nvPr>
        </p:nvSpPr>
        <p:spPr>
          <a:noFill/>
        </p:spPr>
        <p:txBody>
          <a:bodyPr/>
          <a:lstStyle/>
          <a:p>
            <a:r>
              <a:rPr lang="en-US"/>
              <a:t>Da Begi Dati Wini</a:t>
            </a:r>
          </a:p>
        </p:txBody>
      </p:sp>
      <p:sp>
        <p:nvSpPr>
          <p:cNvPr id="8196" name="Slide Number Placeholder 5"/>
          <p:cNvSpPr>
            <a:spLocks noGrp="1"/>
          </p:cNvSpPr>
          <p:nvPr>
            <p:ph type="sldNum" sz="quarter" idx="12"/>
          </p:nvPr>
        </p:nvSpPr>
        <p:spPr>
          <a:noFill/>
        </p:spPr>
        <p:txBody>
          <a:bodyPr/>
          <a:lstStyle/>
          <a:p>
            <a:fld id="{EECC32D4-47E4-4F2F-AF30-DB80E3FEE19A}" type="slidenum">
              <a:rPr lang="en-US"/>
              <a:pPr/>
              <a:t>124</a:t>
            </a:fld>
            <a:endParaRPr lang="en-US"/>
          </a:p>
        </p:txBody>
      </p:sp>
      <p:sp>
        <p:nvSpPr>
          <p:cNvPr id="8197" name="Rectangle 2"/>
          <p:cNvSpPr>
            <a:spLocks noGrp="1" noChangeArrowheads="1"/>
          </p:cNvSpPr>
          <p:nvPr>
            <p:ph type="title"/>
          </p:nvPr>
        </p:nvSpPr>
        <p:spPr/>
        <p:txBody>
          <a:bodyPr/>
          <a:lstStyle/>
          <a:p>
            <a:pPr eaLnBrk="1" hangingPunct="1"/>
            <a:r>
              <a:rPr lang="en-US" smtClean="0"/>
              <a:t>Les te wi begi</a:t>
            </a:r>
          </a:p>
        </p:txBody>
      </p:sp>
      <p:sp>
        <p:nvSpPr>
          <p:cNvPr id="8198" name="Rectangle 3"/>
          <p:cNvSpPr>
            <a:spLocks noGrp="1" noChangeArrowheads="1"/>
          </p:cNvSpPr>
          <p:nvPr>
            <p:ph type="body" idx="1"/>
          </p:nvPr>
        </p:nvSpPr>
        <p:spPr/>
        <p:txBody>
          <a:bodyPr/>
          <a:lstStyle/>
          <a:p>
            <a:pPr eaLnBrk="1" hangingPunct="1"/>
            <a:r>
              <a:rPr lang="en-US" dirty="0" smtClean="0"/>
              <a:t>Wi </a:t>
            </a:r>
            <a:r>
              <a:rPr lang="en-US" dirty="0" err="1" smtClean="0"/>
              <a:t>sa</a:t>
            </a:r>
            <a:r>
              <a:rPr lang="en-US" dirty="0" smtClean="0"/>
              <a:t> </a:t>
            </a:r>
            <a:r>
              <a:rPr lang="en-US" dirty="0" err="1" smtClean="0"/>
              <a:t>si</a:t>
            </a:r>
            <a:r>
              <a:rPr lang="en-US" dirty="0" smtClean="0"/>
              <a:t> </a:t>
            </a:r>
            <a:r>
              <a:rPr lang="en-US" dirty="0" err="1" smtClean="0"/>
              <a:t>moro</a:t>
            </a:r>
            <a:r>
              <a:rPr lang="en-US" dirty="0" smtClean="0"/>
              <a:t> </a:t>
            </a:r>
            <a:r>
              <a:rPr lang="en-US" dirty="0" err="1" smtClean="0"/>
              <a:t>soema</a:t>
            </a:r>
            <a:r>
              <a:rPr lang="en-US" dirty="0" smtClean="0"/>
              <a:t> </a:t>
            </a:r>
            <a:r>
              <a:rPr lang="en-US" dirty="0" err="1" smtClean="0"/>
              <a:t>drai</a:t>
            </a:r>
            <a:r>
              <a:rPr lang="en-US" dirty="0" smtClean="0"/>
              <a:t> </a:t>
            </a:r>
            <a:r>
              <a:rPr lang="en-US" dirty="0" err="1" smtClean="0"/>
              <a:t>libi</a:t>
            </a:r>
            <a:r>
              <a:rPr lang="en-US" dirty="0" smtClean="0"/>
              <a:t> </a:t>
            </a:r>
            <a:r>
              <a:rPr lang="en-US" dirty="0" err="1" smtClean="0"/>
              <a:t>efoe</a:t>
            </a:r>
            <a:r>
              <a:rPr lang="en-US" dirty="0" smtClean="0"/>
              <a:t> </a:t>
            </a:r>
            <a:r>
              <a:rPr lang="en-US" dirty="0" err="1" smtClean="0"/>
              <a:t>wi</a:t>
            </a:r>
            <a:r>
              <a:rPr lang="en-US" dirty="0" smtClean="0"/>
              <a:t> </a:t>
            </a:r>
            <a:r>
              <a:rPr lang="en-US" dirty="0" err="1" smtClean="0"/>
              <a:t>begi</a:t>
            </a:r>
            <a:r>
              <a:rPr lang="en-US" dirty="0" smtClean="0"/>
              <a:t> foe </a:t>
            </a:r>
            <a:r>
              <a:rPr lang="en-US" dirty="0" err="1" smtClean="0"/>
              <a:t>krakti</a:t>
            </a:r>
            <a:r>
              <a:rPr lang="en-US" dirty="0" smtClean="0"/>
              <a:t> foe </a:t>
            </a:r>
            <a:r>
              <a:rPr lang="en-US" dirty="0" err="1" smtClean="0"/>
              <a:t>Gado</a:t>
            </a:r>
            <a:r>
              <a:rPr lang="en-US" dirty="0" smtClean="0"/>
              <a:t> </a:t>
            </a:r>
            <a:r>
              <a:rPr lang="en-US" dirty="0" err="1" smtClean="0"/>
              <a:t>fosi</a:t>
            </a:r>
            <a:r>
              <a:rPr lang="en-US" dirty="0" smtClean="0"/>
              <a:t> – </a:t>
            </a:r>
            <a:r>
              <a:rPr lang="en-US" dirty="0" err="1" smtClean="0"/>
              <a:t>Leki</a:t>
            </a:r>
            <a:r>
              <a:rPr lang="en-US" dirty="0" smtClean="0"/>
              <a:t> </a:t>
            </a:r>
            <a:r>
              <a:rPr lang="en-US" dirty="0" err="1" smtClean="0"/>
              <a:t>Jezus</a:t>
            </a:r>
            <a:r>
              <a:rPr lang="en-US" dirty="0" smtClean="0"/>
              <a:t> ben </a:t>
            </a:r>
            <a:r>
              <a:rPr lang="en-US" dirty="0" err="1" smtClean="0"/>
              <a:t>opo</a:t>
            </a:r>
            <a:r>
              <a:rPr lang="en-US" dirty="0" smtClean="0"/>
              <a:t> Lazarus</a:t>
            </a:r>
          </a:p>
          <a:p>
            <a:pPr eaLnBrk="1" hangingPunct="1"/>
            <a:r>
              <a:rPr lang="en-US" dirty="0" err="1" smtClean="0"/>
              <a:t>Langa</a:t>
            </a:r>
            <a:r>
              <a:rPr lang="en-US" dirty="0" smtClean="0"/>
              <a:t> </a:t>
            </a:r>
            <a:r>
              <a:rPr lang="en-US" dirty="0" err="1" smtClean="0"/>
              <a:t>begi</a:t>
            </a:r>
            <a:r>
              <a:rPr lang="en-US" dirty="0" smtClean="0"/>
              <a:t> </a:t>
            </a:r>
            <a:r>
              <a:rPr lang="en-US" dirty="0" err="1" smtClean="0"/>
              <a:t>pe</a:t>
            </a:r>
            <a:r>
              <a:rPr lang="en-US" dirty="0" smtClean="0"/>
              <a:t> </a:t>
            </a:r>
            <a:r>
              <a:rPr lang="en-US" dirty="0" err="1" smtClean="0"/>
              <a:t>wi</a:t>
            </a:r>
            <a:r>
              <a:rPr lang="en-US" dirty="0" smtClean="0"/>
              <a:t> de </a:t>
            </a:r>
            <a:r>
              <a:rPr lang="en-US" dirty="0" err="1" smtClean="0"/>
              <a:t>wi</a:t>
            </a:r>
            <a:r>
              <a:rPr lang="en-US" dirty="0" smtClean="0"/>
              <a:t> </a:t>
            </a:r>
            <a:r>
              <a:rPr lang="en-US" dirty="0" err="1" smtClean="0"/>
              <a:t>wawan</a:t>
            </a:r>
            <a:r>
              <a:rPr lang="en-US" dirty="0" smtClean="0"/>
              <a:t>; </a:t>
            </a:r>
            <a:r>
              <a:rPr lang="en-US" dirty="0" err="1" smtClean="0"/>
              <a:t>sjatoe</a:t>
            </a:r>
            <a:r>
              <a:rPr lang="en-US" dirty="0" smtClean="0"/>
              <a:t> </a:t>
            </a:r>
            <a:r>
              <a:rPr lang="en-US" dirty="0" err="1" smtClean="0"/>
              <a:t>begi</a:t>
            </a:r>
            <a:r>
              <a:rPr lang="en-US" dirty="0" smtClean="0"/>
              <a:t> </a:t>
            </a:r>
            <a:r>
              <a:rPr lang="en-US" dirty="0" err="1" smtClean="0"/>
              <a:t>na</a:t>
            </a:r>
            <a:r>
              <a:rPr lang="en-US" dirty="0" smtClean="0"/>
              <a:t> </a:t>
            </a:r>
            <a:r>
              <a:rPr lang="en-US" dirty="0" err="1" smtClean="0"/>
              <a:t>publiki</a:t>
            </a:r>
            <a:endParaRPr lang="en-US" dirty="0" smtClean="0"/>
          </a:p>
          <a:p>
            <a:pPr eaLnBrk="1" hangingPunct="1"/>
            <a:endParaRPr lang="en-US" dirty="0" smtClean="0"/>
          </a:p>
        </p:txBody>
      </p:sp>
    </p:spTree>
  </p:cSld>
  <p:clrMapOvr>
    <a:masterClrMapping/>
  </p:clrMapOvr>
  <p:transition>
    <p:dissolve/>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3F29FD50-5AA6-45AE-8C54-886CDE2EC411}" type="datetime1">
              <a:rPr lang="en-US"/>
              <a:pPr/>
              <a:t>1/14/2011</a:t>
            </a:fld>
            <a:endParaRPr lang="en-US"/>
          </a:p>
        </p:txBody>
      </p:sp>
      <p:sp>
        <p:nvSpPr>
          <p:cNvPr id="9219" name="Footer Placeholder 4"/>
          <p:cNvSpPr>
            <a:spLocks noGrp="1"/>
          </p:cNvSpPr>
          <p:nvPr>
            <p:ph type="ftr" sz="quarter" idx="11"/>
          </p:nvPr>
        </p:nvSpPr>
        <p:spPr>
          <a:noFill/>
        </p:spPr>
        <p:txBody>
          <a:bodyPr/>
          <a:lstStyle/>
          <a:p>
            <a:r>
              <a:rPr lang="en-US"/>
              <a:t>Da Begi Dati Wini</a:t>
            </a:r>
          </a:p>
        </p:txBody>
      </p:sp>
      <p:sp>
        <p:nvSpPr>
          <p:cNvPr id="9220" name="Slide Number Placeholder 5"/>
          <p:cNvSpPr>
            <a:spLocks noGrp="1"/>
          </p:cNvSpPr>
          <p:nvPr>
            <p:ph type="sldNum" sz="quarter" idx="12"/>
          </p:nvPr>
        </p:nvSpPr>
        <p:spPr>
          <a:noFill/>
        </p:spPr>
        <p:txBody>
          <a:bodyPr/>
          <a:lstStyle/>
          <a:p>
            <a:fld id="{504A5765-2FCA-4E7F-ADFE-C9A106BA4F5B}" type="slidenum">
              <a:rPr lang="en-US"/>
              <a:pPr/>
              <a:t>125</a:t>
            </a:fld>
            <a:endParaRPr lang="en-US"/>
          </a:p>
        </p:txBody>
      </p:sp>
      <p:sp>
        <p:nvSpPr>
          <p:cNvPr id="9221" name="Rectangle 2"/>
          <p:cNvSpPr>
            <a:spLocks noGrp="1" noChangeArrowheads="1"/>
          </p:cNvSpPr>
          <p:nvPr>
            <p:ph type="title"/>
          </p:nvPr>
        </p:nvSpPr>
        <p:spPr/>
        <p:txBody>
          <a:bodyPr/>
          <a:lstStyle/>
          <a:p>
            <a:pPr eaLnBrk="1" hangingPunct="1"/>
            <a:r>
              <a:rPr lang="en-US" smtClean="0"/>
              <a:t>Adoration – troe aanbegi</a:t>
            </a:r>
          </a:p>
        </p:txBody>
      </p:sp>
      <p:sp>
        <p:nvSpPr>
          <p:cNvPr id="9222" name="Rectangle 3"/>
          <p:cNvSpPr>
            <a:spLocks noGrp="1" noChangeArrowheads="1"/>
          </p:cNvSpPr>
          <p:nvPr>
            <p:ph type="body" idx="1"/>
          </p:nvPr>
        </p:nvSpPr>
        <p:spPr/>
        <p:txBody>
          <a:bodyPr/>
          <a:lstStyle/>
          <a:p>
            <a:pPr eaLnBrk="1" hangingPunct="1">
              <a:lnSpc>
                <a:spcPct val="80000"/>
              </a:lnSpc>
            </a:pPr>
            <a:r>
              <a:rPr lang="en-US" sz="2800" smtClean="0"/>
              <a:t>Wi moesoe poti da glori foe Gado leki da moro belangrijk sani</a:t>
            </a:r>
          </a:p>
          <a:p>
            <a:pPr eaLnBrk="1" hangingPunct="1">
              <a:lnSpc>
                <a:spcPct val="80000"/>
              </a:lnSpc>
            </a:pPr>
            <a:r>
              <a:rPr lang="en-US" sz="2800" smtClean="0"/>
              <a:t>Gado de santa – wi de sondari.  Disi de da centrum.  Membre Jesaja na ini da tempel: Jes. 6:1-6.  Dem engel ben de na ondro indruk… santa, santa, santa</a:t>
            </a:r>
          </a:p>
          <a:p>
            <a:pPr eaLnBrk="1" hangingPunct="1">
              <a:lnSpc>
                <a:spcPct val="80000"/>
              </a:lnSpc>
            </a:pPr>
            <a:r>
              <a:rPr lang="en-US" sz="2800" smtClean="0"/>
              <a:t>Mozes &amp; Job ben didon na gron na fesi foe da Santawan</a:t>
            </a:r>
          </a:p>
          <a:p>
            <a:pPr eaLnBrk="1" hangingPunct="1">
              <a:lnSpc>
                <a:spcPct val="80000"/>
              </a:lnSpc>
            </a:pPr>
            <a:r>
              <a:rPr lang="en-US" sz="2800" smtClean="0"/>
              <a:t>Omeni ben aanbegi Jezus</a:t>
            </a:r>
          </a:p>
          <a:p>
            <a:pPr eaLnBrk="1" hangingPunct="1">
              <a:lnSpc>
                <a:spcPct val="80000"/>
              </a:lnSpc>
            </a:pPr>
            <a:r>
              <a:rPr lang="en-US" sz="2800" smtClean="0"/>
              <a:t>Jezus leri wi:  Joe nem moe de Santa</a:t>
            </a:r>
          </a:p>
        </p:txBody>
      </p:sp>
    </p:spTree>
  </p:cSld>
  <p:clrMapOvr>
    <a:masterClrMapping/>
  </p:clrMapOvr>
  <p:transition>
    <p:dissolve/>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1D8FD00F-BE58-4FC8-B909-BA3A4DD49908}" type="datetime1">
              <a:rPr lang="en-US"/>
              <a:pPr/>
              <a:t>1/14/2011</a:t>
            </a:fld>
            <a:endParaRPr lang="en-US"/>
          </a:p>
        </p:txBody>
      </p:sp>
      <p:sp>
        <p:nvSpPr>
          <p:cNvPr id="10243" name="Footer Placeholder 4"/>
          <p:cNvSpPr>
            <a:spLocks noGrp="1"/>
          </p:cNvSpPr>
          <p:nvPr>
            <p:ph type="ftr" sz="quarter" idx="11"/>
          </p:nvPr>
        </p:nvSpPr>
        <p:spPr>
          <a:noFill/>
        </p:spPr>
        <p:txBody>
          <a:bodyPr/>
          <a:lstStyle/>
          <a:p>
            <a:r>
              <a:rPr lang="en-US"/>
              <a:t>Da Begi Dati Wini</a:t>
            </a:r>
          </a:p>
        </p:txBody>
      </p:sp>
      <p:sp>
        <p:nvSpPr>
          <p:cNvPr id="10244" name="Slide Number Placeholder 5"/>
          <p:cNvSpPr>
            <a:spLocks noGrp="1"/>
          </p:cNvSpPr>
          <p:nvPr>
            <p:ph type="sldNum" sz="quarter" idx="12"/>
          </p:nvPr>
        </p:nvSpPr>
        <p:spPr>
          <a:noFill/>
        </p:spPr>
        <p:txBody>
          <a:bodyPr/>
          <a:lstStyle/>
          <a:p>
            <a:fld id="{BA0DDF23-12F0-47AF-A10D-40D96FB82953}" type="slidenum">
              <a:rPr lang="en-US"/>
              <a:pPr/>
              <a:t>126</a:t>
            </a:fld>
            <a:endParaRPr lang="en-US"/>
          </a:p>
        </p:txBody>
      </p:sp>
      <p:sp>
        <p:nvSpPr>
          <p:cNvPr id="10245" name="Rectangle 2"/>
          <p:cNvSpPr>
            <a:spLocks noGrp="1" noChangeArrowheads="1"/>
          </p:cNvSpPr>
          <p:nvPr>
            <p:ph type="title"/>
          </p:nvPr>
        </p:nvSpPr>
        <p:spPr/>
        <p:txBody>
          <a:bodyPr/>
          <a:lstStyle/>
          <a:p>
            <a:pPr eaLnBrk="1" hangingPunct="1"/>
            <a:r>
              <a:rPr lang="en-US" smtClean="0"/>
              <a:t>Hebreeen waarskow wi</a:t>
            </a:r>
          </a:p>
        </p:txBody>
      </p:sp>
      <p:sp>
        <p:nvSpPr>
          <p:cNvPr id="10246" name="Rectangle 3"/>
          <p:cNvSpPr>
            <a:spLocks noGrp="1" noChangeArrowheads="1"/>
          </p:cNvSpPr>
          <p:nvPr>
            <p:ph type="body" idx="1"/>
          </p:nvPr>
        </p:nvSpPr>
        <p:spPr>
          <a:xfrm>
            <a:off x="468313" y="2017713"/>
            <a:ext cx="8486775" cy="4114800"/>
          </a:xfrm>
        </p:spPr>
        <p:txBody>
          <a:bodyPr/>
          <a:lstStyle/>
          <a:p>
            <a:pPr eaLnBrk="1" hangingPunct="1">
              <a:lnSpc>
                <a:spcPct val="90000"/>
              </a:lnSpc>
            </a:pPr>
            <a:r>
              <a:rPr lang="en-US" sz="2400" b="1" smtClean="0"/>
              <a:t>Heb. 10:27. Ma nanga frede wi kan loekoe foe da kroetoe nanga da faja hatibron disi sa njan dem feanti.  28. Da soema disi ben veragti da wet foe Mozes ben moesoe dede sondro sari-hati nanga da woortoe foe toe efoe drie getuigi;  29. Dan hoe moro ogri strafoe oen denki de fiti gi da soema disi ben trapoe da Manpikin foe Gado na ondro foetoe, en disi ben loekoe na da broedoe foe da akkorderi disi ben meki hem kom santa leki wan soso sani, en disi ben veragti da Jeje foe gnade?</a:t>
            </a:r>
          </a:p>
        </p:txBody>
      </p:sp>
    </p:spTree>
  </p:cSld>
  <p:clrMapOvr>
    <a:masterClrMapping/>
  </p:clrMapOvr>
  <p:transition>
    <p:dissolve/>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CE5BF110-336A-4706-B43A-F1EA8D470DA8}" type="datetime1">
              <a:rPr lang="en-US"/>
              <a:pPr/>
              <a:t>1/14/2011</a:t>
            </a:fld>
            <a:endParaRPr lang="en-US"/>
          </a:p>
        </p:txBody>
      </p:sp>
      <p:sp>
        <p:nvSpPr>
          <p:cNvPr id="11267" name="Footer Placeholder 4"/>
          <p:cNvSpPr>
            <a:spLocks noGrp="1"/>
          </p:cNvSpPr>
          <p:nvPr>
            <p:ph type="ftr" sz="quarter" idx="11"/>
          </p:nvPr>
        </p:nvSpPr>
        <p:spPr>
          <a:noFill/>
        </p:spPr>
        <p:txBody>
          <a:bodyPr/>
          <a:lstStyle/>
          <a:p>
            <a:r>
              <a:rPr lang="en-US"/>
              <a:t>Da Begi Dati Wini</a:t>
            </a:r>
          </a:p>
        </p:txBody>
      </p:sp>
      <p:sp>
        <p:nvSpPr>
          <p:cNvPr id="11268" name="Slide Number Placeholder 5"/>
          <p:cNvSpPr>
            <a:spLocks noGrp="1"/>
          </p:cNvSpPr>
          <p:nvPr>
            <p:ph type="sldNum" sz="quarter" idx="12"/>
          </p:nvPr>
        </p:nvSpPr>
        <p:spPr>
          <a:noFill/>
        </p:spPr>
        <p:txBody>
          <a:bodyPr/>
          <a:lstStyle/>
          <a:p>
            <a:fld id="{AAB4472F-4B0F-432A-9F7E-648D61A00392}" type="slidenum">
              <a:rPr lang="en-US"/>
              <a:pPr/>
              <a:t>127</a:t>
            </a:fld>
            <a:endParaRPr lang="en-US"/>
          </a:p>
        </p:txBody>
      </p:sp>
      <p:sp>
        <p:nvSpPr>
          <p:cNvPr id="11269" name="Rectangle 2"/>
          <p:cNvSpPr>
            <a:spLocks noGrp="1" noChangeArrowheads="1"/>
          </p:cNvSpPr>
          <p:nvPr>
            <p:ph type="title"/>
          </p:nvPr>
        </p:nvSpPr>
        <p:spPr/>
        <p:txBody>
          <a:bodyPr/>
          <a:lstStyle/>
          <a:p>
            <a:pPr eaLnBrk="1" hangingPunct="1"/>
            <a:r>
              <a:rPr lang="en-US" smtClean="0"/>
              <a:t>Hebreeen waarskow wi</a:t>
            </a:r>
          </a:p>
        </p:txBody>
      </p:sp>
      <p:sp>
        <p:nvSpPr>
          <p:cNvPr id="11270" name="Rectangle 3"/>
          <p:cNvSpPr>
            <a:spLocks noGrp="1" noChangeArrowheads="1"/>
          </p:cNvSpPr>
          <p:nvPr>
            <p:ph type="body" idx="1"/>
          </p:nvPr>
        </p:nvSpPr>
        <p:spPr/>
        <p:txBody>
          <a:bodyPr/>
          <a:lstStyle/>
          <a:p>
            <a:pPr eaLnBrk="1" hangingPunct="1"/>
            <a:r>
              <a:rPr lang="en-US" b="1" smtClean="0"/>
              <a:t>Heb. 10:30. Bikasi wi sabi Hem disi ben taki kaba taki: Revensi de foe Mi; Mi sa pai baka: so Masra de taki. En ete wan leisi </a:t>
            </a:r>
            <a:r>
              <a:rPr lang="en-US" b="1" i="1" smtClean="0"/>
              <a:t>A taki: </a:t>
            </a:r>
            <a:r>
              <a:rPr lang="en-US" b="1" smtClean="0"/>
              <a:t>Masra sa kroetoe Hem pipel.  31. A de wan skreki sani foe fadon na ini da anoe foe da libilibi Gado.</a:t>
            </a:r>
          </a:p>
        </p:txBody>
      </p:sp>
    </p:spTree>
  </p:cSld>
  <p:clrMapOvr>
    <a:masterClrMapping/>
  </p:clrMapOvr>
  <p:transition>
    <p:dissolve/>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fld id="{E412FB97-F2FE-4D83-9715-5A3392B630DD}" type="datetime1">
              <a:rPr lang="en-US"/>
              <a:pPr/>
              <a:t>1/14/2011</a:t>
            </a:fld>
            <a:endParaRPr lang="en-US"/>
          </a:p>
        </p:txBody>
      </p:sp>
      <p:sp>
        <p:nvSpPr>
          <p:cNvPr id="12291" name="Footer Placeholder 4"/>
          <p:cNvSpPr>
            <a:spLocks noGrp="1"/>
          </p:cNvSpPr>
          <p:nvPr>
            <p:ph type="ftr" sz="quarter" idx="11"/>
          </p:nvPr>
        </p:nvSpPr>
        <p:spPr>
          <a:noFill/>
        </p:spPr>
        <p:txBody>
          <a:bodyPr/>
          <a:lstStyle/>
          <a:p>
            <a:r>
              <a:rPr lang="en-US"/>
              <a:t>Da Begi Dati Wini</a:t>
            </a:r>
          </a:p>
        </p:txBody>
      </p:sp>
      <p:sp>
        <p:nvSpPr>
          <p:cNvPr id="12292" name="Slide Number Placeholder 5"/>
          <p:cNvSpPr>
            <a:spLocks noGrp="1"/>
          </p:cNvSpPr>
          <p:nvPr>
            <p:ph type="sldNum" sz="quarter" idx="12"/>
          </p:nvPr>
        </p:nvSpPr>
        <p:spPr>
          <a:noFill/>
        </p:spPr>
        <p:txBody>
          <a:bodyPr/>
          <a:lstStyle/>
          <a:p>
            <a:fld id="{408C17AB-7DDC-411F-A6D8-88DB6102A2D8}" type="slidenum">
              <a:rPr lang="en-US"/>
              <a:pPr/>
              <a:t>128</a:t>
            </a:fld>
            <a:endParaRPr lang="en-US"/>
          </a:p>
        </p:txBody>
      </p:sp>
      <p:sp>
        <p:nvSpPr>
          <p:cNvPr id="12293" name="Rectangle 2"/>
          <p:cNvSpPr>
            <a:spLocks noGrp="1" noChangeArrowheads="1"/>
          </p:cNvSpPr>
          <p:nvPr>
            <p:ph type="title"/>
          </p:nvPr>
        </p:nvSpPr>
        <p:spPr/>
        <p:txBody>
          <a:bodyPr/>
          <a:lstStyle/>
          <a:p>
            <a:pPr eaLnBrk="1" hangingPunct="1"/>
            <a:r>
              <a:rPr lang="en-US" smtClean="0"/>
              <a:t>Bekenti wi sondoe</a:t>
            </a:r>
          </a:p>
        </p:txBody>
      </p:sp>
      <p:sp>
        <p:nvSpPr>
          <p:cNvPr id="12294" name="Rectangle 3"/>
          <p:cNvSpPr>
            <a:spLocks noGrp="1" noChangeArrowheads="1"/>
          </p:cNvSpPr>
          <p:nvPr>
            <p:ph type="body" idx="1"/>
          </p:nvPr>
        </p:nvSpPr>
        <p:spPr>
          <a:xfrm>
            <a:off x="395288" y="2017713"/>
            <a:ext cx="8559800" cy="4114800"/>
          </a:xfrm>
        </p:spPr>
        <p:txBody>
          <a:bodyPr/>
          <a:lstStyle/>
          <a:p>
            <a:pPr eaLnBrk="1" hangingPunct="1">
              <a:lnSpc>
                <a:spcPct val="80000"/>
              </a:lnSpc>
            </a:pPr>
            <a:r>
              <a:rPr lang="en-US" sz="2800" dirty="0" smtClean="0"/>
              <a:t>Wi </a:t>
            </a:r>
            <a:r>
              <a:rPr lang="en-US" sz="2800" dirty="0" err="1" smtClean="0"/>
              <a:t>bribiwan</a:t>
            </a:r>
            <a:r>
              <a:rPr lang="en-US" sz="2800" dirty="0" smtClean="0"/>
              <a:t> </a:t>
            </a:r>
            <a:r>
              <a:rPr lang="en-US" sz="2800" dirty="0" err="1" smtClean="0"/>
              <a:t>moesoe</a:t>
            </a:r>
            <a:r>
              <a:rPr lang="en-US" sz="2800" dirty="0" smtClean="0"/>
              <a:t> </a:t>
            </a:r>
            <a:r>
              <a:rPr lang="en-US" sz="2800" dirty="0" err="1" smtClean="0"/>
              <a:t>bekenti</a:t>
            </a:r>
            <a:r>
              <a:rPr lang="en-US" sz="2800" dirty="0" smtClean="0"/>
              <a:t> </a:t>
            </a:r>
            <a:r>
              <a:rPr lang="en-US" sz="2800" dirty="0" err="1" smtClean="0"/>
              <a:t>wi</a:t>
            </a:r>
            <a:r>
              <a:rPr lang="en-US" sz="2800" dirty="0" smtClean="0"/>
              <a:t> </a:t>
            </a:r>
            <a:r>
              <a:rPr lang="en-US" sz="2800" dirty="0" err="1" smtClean="0"/>
              <a:t>sondoe</a:t>
            </a:r>
            <a:r>
              <a:rPr lang="en-US" sz="2800" dirty="0" smtClean="0"/>
              <a:t>.  Dem </a:t>
            </a:r>
            <a:r>
              <a:rPr lang="en-US" sz="2800" dirty="0" err="1" smtClean="0"/>
              <a:t>moro</a:t>
            </a:r>
            <a:r>
              <a:rPr lang="en-US" sz="2800" dirty="0" smtClean="0"/>
              <a:t> </a:t>
            </a:r>
            <a:r>
              <a:rPr lang="en-US" sz="2800" dirty="0" err="1" smtClean="0"/>
              <a:t>santa</a:t>
            </a:r>
            <a:r>
              <a:rPr lang="en-US" sz="2800" dirty="0" smtClean="0"/>
              <a:t> man ben </a:t>
            </a:r>
            <a:r>
              <a:rPr lang="en-US" sz="2800" dirty="0" err="1" smtClean="0"/>
              <a:t>si</a:t>
            </a:r>
            <a:r>
              <a:rPr lang="en-US" sz="2800" dirty="0" smtClean="0"/>
              <a:t> </a:t>
            </a:r>
            <a:r>
              <a:rPr lang="en-US" sz="2800" dirty="0" err="1" smtClean="0"/>
              <a:t>dem</a:t>
            </a:r>
            <a:r>
              <a:rPr lang="en-US" sz="2800" dirty="0" smtClean="0"/>
              <a:t> </a:t>
            </a:r>
            <a:r>
              <a:rPr lang="en-US" sz="2800" dirty="0" err="1" smtClean="0"/>
              <a:t>egi</a:t>
            </a:r>
            <a:r>
              <a:rPr lang="en-US" sz="2800" dirty="0" smtClean="0"/>
              <a:t> </a:t>
            </a:r>
            <a:r>
              <a:rPr lang="en-US" sz="2800" dirty="0" err="1" smtClean="0"/>
              <a:t>sondoe</a:t>
            </a:r>
            <a:r>
              <a:rPr lang="en-US" sz="2800" dirty="0" smtClean="0"/>
              <a:t> </a:t>
            </a:r>
            <a:r>
              <a:rPr lang="en-US" sz="2800" dirty="0" err="1" smtClean="0"/>
              <a:t>moro</a:t>
            </a:r>
            <a:r>
              <a:rPr lang="en-US" sz="2800" dirty="0" smtClean="0"/>
              <a:t> </a:t>
            </a:r>
            <a:r>
              <a:rPr lang="en-US" sz="2800" dirty="0" err="1" smtClean="0"/>
              <a:t>krin</a:t>
            </a:r>
            <a:r>
              <a:rPr lang="en-US" sz="2800" dirty="0" smtClean="0"/>
              <a:t> </a:t>
            </a:r>
            <a:r>
              <a:rPr lang="en-US" sz="2800" dirty="0" err="1" smtClean="0"/>
              <a:t>leki</a:t>
            </a:r>
            <a:r>
              <a:rPr lang="en-US" sz="2800" dirty="0" smtClean="0"/>
              <a:t> </a:t>
            </a:r>
            <a:r>
              <a:rPr lang="en-US" sz="2800" dirty="0" err="1" smtClean="0"/>
              <a:t>trawan</a:t>
            </a:r>
            <a:endParaRPr lang="en-US" sz="2800" dirty="0" smtClean="0"/>
          </a:p>
          <a:p>
            <a:pPr eaLnBrk="1" hangingPunct="1">
              <a:lnSpc>
                <a:spcPct val="80000"/>
              </a:lnSpc>
            </a:pPr>
            <a:r>
              <a:rPr lang="en-US" sz="2800" dirty="0" err="1" smtClean="0"/>
              <a:t>Gado</a:t>
            </a:r>
            <a:r>
              <a:rPr lang="en-US" sz="2800" dirty="0" smtClean="0"/>
              <a:t> ben </a:t>
            </a:r>
            <a:r>
              <a:rPr lang="en-US" sz="2800" dirty="0" err="1" smtClean="0"/>
              <a:t>piki</a:t>
            </a:r>
            <a:r>
              <a:rPr lang="en-US" sz="2800" dirty="0" smtClean="0"/>
              <a:t> Daniel di a ben </a:t>
            </a:r>
            <a:r>
              <a:rPr lang="en-US" sz="2800" dirty="0" err="1" smtClean="0"/>
              <a:t>bekenti</a:t>
            </a:r>
            <a:r>
              <a:rPr lang="en-US" sz="2800" dirty="0" smtClean="0"/>
              <a:t> </a:t>
            </a:r>
            <a:r>
              <a:rPr lang="en-US" sz="2800" dirty="0" err="1" smtClean="0"/>
              <a:t>na</a:t>
            </a:r>
            <a:r>
              <a:rPr lang="en-US" sz="2800" dirty="0" smtClean="0"/>
              <a:t> </a:t>
            </a:r>
            <a:r>
              <a:rPr lang="en-US" sz="2800" dirty="0" err="1" smtClean="0"/>
              <a:t>ini</a:t>
            </a:r>
            <a:r>
              <a:rPr lang="en-US" sz="2800" dirty="0" smtClean="0"/>
              <a:t> Daniel 9</a:t>
            </a:r>
          </a:p>
          <a:p>
            <a:pPr eaLnBrk="1" hangingPunct="1">
              <a:lnSpc>
                <a:spcPct val="80000"/>
              </a:lnSpc>
            </a:pPr>
            <a:r>
              <a:rPr lang="en-US" sz="2800" dirty="0" err="1" smtClean="0"/>
              <a:t>Gado</a:t>
            </a:r>
            <a:r>
              <a:rPr lang="en-US" sz="2800" dirty="0" smtClean="0"/>
              <a:t> ben </a:t>
            </a:r>
            <a:r>
              <a:rPr lang="en-US" sz="2800" dirty="0" err="1" smtClean="0"/>
              <a:t>piki</a:t>
            </a:r>
            <a:r>
              <a:rPr lang="en-US" sz="2800" dirty="0" smtClean="0"/>
              <a:t> Job di a ben </a:t>
            </a:r>
            <a:r>
              <a:rPr lang="en-US" sz="2800" dirty="0" err="1" smtClean="0"/>
              <a:t>bekenti</a:t>
            </a:r>
            <a:r>
              <a:rPr lang="en-US" sz="2800" dirty="0" smtClean="0"/>
              <a:t> </a:t>
            </a:r>
            <a:r>
              <a:rPr lang="en-US" sz="2800" dirty="0" err="1" smtClean="0"/>
              <a:t>na</a:t>
            </a:r>
            <a:r>
              <a:rPr lang="en-US" sz="2800" dirty="0" smtClean="0"/>
              <a:t> </a:t>
            </a:r>
            <a:r>
              <a:rPr lang="en-US" sz="2800" dirty="0" err="1" smtClean="0"/>
              <a:t>ini</a:t>
            </a:r>
            <a:r>
              <a:rPr lang="en-US" sz="2800" dirty="0" smtClean="0"/>
              <a:t> Job 42</a:t>
            </a:r>
          </a:p>
          <a:p>
            <a:pPr eaLnBrk="1" hangingPunct="1">
              <a:lnSpc>
                <a:spcPct val="80000"/>
              </a:lnSpc>
            </a:pPr>
            <a:r>
              <a:rPr lang="en-US" sz="2800" dirty="0" err="1" smtClean="0"/>
              <a:t>Gado</a:t>
            </a:r>
            <a:r>
              <a:rPr lang="en-US" sz="2800" dirty="0" smtClean="0"/>
              <a:t> ben </a:t>
            </a:r>
            <a:r>
              <a:rPr lang="en-US" sz="2800" dirty="0" err="1" smtClean="0"/>
              <a:t>kari</a:t>
            </a:r>
            <a:r>
              <a:rPr lang="en-US" sz="2800" dirty="0" smtClean="0"/>
              <a:t> </a:t>
            </a:r>
            <a:r>
              <a:rPr lang="en-US" sz="2800" dirty="0" err="1" smtClean="0"/>
              <a:t>Jesaja</a:t>
            </a:r>
            <a:r>
              <a:rPr lang="en-US" sz="2800" dirty="0" smtClean="0"/>
              <a:t> </a:t>
            </a:r>
            <a:r>
              <a:rPr lang="en-US" sz="2800" dirty="0" err="1" smtClean="0"/>
              <a:t>na</a:t>
            </a:r>
            <a:r>
              <a:rPr lang="en-US" sz="2800" dirty="0" smtClean="0"/>
              <a:t> </a:t>
            </a:r>
            <a:r>
              <a:rPr lang="en-US" sz="2800" dirty="0" err="1" smtClean="0"/>
              <a:t>ini</a:t>
            </a:r>
            <a:r>
              <a:rPr lang="en-US" sz="2800" dirty="0" smtClean="0"/>
              <a:t> </a:t>
            </a:r>
            <a:r>
              <a:rPr lang="en-US" sz="2800" dirty="0" err="1" smtClean="0"/>
              <a:t>Jesaja</a:t>
            </a:r>
            <a:r>
              <a:rPr lang="en-US" sz="2800" dirty="0" smtClean="0"/>
              <a:t> 6 di a ben </a:t>
            </a:r>
            <a:r>
              <a:rPr lang="en-US" sz="2800" dirty="0" err="1" smtClean="0"/>
              <a:t>si</a:t>
            </a:r>
            <a:r>
              <a:rPr lang="en-US" sz="2800" dirty="0" smtClean="0"/>
              <a:t> </a:t>
            </a:r>
            <a:r>
              <a:rPr lang="en-US" sz="2800" dirty="0" err="1" smtClean="0"/>
              <a:t>hemsrefi</a:t>
            </a:r>
            <a:r>
              <a:rPr lang="en-US" sz="2800" dirty="0" smtClean="0"/>
              <a:t> </a:t>
            </a:r>
            <a:r>
              <a:rPr lang="en-US" sz="2800" dirty="0" err="1" smtClean="0"/>
              <a:t>leki</a:t>
            </a:r>
            <a:r>
              <a:rPr lang="en-US" sz="2800" dirty="0" smtClean="0"/>
              <a:t> wan </a:t>
            </a:r>
            <a:r>
              <a:rPr lang="en-US" sz="2800" dirty="0" err="1" smtClean="0"/>
              <a:t>sondari</a:t>
            </a:r>
            <a:endParaRPr lang="en-US" sz="2800" dirty="0" smtClean="0"/>
          </a:p>
          <a:p>
            <a:pPr eaLnBrk="1" hangingPunct="1">
              <a:lnSpc>
                <a:spcPct val="80000"/>
              </a:lnSpc>
            </a:pPr>
            <a:r>
              <a:rPr lang="en-US" sz="2800" dirty="0" smtClean="0"/>
              <a:t>David ben </a:t>
            </a:r>
            <a:r>
              <a:rPr lang="en-US" sz="2800" dirty="0" err="1" smtClean="0"/>
              <a:t>kisi</a:t>
            </a:r>
            <a:r>
              <a:rPr lang="en-US" sz="2800" dirty="0" smtClean="0"/>
              <a:t> pardon di a ben </a:t>
            </a:r>
            <a:r>
              <a:rPr lang="en-US" sz="2800" dirty="0" err="1" smtClean="0"/>
              <a:t>taki</a:t>
            </a:r>
            <a:r>
              <a:rPr lang="en-US" sz="2800" dirty="0" smtClean="0"/>
              <a:t> “mi ben doe  </a:t>
            </a:r>
            <a:r>
              <a:rPr lang="en-US" sz="2800" dirty="0" err="1" smtClean="0"/>
              <a:t>sondoe</a:t>
            </a:r>
            <a:r>
              <a:rPr lang="en-US" sz="2800" dirty="0" smtClean="0"/>
              <a:t>”</a:t>
            </a:r>
          </a:p>
        </p:txBody>
      </p:sp>
    </p:spTree>
  </p:cSld>
  <p:clrMapOvr>
    <a:masterClrMapping/>
  </p:clrMapOvr>
  <p:transition>
    <p:dissolve/>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p>
            <a:fld id="{4C973D6C-1585-4A6F-966A-D25A6BA68147}" type="datetime1">
              <a:rPr lang="en-US"/>
              <a:pPr/>
              <a:t>1/14/2011</a:t>
            </a:fld>
            <a:endParaRPr lang="en-US"/>
          </a:p>
        </p:txBody>
      </p:sp>
      <p:sp>
        <p:nvSpPr>
          <p:cNvPr id="13315" name="Footer Placeholder 4"/>
          <p:cNvSpPr>
            <a:spLocks noGrp="1"/>
          </p:cNvSpPr>
          <p:nvPr>
            <p:ph type="ftr" sz="quarter" idx="11"/>
          </p:nvPr>
        </p:nvSpPr>
        <p:spPr>
          <a:noFill/>
        </p:spPr>
        <p:txBody>
          <a:bodyPr/>
          <a:lstStyle/>
          <a:p>
            <a:r>
              <a:rPr lang="en-US"/>
              <a:t>Da Begi Dati Wini</a:t>
            </a:r>
          </a:p>
        </p:txBody>
      </p:sp>
      <p:sp>
        <p:nvSpPr>
          <p:cNvPr id="13316" name="Slide Number Placeholder 5"/>
          <p:cNvSpPr>
            <a:spLocks noGrp="1"/>
          </p:cNvSpPr>
          <p:nvPr>
            <p:ph type="sldNum" sz="quarter" idx="12"/>
          </p:nvPr>
        </p:nvSpPr>
        <p:spPr>
          <a:noFill/>
        </p:spPr>
        <p:txBody>
          <a:bodyPr/>
          <a:lstStyle/>
          <a:p>
            <a:fld id="{41C813EA-CF10-4DC3-9142-1C64A24DC2E1}" type="slidenum">
              <a:rPr lang="en-US"/>
              <a:pPr/>
              <a:t>129</a:t>
            </a:fld>
            <a:endParaRPr lang="en-US"/>
          </a:p>
        </p:txBody>
      </p:sp>
      <p:sp>
        <p:nvSpPr>
          <p:cNvPr id="13317" name="Rectangle 2"/>
          <p:cNvSpPr>
            <a:spLocks noGrp="1" noChangeArrowheads="1"/>
          </p:cNvSpPr>
          <p:nvPr>
            <p:ph type="title"/>
          </p:nvPr>
        </p:nvSpPr>
        <p:spPr/>
        <p:txBody>
          <a:bodyPr/>
          <a:lstStyle/>
          <a:p>
            <a:pPr eaLnBrk="1" hangingPunct="1"/>
            <a:r>
              <a:rPr lang="en-US" smtClean="0"/>
              <a:t>Te wi bekenti, a gi Gado glori</a:t>
            </a:r>
          </a:p>
        </p:txBody>
      </p:sp>
      <p:sp>
        <p:nvSpPr>
          <p:cNvPr id="13318" name="Rectangle 3"/>
          <p:cNvSpPr>
            <a:spLocks noGrp="1" noChangeArrowheads="1"/>
          </p:cNvSpPr>
          <p:nvPr>
            <p:ph type="body" idx="1"/>
          </p:nvPr>
        </p:nvSpPr>
        <p:spPr/>
        <p:txBody>
          <a:bodyPr/>
          <a:lstStyle/>
          <a:p>
            <a:pPr eaLnBrk="1" hangingPunct="1"/>
            <a:r>
              <a:rPr lang="en-US" smtClean="0"/>
              <a:t>A sabi alasani – so A sabi wi sondoe kaba</a:t>
            </a:r>
          </a:p>
          <a:p>
            <a:pPr eaLnBrk="1" hangingPunct="1"/>
            <a:r>
              <a:rPr lang="en-US" smtClean="0"/>
              <a:t>A gi glori na Hem krakti</a:t>
            </a:r>
          </a:p>
          <a:p>
            <a:pPr eaLnBrk="1" hangingPunct="1"/>
            <a:r>
              <a:rPr lang="en-US" smtClean="0"/>
              <a:t>A opo Hem sari-hati</a:t>
            </a:r>
          </a:p>
          <a:p>
            <a:pPr eaLnBrk="1" hangingPunct="1"/>
            <a:r>
              <a:rPr lang="en-US" smtClean="0"/>
              <a:t>A sori saka-fasi</a:t>
            </a:r>
          </a:p>
          <a:p>
            <a:pPr eaLnBrk="1" hangingPunct="1"/>
            <a:r>
              <a:rPr lang="en-US" smtClean="0"/>
              <a:t>Farao ben aksi foe dem todo foe gowe, ma no wan aksi foe pardon ben de</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B3ACE1-AFC6-4527-8800-09772B79D55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D4E27A3-42AE-4B1F-9FB5-A93BF85280DD}" type="slidenum">
              <a:rPr lang="en-US"/>
              <a:pPr/>
              <a:t>13</a:t>
            </a:fld>
            <a:endParaRPr lang="en-US"/>
          </a:p>
        </p:txBody>
      </p:sp>
      <p:sp>
        <p:nvSpPr>
          <p:cNvPr id="675842" name="Rectangle 2"/>
          <p:cNvSpPr>
            <a:spLocks noGrp="1" noChangeArrowheads="1"/>
          </p:cNvSpPr>
          <p:nvPr>
            <p:ph type="title"/>
          </p:nvPr>
        </p:nvSpPr>
        <p:spPr/>
        <p:txBody>
          <a:bodyPr/>
          <a:lstStyle/>
          <a:p>
            <a:r>
              <a:rPr lang="en-US"/>
              <a:t>San na begi?</a:t>
            </a:r>
          </a:p>
        </p:txBody>
      </p:sp>
      <p:sp>
        <p:nvSpPr>
          <p:cNvPr id="675843" name="Rectangle 3"/>
          <p:cNvSpPr>
            <a:spLocks noGrp="1" noChangeArrowheads="1"/>
          </p:cNvSpPr>
          <p:nvPr>
            <p:ph type="body" idx="1"/>
          </p:nvPr>
        </p:nvSpPr>
        <p:spPr>
          <a:xfrm>
            <a:off x="539750" y="2017713"/>
            <a:ext cx="8415338" cy="4114800"/>
          </a:xfrm>
        </p:spPr>
        <p:txBody>
          <a:bodyPr/>
          <a:lstStyle/>
          <a:p>
            <a:pPr>
              <a:lnSpc>
                <a:spcPct val="90000"/>
              </a:lnSpc>
            </a:pPr>
            <a:r>
              <a:rPr lang="en-US" b="1"/>
              <a:t>Heb. 4:15. Bikasi wi no abi wan hogepriester disi no kan firi wi swaki-fasi, ma A ben kisi tesi na ala fasi so leki wi kisi tesi, ma tokoe noiti A ben doe sondoe.  16. Foe dat'ede meki wi kom nanga dek'ati na da kownoe-stoeroe foe gnade, so dati wi kan kisi sari-hati, en wi kan feni gnade foe jepi wi na ini da tem foe nowtoe.</a:t>
            </a:r>
          </a:p>
        </p:txBody>
      </p:sp>
    </p:spTree>
  </p:cSld>
  <p:clrMapOvr>
    <a:masterClrMapping/>
  </p:clrMapOvr>
  <p:transition>
    <p:dissolve/>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p>
            <a:fld id="{D7760D08-1827-42A5-93DB-1B1E4555F5D3}" type="datetime1">
              <a:rPr lang="en-US"/>
              <a:pPr/>
              <a:t>1/14/2011</a:t>
            </a:fld>
            <a:endParaRPr lang="en-US"/>
          </a:p>
        </p:txBody>
      </p:sp>
      <p:sp>
        <p:nvSpPr>
          <p:cNvPr id="14339" name="Footer Placeholder 4"/>
          <p:cNvSpPr>
            <a:spLocks noGrp="1"/>
          </p:cNvSpPr>
          <p:nvPr>
            <p:ph type="ftr" sz="quarter" idx="11"/>
          </p:nvPr>
        </p:nvSpPr>
        <p:spPr>
          <a:noFill/>
        </p:spPr>
        <p:txBody>
          <a:bodyPr/>
          <a:lstStyle/>
          <a:p>
            <a:r>
              <a:rPr lang="en-US"/>
              <a:t>Da Begi Dati Wini</a:t>
            </a:r>
          </a:p>
        </p:txBody>
      </p:sp>
      <p:sp>
        <p:nvSpPr>
          <p:cNvPr id="14340" name="Slide Number Placeholder 5"/>
          <p:cNvSpPr>
            <a:spLocks noGrp="1"/>
          </p:cNvSpPr>
          <p:nvPr>
            <p:ph type="sldNum" sz="quarter" idx="12"/>
          </p:nvPr>
        </p:nvSpPr>
        <p:spPr>
          <a:noFill/>
        </p:spPr>
        <p:txBody>
          <a:bodyPr/>
          <a:lstStyle/>
          <a:p>
            <a:fld id="{24571B9C-9D25-4F82-9002-3876A25D7165}" type="slidenum">
              <a:rPr lang="en-US"/>
              <a:pPr/>
              <a:t>130</a:t>
            </a:fld>
            <a:endParaRPr lang="en-US"/>
          </a:p>
        </p:txBody>
      </p:sp>
      <p:sp>
        <p:nvSpPr>
          <p:cNvPr id="14341" name="Rectangle 2"/>
          <p:cNvSpPr>
            <a:spLocks noGrp="1" noChangeArrowheads="1"/>
          </p:cNvSpPr>
          <p:nvPr>
            <p:ph type="title"/>
          </p:nvPr>
        </p:nvSpPr>
        <p:spPr/>
        <p:txBody>
          <a:bodyPr/>
          <a:lstStyle/>
          <a:p>
            <a:pPr eaLnBrk="1" hangingPunct="1"/>
            <a:r>
              <a:rPr lang="en-US" smtClean="0"/>
              <a:t>Sondoe tapoe Gado</a:t>
            </a:r>
          </a:p>
        </p:txBody>
      </p:sp>
      <p:sp>
        <p:nvSpPr>
          <p:cNvPr id="14342" name="Rectangle 3"/>
          <p:cNvSpPr>
            <a:spLocks noGrp="1" noChangeArrowheads="1"/>
          </p:cNvSpPr>
          <p:nvPr>
            <p:ph type="body" idx="1"/>
          </p:nvPr>
        </p:nvSpPr>
        <p:spPr/>
        <p:txBody>
          <a:bodyPr/>
          <a:lstStyle/>
          <a:p>
            <a:pPr eaLnBrk="1" hangingPunct="1">
              <a:lnSpc>
                <a:spcPct val="90000"/>
              </a:lnSpc>
            </a:pPr>
            <a:r>
              <a:rPr lang="en-US" smtClean="0"/>
              <a:t>Jes. 59:1-2  Gado no jere wi begi bikasi foe sondoe na ini wi libi disi tapoe Hem</a:t>
            </a:r>
          </a:p>
          <a:p>
            <a:pPr eaLnBrk="1" hangingPunct="1">
              <a:lnSpc>
                <a:spcPct val="90000"/>
              </a:lnSpc>
            </a:pPr>
            <a:r>
              <a:rPr lang="en-US" b="1" smtClean="0"/>
              <a:t>Spreuken 28:9</a:t>
            </a:r>
            <a:r>
              <a:rPr lang="en-US" smtClean="0"/>
              <a:t> </a:t>
            </a:r>
            <a:r>
              <a:rPr lang="en-US" b="1" smtClean="0"/>
              <a:t>Da soema disi drai hem jesi foe a no jere da wet, hem begi srefi sa de wan fisti sani.</a:t>
            </a:r>
          </a:p>
          <a:p>
            <a:pPr eaLnBrk="1" hangingPunct="1">
              <a:lnSpc>
                <a:spcPct val="90000"/>
              </a:lnSpc>
            </a:pPr>
            <a:r>
              <a:rPr lang="en-US" b="1" smtClean="0"/>
              <a:t>Sondoe disi no bekenti de sondoe disi no kisi pardon – en a tjari wan floekoe nanga hem</a:t>
            </a:r>
          </a:p>
        </p:txBody>
      </p:sp>
    </p:spTree>
  </p:cSld>
  <p:clrMapOvr>
    <a:masterClrMapping/>
  </p:clrMapOvr>
  <p:transition>
    <p:dissolve/>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fld id="{EF01AFAF-5EE3-4644-A322-FCC1BD89D6A2}" type="datetime1">
              <a:rPr lang="en-US"/>
              <a:pPr/>
              <a:t>1/14/2011</a:t>
            </a:fld>
            <a:endParaRPr lang="en-US"/>
          </a:p>
        </p:txBody>
      </p:sp>
      <p:sp>
        <p:nvSpPr>
          <p:cNvPr id="15363" name="Footer Placeholder 4"/>
          <p:cNvSpPr>
            <a:spLocks noGrp="1"/>
          </p:cNvSpPr>
          <p:nvPr>
            <p:ph type="ftr" sz="quarter" idx="11"/>
          </p:nvPr>
        </p:nvSpPr>
        <p:spPr>
          <a:noFill/>
        </p:spPr>
        <p:txBody>
          <a:bodyPr/>
          <a:lstStyle/>
          <a:p>
            <a:r>
              <a:rPr lang="en-US"/>
              <a:t>Da Begi Dati Wini</a:t>
            </a:r>
          </a:p>
        </p:txBody>
      </p:sp>
      <p:sp>
        <p:nvSpPr>
          <p:cNvPr id="15364" name="Slide Number Placeholder 5"/>
          <p:cNvSpPr>
            <a:spLocks noGrp="1"/>
          </p:cNvSpPr>
          <p:nvPr>
            <p:ph type="sldNum" sz="quarter" idx="12"/>
          </p:nvPr>
        </p:nvSpPr>
        <p:spPr>
          <a:noFill/>
        </p:spPr>
        <p:txBody>
          <a:bodyPr/>
          <a:lstStyle/>
          <a:p>
            <a:fld id="{5778A5A9-C6C9-4373-8A6A-D64CD32CE79D}" type="slidenum">
              <a:rPr lang="en-US"/>
              <a:pPr/>
              <a:t>131</a:t>
            </a:fld>
            <a:endParaRPr lang="en-US"/>
          </a:p>
        </p:txBody>
      </p:sp>
      <p:sp>
        <p:nvSpPr>
          <p:cNvPr id="15365" name="Rectangle 2"/>
          <p:cNvSpPr>
            <a:spLocks noGrp="1" noChangeArrowheads="1"/>
          </p:cNvSpPr>
          <p:nvPr>
            <p:ph type="title"/>
          </p:nvPr>
        </p:nvSpPr>
        <p:spPr/>
        <p:txBody>
          <a:bodyPr/>
          <a:lstStyle/>
          <a:p>
            <a:pPr eaLnBrk="1" hangingPunct="1"/>
            <a:r>
              <a:rPr lang="en-US" smtClean="0"/>
              <a:t>San wi moesoe doe</a:t>
            </a:r>
          </a:p>
        </p:txBody>
      </p:sp>
      <p:sp>
        <p:nvSpPr>
          <p:cNvPr id="15366" name="Rectangle 3"/>
          <p:cNvSpPr>
            <a:spLocks noGrp="1" noChangeArrowheads="1"/>
          </p:cNvSpPr>
          <p:nvPr>
            <p:ph type="body" idx="1"/>
          </p:nvPr>
        </p:nvSpPr>
        <p:spPr/>
        <p:txBody>
          <a:bodyPr/>
          <a:lstStyle/>
          <a:p>
            <a:pPr eaLnBrk="1" hangingPunct="1"/>
            <a:r>
              <a:rPr lang="en-US" sz="2800" b="1" smtClean="0"/>
              <a:t>Ps. 139:23. Ondrosoekoe mi, O Gado, en sabi mi hati; tesi mi, en sabi mi prakseri;  24. En si efoe iniwan takroe pasi de na mi ini, en tiri mi na ini da pasi foe teego.</a:t>
            </a:r>
          </a:p>
          <a:p>
            <a:pPr eaLnBrk="1" hangingPunct="1"/>
            <a:r>
              <a:rPr lang="en-US" sz="2800" b="1" smtClean="0"/>
              <a:t>Aksi Gado srefi foe ondrosoekoe wi hati nanga wi prakseri</a:t>
            </a:r>
          </a:p>
          <a:p>
            <a:pPr eaLnBrk="1" hangingPunct="1"/>
            <a:r>
              <a:rPr lang="en-US" sz="2800" b="1" smtClean="0"/>
              <a:t>Bekenti poti joesrefi na fesi leki sondoe</a:t>
            </a:r>
          </a:p>
        </p:txBody>
      </p:sp>
    </p:spTree>
  </p:cSld>
  <p:clrMapOvr>
    <a:masterClrMapping/>
  </p:clrMapOvr>
  <p:transition>
    <p:dissolve/>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fld id="{20E61EE2-36C1-4D45-8855-E412A4FE04EC}" type="datetime1">
              <a:rPr lang="en-US"/>
              <a:pPr/>
              <a:t>1/14/2011</a:t>
            </a:fld>
            <a:endParaRPr lang="en-US"/>
          </a:p>
        </p:txBody>
      </p:sp>
      <p:sp>
        <p:nvSpPr>
          <p:cNvPr id="16387" name="Footer Placeholder 4"/>
          <p:cNvSpPr>
            <a:spLocks noGrp="1"/>
          </p:cNvSpPr>
          <p:nvPr>
            <p:ph type="ftr" sz="quarter" idx="11"/>
          </p:nvPr>
        </p:nvSpPr>
        <p:spPr>
          <a:noFill/>
        </p:spPr>
        <p:txBody>
          <a:bodyPr/>
          <a:lstStyle/>
          <a:p>
            <a:r>
              <a:rPr lang="en-US"/>
              <a:t>Da Begi Dati Wini</a:t>
            </a:r>
          </a:p>
        </p:txBody>
      </p:sp>
      <p:sp>
        <p:nvSpPr>
          <p:cNvPr id="16388" name="Slide Number Placeholder 5"/>
          <p:cNvSpPr>
            <a:spLocks noGrp="1"/>
          </p:cNvSpPr>
          <p:nvPr>
            <p:ph type="sldNum" sz="quarter" idx="12"/>
          </p:nvPr>
        </p:nvSpPr>
        <p:spPr>
          <a:noFill/>
        </p:spPr>
        <p:txBody>
          <a:bodyPr/>
          <a:lstStyle/>
          <a:p>
            <a:fld id="{0990E37B-6582-43C3-A3B9-988132723C68}" type="slidenum">
              <a:rPr lang="en-US"/>
              <a:pPr/>
              <a:t>132</a:t>
            </a:fld>
            <a:endParaRPr lang="en-US"/>
          </a:p>
        </p:txBody>
      </p:sp>
      <p:sp>
        <p:nvSpPr>
          <p:cNvPr id="16389" name="Rectangle 2"/>
          <p:cNvSpPr>
            <a:spLocks noGrp="1" noChangeArrowheads="1"/>
          </p:cNvSpPr>
          <p:nvPr>
            <p:ph type="title"/>
          </p:nvPr>
        </p:nvSpPr>
        <p:spPr/>
        <p:txBody>
          <a:bodyPr/>
          <a:lstStyle/>
          <a:p>
            <a:pPr eaLnBrk="1" hangingPunct="1"/>
            <a:r>
              <a:rPr lang="en-US" smtClean="0"/>
              <a:t>Bekenti </a:t>
            </a:r>
          </a:p>
        </p:txBody>
      </p:sp>
      <p:sp>
        <p:nvSpPr>
          <p:cNvPr id="16390" name="Rectangle 3"/>
          <p:cNvSpPr>
            <a:spLocks noGrp="1" noChangeArrowheads="1"/>
          </p:cNvSpPr>
          <p:nvPr>
            <p:ph type="body" idx="1"/>
          </p:nvPr>
        </p:nvSpPr>
        <p:spPr/>
        <p:txBody>
          <a:bodyPr/>
          <a:lstStyle/>
          <a:p>
            <a:pPr eaLnBrk="1" hangingPunct="1">
              <a:lnSpc>
                <a:spcPct val="80000"/>
              </a:lnSpc>
            </a:pPr>
            <a:r>
              <a:rPr lang="en-US" sz="2800" b="1" smtClean="0"/>
              <a:t>I Jn. 3:19. En disi de fa wi sabi dati wi de foe da waarheid, en fa wi kan abi wan kowroe hati na Hem fesi.  20. Bikasi efoe wi hati kroetoe wi, Gado de moro bigi leki wi hati, en A sabi alasani.  21. Lobiwan, efoe wi hati no kroetoe wi, dan wi abi kowroe hati na Gado fesi.  22. En alasani disi wi aksi, dati wi sa kisi foe Hem, bikasi wi hori Hem komanderi, en wi doe dem sani disi de boen na ini Hem ai.</a:t>
            </a:r>
          </a:p>
          <a:p>
            <a:pPr eaLnBrk="1" hangingPunct="1">
              <a:lnSpc>
                <a:spcPct val="80000"/>
              </a:lnSpc>
              <a:buFont typeface="Wingdings" pitchFamily="2" charset="2"/>
              <a:buNone/>
            </a:pPr>
            <a:endParaRPr lang="en-US" sz="2800" b="1" smtClean="0"/>
          </a:p>
        </p:txBody>
      </p:sp>
    </p:spTree>
  </p:cSld>
  <p:clrMapOvr>
    <a:masterClrMapping/>
  </p:clrMapOvr>
  <p:transition>
    <p:dissolve/>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71330148-5743-4E9F-949B-68BC19442E0F}" type="datetime1">
              <a:rPr lang="en-US"/>
              <a:pPr/>
              <a:t>1/14/2011</a:t>
            </a:fld>
            <a:endParaRPr lang="en-US"/>
          </a:p>
        </p:txBody>
      </p:sp>
      <p:sp>
        <p:nvSpPr>
          <p:cNvPr id="17411" name="Footer Placeholder 4"/>
          <p:cNvSpPr>
            <a:spLocks noGrp="1"/>
          </p:cNvSpPr>
          <p:nvPr>
            <p:ph type="ftr" sz="quarter" idx="11"/>
          </p:nvPr>
        </p:nvSpPr>
        <p:spPr>
          <a:noFill/>
        </p:spPr>
        <p:txBody>
          <a:bodyPr/>
          <a:lstStyle/>
          <a:p>
            <a:r>
              <a:rPr lang="en-US"/>
              <a:t>Da Begi Dati Wini</a:t>
            </a:r>
          </a:p>
        </p:txBody>
      </p:sp>
      <p:sp>
        <p:nvSpPr>
          <p:cNvPr id="17412" name="Slide Number Placeholder 5"/>
          <p:cNvSpPr>
            <a:spLocks noGrp="1"/>
          </p:cNvSpPr>
          <p:nvPr>
            <p:ph type="sldNum" sz="quarter" idx="12"/>
          </p:nvPr>
        </p:nvSpPr>
        <p:spPr>
          <a:noFill/>
        </p:spPr>
        <p:txBody>
          <a:bodyPr/>
          <a:lstStyle/>
          <a:p>
            <a:fld id="{747FB5ED-9742-4078-B7BA-641D48928D51}" type="slidenum">
              <a:rPr lang="en-US"/>
              <a:pPr/>
              <a:t>133</a:t>
            </a:fld>
            <a:endParaRPr lang="en-US"/>
          </a:p>
        </p:txBody>
      </p:sp>
      <p:sp>
        <p:nvSpPr>
          <p:cNvPr id="17413" name="Rectangle 2"/>
          <p:cNvSpPr>
            <a:spLocks noGrp="1" noChangeArrowheads="1"/>
          </p:cNvSpPr>
          <p:nvPr>
            <p:ph type="title"/>
          </p:nvPr>
        </p:nvSpPr>
        <p:spPr/>
        <p:txBody>
          <a:bodyPr/>
          <a:lstStyle/>
          <a:p>
            <a:pPr eaLnBrk="1" hangingPunct="1"/>
            <a:r>
              <a:rPr lang="en-US" smtClean="0"/>
              <a:t>Restitutie = pai baka</a:t>
            </a:r>
          </a:p>
        </p:txBody>
      </p:sp>
      <p:sp>
        <p:nvSpPr>
          <p:cNvPr id="17414" name="Rectangle 3"/>
          <p:cNvSpPr>
            <a:spLocks noGrp="1" noChangeArrowheads="1"/>
          </p:cNvSpPr>
          <p:nvPr>
            <p:ph type="body" idx="1"/>
          </p:nvPr>
        </p:nvSpPr>
        <p:spPr/>
        <p:txBody>
          <a:bodyPr/>
          <a:lstStyle/>
          <a:p>
            <a:pPr eaLnBrk="1" hangingPunct="1">
              <a:lnSpc>
                <a:spcPct val="90000"/>
              </a:lnSpc>
            </a:pPr>
            <a:r>
              <a:rPr lang="en-US" smtClean="0"/>
              <a:t>Voorbeeld – Zacheus ben gi moni &amp; pai baka</a:t>
            </a:r>
          </a:p>
          <a:p>
            <a:pPr eaLnBrk="1" hangingPunct="1">
              <a:lnSpc>
                <a:spcPct val="90000"/>
              </a:lnSpc>
            </a:pPr>
            <a:r>
              <a:rPr lang="en-US" smtClean="0"/>
              <a:t>Da OT wet ben aksi 5x foe wan kaw, en 4 x foe wan skapoe disi ben foefoeroe</a:t>
            </a:r>
          </a:p>
          <a:p>
            <a:pPr eaLnBrk="1" hangingPunct="1">
              <a:lnSpc>
                <a:spcPct val="90000"/>
              </a:lnSpc>
            </a:pPr>
            <a:r>
              <a:rPr lang="en-US" smtClean="0"/>
              <a:t>Efoe wan soema ben doe wan ogri en wan tra soema ben lasi, joe moesoe pai hem baka, en moro na tapoe</a:t>
            </a:r>
          </a:p>
          <a:p>
            <a:pPr eaLnBrk="1" hangingPunct="1">
              <a:lnSpc>
                <a:spcPct val="90000"/>
              </a:lnSpc>
            </a:pPr>
            <a:r>
              <a:rPr lang="en-US" smtClean="0"/>
              <a:t>Da basis tan te leki tide</a:t>
            </a:r>
          </a:p>
        </p:txBody>
      </p:sp>
    </p:spTree>
  </p:cSld>
  <p:clrMapOvr>
    <a:masterClrMapping/>
  </p:clrMapOvr>
  <p:transition>
    <p:dissolve/>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26B592BC-01E9-4C77-8F7C-79C38AA8F3FB}" type="datetime1">
              <a:rPr lang="en-US"/>
              <a:pPr/>
              <a:t>1/14/2011</a:t>
            </a:fld>
            <a:endParaRPr lang="en-US"/>
          </a:p>
        </p:txBody>
      </p:sp>
      <p:sp>
        <p:nvSpPr>
          <p:cNvPr id="18435" name="Footer Placeholder 4"/>
          <p:cNvSpPr>
            <a:spLocks noGrp="1"/>
          </p:cNvSpPr>
          <p:nvPr>
            <p:ph type="ftr" sz="quarter" idx="11"/>
          </p:nvPr>
        </p:nvSpPr>
        <p:spPr>
          <a:noFill/>
        </p:spPr>
        <p:txBody>
          <a:bodyPr/>
          <a:lstStyle/>
          <a:p>
            <a:r>
              <a:rPr lang="en-US"/>
              <a:t>Da Begi Dati Wini</a:t>
            </a:r>
          </a:p>
        </p:txBody>
      </p:sp>
      <p:sp>
        <p:nvSpPr>
          <p:cNvPr id="18436" name="Slide Number Placeholder 5"/>
          <p:cNvSpPr>
            <a:spLocks noGrp="1"/>
          </p:cNvSpPr>
          <p:nvPr>
            <p:ph type="sldNum" sz="quarter" idx="12"/>
          </p:nvPr>
        </p:nvSpPr>
        <p:spPr>
          <a:noFill/>
        </p:spPr>
        <p:txBody>
          <a:bodyPr/>
          <a:lstStyle/>
          <a:p>
            <a:fld id="{DE45E7BD-7219-437B-8816-888C8E45A9F5}" type="slidenum">
              <a:rPr lang="en-US"/>
              <a:pPr/>
              <a:t>134</a:t>
            </a:fld>
            <a:endParaRPr lang="en-US"/>
          </a:p>
        </p:txBody>
      </p:sp>
      <p:sp>
        <p:nvSpPr>
          <p:cNvPr id="18437" name="Rectangle 2"/>
          <p:cNvSpPr>
            <a:spLocks noGrp="1" noChangeArrowheads="1"/>
          </p:cNvSpPr>
          <p:nvPr>
            <p:ph type="title"/>
          </p:nvPr>
        </p:nvSpPr>
        <p:spPr/>
        <p:txBody>
          <a:bodyPr/>
          <a:lstStyle/>
          <a:p>
            <a:pPr eaLnBrk="1" hangingPunct="1"/>
            <a:r>
              <a:rPr lang="en-US" smtClean="0"/>
              <a:t>Restitutie</a:t>
            </a:r>
          </a:p>
        </p:txBody>
      </p:sp>
      <p:sp>
        <p:nvSpPr>
          <p:cNvPr id="18438" name="Rectangle 3"/>
          <p:cNvSpPr>
            <a:spLocks noGrp="1" noChangeArrowheads="1"/>
          </p:cNvSpPr>
          <p:nvPr>
            <p:ph type="body" idx="1"/>
          </p:nvPr>
        </p:nvSpPr>
        <p:spPr/>
        <p:txBody>
          <a:bodyPr/>
          <a:lstStyle/>
          <a:p>
            <a:pPr eaLnBrk="1" hangingPunct="1"/>
            <a:r>
              <a:rPr lang="en-US" smtClean="0"/>
              <a:t>Foeroe soema begi pardon, ma dem no de klari foe meki da sani baka leki fa a moesoe de.  En so Gado no jere da begi foe dem.</a:t>
            </a:r>
          </a:p>
          <a:p>
            <a:pPr eaLnBrk="1" hangingPunct="1"/>
            <a:r>
              <a:rPr lang="en-US" smtClean="0"/>
              <a:t>Meki wi aksi Gado efoe da tori disi hori baka da begi foe wi</a:t>
            </a:r>
          </a:p>
        </p:txBody>
      </p:sp>
    </p:spTree>
  </p:cSld>
  <p:clrMapOvr>
    <a:masterClrMapping/>
  </p:clrMapOvr>
  <p:transition>
    <p:dissolve/>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17BF6D5C-335B-4431-91AD-F1F4608C0A5B}" type="datetime1">
              <a:rPr lang="en-US"/>
              <a:pPr/>
              <a:t>1/14/2011</a:t>
            </a:fld>
            <a:endParaRPr lang="en-US"/>
          </a:p>
        </p:txBody>
      </p:sp>
      <p:sp>
        <p:nvSpPr>
          <p:cNvPr id="19459" name="Footer Placeholder 4"/>
          <p:cNvSpPr>
            <a:spLocks noGrp="1"/>
          </p:cNvSpPr>
          <p:nvPr>
            <p:ph type="ftr" sz="quarter" idx="11"/>
          </p:nvPr>
        </p:nvSpPr>
        <p:spPr>
          <a:noFill/>
        </p:spPr>
        <p:txBody>
          <a:bodyPr/>
          <a:lstStyle/>
          <a:p>
            <a:r>
              <a:rPr lang="en-US"/>
              <a:t>Da Begi Dati Wini</a:t>
            </a:r>
          </a:p>
        </p:txBody>
      </p:sp>
      <p:sp>
        <p:nvSpPr>
          <p:cNvPr id="19460" name="Slide Number Placeholder 5"/>
          <p:cNvSpPr>
            <a:spLocks noGrp="1"/>
          </p:cNvSpPr>
          <p:nvPr>
            <p:ph type="sldNum" sz="quarter" idx="12"/>
          </p:nvPr>
        </p:nvSpPr>
        <p:spPr>
          <a:noFill/>
        </p:spPr>
        <p:txBody>
          <a:bodyPr/>
          <a:lstStyle/>
          <a:p>
            <a:fld id="{FFE51EAB-56C8-476B-AFE4-B61411EDFFD7}" type="slidenum">
              <a:rPr lang="en-US"/>
              <a:pPr/>
              <a:t>135</a:t>
            </a:fld>
            <a:endParaRPr lang="en-US"/>
          </a:p>
        </p:txBody>
      </p:sp>
      <p:sp>
        <p:nvSpPr>
          <p:cNvPr id="19461" name="Rectangle 2"/>
          <p:cNvSpPr>
            <a:spLocks noGrp="1" noChangeArrowheads="1"/>
          </p:cNvSpPr>
          <p:nvPr>
            <p:ph type="title"/>
          </p:nvPr>
        </p:nvSpPr>
        <p:spPr/>
        <p:txBody>
          <a:bodyPr/>
          <a:lstStyle/>
          <a:p>
            <a:pPr eaLnBrk="1" hangingPunct="1"/>
            <a:r>
              <a:rPr lang="en-US" smtClean="0"/>
              <a:t>Gi grantangi na ini alasani</a:t>
            </a:r>
          </a:p>
        </p:txBody>
      </p:sp>
      <p:sp>
        <p:nvSpPr>
          <p:cNvPr id="19462" name="Rectangle 3"/>
          <p:cNvSpPr>
            <a:spLocks noGrp="1" noChangeArrowheads="1"/>
          </p:cNvSpPr>
          <p:nvPr>
            <p:ph type="body" idx="1"/>
          </p:nvPr>
        </p:nvSpPr>
        <p:spPr/>
        <p:txBody>
          <a:bodyPr/>
          <a:lstStyle/>
          <a:p>
            <a:pPr eaLnBrk="1" hangingPunct="1"/>
            <a:r>
              <a:rPr lang="en-US" smtClean="0"/>
              <a:t>A de wan basis pisi foe aanbegi Gado – foe prijse Hem en opo Hem nem</a:t>
            </a:r>
          </a:p>
          <a:p>
            <a:pPr eaLnBrk="1" hangingPunct="1"/>
            <a:r>
              <a:rPr lang="en-US" smtClean="0"/>
              <a:t>Prijse sa tan foe teego na ini wi aanbegi, en a de fiti wi Gado</a:t>
            </a:r>
          </a:p>
          <a:p>
            <a:pPr eaLnBrk="1" hangingPunct="1"/>
            <a:r>
              <a:rPr lang="en-US" smtClean="0"/>
              <a:t>Di dem ben prijse Gado, da glori foe Gado ben foeroe da tempel</a:t>
            </a:r>
          </a:p>
          <a:p>
            <a:pPr eaLnBrk="1" hangingPunct="1"/>
            <a:r>
              <a:rPr lang="en-US" smtClean="0"/>
              <a:t>Denki abra da wini foe Josafat</a:t>
            </a:r>
          </a:p>
        </p:txBody>
      </p:sp>
    </p:spTree>
  </p:cSld>
  <p:clrMapOvr>
    <a:masterClrMapping/>
  </p:clrMapOvr>
  <p:transition>
    <p:dissolve/>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E105A569-E94E-4ACE-832D-0495C237A0D7}" type="datetime1">
              <a:rPr lang="en-US"/>
              <a:pPr/>
              <a:t>1/14/2011</a:t>
            </a:fld>
            <a:endParaRPr lang="en-US"/>
          </a:p>
        </p:txBody>
      </p:sp>
      <p:sp>
        <p:nvSpPr>
          <p:cNvPr id="20483" name="Footer Placeholder 4"/>
          <p:cNvSpPr>
            <a:spLocks noGrp="1"/>
          </p:cNvSpPr>
          <p:nvPr>
            <p:ph type="ftr" sz="quarter" idx="11"/>
          </p:nvPr>
        </p:nvSpPr>
        <p:spPr>
          <a:noFill/>
        </p:spPr>
        <p:txBody>
          <a:bodyPr/>
          <a:lstStyle/>
          <a:p>
            <a:r>
              <a:rPr lang="en-US"/>
              <a:t>Da Begi Dati Wini</a:t>
            </a:r>
          </a:p>
        </p:txBody>
      </p:sp>
      <p:sp>
        <p:nvSpPr>
          <p:cNvPr id="20484" name="Slide Number Placeholder 5"/>
          <p:cNvSpPr>
            <a:spLocks noGrp="1"/>
          </p:cNvSpPr>
          <p:nvPr>
            <p:ph type="sldNum" sz="quarter" idx="12"/>
          </p:nvPr>
        </p:nvSpPr>
        <p:spPr>
          <a:noFill/>
        </p:spPr>
        <p:txBody>
          <a:bodyPr/>
          <a:lstStyle/>
          <a:p>
            <a:fld id="{7546FE45-AC5D-456B-8DCA-603243CCB538}" type="slidenum">
              <a:rPr lang="en-US"/>
              <a:pPr/>
              <a:t>136</a:t>
            </a:fld>
            <a:endParaRPr lang="en-US"/>
          </a:p>
        </p:txBody>
      </p:sp>
      <p:sp>
        <p:nvSpPr>
          <p:cNvPr id="20485" name="Rectangle 2"/>
          <p:cNvSpPr>
            <a:spLocks noGrp="1" noChangeArrowheads="1"/>
          </p:cNvSpPr>
          <p:nvPr>
            <p:ph type="title"/>
          </p:nvPr>
        </p:nvSpPr>
        <p:spPr/>
        <p:txBody>
          <a:bodyPr/>
          <a:lstStyle/>
          <a:p>
            <a:pPr eaLnBrk="1" hangingPunct="1"/>
            <a:r>
              <a:rPr lang="en-US" smtClean="0"/>
              <a:t>Filippi 4:6-7 advice</a:t>
            </a:r>
          </a:p>
        </p:txBody>
      </p:sp>
      <p:sp>
        <p:nvSpPr>
          <p:cNvPr id="20486" name="Rectangle 3"/>
          <p:cNvSpPr>
            <a:spLocks noGrp="1" noChangeArrowheads="1"/>
          </p:cNvSpPr>
          <p:nvPr>
            <p:ph type="body" idx="1"/>
          </p:nvPr>
        </p:nvSpPr>
        <p:spPr/>
        <p:txBody>
          <a:bodyPr/>
          <a:lstStyle/>
          <a:p>
            <a:pPr eaLnBrk="1" hangingPunct="1">
              <a:lnSpc>
                <a:spcPct val="90000"/>
              </a:lnSpc>
            </a:pPr>
            <a:r>
              <a:rPr lang="en-US" smtClean="0"/>
              <a:t>No broko hede foe noti</a:t>
            </a:r>
          </a:p>
          <a:p>
            <a:pPr eaLnBrk="1" hangingPunct="1">
              <a:lnSpc>
                <a:spcPct val="90000"/>
              </a:lnSpc>
            </a:pPr>
            <a:r>
              <a:rPr lang="en-US" smtClean="0"/>
              <a:t>Begi abra alasani</a:t>
            </a:r>
          </a:p>
          <a:p>
            <a:pPr eaLnBrk="1" hangingPunct="1">
              <a:lnSpc>
                <a:spcPct val="90000"/>
              </a:lnSpc>
            </a:pPr>
            <a:r>
              <a:rPr lang="en-US" smtClean="0"/>
              <a:t>Gi grantangi na ini ibri sani</a:t>
            </a:r>
          </a:p>
          <a:p>
            <a:pPr eaLnBrk="1" hangingPunct="1">
              <a:lnSpc>
                <a:spcPct val="90000"/>
              </a:lnSpc>
            </a:pPr>
            <a:r>
              <a:rPr lang="en-US" b="1" smtClean="0"/>
              <a:t>Heb. 13:15. Foe dat'ede, doro Hem, meki wi gi da ofrandi foe prijse na Gado dorodoro, dati wani taki, da froktoe foe wi mofo-boeba disi gi grantangi na Hem nem.</a:t>
            </a:r>
          </a:p>
        </p:txBody>
      </p:sp>
    </p:spTree>
  </p:cSld>
  <p:clrMapOvr>
    <a:masterClrMapping/>
  </p:clrMapOvr>
  <p:transition>
    <p:dissolve/>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D0530443-CF15-481E-AEDD-16644354C696}" type="datetime1">
              <a:rPr lang="en-US"/>
              <a:pPr/>
              <a:t>1/14/2011</a:t>
            </a:fld>
            <a:endParaRPr lang="en-US"/>
          </a:p>
        </p:txBody>
      </p:sp>
      <p:sp>
        <p:nvSpPr>
          <p:cNvPr id="21507" name="Footer Placeholder 4"/>
          <p:cNvSpPr>
            <a:spLocks noGrp="1"/>
          </p:cNvSpPr>
          <p:nvPr>
            <p:ph type="ftr" sz="quarter" idx="11"/>
          </p:nvPr>
        </p:nvSpPr>
        <p:spPr>
          <a:noFill/>
        </p:spPr>
        <p:txBody>
          <a:bodyPr/>
          <a:lstStyle/>
          <a:p>
            <a:r>
              <a:rPr lang="en-US"/>
              <a:t>Da Begi Dati Wini</a:t>
            </a:r>
          </a:p>
        </p:txBody>
      </p:sp>
      <p:sp>
        <p:nvSpPr>
          <p:cNvPr id="21508" name="Slide Number Placeholder 5"/>
          <p:cNvSpPr>
            <a:spLocks noGrp="1"/>
          </p:cNvSpPr>
          <p:nvPr>
            <p:ph type="sldNum" sz="quarter" idx="12"/>
          </p:nvPr>
        </p:nvSpPr>
        <p:spPr>
          <a:noFill/>
        </p:spPr>
        <p:txBody>
          <a:bodyPr/>
          <a:lstStyle/>
          <a:p>
            <a:fld id="{C74D8E87-B38E-4868-A54B-83CF5F1F73C5}" type="slidenum">
              <a:rPr lang="en-US"/>
              <a:pPr/>
              <a:t>137</a:t>
            </a:fld>
            <a:endParaRPr lang="en-US"/>
          </a:p>
        </p:txBody>
      </p:sp>
      <p:sp>
        <p:nvSpPr>
          <p:cNvPr id="21509" name="Rectangle 2"/>
          <p:cNvSpPr>
            <a:spLocks noGrp="1" noChangeArrowheads="1"/>
          </p:cNvSpPr>
          <p:nvPr>
            <p:ph type="title"/>
          </p:nvPr>
        </p:nvSpPr>
        <p:spPr/>
        <p:txBody>
          <a:bodyPr/>
          <a:lstStyle/>
          <a:p>
            <a:pPr eaLnBrk="1" hangingPunct="1"/>
            <a:r>
              <a:rPr lang="en-US" smtClean="0"/>
              <a:t>Gi pardon</a:t>
            </a:r>
          </a:p>
        </p:txBody>
      </p:sp>
      <p:sp>
        <p:nvSpPr>
          <p:cNvPr id="21510" name="Rectangle 3"/>
          <p:cNvSpPr>
            <a:spLocks noGrp="1" noChangeArrowheads="1"/>
          </p:cNvSpPr>
          <p:nvPr>
            <p:ph type="body" idx="1"/>
          </p:nvPr>
        </p:nvSpPr>
        <p:spPr/>
        <p:txBody>
          <a:bodyPr/>
          <a:lstStyle/>
          <a:p>
            <a:pPr eaLnBrk="1" hangingPunct="1"/>
            <a:r>
              <a:rPr lang="en-US" smtClean="0"/>
              <a:t>Onze vader – da begi foe wan bribiwan.  Joe no man begi hem troe troe efoe joe de wan lasiwan.  Gado adopteer wi leki Hem pikin.  Wi wani Hem kownoekondre.  </a:t>
            </a:r>
          </a:p>
          <a:p>
            <a:pPr eaLnBrk="1" hangingPunct="1"/>
            <a:r>
              <a:rPr lang="en-US" smtClean="0"/>
              <a:t>Ma Gado ben sori wi wan uitleg abra wan tori – foe gi pardon</a:t>
            </a:r>
          </a:p>
        </p:txBody>
      </p:sp>
    </p:spTree>
  </p:cSld>
  <p:clrMapOvr>
    <a:masterClrMapping/>
  </p:clrMapOvr>
  <p:transition>
    <p:dissolve/>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22639EAD-288A-4A17-B20A-A8CD136DE6D3}" type="datetime1">
              <a:rPr lang="en-US"/>
              <a:pPr/>
              <a:t>1/14/2011</a:t>
            </a:fld>
            <a:endParaRPr lang="en-US"/>
          </a:p>
        </p:txBody>
      </p:sp>
      <p:sp>
        <p:nvSpPr>
          <p:cNvPr id="22531" name="Footer Placeholder 4"/>
          <p:cNvSpPr>
            <a:spLocks noGrp="1"/>
          </p:cNvSpPr>
          <p:nvPr>
            <p:ph type="ftr" sz="quarter" idx="11"/>
          </p:nvPr>
        </p:nvSpPr>
        <p:spPr>
          <a:noFill/>
        </p:spPr>
        <p:txBody>
          <a:bodyPr/>
          <a:lstStyle/>
          <a:p>
            <a:r>
              <a:rPr lang="en-US"/>
              <a:t>Da Begi Dati Wini</a:t>
            </a:r>
          </a:p>
        </p:txBody>
      </p:sp>
      <p:sp>
        <p:nvSpPr>
          <p:cNvPr id="22532" name="Slide Number Placeholder 5"/>
          <p:cNvSpPr>
            <a:spLocks noGrp="1"/>
          </p:cNvSpPr>
          <p:nvPr>
            <p:ph type="sldNum" sz="quarter" idx="12"/>
          </p:nvPr>
        </p:nvSpPr>
        <p:spPr>
          <a:noFill/>
        </p:spPr>
        <p:txBody>
          <a:bodyPr/>
          <a:lstStyle/>
          <a:p>
            <a:fld id="{B83913DC-17CD-469F-9FCF-945B100DDFA6}" type="slidenum">
              <a:rPr lang="en-US"/>
              <a:pPr/>
              <a:t>138</a:t>
            </a:fld>
            <a:endParaRPr lang="en-US"/>
          </a:p>
        </p:txBody>
      </p:sp>
      <p:sp>
        <p:nvSpPr>
          <p:cNvPr id="22533" name="Rectangle 2"/>
          <p:cNvSpPr>
            <a:spLocks noGrp="1" noChangeArrowheads="1"/>
          </p:cNvSpPr>
          <p:nvPr>
            <p:ph type="title"/>
          </p:nvPr>
        </p:nvSpPr>
        <p:spPr/>
        <p:txBody>
          <a:bodyPr/>
          <a:lstStyle/>
          <a:p>
            <a:pPr eaLnBrk="1" hangingPunct="1"/>
            <a:r>
              <a:rPr lang="en-US" smtClean="0"/>
              <a:t>Gi pardon</a:t>
            </a:r>
          </a:p>
        </p:txBody>
      </p:sp>
      <p:sp>
        <p:nvSpPr>
          <p:cNvPr id="22534" name="Rectangle 3"/>
          <p:cNvSpPr>
            <a:spLocks noGrp="1" noChangeArrowheads="1"/>
          </p:cNvSpPr>
          <p:nvPr>
            <p:ph type="body" idx="1"/>
          </p:nvPr>
        </p:nvSpPr>
        <p:spPr>
          <a:xfrm>
            <a:off x="431800" y="2017713"/>
            <a:ext cx="8523288" cy="4114800"/>
          </a:xfrm>
        </p:spPr>
        <p:txBody>
          <a:bodyPr/>
          <a:lstStyle/>
          <a:p>
            <a:pPr eaLnBrk="1" hangingPunct="1">
              <a:lnSpc>
                <a:spcPct val="80000"/>
              </a:lnSpc>
            </a:pPr>
            <a:r>
              <a:rPr lang="en-US" sz="2800" b="1" smtClean="0"/>
              <a:t>Mt. 6:12. Gi wi pardon foe dem ogri di wi doe, so leki wi toe de gi pardon na dem soema, disi doe wi ogri!  14. Bikasi efoe oen gi libisoema pardon foe dem ogridoe, dan oen Tata na ini hemel sa gi oen pardon toe. 15. Ma efoe oen no sa gi libisoema pardon foe dem ogridoe, dan oen Tata no sa gi oen pardon foe oen ogridoe toe.</a:t>
            </a:r>
          </a:p>
          <a:p>
            <a:pPr eaLnBrk="1" hangingPunct="1">
              <a:lnSpc>
                <a:spcPct val="80000"/>
              </a:lnSpc>
            </a:pPr>
            <a:r>
              <a:rPr lang="en-US" sz="2800" b="1" smtClean="0"/>
              <a:t>Membre dati wi kom na ini da kownoekon-dre foe Gado doro da portoe foe gi pardon</a:t>
            </a:r>
          </a:p>
        </p:txBody>
      </p:sp>
    </p:spTree>
  </p:cSld>
  <p:clrMapOvr>
    <a:masterClrMapping/>
  </p:clrMapOvr>
  <p:transition>
    <p:dissolve/>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47B3277D-4EEA-41A9-A693-8A5044A963A8}" type="datetime1">
              <a:rPr lang="en-US"/>
              <a:pPr/>
              <a:t>1/14/2011</a:t>
            </a:fld>
            <a:endParaRPr lang="en-US"/>
          </a:p>
        </p:txBody>
      </p:sp>
      <p:sp>
        <p:nvSpPr>
          <p:cNvPr id="23555" name="Footer Placeholder 4"/>
          <p:cNvSpPr>
            <a:spLocks noGrp="1"/>
          </p:cNvSpPr>
          <p:nvPr>
            <p:ph type="ftr" sz="quarter" idx="11"/>
          </p:nvPr>
        </p:nvSpPr>
        <p:spPr>
          <a:noFill/>
        </p:spPr>
        <p:txBody>
          <a:bodyPr/>
          <a:lstStyle/>
          <a:p>
            <a:r>
              <a:rPr lang="en-US"/>
              <a:t>Da Begi Dati Wini</a:t>
            </a:r>
          </a:p>
        </p:txBody>
      </p:sp>
      <p:sp>
        <p:nvSpPr>
          <p:cNvPr id="23556" name="Slide Number Placeholder 5"/>
          <p:cNvSpPr>
            <a:spLocks noGrp="1"/>
          </p:cNvSpPr>
          <p:nvPr>
            <p:ph type="sldNum" sz="quarter" idx="12"/>
          </p:nvPr>
        </p:nvSpPr>
        <p:spPr>
          <a:noFill/>
        </p:spPr>
        <p:txBody>
          <a:bodyPr/>
          <a:lstStyle/>
          <a:p>
            <a:fld id="{9AF2A922-7E48-424A-AAE2-DE53CDBD55F3}" type="slidenum">
              <a:rPr lang="en-US"/>
              <a:pPr/>
              <a:t>139</a:t>
            </a:fld>
            <a:endParaRPr lang="en-US"/>
          </a:p>
        </p:txBody>
      </p:sp>
      <p:sp>
        <p:nvSpPr>
          <p:cNvPr id="23557" name="Rectangle 2"/>
          <p:cNvSpPr>
            <a:spLocks noGrp="1" noChangeArrowheads="1"/>
          </p:cNvSpPr>
          <p:nvPr>
            <p:ph type="title"/>
          </p:nvPr>
        </p:nvSpPr>
        <p:spPr/>
        <p:txBody>
          <a:bodyPr/>
          <a:lstStyle/>
          <a:p>
            <a:pPr eaLnBrk="1" hangingPunct="1"/>
            <a:r>
              <a:rPr lang="en-US" smtClean="0"/>
              <a:t>Gi pardon</a:t>
            </a:r>
          </a:p>
        </p:txBody>
      </p:sp>
      <p:sp>
        <p:nvSpPr>
          <p:cNvPr id="23558" name="Rectangle 3"/>
          <p:cNvSpPr>
            <a:spLocks noGrp="1" noChangeArrowheads="1"/>
          </p:cNvSpPr>
          <p:nvPr>
            <p:ph type="body" idx="1"/>
          </p:nvPr>
        </p:nvSpPr>
        <p:spPr/>
        <p:txBody>
          <a:bodyPr/>
          <a:lstStyle/>
          <a:p>
            <a:pPr eaLnBrk="1" hangingPunct="1">
              <a:lnSpc>
                <a:spcPct val="90000"/>
              </a:lnSpc>
            </a:pPr>
            <a:r>
              <a:rPr lang="en-US" sz="2800" b="1" smtClean="0"/>
              <a:t>Mt. 5:23. Foe dat'ede, efoe joe tjari joe ofrandi kom na fesi da altari, en drape joe membre dati joe brada de mandi nanga joe; 24. Libi joe ofrandi drape na fesi foe da altari, teki joe pasi en go meki joe srefi boen baka nanga joe brada fosi, en dan kom baka foe meki joe ofrandi.</a:t>
            </a:r>
          </a:p>
          <a:p>
            <a:pPr eaLnBrk="1" hangingPunct="1">
              <a:lnSpc>
                <a:spcPct val="90000"/>
              </a:lnSpc>
            </a:pPr>
            <a:r>
              <a:rPr lang="en-US" sz="2800" b="1" smtClean="0"/>
              <a:t>Wi moesoe proberi foe meki sani juisti efoe trawan abi wan sani agensi joe…</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EECBA8-1DE5-4CCC-B721-6DF684E129D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F99E6BE-F488-4D45-B3A8-2BC9B03C672F}" type="slidenum">
              <a:rPr lang="en-US"/>
              <a:pPr/>
              <a:t>14</a:t>
            </a:fld>
            <a:endParaRPr lang="en-US"/>
          </a:p>
        </p:txBody>
      </p:sp>
      <p:sp>
        <p:nvSpPr>
          <p:cNvPr id="677890" name="Rectangle 2"/>
          <p:cNvSpPr>
            <a:spLocks noGrp="1" noChangeArrowheads="1"/>
          </p:cNvSpPr>
          <p:nvPr>
            <p:ph type="title"/>
          </p:nvPr>
        </p:nvSpPr>
        <p:spPr/>
        <p:txBody>
          <a:bodyPr/>
          <a:lstStyle/>
          <a:p>
            <a:r>
              <a:rPr lang="en-US"/>
              <a:t>Soema disi ben fadon di dem no ben begi</a:t>
            </a:r>
          </a:p>
        </p:txBody>
      </p:sp>
      <p:sp>
        <p:nvSpPr>
          <p:cNvPr id="677891" name="Rectangle 3"/>
          <p:cNvSpPr>
            <a:spLocks noGrp="1" noChangeArrowheads="1"/>
          </p:cNvSpPr>
          <p:nvPr>
            <p:ph type="body" idx="1"/>
          </p:nvPr>
        </p:nvSpPr>
        <p:spPr/>
        <p:txBody>
          <a:bodyPr/>
          <a:lstStyle/>
          <a:p>
            <a:r>
              <a:rPr lang="en-US"/>
              <a:t>Saul</a:t>
            </a:r>
          </a:p>
          <a:p>
            <a:r>
              <a:rPr lang="en-US"/>
              <a:t>Judas</a:t>
            </a:r>
          </a:p>
          <a:p>
            <a:r>
              <a:rPr lang="en-US"/>
              <a:t>Abraham – fosi a ben go na Hagar?</a:t>
            </a:r>
          </a:p>
          <a:p>
            <a:r>
              <a:rPr lang="en-US"/>
              <a:t>David di a ben kari Batseba kom?</a:t>
            </a:r>
          </a:p>
        </p:txBody>
      </p:sp>
    </p:spTree>
  </p:cSld>
  <p:clrMapOvr>
    <a:masterClrMapping/>
  </p:clrMapOvr>
  <p:transition>
    <p:dissolve/>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29191CC9-8BC4-48FC-A5C0-6201F62EED44}" type="datetime1">
              <a:rPr lang="en-US"/>
              <a:pPr/>
              <a:t>1/14/2011</a:t>
            </a:fld>
            <a:endParaRPr lang="en-US"/>
          </a:p>
        </p:txBody>
      </p:sp>
      <p:sp>
        <p:nvSpPr>
          <p:cNvPr id="24579" name="Footer Placeholder 4"/>
          <p:cNvSpPr>
            <a:spLocks noGrp="1"/>
          </p:cNvSpPr>
          <p:nvPr>
            <p:ph type="ftr" sz="quarter" idx="11"/>
          </p:nvPr>
        </p:nvSpPr>
        <p:spPr>
          <a:noFill/>
        </p:spPr>
        <p:txBody>
          <a:bodyPr/>
          <a:lstStyle/>
          <a:p>
            <a:r>
              <a:rPr lang="en-US"/>
              <a:t>Da Begi Dati Wini</a:t>
            </a:r>
          </a:p>
        </p:txBody>
      </p:sp>
      <p:sp>
        <p:nvSpPr>
          <p:cNvPr id="24580" name="Slide Number Placeholder 5"/>
          <p:cNvSpPr>
            <a:spLocks noGrp="1"/>
          </p:cNvSpPr>
          <p:nvPr>
            <p:ph type="sldNum" sz="quarter" idx="12"/>
          </p:nvPr>
        </p:nvSpPr>
        <p:spPr>
          <a:noFill/>
        </p:spPr>
        <p:txBody>
          <a:bodyPr/>
          <a:lstStyle/>
          <a:p>
            <a:fld id="{B3BCCAAA-1C9B-4BA0-8A0F-8DC4FCACF284}" type="slidenum">
              <a:rPr lang="en-US"/>
              <a:pPr/>
              <a:t>140</a:t>
            </a:fld>
            <a:endParaRPr lang="en-US"/>
          </a:p>
        </p:txBody>
      </p:sp>
      <p:sp>
        <p:nvSpPr>
          <p:cNvPr id="24581" name="Rectangle 2"/>
          <p:cNvSpPr>
            <a:spLocks noGrp="1" noChangeArrowheads="1"/>
          </p:cNvSpPr>
          <p:nvPr>
            <p:ph type="title"/>
          </p:nvPr>
        </p:nvSpPr>
        <p:spPr/>
        <p:txBody>
          <a:bodyPr/>
          <a:lstStyle/>
          <a:p>
            <a:pPr eaLnBrk="1" hangingPunct="1"/>
            <a:r>
              <a:rPr lang="en-US" smtClean="0"/>
              <a:t>Gi pardon</a:t>
            </a:r>
          </a:p>
        </p:txBody>
      </p:sp>
      <p:sp>
        <p:nvSpPr>
          <p:cNvPr id="24582" name="Rectangle 3"/>
          <p:cNvSpPr>
            <a:spLocks noGrp="1" noChangeArrowheads="1"/>
          </p:cNvSpPr>
          <p:nvPr>
            <p:ph type="body" idx="1"/>
          </p:nvPr>
        </p:nvSpPr>
        <p:spPr>
          <a:xfrm>
            <a:off x="107504" y="2017713"/>
            <a:ext cx="8847584" cy="4114800"/>
          </a:xfrm>
        </p:spPr>
        <p:txBody>
          <a:bodyPr/>
          <a:lstStyle/>
          <a:p>
            <a:pPr eaLnBrk="1" hangingPunct="1"/>
            <a:r>
              <a:rPr lang="en-US" sz="2800" dirty="0" smtClean="0"/>
              <a:t>Wi </a:t>
            </a:r>
            <a:r>
              <a:rPr lang="en-US" sz="2800" dirty="0" err="1" smtClean="0"/>
              <a:t>moesoe</a:t>
            </a:r>
            <a:r>
              <a:rPr lang="en-US" sz="2800" dirty="0" smtClean="0"/>
              <a:t> </a:t>
            </a:r>
            <a:r>
              <a:rPr lang="en-US" sz="2800" dirty="0" err="1" smtClean="0"/>
              <a:t>gi</a:t>
            </a:r>
            <a:r>
              <a:rPr lang="en-US" sz="2800" dirty="0" smtClean="0"/>
              <a:t> pardon </a:t>
            </a:r>
            <a:r>
              <a:rPr lang="en-US" sz="2800" dirty="0" err="1" smtClean="0"/>
              <a:t>komopo</a:t>
            </a:r>
            <a:r>
              <a:rPr lang="en-US" sz="2800" dirty="0" smtClean="0"/>
              <a:t> foe </a:t>
            </a:r>
            <a:r>
              <a:rPr lang="en-US" sz="2800" dirty="0" err="1" smtClean="0"/>
              <a:t>wi</a:t>
            </a:r>
            <a:r>
              <a:rPr lang="en-US" sz="2800" dirty="0" smtClean="0"/>
              <a:t> </a:t>
            </a:r>
            <a:r>
              <a:rPr lang="en-US" sz="2800" dirty="0" err="1" smtClean="0"/>
              <a:t>hati</a:t>
            </a:r>
            <a:r>
              <a:rPr lang="en-US" sz="2800" dirty="0" smtClean="0"/>
              <a:t>, </a:t>
            </a:r>
            <a:r>
              <a:rPr lang="en-US" sz="2800" dirty="0" err="1" smtClean="0"/>
              <a:t>bikasi</a:t>
            </a:r>
            <a:r>
              <a:rPr lang="en-US" sz="2800" dirty="0" smtClean="0"/>
              <a:t> </a:t>
            </a:r>
            <a:r>
              <a:rPr lang="en-US" sz="2800" dirty="0" err="1" smtClean="0"/>
              <a:t>Gado</a:t>
            </a:r>
            <a:r>
              <a:rPr lang="en-US" sz="2800" dirty="0" smtClean="0"/>
              <a:t> </a:t>
            </a:r>
            <a:r>
              <a:rPr lang="en-US" sz="2800" dirty="0" err="1" smtClean="0"/>
              <a:t>srefi</a:t>
            </a:r>
            <a:r>
              <a:rPr lang="en-US" sz="2800" dirty="0" smtClean="0"/>
              <a:t> </a:t>
            </a:r>
            <a:r>
              <a:rPr lang="en-US" sz="2800" dirty="0" err="1" smtClean="0"/>
              <a:t>loekoe</a:t>
            </a:r>
            <a:r>
              <a:rPr lang="en-US" sz="2800" dirty="0" smtClean="0"/>
              <a:t> drape.</a:t>
            </a:r>
          </a:p>
          <a:p>
            <a:pPr eaLnBrk="1" hangingPunct="1"/>
            <a:r>
              <a:rPr lang="en-US" sz="2800" dirty="0" err="1" smtClean="0"/>
              <a:t>Gado</a:t>
            </a:r>
            <a:r>
              <a:rPr lang="en-US" sz="2800" dirty="0" smtClean="0"/>
              <a:t> </a:t>
            </a:r>
            <a:r>
              <a:rPr lang="en-US" sz="2800" dirty="0" err="1" smtClean="0"/>
              <a:t>taki</a:t>
            </a:r>
            <a:r>
              <a:rPr lang="en-US" sz="2800" dirty="0" smtClean="0"/>
              <a:t> </a:t>
            </a:r>
            <a:r>
              <a:rPr lang="en-US" sz="2800" dirty="0" err="1" smtClean="0"/>
              <a:t>dati</a:t>
            </a:r>
            <a:r>
              <a:rPr lang="en-US" sz="2800" dirty="0" smtClean="0"/>
              <a:t> A </a:t>
            </a:r>
            <a:r>
              <a:rPr lang="en-US" sz="2800" dirty="0" err="1" smtClean="0"/>
              <a:t>sa</a:t>
            </a:r>
            <a:r>
              <a:rPr lang="en-US" sz="2800" dirty="0" smtClean="0"/>
              <a:t> </a:t>
            </a:r>
            <a:r>
              <a:rPr lang="en-US" sz="2800" dirty="0" err="1" smtClean="0"/>
              <a:t>gi</a:t>
            </a:r>
            <a:r>
              <a:rPr lang="en-US" sz="2800" dirty="0" smtClean="0"/>
              <a:t> pardon </a:t>
            </a:r>
            <a:r>
              <a:rPr lang="en-US" sz="2800" dirty="0" err="1" smtClean="0"/>
              <a:t>na</a:t>
            </a:r>
            <a:r>
              <a:rPr lang="en-US" sz="2800" dirty="0" smtClean="0"/>
              <a:t> da </a:t>
            </a:r>
            <a:r>
              <a:rPr lang="en-US" sz="2800" dirty="0" err="1" smtClean="0"/>
              <a:t>soema</a:t>
            </a:r>
            <a:r>
              <a:rPr lang="en-US" sz="2800" dirty="0" smtClean="0"/>
              <a:t> </a:t>
            </a:r>
            <a:r>
              <a:rPr lang="en-US" sz="2800" dirty="0" err="1" smtClean="0"/>
              <a:t>disi</a:t>
            </a:r>
            <a:r>
              <a:rPr lang="en-US" sz="2800" dirty="0" smtClean="0"/>
              <a:t> </a:t>
            </a:r>
            <a:r>
              <a:rPr lang="en-US" sz="2800" dirty="0" err="1" smtClean="0"/>
              <a:t>fika</a:t>
            </a:r>
            <a:r>
              <a:rPr lang="en-US" sz="2800" dirty="0" smtClean="0"/>
              <a:t> hem </a:t>
            </a:r>
            <a:r>
              <a:rPr lang="en-US" sz="2800" dirty="0" err="1" smtClean="0"/>
              <a:t>ogridoe</a:t>
            </a:r>
            <a:r>
              <a:rPr lang="en-US" sz="2800" dirty="0" smtClean="0"/>
              <a:t> en </a:t>
            </a:r>
            <a:r>
              <a:rPr lang="en-US" sz="2800" dirty="0" err="1" smtClean="0"/>
              <a:t>begi</a:t>
            </a:r>
            <a:r>
              <a:rPr lang="en-US" sz="2800" dirty="0" smtClean="0"/>
              <a:t> pardon: </a:t>
            </a:r>
            <a:r>
              <a:rPr lang="en-US" sz="2800" b="1" dirty="0" smtClean="0"/>
              <a:t>Ezek. 18:22</a:t>
            </a:r>
            <a:r>
              <a:rPr lang="en-US" sz="2800" dirty="0" smtClean="0"/>
              <a:t> </a:t>
            </a:r>
            <a:r>
              <a:rPr lang="en-US" sz="2800" b="1" dirty="0" err="1" smtClean="0"/>
              <a:t>Ala</a:t>
            </a:r>
            <a:r>
              <a:rPr lang="en-US" sz="2800" b="1" dirty="0" smtClean="0"/>
              <a:t> </a:t>
            </a:r>
            <a:r>
              <a:rPr lang="en-US" sz="2800" b="1" dirty="0" err="1" smtClean="0"/>
              <a:t>dem</a:t>
            </a:r>
            <a:r>
              <a:rPr lang="en-US" sz="2800" b="1" dirty="0" smtClean="0"/>
              <a:t> </a:t>
            </a:r>
            <a:r>
              <a:rPr lang="en-US" sz="2800" b="1" dirty="0" err="1" smtClean="0"/>
              <a:t>takroe</a:t>
            </a:r>
            <a:r>
              <a:rPr lang="en-US" sz="2800" b="1" dirty="0" smtClean="0"/>
              <a:t>-doe </a:t>
            </a:r>
            <a:r>
              <a:rPr lang="en-US" sz="2800" b="1" dirty="0" err="1" smtClean="0"/>
              <a:t>disi</a:t>
            </a:r>
            <a:r>
              <a:rPr lang="en-US" sz="2800" b="1" dirty="0" smtClean="0"/>
              <a:t> a ben doe </a:t>
            </a:r>
            <a:r>
              <a:rPr lang="en-US" sz="2800" b="1" dirty="0" err="1" smtClean="0"/>
              <a:t>kaba</a:t>
            </a:r>
            <a:r>
              <a:rPr lang="en-US" sz="2800" b="1" dirty="0" smtClean="0"/>
              <a:t>, </a:t>
            </a:r>
            <a:r>
              <a:rPr lang="en-US" sz="2800" b="1" dirty="0" err="1" smtClean="0"/>
              <a:t>dem</a:t>
            </a:r>
            <a:r>
              <a:rPr lang="en-US" sz="2800" b="1" dirty="0" smtClean="0"/>
              <a:t> no </a:t>
            </a:r>
            <a:r>
              <a:rPr lang="en-US" sz="2800" b="1" dirty="0" err="1" smtClean="0"/>
              <a:t>sa</a:t>
            </a:r>
            <a:r>
              <a:rPr lang="en-US" sz="2800" b="1" dirty="0" smtClean="0"/>
              <a:t>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dem</a:t>
            </a:r>
            <a:r>
              <a:rPr lang="en-US" sz="2800" b="1" dirty="0" smtClean="0"/>
              <a:t> </a:t>
            </a:r>
            <a:r>
              <a:rPr lang="en-US" sz="2800" b="1" dirty="0" err="1" smtClean="0"/>
              <a:t>na</a:t>
            </a:r>
            <a:r>
              <a:rPr lang="en-US" sz="2800" b="1" dirty="0" smtClean="0"/>
              <a:t> hem;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gerechtigheid</a:t>
            </a:r>
            <a:r>
              <a:rPr lang="en-US" sz="2800" b="1" dirty="0" smtClean="0"/>
              <a:t> </a:t>
            </a:r>
            <a:r>
              <a:rPr lang="en-US" sz="2800" b="1" dirty="0" err="1" smtClean="0"/>
              <a:t>disi</a:t>
            </a:r>
            <a:r>
              <a:rPr lang="en-US" sz="2800" b="1" dirty="0" smtClean="0"/>
              <a:t> a ben doe, a </a:t>
            </a:r>
            <a:r>
              <a:rPr lang="en-US" sz="2800" b="1" dirty="0" err="1" smtClean="0"/>
              <a:t>sa</a:t>
            </a:r>
            <a:r>
              <a:rPr lang="en-US" sz="2800" b="1" dirty="0" smtClean="0"/>
              <a:t> </a:t>
            </a:r>
            <a:r>
              <a:rPr lang="en-US" sz="2800" b="1" dirty="0" err="1" smtClean="0"/>
              <a:t>libi</a:t>
            </a:r>
            <a:r>
              <a:rPr lang="en-US" sz="2800" b="1" dirty="0" smtClean="0"/>
              <a:t>.</a:t>
            </a:r>
          </a:p>
          <a:p>
            <a:pPr eaLnBrk="1" hangingPunct="1"/>
            <a:r>
              <a:rPr lang="en-US" sz="2800" b="1" dirty="0" err="1" smtClean="0"/>
              <a:t>Gado</a:t>
            </a:r>
            <a:r>
              <a:rPr lang="en-US" sz="2800" b="1" dirty="0" smtClean="0"/>
              <a:t> no </a:t>
            </a:r>
            <a:r>
              <a:rPr lang="en-US" sz="2800" b="1" dirty="0" err="1" smtClean="0"/>
              <a:t>kari</a:t>
            </a:r>
            <a:r>
              <a:rPr lang="en-US" sz="2800" b="1" dirty="0" smtClean="0"/>
              <a:t> </a:t>
            </a:r>
            <a:r>
              <a:rPr lang="en-US" sz="2800" b="1" dirty="0" err="1" smtClean="0"/>
              <a:t>dem</a:t>
            </a:r>
            <a:r>
              <a:rPr lang="en-US" sz="2800" b="1" dirty="0" smtClean="0"/>
              <a:t>  </a:t>
            </a:r>
            <a:r>
              <a:rPr lang="en-US" sz="2800" b="1" dirty="0" err="1" smtClean="0"/>
              <a:t>sondoe</a:t>
            </a:r>
            <a:r>
              <a:rPr lang="en-US" sz="2800" b="1" dirty="0" smtClean="0"/>
              <a:t> foe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Hebreeen</a:t>
            </a:r>
            <a:r>
              <a:rPr lang="en-US" sz="2800" b="1" dirty="0" smtClean="0"/>
              <a:t> 11 – A </a:t>
            </a:r>
            <a:r>
              <a:rPr lang="en-US" sz="2800" b="1" dirty="0" err="1" smtClean="0"/>
              <a:t>frigiti</a:t>
            </a:r>
            <a:r>
              <a:rPr lang="en-US" sz="2800" b="1" dirty="0" smtClean="0"/>
              <a:t> </a:t>
            </a:r>
            <a:r>
              <a:rPr lang="en-US" sz="2800" b="1" dirty="0" err="1" smtClean="0"/>
              <a:t>dem</a:t>
            </a:r>
            <a:endParaRPr lang="en-US" sz="2800" b="1" dirty="0" smtClean="0"/>
          </a:p>
        </p:txBody>
      </p:sp>
    </p:spTree>
  </p:cSld>
  <p:clrMapOvr>
    <a:masterClrMapping/>
  </p:clrMapOvr>
  <p:transition>
    <p:dissolve/>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15BF206B-F6F2-44ED-9A19-9A4AE95B76CD}" type="datetime1">
              <a:rPr lang="en-US"/>
              <a:pPr/>
              <a:t>1/14/2011</a:t>
            </a:fld>
            <a:endParaRPr lang="en-US"/>
          </a:p>
        </p:txBody>
      </p:sp>
      <p:sp>
        <p:nvSpPr>
          <p:cNvPr id="25603" name="Footer Placeholder 4"/>
          <p:cNvSpPr>
            <a:spLocks noGrp="1"/>
          </p:cNvSpPr>
          <p:nvPr>
            <p:ph type="ftr" sz="quarter" idx="11"/>
          </p:nvPr>
        </p:nvSpPr>
        <p:spPr>
          <a:noFill/>
        </p:spPr>
        <p:txBody>
          <a:bodyPr/>
          <a:lstStyle/>
          <a:p>
            <a:r>
              <a:rPr lang="en-US"/>
              <a:t>Da Begi Dati Wini</a:t>
            </a:r>
          </a:p>
        </p:txBody>
      </p:sp>
      <p:sp>
        <p:nvSpPr>
          <p:cNvPr id="25604" name="Slide Number Placeholder 5"/>
          <p:cNvSpPr>
            <a:spLocks noGrp="1"/>
          </p:cNvSpPr>
          <p:nvPr>
            <p:ph type="sldNum" sz="quarter" idx="12"/>
          </p:nvPr>
        </p:nvSpPr>
        <p:spPr>
          <a:noFill/>
        </p:spPr>
        <p:txBody>
          <a:bodyPr/>
          <a:lstStyle/>
          <a:p>
            <a:fld id="{23FBC55E-9766-46C1-A801-D41C58B24225}" type="slidenum">
              <a:rPr lang="en-US"/>
              <a:pPr/>
              <a:t>141</a:t>
            </a:fld>
            <a:endParaRPr lang="en-US"/>
          </a:p>
        </p:txBody>
      </p:sp>
      <p:sp>
        <p:nvSpPr>
          <p:cNvPr id="25605" name="Rectangle 2"/>
          <p:cNvSpPr>
            <a:spLocks noGrp="1" noChangeArrowheads="1"/>
          </p:cNvSpPr>
          <p:nvPr>
            <p:ph type="title"/>
          </p:nvPr>
        </p:nvSpPr>
        <p:spPr/>
        <p:txBody>
          <a:bodyPr/>
          <a:lstStyle/>
          <a:p>
            <a:pPr eaLnBrk="1" hangingPunct="1"/>
            <a:r>
              <a:rPr lang="en-US" smtClean="0"/>
              <a:t>Gi pardon -  Petrus</a:t>
            </a:r>
          </a:p>
        </p:txBody>
      </p:sp>
      <p:sp>
        <p:nvSpPr>
          <p:cNvPr id="25606" name="Rectangle 3"/>
          <p:cNvSpPr>
            <a:spLocks noGrp="1" noChangeArrowheads="1"/>
          </p:cNvSpPr>
          <p:nvPr>
            <p:ph type="body" idx="1"/>
          </p:nvPr>
        </p:nvSpPr>
        <p:spPr/>
        <p:txBody>
          <a:bodyPr/>
          <a:lstStyle/>
          <a:p>
            <a:pPr eaLnBrk="1" hangingPunct="1"/>
            <a:r>
              <a:rPr lang="en-US" sz="2800" smtClean="0"/>
              <a:t>Petrus ben aksi efoe a moesoe gi pardon 7x.  Ma Jezus taki 70x7.  A ben de wan switi sani gi Petrus dati di hemsrefi fadon na ini sondoe, a kan denki dati Gado kan gi pardon so wan fasi…</a:t>
            </a:r>
          </a:p>
          <a:p>
            <a:pPr eaLnBrk="1" hangingPunct="1"/>
            <a:r>
              <a:rPr lang="en-US" sz="2800" b="1" smtClean="0"/>
              <a:t>Efesi 4:32</a:t>
            </a:r>
            <a:r>
              <a:rPr lang="en-US" sz="2800" smtClean="0"/>
              <a:t> </a:t>
            </a:r>
            <a:r>
              <a:rPr lang="en-US" sz="2800" b="1" smtClean="0"/>
              <a:t>En abi boen-hati wan gi trawan, nanga safri-hati, en </a:t>
            </a:r>
            <a:r>
              <a:rPr lang="en-US" sz="2800" b="1" smtClean="0">
                <a:solidFill>
                  <a:schemeClr val="accent2"/>
                </a:solidFill>
              </a:rPr>
              <a:t>gi trawan pardon toe so leki Gado ben gi oen pardon foe Kristus ede</a:t>
            </a:r>
            <a:r>
              <a:rPr lang="en-US" sz="2800" b="1" smtClean="0"/>
              <a:t>.</a:t>
            </a:r>
          </a:p>
        </p:txBody>
      </p:sp>
    </p:spTree>
  </p:cSld>
  <p:clrMapOvr>
    <a:masterClrMapping/>
  </p:clrMapOvr>
  <p:transition>
    <p:dissolve/>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4A18E601-93DD-4DDD-AEFC-8DCA14F8991E}" type="datetime1">
              <a:rPr lang="en-US"/>
              <a:pPr/>
              <a:t>1/14/2011</a:t>
            </a:fld>
            <a:endParaRPr lang="en-US"/>
          </a:p>
        </p:txBody>
      </p:sp>
      <p:sp>
        <p:nvSpPr>
          <p:cNvPr id="26627" name="Footer Placeholder 4"/>
          <p:cNvSpPr>
            <a:spLocks noGrp="1"/>
          </p:cNvSpPr>
          <p:nvPr>
            <p:ph type="ftr" sz="quarter" idx="11"/>
          </p:nvPr>
        </p:nvSpPr>
        <p:spPr>
          <a:noFill/>
        </p:spPr>
        <p:txBody>
          <a:bodyPr/>
          <a:lstStyle/>
          <a:p>
            <a:r>
              <a:rPr lang="en-US"/>
              <a:t>Da Begi Dati Wini</a:t>
            </a:r>
          </a:p>
        </p:txBody>
      </p:sp>
      <p:sp>
        <p:nvSpPr>
          <p:cNvPr id="26628" name="Slide Number Placeholder 5"/>
          <p:cNvSpPr>
            <a:spLocks noGrp="1"/>
          </p:cNvSpPr>
          <p:nvPr>
            <p:ph type="sldNum" sz="quarter" idx="12"/>
          </p:nvPr>
        </p:nvSpPr>
        <p:spPr>
          <a:noFill/>
        </p:spPr>
        <p:txBody>
          <a:bodyPr/>
          <a:lstStyle/>
          <a:p>
            <a:fld id="{475F51DA-3F4A-4E27-8213-B2C0CD6B7D2E}" type="slidenum">
              <a:rPr lang="en-US"/>
              <a:pPr/>
              <a:t>142</a:t>
            </a:fld>
            <a:endParaRPr lang="en-US"/>
          </a:p>
        </p:txBody>
      </p:sp>
      <p:sp>
        <p:nvSpPr>
          <p:cNvPr id="26629" name="Rectangle 2"/>
          <p:cNvSpPr>
            <a:spLocks noGrp="1" noChangeArrowheads="1"/>
          </p:cNvSpPr>
          <p:nvPr>
            <p:ph type="title"/>
          </p:nvPr>
        </p:nvSpPr>
        <p:spPr/>
        <p:txBody>
          <a:bodyPr/>
          <a:lstStyle/>
          <a:p>
            <a:pPr eaLnBrk="1" hangingPunct="1"/>
            <a:r>
              <a:rPr lang="en-US" smtClean="0"/>
              <a:t>Eenheid</a:t>
            </a:r>
          </a:p>
        </p:txBody>
      </p:sp>
      <p:sp>
        <p:nvSpPr>
          <p:cNvPr id="26630" name="Rectangle 3"/>
          <p:cNvSpPr>
            <a:spLocks noGrp="1" noChangeArrowheads="1"/>
          </p:cNvSpPr>
          <p:nvPr>
            <p:ph type="body" idx="1"/>
          </p:nvPr>
        </p:nvSpPr>
        <p:spPr/>
        <p:txBody>
          <a:bodyPr/>
          <a:lstStyle/>
          <a:p>
            <a:pPr eaLnBrk="1" hangingPunct="1"/>
            <a:r>
              <a:rPr lang="en-US" smtClean="0"/>
              <a:t>Gado jere wi na ini eenheid.  A de leki wan muziek nanga harmonie.</a:t>
            </a:r>
          </a:p>
          <a:p>
            <a:pPr eaLnBrk="1" hangingPunct="1"/>
            <a:r>
              <a:rPr lang="en-US" smtClean="0"/>
              <a:t>Efoe wi lobi makandra en begi gi trawan, wi sa abi success</a:t>
            </a:r>
          </a:p>
          <a:p>
            <a:pPr eaLnBrk="1" hangingPunct="1"/>
            <a:r>
              <a:rPr lang="en-US" smtClean="0"/>
              <a:t>Wi ben bai nanga wan paiman; wi kisi wan jeje komopo foe wan Tata</a:t>
            </a:r>
          </a:p>
        </p:txBody>
      </p:sp>
    </p:spTree>
  </p:cSld>
  <p:clrMapOvr>
    <a:masterClrMapping/>
  </p:clrMapOvr>
  <p:transition>
    <p:dissolve/>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5F7B3598-9297-4EF4-9D4F-AC0079663101}" type="datetime1">
              <a:rPr lang="en-US"/>
              <a:pPr/>
              <a:t>1/14/2011</a:t>
            </a:fld>
            <a:endParaRPr lang="en-US"/>
          </a:p>
        </p:txBody>
      </p:sp>
      <p:sp>
        <p:nvSpPr>
          <p:cNvPr id="27651" name="Footer Placeholder 4"/>
          <p:cNvSpPr>
            <a:spLocks noGrp="1"/>
          </p:cNvSpPr>
          <p:nvPr>
            <p:ph type="ftr" sz="quarter" idx="11"/>
          </p:nvPr>
        </p:nvSpPr>
        <p:spPr>
          <a:noFill/>
        </p:spPr>
        <p:txBody>
          <a:bodyPr/>
          <a:lstStyle/>
          <a:p>
            <a:r>
              <a:rPr lang="en-US"/>
              <a:t>Da Begi Dati Wini</a:t>
            </a:r>
          </a:p>
        </p:txBody>
      </p:sp>
      <p:sp>
        <p:nvSpPr>
          <p:cNvPr id="27652" name="Slide Number Placeholder 5"/>
          <p:cNvSpPr>
            <a:spLocks noGrp="1"/>
          </p:cNvSpPr>
          <p:nvPr>
            <p:ph type="sldNum" sz="quarter" idx="12"/>
          </p:nvPr>
        </p:nvSpPr>
        <p:spPr>
          <a:noFill/>
        </p:spPr>
        <p:txBody>
          <a:bodyPr/>
          <a:lstStyle/>
          <a:p>
            <a:fld id="{3B94636C-56D5-42C0-BC2E-A5EBF3B3E33B}" type="slidenum">
              <a:rPr lang="en-US"/>
              <a:pPr/>
              <a:t>143</a:t>
            </a:fld>
            <a:endParaRPr lang="en-US"/>
          </a:p>
        </p:txBody>
      </p:sp>
      <p:sp>
        <p:nvSpPr>
          <p:cNvPr id="27653" name="Rectangle 2"/>
          <p:cNvSpPr>
            <a:spLocks noGrp="1" noChangeArrowheads="1"/>
          </p:cNvSpPr>
          <p:nvPr>
            <p:ph type="title"/>
          </p:nvPr>
        </p:nvSpPr>
        <p:spPr/>
        <p:txBody>
          <a:bodyPr/>
          <a:lstStyle/>
          <a:p>
            <a:pPr eaLnBrk="1" hangingPunct="1"/>
            <a:r>
              <a:rPr lang="en-US" smtClean="0"/>
              <a:t>Eenheid</a:t>
            </a:r>
          </a:p>
        </p:txBody>
      </p:sp>
      <p:sp>
        <p:nvSpPr>
          <p:cNvPr id="27654" name="Rectangle 3"/>
          <p:cNvSpPr>
            <a:spLocks noGrp="1" noChangeArrowheads="1"/>
          </p:cNvSpPr>
          <p:nvPr>
            <p:ph type="body" idx="1"/>
          </p:nvPr>
        </p:nvSpPr>
        <p:spPr>
          <a:xfrm>
            <a:off x="0" y="1808163"/>
            <a:ext cx="8955088" cy="4324350"/>
          </a:xfrm>
        </p:spPr>
        <p:txBody>
          <a:bodyPr/>
          <a:lstStyle/>
          <a:p>
            <a:pPr eaLnBrk="1" hangingPunct="1">
              <a:lnSpc>
                <a:spcPct val="90000"/>
              </a:lnSpc>
            </a:pPr>
            <a:r>
              <a:rPr lang="en-US" b="1" dirty="0" smtClean="0"/>
              <a:t>I Cor. 1:10. Now mi </a:t>
            </a:r>
            <a:r>
              <a:rPr lang="en-US" b="1" dirty="0" err="1" smtClean="0"/>
              <a:t>begi</a:t>
            </a:r>
            <a:r>
              <a:rPr lang="en-US" b="1" dirty="0" smtClean="0"/>
              <a:t> </a:t>
            </a:r>
            <a:r>
              <a:rPr lang="en-US" b="1" dirty="0" err="1" smtClean="0"/>
              <a:t>oen</a:t>
            </a:r>
            <a:r>
              <a:rPr lang="en-US" b="1" dirty="0" smtClean="0"/>
              <a:t>, </a:t>
            </a:r>
            <a:r>
              <a:rPr lang="en-US" b="1" dirty="0" err="1" smtClean="0"/>
              <a:t>brada</a:t>
            </a:r>
            <a:r>
              <a:rPr lang="en-US" b="1" dirty="0" smtClean="0"/>
              <a:t>, </a:t>
            </a:r>
            <a:r>
              <a:rPr lang="en-US" b="1" dirty="0" err="1" smtClean="0">
                <a:solidFill>
                  <a:schemeClr val="accent2"/>
                </a:solidFill>
              </a:rPr>
              <a:t>na</a:t>
            </a:r>
            <a:r>
              <a:rPr lang="en-US" b="1" dirty="0" smtClean="0">
                <a:solidFill>
                  <a:schemeClr val="accent2"/>
                </a:solidFill>
              </a:rPr>
              <a:t> da </a:t>
            </a:r>
            <a:r>
              <a:rPr lang="en-US" b="1" dirty="0" err="1" smtClean="0">
                <a:solidFill>
                  <a:schemeClr val="accent2"/>
                </a:solidFill>
              </a:rPr>
              <a:t>nem</a:t>
            </a:r>
            <a:r>
              <a:rPr lang="en-US" b="1" dirty="0" smtClean="0">
                <a:solidFill>
                  <a:schemeClr val="accent2"/>
                </a:solidFill>
              </a:rPr>
              <a:t> foe </a:t>
            </a:r>
            <a:r>
              <a:rPr lang="en-US" b="1" dirty="0" err="1" smtClean="0">
                <a:solidFill>
                  <a:schemeClr val="accent2"/>
                </a:solidFill>
              </a:rPr>
              <a:t>wi</a:t>
            </a:r>
            <a:r>
              <a:rPr lang="en-US" b="1" dirty="0" smtClean="0">
                <a:solidFill>
                  <a:schemeClr val="accent2"/>
                </a:solidFill>
              </a:rPr>
              <a:t> </a:t>
            </a:r>
            <a:r>
              <a:rPr lang="en-US" b="1" dirty="0" err="1" smtClean="0">
                <a:solidFill>
                  <a:schemeClr val="accent2"/>
                </a:solidFill>
              </a:rPr>
              <a:t>Masra</a:t>
            </a:r>
            <a:r>
              <a:rPr lang="en-US" b="1" dirty="0" smtClean="0">
                <a:solidFill>
                  <a:schemeClr val="accent2"/>
                </a:solidFill>
              </a:rPr>
              <a:t> </a:t>
            </a:r>
            <a:r>
              <a:rPr lang="en-US" b="1" dirty="0" err="1" smtClean="0">
                <a:solidFill>
                  <a:schemeClr val="accent2"/>
                </a:solidFill>
              </a:rPr>
              <a:t>Jezus</a:t>
            </a:r>
            <a:r>
              <a:rPr lang="en-US" b="1" dirty="0" smtClean="0">
                <a:solidFill>
                  <a:schemeClr val="accent2"/>
                </a:solidFill>
              </a:rPr>
              <a:t> </a:t>
            </a:r>
            <a:r>
              <a:rPr lang="en-US" b="1" dirty="0" err="1" smtClean="0">
                <a:solidFill>
                  <a:schemeClr val="accent2"/>
                </a:solidFill>
              </a:rPr>
              <a:t>Kristus</a:t>
            </a:r>
            <a:r>
              <a:rPr lang="en-US" b="1" dirty="0" smtClean="0">
                <a:solidFill>
                  <a:schemeClr val="accent2"/>
                </a:solidFill>
              </a:rPr>
              <a:t>, </a:t>
            </a:r>
            <a:r>
              <a:rPr lang="en-US" b="1" dirty="0" err="1" smtClean="0">
                <a:solidFill>
                  <a:schemeClr val="accent2"/>
                </a:solidFill>
              </a:rPr>
              <a:t>dati</a:t>
            </a:r>
            <a:r>
              <a:rPr lang="en-US" b="1" dirty="0" smtClean="0">
                <a:solidFill>
                  <a:schemeClr val="accent2"/>
                </a:solidFill>
              </a:rPr>
              <a:t> </a:t>
            </a:r>
            <a:r>
              <a:rPr lang="en-US" b="1" dirty="0" err="1" smtClean="0">
                <a:solidFill>
                  <a:schemeClr val="accent2"/>
                </a:solidFill>
              </a:rPr>
              <a:t>oen</a:t>
            </a:r>
            <a:r>
              <a:rPr lang="en-US" b="1" dirty="0" smtClean="0">
                <a:solidFill>
                  <a:schemeClr val="accent2"/>
                </a:solidFill>
              </a:rPr>
              <a:t> </a:t>
            </a:r>
            <a:r>
              <a:rPr lang="en-US" b="1" dirty="0" err="1" smtClean="0">
                <a:solidFill>
                  <a:schemeClr val="accent2"/>
                </a:solidFill>
              </a:rPr>
              <a:t>alamala</a:t>
            </a:r>
            <a:r>
              <a:rPr lang="en-US" b="1" dirty="0" smtClean="0">
                <a:solidFill>
                  <a:schemeClr val="accent2"/>
                </a:solidFill>
              </a:rPr>
              <a:t> </a:t>
            </a:r>
            <a:r>
              <a:rPr lang="en-US" b="1" dirty="0" err="1" smtClean="0">
                <a:solidFill>
                  <a:schemeClr val="accent2"/>
                </a:solidFill>
              </a:rPr>
              <a:t>sa</a:t>
            </a:r>
            <a:r>
              <a:rPr lang="en-US" b="1" dirty="0" smtClean="0">
                <a:solidFill>
                  <a:schemeClr val="accent2"/>
                </a:solidFill>
              </a:rPr>
              <a:t> </a:t>
            </a:r>
            <a:r>
              <a:rPr lang="en-US" b="1" dirty="0" err="1" smtClean="0">
                <a:solidFill>
                  <a:schemeClr val="accent2"/>
                </a:solidFill>
              </a:rPr>
              <a:t>taki</a:t>
            </a:r>
            <a:r>
              <a:rPr lang="en-US" b="1" dirty="0" smtClean="0">
                <a:solidFill>
                  <a:schemeClr val="accent2"/>
                </a:solidFill>
              </a:rPr>
              <a:t> da </a:t>
            </a:r>
            <a:r>
              <a:rPr lang="en-US" b="1" dirty="0" err="1" smtClean="0">
                <a:solidFill>
                  <a:schemeClr val="accent2"/>
                </a:solidFill>
              </a:rPr>
              <a:t>srefi</a:t>
            </a:r>
            <a:r>
              <a:rPr lang="en-US" b="1" dirty="0" smtClean="0">
                <a:solidFill>
                  <a:schemeClr val="accent2"/>
                </a:solidFill>
              </a:rPr>
              <a:t> </a:t>
            </a:r>
            <a:r>
              <a:rPr lang="en-US" b="1" dirty="0" err="1" smtClean="0">
                <a:solidFill>
                  <a:schemeClr val="accent2"/>
                </a:solidFill>
              </a:rPr>
              <a:t>sani</a:t>
            </a:r>
            <a:r>
              <a:rPr lang="en-US" b="1" dirty="0" smtClean="0">
                <a:solidFill>
                  <a:schemeClr val="accent2"/>
                </a:solidFill>
              </a:rPr>
              <a:t>, en </a:t>
            </a:r>
            <a:r>
              <a:rPr lang="en-US" b="1" dirty="0" err="1" smtClean="0">
                <a:solidFill>
                  <a:schemeClr val="accent2"/>
                </a:solidFill>
              </a:rPr>
              <a:t>dati</a:t>
            </a:r>
            <a:r>
              <a:rPr lang="en-US" b="1" dirty="0" smtClean="0">
                <a:solidFill>
                  <a:schemeClr val="accent2"/>
                </a:solidFill>
              </a:rPr>
              <a:t> </a:t>
            </a:r>
            <a:r>
              <a:rPr lang="en-US" b="1" dirty="0" err="1" smtClean="0">
                <a:solidFill>
                  <a:schemeClr val="accent2"/>
                </a:solidFill>
              </a:rPr>
              <a:t>prati</a:t>
            </a:r>
            <a:r>
              <a:rPr lang="en-US" b="1" dirty="0" smtClean="0">
                <a:solidFill>
                  <a:schemeClr val="accent2"/>
                </a:solidFill>
              </a:rPr>
              <a:t> no </a:t>
            </a:r>
            <a:r>
              <a:rPr lang="en-US" b="1" dirty="0" err="1" smtClean="0">
                <a:solidFill>
                  <a:schemeClr val="accent2"/>
                </a:solidFill>
              </a:rPr>
              <a:t>sa</a:t>
            </a:r>
            <a:r>
              <a:rPr lang="en-US" b="1" dirty="0" smtClean="0">
                <a:solidFill>
                  <a:schemeClr val="accent2"/>
                </a:solidFill>
              </a:rPr>
              <a:t> de </a:t>
            </a:r>
            <a:r>
              <a:rPr lang="en-US" b="1" dirty="0" err="1" smtClean="0">
                <a:solidFill>
                  <a:schemeClr val="accent2"/>
                </a:solidFill>
              </a:rPr>
              <a:t>na</a:t>
            </a:r>
            <a:r>
              <a:rPr lang="en-US" b="1" dirty="0" smtClean="0">
                <a:solidFill>
                  <a:schemeClr val="accent2"/>
                </a:solidFill>
              </a:rPr>
              <a:t> </a:t>
            </a:r>
            <a:r>
              <a:rPr lang="en-US" b="1" dirty="0" err="1" smtClean="0">
                <a:solidFill>
                  <a:schemeClr val="accent2"/>
                </a:solidFill>
              </a:rPr>
              <a:t>oen</a:t>
            </a:r>
            <a:r>
              <a:rPr lang="en-US" b="1" dirty="0" smtClean="0">
                <a:solidFill>
                  <a:schemeClr val="accent2"/>
                </a:solidFill>
              </a:rPr>
              <a:t> </a:t>
            </a:r>
            <a:r>
              <a:rPr lang="en-US" b="1" dirty="0" err="1" smtClean="0">
                <a:solidFill>
                  <a:schemeClr val="accent2"/>
                </a:solidFill>
              </a:rPr>
              <a:t>mindri</a:t>
            </a:r>
            <a:r>
              <a:rPr lang="en-US" b="1" dirty="0" smtClean="0">
                <a:solidFill>
                  <a:schemeClr val="accent2"/>
                </a:solidFill>
              </a:rPr>
              <a:t>; ma </a:t>
            </a:r>
            <a:r>
              <a:rPr lang="en-US" b="1" dirty="0" err="1" smtClean="0">
                <a:solidFill>
                  <a:schemeClr val="accent2"/>
                </a:solidFill>
              </a:rPr>
              <a:t>dati</a:t>
            </a:r>
            <a:r>
              <a:rPr lang="en-US" b="1" dirty="0" smtClean="0">
                <a:solidFill>
                  <a:schemeClr val="accent2"/>
                </a:solidFill>
              </a:rPr>
              <a:t> </a:t>
            </a:r>
            <a:r>
              <a:rPr lang="en-US" b="1" dirty="0" err="1" smtClean="0">
                <a:solidFill>
                  <a:schemeClr val="accent2"/>
                </a:solidFill>
              </a:rPr>
              <a:t>oen</a:t>
            </a:r>
            <a:r>
              <a:rPr lang="en-US" b="1" dirty="0" smtClean="0">
                <a:solidFill>
                  <a:schemeClr val="accent2"/>
                </a:solidFill>
              </a:rPr>
              <a:t> </a:t>
            </a:r>
            <a:r>
              <a:rPr lang="en-US" b="1" dirty="0" err="1" smtClean="0">
                <a:solidFill>
                  <a:schemeClr val="accent2"/>
                </a:solidFill>
              </a:rPr>
              <a:t>sa</a:t>
            </a:r>
            <a:r>
              <a:rPr lang="en-US" b="1" dirty="0" smtClean="0">
                <a:solidFill>
                  <a:schemeClr val="accent2"/>
                </a:solidFill>
              </a:rPr>
              <a:t> </a:t>
            </a:r>
            <a:r>
              <a:rPr lang="en-US" b="1" dirty="0" err="1" smtClean="0">
                <a:solidFill>
                  <a:schemeClr val="accent2"/>
                </a:solidFill>
              </a:rPr>
              <a:t>kom</a:t>
            </a:r>
            <a:r>
              <a:rPr lang="en-US" b="1" dirty="0" smtClean="0">
                <a:solidFill>
                  <a:schemeClr val="accent2"/>
                </a:solidFill>
              </a:rPr>
              <a:t> </a:t>
            </a:r>
            <a:r>
              <a:rPr lang="en-US" b="1" dirty="0" err="1" smtClean="0">
                <a:solidFill>
                  <a:schemeClr val="accent2"/>
                </a:solidFill>
              </a:rPr>
              <a:t>na</a:t>
            </a:r>
            <a:r>
              <a:rPr lang="en-US" b="1" dirty="0" smtClean="0">
                <a:solidFill>
                  <a:schemeClr val="accent2"/>
                </a:solidFill>
              </a:rPr>
              <a:t> wan </a:t>
            </a:r>
            <a:r>
              <a:rPr lang="en-US" b="1" dirty="0" err="1" smtClean="0">
                <a:solidFill>
                  <a:schemeClr val="accent2"/>
                </a:solidFill>
              </a:rPr>
              <a:t>makandra</a:t>
            </a:r>
            <a:r>
              <a:rPr lang="en-US" b="1" dirty="0" smtClean="0">
                <a:solidFill>
                  <a:schemeClr val="accent2"/>
                </a:solidFill>
              </a:rPr>
              <a:t> </a:t>
            </a:r>
            <a:r>
              <a:rPr lang="en-US" b="1" dirty="0" err="1" smtClean="0">
                <a:solidFill>
                  <a:schemeClr val="accent2"/>
                </a:solidFill>
              </a:rPr>
              <a:t>nanga</a:t>
            </a:r>
            <a:r>
              <a:rPr lang="en-US" b="1" dirty="0" smtClean="0">
                <a:solidFill>
                  <a:schemeClr val="accent2"/>
                </a:solidFill>
              </a:rPr>
              <a:t> da </a:t>
            </a:r>
            <a:r>
              <a:rPr lang="en-US" b="1" dirty="0" err="1" smtClean="0">
                <a:solidFill>
                  <a:schemeClr val="accent2"/>
                </a:solidFill>
              </a:rPr>
              <a:t>srefi</a:t>
            </a:r>
            <a:r>
              <a:rPr lang="en-US" b="1" dirty="0" smtClean="0">
                <a:solidFill>
                  <a:schemeClr val="accent2"/>
                </a:solidFill>
              </a:rPr>
              <a:t> </a:t>
            </a:r>
            <a:r>
              <a:rPr lang="en-US" b="1" dirty="0" err="1" smtClean="0">
                <a:solidFill>
                  <a:schemeClr val="accent2"/>
                </a:solidFill>
              </a:rPr>
              <a:t>prakseri</a:t>
            </a:r>
            <a:r>
              <a:rPr lang="en-US" b="1" dirty="0" smtClean="0">
                <a:solidFill>
                  <a:schemeClr val="accent2"/>
                </a:solidFill>
              </a:rPr>
              <a:t> </a:t>
            </a:r>
            <a:r>
              <a:rPr lang="en-US" b="1" dirty="0" err="1" smtClean="0">
                <a:solidFill>
                  <a:schemeClr val="accent2"/>
                </a:solidFill>
              </a:rPr>
              <a:t>nanga</a:t>
            </a:r>
            <a:r>
              <a:rPr lang="en-US" b="1" dirty="0" smtClean="0">
                <a:solidFill>
                  <a:schemeClr val="accent2"/>
                </a:solidFill>
              </a:rPr>
              <a:t> da </a:t>
            </a:r>
            <a:r>
              <a:rPr lang="en-US" b="1" dirty="0" err="1" smtClean="0">
                <a:solidFill>
                  <a:schemeClr val="accent2"/>
                </a:solidFill>
              </a:rPr>
              <a:t>srefi</a:t>
            </a:r>
            <a:r>
              <a:rPr lang="en-US" b="1" dirty="0" smtClean="0">
                <a:solidFill>
                  <a:schemeClr val="accent2"/>
                </a:solidFill>
              </a:rPr>
              <a:t> </a:t>
            </a:r>
            <a:r>
              <a:rPr lang="en-US" b="1" dirty="0" err="1" smtClean="0">
                <a:solidFill>
                  <a:schemeClr val="accent2"/>
                </a:solidFill>
              </a:rPr>
              <a:t>kroetoe</a:t>
            </a:r>
            <a:r>
              <a:rPr lang="en-US" b="1" dirty="0" smtClean="0"/>
              <a:t>.  11. </a:t>
            </a:r>
            <a:r>
              <a:rPr lang="en-US" b="1" dirty="0" err="1" smtClean="0"/>
              <a:t>Bikasi</a:t>
            </a:r>
            <a:r>
              <a:rPr lang="en-US" b="1" dirty="0" smtClean="0"/>
              <a:t> </a:t>
            </a:r>
            <a:r>
              <a:rPr lang="en-US" b="1" dirty="0" err="1" smtClean="0"/>
              <a:t>dem</a:t>
            </a:r>
            <a:r>
              <a:rPr lang="en-US" b="1" dirty="0" smtClean="0"/>
              <a:t> </a:t>
            </a:r>
            <a:r>
              <a:rPr lang="en-US" b="1" dirty="0" err="1" smtClean="0"/>
              <a:t>soema</a:t>
            </a:r>
            <a:r>
              <a:rPr lang="en-US" b="1" dirty="0" smtClean="0"/>
              <a:t> foe da </a:t>
            </a:r>
            <a:r>
              <a:rPr lang="en-US" b="1" dirty="0" err="1" smtClean="0"/>
              <a:t>oso</a:t>
            </a:r>
            <a:r>
              <a:rPr lang="en-US" b="1" dirty="0" smtClean="0"/>
              <a:t> foe </a:t>
            </a:r>
            <a:r>
              <a:rPr lang="en-US" b="1" dirty="0" err="1" smtClean="0"/>
              <a:t>Chloë</a:t>
            </a:r>
            <a:r>
              <a:rPr lang="en-US" b="1" dirty="0" smtClean="0"/>
              <a:t> ben </a:t>
            </a:r>
            <a:r>
              <a:rPr lang="en-US" b="1" dirty="0" err="1" smtClean="0"/>
              <a:t>taigi</a:t>
            </a:r>
            <a:r>
              <a:rPr lang="en-US" b="1" dirty="0" smtClean="0"/>
              <a:t> mi </a:t>
            </a:r>
            <a:r>
              <a:rPr lang="en-US" b="1" dirty="0" err="1" smtClean="0"/>
              <a:t>abra</a:t>
            </a:r>
            <a:r>
              <a:rPr lang="en-US" b="1" dirty="0" smtClean="0"/>
              <a:t> </a:t>
            </a:r>
            <a:r>
              <a:rPr lang="en-US" b="1" dirty="0" err="1" smtClean="0"/>
              <a:t>oen</a:t>
            </a:r>
            <a:r>
              <a:rPr lang="en-US" b="1" dirty="0" smtClean="0"/>
              <a:t>, mi </a:t>
            </a:r>
            <a:r>
              <a:rPr lang="en-US" b="1" dirty="0" err="1" smtClean="0"/>
              <a:t>brada</a:t>
            </a:r>
            <a:r>
              <a:rPr lang="en-US" b="1" dirty="0" smtClean="0"/>
              <a:t>, </a:t>
            </a:r>
            <a:r>
              <a:rPr lang="en-US" b="1" dirty="0" err="1" smtClean="0"/>
              <a:t>dati</a:t>
            </a:r>
            <a:r>
              <a:rPr lang="en-US" b="1" dirty="0" smtClean="0"/>
              <a:t> </a:t>
            </a:r>
            <a:r>
              <a:rPr lang="en-US" b="1" dirty="0" err="1" smtClean="0"/>
              <a:t>stree</a:t>
            </a:r>
            <a:r>
              <a:rPr lang="en-US" b="1" dirty="0" smtClean="0"/>
              <a:t> de </a:t>
            </a:r>
            <a:r>
              <a:rPr lang="en-US" b="1" dirty="0" err="1" smtClean="0"/>
              <a:t>na</a:t>
            </a:r>
            <a:r>
              <a:rPr lang="en-US" b="1" dirty="0" smtClean="0"/>
              <a:t> </a:t>
            </a:r>
            <a:r>
              <a:rPr lang="en-US" b="1" dirty="0" err="1" smtClean="0"/>
              <a:t>oen</a:t>
            </a:r>
            <a:r>
              <a:rPr lang="en-US" b="1" dirty="0" smtClean="0"/>
              <a:t> </a:t>
            </a:r>
            <a:r>
              <a:rPr lang="en-US" b="1" dirty="0" err="1" smtClean="0"/>
              <a:t>mindri</a:t>
            </a:r>
            <a:r>
              <a:rPr lang="en-US" b="1" dirty="0" smtClean="0"/>
              <a:t>.  </a:t>
            </a:r>
          </a:p>
        </p:txBody>
      </p:sp>
    </p:spTree>
  </p:cSld>
  <p:clrMapOvr>
    <a:masterClrMapping/>
  </p:clrMapOvr>
  <p:transition>
    <p:dissolve/>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fld id="{0B500EE1-57FD-476E-ACE6-707660593ADC}" type="datetime1">
              <a:rPr lang="en-US"/>
              <a:pPr/>
              <a:t>1/14/2011</a:t>
            </a:fld>
            <a:endParaRPr lang="en-US"/>
          </a:p>
        </p:txBody>
      </p:sp>
      <p:sp>
        <p:nvSpPr>
          <p:cNvPr id="28675" name="Footer Placeholder 4"/>
          <p:cNvSpPr>
            <a:spLocks noGrp="1"/>
          </p:cNvSpPr>
          <p:nvPr>
            <p:ph type="ftr" sz="quarter" idx="11"/>
          </p:nvPr>
        </p:nvSpPr>
        <p:spPr>
          <a:noFill/>
        </p:spPr>
        <p:txBody>
          <a:bodyPr/>
          <a:lstStyle/>
          <a:p>
            <a:r>
              <a:rPr lang="en-US"/>
              <a:t>Da Begi Dati Wini</a:t>
            </a:r>
          </a:p>
        </p:txBody>
      </p:sp>
      <p:sp>
        <p:nvSpPr>
          <p:cNvPr id="28676" name="Slide Number Placeholder 5"/>
          <p:cNvSpPr>
            <a:spLocks noGrp="1"/>
          </p:cNvSpPr>
          <p:nvPr>
            <p:ph type="sldNum" sz="quarter" idx="12"/>
          </p:nvPr>
        </p:nvSpPr>
        <p:spPr>
          <a:noFill/>
        </p:spPr>
        <p:txBody>
          <a:bodyPr/>
          <a:lstStyle/>
          <a:p>
            <a:fld id="{F923C47D-B80B-4334-98DD-38E787FBD7B3}" type="slidenum">
              <a:rPr lang="en-US"/>
              <a:pPr/>
              <a:t>144</a:t>
            </a:fld>
            <a:endParaRPr lang="en-US"/>
          </a:p>
        </p:txBody>
      </p:sp>
      <p:sp>
        <p:nvSpPr>
          <p:cNvPr id="28677" name="Rectangle 2"/>
          <p:cNvSpPr>
            <a:spLocks noGrp="1" noChangeArrowheads="1"/>
          </p:cNvSpPr>
          <p:nvPr>
            <p:ph type="title"/>
          </p:nvPr>
        </p:nvSpPr>
        <p:spPr/>
        <p:txBody>
          <a:bodyPr/>
          <a:lstStyle/>
          <a:p>
            <a:pPr eaLnBrk="1" hangingPunct="1"/>
            <a:r>
              <a:rPr lang="en-US" smtClean="0"/>
              <a:t>Eenheid</a:t>
            </a:r>
          </a:p>
        </p:txBody>
      </p:sp>
      <p:sp>
        <p:nvSpPr>
          <p:cNvPr id="28678" name="Rectangle 3"/>
          <p:cNvSpPr>
            <a:spLocks noGrp="1" noChangeArrowheads="1"/>
          </p:cNvSpPr>
          <p:nvPr>
            <p:ph type="body" idx="1"/>
          </p:nvPr>
        </p:nvSpPr>
        <p:spPr>
          <a:xfrm>
            <a:off x="0" y="1808163"/>
            <a:ext cx="8955088" cy="4324350"/>
          </a:xfrm>
        </p:spPr>
        <p:txBody>
          <a:bodyPr/>
          <a:lstStyle/>
          <a:p>
            <a:pPr eaLnBrk="1" hangingPunct="1"/>
            <a:r>
              <a:rPr lang="en-US" sz="2800" b="1" smtClean="0"/>
              <a:t>I Cor. 1:12. Now mi taki disi: Ibriwan foe oen taki: Mi de foe Paulus! Efoe mi de foe Apollos! Efoe mi de foe Kefas! Efoe mi de foe Kristus! 13. Kristus de prati pisi-pisi? Dem ben kruisi Paulus foe oen ede? Efoe oen ben teki dopoe na ini da nem foe Paulus?</a:t>
            </a:r>
          </a:p>
          <a:p>
            <a:pPr eaLnBrk="1" hangingPunct="1"/>
            <a:r>
              <a:rPr lang="en-US" sz="2800" b="1" smtClean="0"/>
              <a:t>Judas taki dati wi abi wan verloesoe.  Wi sa go na wan hemel.  So wi moesoe de nanga wan hati toe…</a:t>
            </a:r>
          </a:p>
        </p:txBody>
      </p:sp>
    </p:spTree>
  </p:cSld>
  <p:clrMapOvr>
    <a:masterClrMapping/>
  </p:clrMapOvr>
  <p:transition>
    <p:dissolve/>
  </p:transition>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fld id="{C4F816FA-3373-42AB-A773-25D0319CA428}" type="datetime1">
              <a:rPr lang="en-US"/>
              <a:pPr/>
              <a:t>1/14/2011</a:t>
            </a:fld>
            <a:endParaRPr lang="en-US"/>
          </a:p>
        </p:txBody>
      </p:sp>
      <p:sp>
        <p:nvSpPr>
          <p:cNvPr id="29699" name="Footer Placeholder 4"/>
          <p:cNvSpPr>
            <a:spLocks noGrp="1"/>
          </p:cNvSpPr>
          <p:nvPr>
            <p:ph type="ftr" sz="quarter" idx="11"/>
          </p:nvPr>
        </p:nvSpPr>
        <p:spPr>
          <a:noFill/>
        </p:spPr>
        <p:txBody>
          <a:bodyPr/>
          <a:lstStyle/>
          <a:p>
            <a:r>
              <a:rPr lang="en-US"/>
              <a:t>Da Begi Dati Wini</a:t>
            </a:r>
          </a:p>
        </p:txBody>
      </p:sp>
      <p:sp>
        <p:nvSpPr>
          <p:cNvPr id="29700" name="Slide Number Placeholder 5"/>
          <p:cNvSpPr>
            <a:spLocks noGrp="1"/>
          </p:cNvSpPr>
          <p:nvPr>
            <p:ph type="sldNum" sz="quarter" idx="12"/>
          </p:nvPr>
        </p:nvSpPr>
        <p:spPr>
          <a:noFill/>
        </p:spPr>
        <p:txBody>
          <a:bodyPr/>
          <a:lstStyle/>
          <a:p>
            <a:fld id="{973C61D5-9E31-4CD6-9230-FB49220F5333}" type="slidenum">
              <a:rPr lang="en-US"/>
              <a:pPr/>
              <a:t>145</a:t>
            </a:fld>
            <a:endParaRPr lang="en-US"/>
          </a:p>
        </p:txBody>
      </p:sp>
      <p:sp>
        <p:nvSpPr>
          <p:cNvPr id="29701" name="Rectangle 2"/>
          <p:cNvSpPr>
            <a:spLocks noGrp="1" noChangeArrowheads="1"/>
          </p:cNvSpPr>
          <p:nvPr>
            <p:ph type="title"/>
          </p:nvPr>
        </p:nvSpPr>
        <p:spPr/>
        <p:txBody>
          <a:bodyPr/>
          <a:lstStyle/>
          <a:p>
            <a:pPr eaLnBrk="1" hangingPunct="1"/>
            <a:r>
              <a:rPr lang="en-US" smtClean="0"/>
              <a:t>Bribi</a:t>
            </a:r>
          </a:p>
        </p:txBody>
      </p:sp>
      <p:sp>
        <p:nvSpPr>
          <p:cNvPr id="29702" name="Rectangle 3"/>
          <p:cNvSpPr>
            <a:spLocks noGrp="1" noChangeArrowheads="1"/>
          </p:cNvSpPr>
          <p:nvPr>
            <p:ph type="body" idx="1"/>
          </p:nvPr>
        </p:nvSpPr>
        <p:spPr/>
        <p:txBody>
          <a:bodyPr/>
          <a:lstStyle/>
          <a:p>
            <a:pPr eaLnBrk="1" hangingPunct="1"/>
            <a:r>
              <a:rPr lang="en-US" smtClean="0"/>
              <a:t>Bribi si wan sani, en a taki: Mi bribi, en mi sa teki disi foe misrefi.  </a:t>
            </a:r>
          </a:p>
          <a:p>
            <a:pPr eaLnBrk="1" hangingPunct="1"/>
            <a:r>
              <a:rPr lang="en-US" smtClean="0"/>
              <a:t>En begi moesoe go nanga tranga bribi leki wan peiri te a hari da bow baka helemaal.  Wi moesoe begi nanga wan tranga firi foe wi nowtoe</a:t>
            </a:r>
          </a:p>
          <a:p>
            <a:pPr eaLnBrk="1" hangingPunct="1"/>
            <a:r>
              <a:rPr lang="en-US" smtClean="0"/>
              <a:t>Te joe begi, verwakti wan antwoord</a:t>
            </a:r>
          </a:p>
        </p:txBody>
      </p:sp>
    </p:spTree>
  </p:cSld>
  <p:clrMapOvr>
    <a:masterClrMapping/>
  </p:clrMapOvr>
  <p:transition>
    <p:dissolve/>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fld id="{C6DD5005-B76B-4F68-8779-E05AE6D8A25D}" type="datetime1">
              <a:rPr lang="en-US"/>
              <a:pPr/>
              <a:t>1/14/2011</a:t>
            </a:fld>
            <a:endParaRPr lang="en-US"/>
          </a:p>
        </p:txBody>
      </p:sp>
      <p:sp>
        <p:nvSpPr>
          <p:cNvPr id="30723" name="Footer Placeholder 4"/>
          <p:cNvSpPr>
            <a:spLocks noGrp="1"/>
          </p:cNvSpPr>
          <p:nvPr>
            <p:ph type="ftr" sz="quarter" idx="11"/>
          </p:nvPr>
        </p:nvSpPr>
        <p:spPr>
          <a:noFill/>
        </p:spPr>
        <p:txBody>
          <a:bodyPr/>
          <a:lstStyle/>
          <a:p>
            <a:r>
              <a:rPr lang="en-US"/>
              <a:t>Da Begi Dati Wini</a:t>
            </a:r>
          </a:p>
        </p:txBody>
      </p:sp>
      <p:sp>
        <p:nvSpPr>
          <p:cNvPr id="30724" name="Slide Number Placeholder 5"/>
          <p:cNvSpPr>
            <a:spLocks noGrp="1"/>
          </p:cNvSpPr>
          <p:nvPr>
            <p:ph type="sldNum" sz="quarter" idx="12"/>
          </p:nvPr>
        </p:nvSpPr>
        <p:spPr>
          <a:noFill/>
        </p:spPr>
        <p:txBody>
          <a:bodyPr/>
          <a:lstStyle/>
          <a:p>
            <a:fld id="{21E4F031-BF94-4E42-BB45-8B19F2CFEE67}" type="slidenum">
              <a:rPr lang="en-US"/>
              <a:pPr/>
              <a:t>146</a:t>
            </a:fld>
            <a:endParaRPr lang="en-US"/>
          </a:p>
        </p:txBody>
      </p:sp>
      <p:sp>
        <p:nvSpPr>
          <p:cNvPr id="30725" name="Rectangle 2"/>
          <p:cNvSpPr>
            <a:spLocks noGrp="1" noChangeArrowheads="1"/>
          </p:cNvSpPr>
          <p:nvPr>
            <p:ph type="title"/>
          </p:nvPr>
        </p:nvSpPr>
        <p:spPr/>
        <p:txBody>
          <a:bodyPr/>
          <a:lstStyle/>
          <a:p>
            <a:pPr eaLnBrk="1" hangingPunct="1"/>
            <a:r>
              <a:rPr lang="en-US" smtClean="0"/>
              <a:t>Bribi Gado jere</a:t>
            </a:r>
          </a:p>
        </p:txBody>
      </p:sp>
      <p:sp>
        <p:nvSpPr>
          <p:cNvPr id="30726" name="Rectangle 3"/>
          <p:cNvSpPr>
            <a:spLocks noGrp="1" noChangeArrowheads="1"/>
          </p:cNvSpPr>
          <p:nvPr>
            <p:ph type="body" idx="1"/>
          </p:nvPr>
        </p:nvSpPr>
        <p:spPr/>
        <p:txBody>
          <a:bodyPr/>
          <a:lstStyle/>
          <a:p>
            <a:pPr eaLnBrk="1" hangingPunct="1"/>
            <a:r>
              <a:rPr lang="en-US" smtClean="0"/>
              <a:t>San de belangrijk no de da instrumenti, ma da anoe disi wroko nanga hem</a:t>
            </a:r>
          </a:p>
        </p:txBody>
      </p:sp>
    </p:spTree>
  </p:cSld>
  <p:clrMapOvr>
    <a:masterClrMapping/>
  </p:clrMapOvr>
  <p:transition>
    <p:dissolve/>
  </p:transition>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E727683C-6552-4428-8831-4096123C240F}" type="datetime1">
              <a:rPr lang="en-US"/>
              <a:pPr/>
              <a:t>1/14/2011</a:t>
            </a:fld>
            <a:endParaRPr lang="en-US"/>
          </a:p>
        </p:txBody>
      </p:sp>
      <p:sp>
        <p:nvSpPr>
          <p:cNvPr id="31747" name="Footer Placeholder 4"/>
          <p:cNvSpPr>
            <a:spLocks noGrp="1"/>
          </p:cNvSpPr>
          <p:nvPr>
            <p:ph type="ftr" sz="quarter" idx="11"/>
          </p:nvPr>
        </p:nvSpPr>
        <p:spPr>
          <a:noFill/>
        </p:spPr>
        <p:txBody>
          <a:bodyPr/>
          <a:lstStyle/>
          <a:p>
            <a:r>
              <a:rPr lang="en-US"/>
              <a:t>Da Begi Dati Wini</a:t>
            </a:r>
          </a:p>
        </p:txBody>
      </p:sp>
      <p:sp>
        <p:nvSpPr>
          <p:cNvPr id="31748" name="Slide Number Placeholder 5"/>
          <p:cNvSpPr>
            <a:spLocks noGrp="1"/>
          </p:cNvSpPr>
          <p:nvPr>
            <p:ph type="sldNum" sz="quarter" idx="12"/>
          </p:nvPr>
        </p:nvSpPr>
        <p:spPr>
          <a:noFill/>
        </p:spPr>
        <p:txBody>
          <a:bodyPr/>
          <a:lstStyle/>
          <a:p>
            <a:fld id="{DC0DCCEA-5D2A-472B-97E5-4FAB873A13CE}" type="slidenum">
              <a:rPr lang="en-US"/>
              <a:pPr/>
              <a:t>147</a:t>
            </a:fld>
            <a:endParaRPr lang="en-US"/>
          </a:p>
        </p:txBody>
      </p:sp>
      <p:sp>
        <p:nvSpPr>
          <p:cNvPr id="31749" name="Rectangle 2"/>
          <p:cNvSpPr>
            <a:spLocks noGrp="1" noChangeArrowheads="1"/>
          </p:cNvSpPr>
          <p:nvPr>
            <p:ph type="title"/>
          </p:nvPr>
        </p:nvSpPr>
        <p:spPr/>
        <p:txBody>
          <a:bodyPr/>
          <a:lstStyle/>
          <a:p>
            <a:pPr eaLnBrk="1" hangingPunct="1"/>
            <a:r>
              <a:rPr lang="en-US" smtClean="0"/>
              <a:t>Aksi en joe sa kisi</a:t>
            </a:r>
          </a:p>
        </p:txBody>
      </p:sp>
      <p:sp>
        <p:nvSpPr>
          <p:cNvPr id="31750" name="Rectangle 3"/>
          <p:cNvSpPr>
            <a:spLocks noGrp="1" noChangeArrowheads="1"/>
          </p:cNvSpPr>
          <p:nvPr>
            <p:ph type="body" idx="1"/>
          </p:nvPr>
        </p:nvSpPr>
        <p:spPr/>
        <p:txBody>
          <a:bodyPr/>
          <a:lstStyle/>
          <a:p>
            <a:pPr eaLnBrk="1" hangingPunct="1"/>
            <a:r>
              <a:rPr lang="en-US" smtClean="0"/>
              <a:t>Aksi, soekoe, klop na da doro te leki joe kisi wan antwoord</a:t>
            </a:r>
          </a:p>
          <a:p>
            <a:pPr eaLnBrk="1" hangingPunct="1"/>
            <a:r>
              <a:rPr lang="en-US" smtClean="0"/>
              <a:t>Begi kan tai nanga tranga firi, efoe wakti, efoe gi grantangi</a:t>
            </a:r>
          </a:p>
          <a:p>
            <a:pPr eaLnBrk="1" hangingPunct="1"/>
            <a:r>
              <a:rPr lang="en-US" smtClean="0"/>
              <a:t>Gado lobi wi begi disi de direkt, disi no drai, disi abi tranga firi, en disi no tapoe</a:t>
            </a:r>
          </a:p>
        </p:txBody>
      </p:sp>
    </p:spTree>
  </p:cSld>
  <p:clrMapOvr>
    <a:masterClrMapping/>
  </p:clrMapOvr>
  <p:transition>
    <p:dissolve/>
  </p:transition>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fld id="{06BCD9B3-B325-48A0-8FAA-AD6656AB2ECD}" type="datetime1">
              <a:rPr lang="en-US"/>
              <a:pPr/>
              <a:t>1/14/2011</a:t>
            </a:fld>
            <a:endParaRPr lang="en-US"/>
          </a:p>
        </p:txBody>
      </p:sp>
      <p:sp>
        <p:nvSpPr>
          <p:cNvPr id="32771" name="Footer Placeholder 4"/>
          <p:cNvSpPr>
            <a:spLocks noGrp="1"/>
          </p:cNvSpPr>
          <p:nvPr>
            <p:ph type="ftr" sz="quarter" idx="11"/>
          </p:nvPr>
        </p:nvSpPr>
        <p:spPr>
          <a:noFill/>
        </p:spPr>
        <p:txBody>
          <a:bodyPr/>
          <a:lstStyle/>
          <a:p>
            <a:r>
              <a:rPr lang="en-US"/>
              <a:t>Da Begi Dati Wini</a:t>
            </a:r>
          </a:p>
        </p:txBody>
      </p:sp>
      <p:sp>
        <p:nvSpPr>
          <p:cNvPr id="32772" name="Slide Number Placeholder 5"/>
          <p:cNvSpPr>
            <a:spLocks noGrp="1"/>
          </p:cNvSpPr>
          <p:nvPr>
            <p:ph type="sldNum" sz="quarter" idx="12"/>
          </p:nvPr>
        </p:nvSpPr>
        <p:spPr>
          <a:noFill/>
        </p:spPr>
        <p:txBody>
          <a:bodyPr/>
          <a:lstStyle/>
          <a:p>
            <a:fld id="{F586DD1E-BFF5-4A3D-922E-72B3C4E19B3D}" type="slidenum">
              <a:rPr lang="en-US"/>
              <a:pPr/>
              <a:t>148</a:t>
            </a:fld>
            <a:endParaRPr lang="en-US"/>
          </a:p>
        </p:txBody>
      </p:sp>
      <p:sp>
        <p:nvSpPr>
          <p:cNvPr id="32773" name="Rectangle 2"/>
          <p:cNvSpPr>
            <a:spLocks noGrp="1" noChangeArrowheads="1"/>
          </p:cNvSpPr>
          <p:nvPr>
            <p:ph type="title"/>
          </p:nvPr>
        </p:nvSpPr>
        <p:spPr/>
        <p:txBody>
          <a:bodyPr/>
          <a:lstStyle/>
          <a:p>
            <a:pPr eaLnBrk="1" hangingPunct="1"/>
            <a:r>
              <a:rPr lang="en-US" smtClean="0"/>
              <a:t>Saka na ondro Gado</a:t>
            </a:r>
          </a:p>
        </p:txBody>
      </p:sp>
      <p:sp>
        <p:nvSpPr>
          <p:cNvPr id="32774" name="Rectangle 3"/>
          <p:cNvSpPr>
            <a:spLocks noGrp="1" noChangeArrowheads="1"/>
          </p:cNvSpPr>
          <p:nvPr>
            <p:ph type="body" idx="1"/>
          </p:nvPr>
        </p:nvSpPr>
        <p:spPr/>
        <p:txBody>
          <a:bodyPr/>
          <a:lstStyle/>
          <a:p>
            <a:pPr eaLnBrk="1" hangingPunct="1">
              <a:lnSpc>
                <a:spcPct val="90000"/>
              </a:lnSpc>
            </a:pPr>
            <a:r>
              <a:rPr lang="en-US" sz="2800" smtClean="0"/>
              <a:t>Te foe kaba, wi moesoe firi “Joe wani moesoe pasa”</a:t>
            </a:r>
          </a:p>
          <a:p>
            <a:pPr eaLnBrk="1" hangingPunct="1">
              <a:lnSpc>
                <a:spcPct val="90000"/>
              </a:lnSpc>
            </a:pPr>
            <a:r>
              <a:rPr lang="en-US" sz="2800" smtClean="0"/>
              <a:t>Begi go na toe richting.  A no de dati wi hari Gado na ondro foe doe wi wani, ma dati begi opo wi foe kom na wan nanga da wani foe Gado</a:t>
            </a:r>
          </a:p>
          <a:p>
            <a:pPr eaLnBrk="1" hangingPunct="1">
              <a:lnSpc>
                <a:spcPct val="90000"/>
              </a:lnSpc>
            </a:pPr>
            <a:r>
              <a:rPr lang="en-US" sz="2800" b="1" smtClean="0"/>
              <a:t>Rom. 8:28</a:t>
            </a:r>
            <a:r>
              <a:rPr lang="en-US" sz="2800" smtClean="0"/>
              <a:t> </a:t>
            </a:r>
            <a:r>
              <a:rPr lang="en-US" sz="2800" b="1" smtClean="0"/>
              <a:t>En wi sabi dati alasani wroko makandra foe boen gi dem soema disi lobi Gado, gi dem soema disi Gado kari so leki fa A wani.</a:t>
            </a:r>
          </a:p>
        </p:txBody>
      </p:sp>
    </p:spTree>
  </p:cSld>
  <p:clrMapOvr>
    <a:masterClrMapping/>
  </p:clrMapOvr>
  <p:transition>
    <p:dissolve/>
  </p:transition>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fld id="{D782F48E-C3A6-402A-BC13-7AF866C02FB8}" type="datetime1">
              <a:rPr lang="en-US"/>
              <a:pPr/>
              <a:t>1/14/2011</a:t>
            </a:fld>
            <a:endParaRPr lang="en-US"/>
          </a:p>
        </p:txBody>
      </p:sp>
      <p:sp>
        <p:nvSpPr>
          <p:cNvPr id="33795" name="Footer Placeholder 4"/>
          <p:cNvSpPr>
            <a:spLocks noGrp="1"/>
          </p:cNvSpPr>
          <p:nvPr>
            <p:ph type="ftr" sz="quarter" idx="11"/>
          </p:nvPr>
        </p:nvSpPr>
        <p:spPr>
          <a:noFill/>
        </p:spPr>
        <p:txBody>
          <a:bodyPr/>
          <a:lstStyle/>
          <a:p>
            <a:r>
              <a:rPr lang="en-US"/>
              <a:t>Da Begi Dati Wini</a:t>
            </a:r>
          </a:p>
        </p:txBody>
      </p:sp>
      <p:sp>
        <p:nvSpPr>
          <p:cNvPr id="33796" name="Slide Number Placeholder 5"/>
          <p:cNvSpPr>
            <a:spLocks noGrp="1"/>
          </p:cNvSpPr>
          <p:nvPr>
            <p:ph type="sldNum" sz="quarter" idx="12"/>
          </p:nvPr>
        </p:nvSpPr>
        <p:spPr>
          <a:noFill/>
        </p:spPr>
        <p:txBody>
          <a:bodyPr/>
          <a:lstStyle/>
          <a:p>
            <a:fld id="{6664AA17-B0C7-48FA-9171-8BD716A3F768}" type="slidenum">
              <a:rPr lang="en-US"/>
              <a:pPr/>
              <a:t>149</a:t>
            </a:fld>
            <a:endParaRPr lang="en-US"/>
          </a:p>
        </p:txBody>
      </p:sp>
      <p:sp>
        <p:nvSpPr>
          <p:cNvPr id="33797" name="Rectangle 2"/>
          <p:cNvSpPr>
            <a:spLocks noGrp="1" noChangeArrowheads="1"/>
          </p:cNvSpPr>
          <p:nvPr>
            <p:ph type="title"/>
          </p:nvPr>
        </p:nvSpPr>
        <p:spPr/>
        <p:txBody>
          <a:bodyPr/>
          <a:lstStyle/>
          <a:p>
            <a:pPr eaLnBrk="1" hangingPunct="1"/>
            <a:r>
              <a:rPr lang="en-US" smtClean="0"/>
              <a:t>Saka-fasi te wi pina</a:t>
            </a:r>
          </a:p>
        </p:txBody>
      </p:sp>
      <p:sp>
        <p:nvSpPr>
          <p:cNvPr id="33798" name="Rectangle 3"/>
          <p:cNvSpPr>
            <a:spLocks noGrp="1" noChangeArrowheads="1"/>
          </p:cNvSpPr>
          <p:nvPr>
            <p:ph type="body" idx="1"/>
          </p:nvPr>
        </p:nvSpPr>
        <p:spPr/>
        <p:txBody>
          <a:bodyPr/>
          <a:lstStyle/>
          <a:p>
            <a:pPr eaLnBrk="1" hangingPunct="1"/>
            <a:r>
              <a:rPr lang="en-US" smtClean="0"/>
              <a:t>Pina tjari blesi te wi blesi Gado foe wi pina.  Dem kan tjari wi go na fesi na Jeje-fasi.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251E3C-020F-4EAE-983A-C513AE3CEAB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330893A-338B-4CAF-868E-C1C4EB994779}" type="slidenum">
              <a:rPr lang="en-US"/>
              <a:pPr/>
              <a:t>15</a:t>
            </a:fld>
            <a:endParaRPr lang="en-US"/>
          </a:p>
        </p:txBody>
      </p:sp>
      <p:sp>
        <p:nvSpPr>
          <p:cNvPr id="679938" name="Rectangle 2"/>
          <p:cNvSpPr>
            <a:spLocks noGrp="1" noChangeArrowheads="1"/>
          </p:cNvSpPr>
          <p:nvPr>
            <p:ph type="title"/>
          </p:nvPr>
        </p:nvSpPr>
        <p:spPr/>
        <p:txBody>
          <a:bodyPr/>
          <a:lstStyle/>
          <a:p>
            <a:r>
              <a:rPr lang="en-US"/>
              <a:t>San da fosi kerki ben beslis</a:t>
            </a:r>
          </a:p>
        </p:txBody>
      </p:sp>
      <p:sp>
        <p:nvSpPr>
          <p:cNvPr id="679939" name="Rectangle 3"/>
          <p:cNvSpPr>
            <a:spLocks noGrp="1" noChangeArrowheads="1"/>
          </p:cNvSpPr>
          <p:nvPr>
            <p:ph type="body" idx="1"/>
          </p:nvPr>
        </p:nvSpPr>
        <p:spPr/>
        <p:txBody>
          <a:bodyPr/>
          <a:lstStyle/>
          <a:p>
            <a:r>
              <a:rPr lang="en-US" b="1"/>
              <a:t>Tori 6:4</a:t>
            </a:r>
            <a:r>
              <a:rPr lang="en-US"/>
              <a:t> </a:t>
            </a:r>
            <a:r>
              <a:rPr lang="en-US" b="1"/>
              <a:t>Ma wi sa gi wisrefi dorodoro na begi, en foe wroko nanga da woortoe.</a:t>
            </a:r>
          </a:p>
          <a:p>
            <a:r>
              <a:rPr lang="en-US" b="1"/>
              <a:t>En si san Gado  ben doe gi dem</a:t>
            </a:r>
          </a:p>
        </p:txBody>
      </p:sp>
    </p:spTree>
  </p:cSld>
  <p:clrMapOvr>
    <a:masterClrMapping/>
  </p:clrMapOvr>
  <p:transition>
    <p:dissolve/>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fld id="{11C30337-9737-457E-85CB-4AD75A6A32AB}" type="datetime1">
              <a:rPr lang="en-US"/>
              <a:pPr/>
              <a:t>1/14/2011</a:t>
            </a:fld>
            <a:endParaRPr lang="en-US"/>
          </a:p>
        </p:txBody>
      </p:sp>
      <p:sp>
        <p:nvSpPr>
          <p:cNvPr id="34819" name="Footer Placeholder 4"/>
          <p:cNvSpPr>
            <a:spLocks noGrp="1"/>
          </p:cNvSpPr>
          <p:nvPr>
            <p:ph type="ftr" sz="quarter" idx="11"/>
          </p:nvPr>
        </p:nvSpPr>
        <p:spPr>
          <a:noFill/>
        </p:spPr>
        <p:txBody>
          <a:bodyPr/>
          <a:lstStyle/>
          <a:p>
            <a:r>
              <a:rPr lang="en-US"/>
              <a:t>Da Begi Dati Wini</a:t>
            </a:r>
          </a:p>
        </p:txBody>
      </p:sp>
      <p:sp>
        <p:nvSpPr>
          <p:cNvPr id="34820" name="Slide Number Placeholder 5"/>
          <p:cNvSpPr>
            <a:spLocks noGrp="1"/>
          </p:cNvSpPr>
          <p:nvPr>
            <p:ph type="sldNum" sz="quarter" idx="12"/>
          </p:nvPr>
        </p:nvSpPr>
        <p:spPr>
          <a:noFill/>
        </p:spPr>
        <p:txBody>
          <a:bodyPr/>
          <a:lstStyle/>
          <a:p>
            <a:fld id="{B639FEBE-B157-44CB-A545-3CD3F9885A9A}" type="slidenum">
              <a:rPr lang="en-US"/>
              <a:pPr/>
              <a:t>150</a:t>
            </a:fld>
            <a:endParaRPr lang="en-US"/>
          </a:p>
        </p:txBody>
      </p:sp>
      <p:sp>
        <p:nvSpPr>
          <p:cNvPr id="34821" name="Rectangle 2"/>
          <p:cNvSpPr>
            <a:spLocks noGrp="1" noChangeArrowheads="1"/>
          </p:cNvSpPr>
          <p:nvPr>
            <p:ph type="title"/>
          </p:nvPr>
        </p:nvSpPr>
        <p:spPr/>
        <p:txBody>
          <a:bodyPr/>
          <a:lstStyle/>
          <a:p>
            <a:pPr eaLnBrk="1" hangingPunct="1"/>
            <a:r>
              <a:rPr lang="en-US" smtClean="0"/>
              <a:t>Fa foe wi motieven?</a:t>
            </a:r>
          </a:p>
        </p:txBody>
      </p:sp>
      <p:sp>
        <p:nvSpPr>
          <p:cNvPr id="34822" name="Rectangle 3"/>
          <p:cNvSpPr>
            <a:spLocks noGrp="1" noChangeArrowheads="1"/>
          </p:cNvSpPr>
          <p:nvPr>
            <p:ph type="body" idx="1"/>
          </p:nvPr>
        </p:nvSpPr>
        <p:spPr/>
        <p:txBody>
          <a:bodyPr/>
          <a:lstStyle/>
          <a:p>
            <a:pPr eaLnBrk="1" hangingPunct="1"/>
            <a:r>
              <a:rPr lang="en-US" smtClean="0"/>
              <a:t>Begi dati a sa pasa foe Jezus ede</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7122D6B-7293-4D38-94E8-1789FE9CFFF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E7C010E-AF13-4BC6-83F8-AC9781F78E56}" type="slidenum">
              <a:rPr lang="en-US"/>
              <a:pPr/>
              <a:t>16</a:t>
            </a:fld>
            <a:endParaRPr lang="en-US"/>
          </a:p>
        </p:txBody>
      </p:sp>
      <p:sp>
        <p:nvSpPr>
          <p:cNvPr id="681986" name="Rectangle 2"/>
          <p:cNvSpPr>
            <a:spLocks noGrp="1" noChangeArrowheads="1"/>
          </p:cNvSpPr>
          <p:nvPr>
            <p:ph type="title"/>
          </p:nvPr>
        </p:nvSpPr>
        <p:spPr/>
        <p:txBody>
          <a:bodyPr/>
          <a:lstStyle/>
          <a:p>
            <a:r>
              <a:rPr lang="en-US"/>
              <a:t>Da beste fasi (volgens hem) foe bigin</a:t>
            </a:r>
          </a:p>
        </p:txBody>
      </p:sp>
      <p:sp>
        <p:nvSpPr>
          <p:cNvPr id="681987" name="Rectangle 3"/>
          <p:cNvSpPr>
            <a:spLocks noGrp="1" noChangeArrowheads="1"/>
          </p:cNvSpPr>
          <p:nvPr>
            <p:ph type="body" idx="1"/>
          </p:nvPr>
        </p:nvSpPr>
        <p:spPr/>
        <p:txBody>
          <a:bodyPr/>
          <a:lstStyle/>
          <a:p>
            <a:r>
              <a:rPr lang="en-US" sz="2800"/>
              <a:t>Bigin nanga leisi da woortoe – so Mueller ben doe:</a:t>
            </a:r>
          </a:p>
          <a:p>
            <a:r>
              <a:rPr lang="en-US" sz="2800" b="1"/>
              <a:t>Ps. 119:18</a:t>
            </a:r>
            <a:r>
              <a:rPr lang="en-US" sz="2800"/>
              <a:t> </a:t>
            </a:r>
            <a:r>
              <a:rPr lang="en-US" sz="2800" b="1"/>
              <a:t>Opo mi ai, so dati mi kan si verwondroe sani komopo foe Joe wet.</a:t>
            </a:r>
            <a:endParaRPr lang="en-US" sz="2800"/>
          </a:p>
          <a:p>
            <a:r>
              <a:rPr lang="en-US" sz="2800" b="1"/>
              <a:t>Jn. 6:63A de da Jeje disi gi libi; da skin no kan doe noti; dem woortoe disi Mi taki gi oen, dem de jeje, en dem de libi.</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6AB58C-CAE1-484A-9446-38D4B06C0D6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97E0AA8-D352-412E-9288-10B4C9D80A51}" type="slidenum">
              <a:rPr lang="en-US"/>
              <a:pPr/>
              <a:t>17</a:t>
            </a:fld>
            <a:endParaRPr lang="en-US"/>
          </a:p>
        </p:txBody>
      </p:sp>
      <p:sp>
        <p:nvSpPr>
          <p:cNvPr id="684034" name="Rectangle 2"/>
          <p:cNvSpPr>
            <a:spLocks noGrp="1" noChangeArrowheads="1"/>
          </p:cNvSpPr>
          <p:nvPr>
            <p:ph type="title"/>
          </p:nvPr>
        </p:nvSpPr>
        <p:spPr/>
        <p:txBody>
          <a:bodyPr/>
          <a:lstStyle/>
          <a:p>
            <a:r>
              <a:rPr lang="en-US"/>
              <a:t>No doro zelf-wroko, ma Gado krakti</a:t>
            </a:r>
          </a:p>
        </p:txBody>
      </p:sp>
      <p:sp>
        <p:nvSpPr>
          <p:cNvPr id="684035" name="Rectangle 3"/>
          <p:cNvSpPr>
            <a:spLocks noGrp="1" noChangeArrowheads="1"/>
          </p:cNvSpPr>
          <p:nvPr>
            <p:ph type="body" idx="1"/>
          </p:nvPr>
        </p:nvSpPr>
        <p:spPr/>
        <p:txBody>
          <a:bodyPr/>
          <a:lstStyle/>
          <a:p>
            <a:r>
              <a:rPr lang="en-US" b="1"/>
              <a:t>Heb. 4:10. Bikasi da soema disi ben go na ini na Hem rostoe ben tapoe nanga hem egi wroko toe, so leki Gado ben doe nanga Hem wroko.  11. Foe dat'ede meki wi wroko foe go na ini da rostoe dati, so dati no wan soema fadon na da srefi fasi foe di a no ben bribi.</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A7EA66-14D8-4454-95EB-B0CE3FB94D7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34DDAE0-B19B-4EA4-B56B-284348707F40}" type="slidenum">
              <a:rPr lang="en-US"/>
              <a:pPr/>
              <a:t>18</a:t>
            </a:fld>
            <a:endParaRPr lang="en-US"/>
          </a:p>
        </p:txBody>
      </p:sp>
      <p:sp>
        <p:nvSpPr>
          <p:cNvPr id="686082" name="Rectangle 2"/>
          <p:cNvSpPr>
            <a:spLocks noGrp="1" noChangeArrowheads="1"/>
          </p:cNvSpPr>
          <p:nvPr>
            <p:ph type="title"/>
          </p:nvPr>
        </p:nvSpPr>
        <p:spPr/>
        <p:txBody>
          <a:bodyPr/>
          <a:lstStyle/>
          <a:p>
            <a:r>
              <a:rPr lang="en-US"/>
              <a:t>Meki wi aanbegi da libilibi Gado</a:t>
            </a:r>
          </a:p>
        </p:txBody>
      </p:sp>
      <p:sp>
        <p:nvSpPr>
          <p:cNvPr id="686083" name="Rectangle 3"/>
          <p:cNvSpPr>
            <a:spLocks noGrp="1" noChangeArrowheads="1"/>
          </p:cNvSpPr>
          <p:nvPr>
            <p:ph type="body" idx="1"/>
          </p:nvPr>
        </p:nvSpPr>
        <p:spPr>
          <a:xfrm>
            <a:off x="900113" y="2017713"/>
            <a:ext cx="8054975" cy="4114800"/>
          </a:xfrm>
        </p:spPr>
        <p:txBody>
          <a:bodyPr/>
          <a:lstStyle/>
          <a:p>
            <a:pPr>
              <a:lnSpc>
                <a:spcPct val="80000"/>
              </a:lnSpc>
            </a:pPr>
            <a:r>
              <a:rPr lang="en-US" sz="2800" b="1"/>
              <a:t>Rom. 11:33. O fa dem goedoe foe da koni nanga da sabi foe Gado de dipi! Fa wi no man ondrosoekoe Hem kroetoe, en wi no man feni dem pasi foe Hem! 34. Bikasi soema ben sabi da prakseri foe Masra? Efoe soema ben de Hem raiman? 35. Efoe soema ben gi na Hem fosi, so dati A moesoe pai hem baka? 36. Bikasi alasani komopo foe Hem, en dem kom doro Hem, en dem de foe Hem, disi moesoe abi glori foe teego! Amen.</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F6137B-7535-4673-966D-CED5C170A14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B5CA5D9-1D8B-499B-9C56-5E6A1BB6CBB0}" type="slidenum">
              <a:rPr lang="en-US"/>
              <a:pPr/>
              <a:t>19</a:t>
            </a:fld>
            <a:endParaRPr lang="en-US"/>
          </a:p>
        </p:txBody>
      </p:sp>
      <p:sp>
        <p:nvSpPr>
          <p:cNvPr id="688130" name="Rectangle 2"/>
          <p:cNvSpPr>
            <a:spLocks noGrp="1" noChangeArrowheads="1"/>
          </p:cNvSpPr>
          <p:nvPr>
            <p:ph type="title"/>
          </p:nvPr>
        </p:nvSpPr>
        <p:spPr/>
        <p:txBody>
          <a:bodyPr/>
          <a:lstStyle/>
          <a:p>
            <a:r>
              <a:rPr lang="en-US"/>
              <a:t>Gi Gado grantangi foe san A ben doe kaba</a:t>
            </a:r>
          </a:p>
        </p:txBody>
      </p:sp>
      <p:sp>
        <p:nvSpPr>
          <p:cNvPr id="688131" name="Rectangle 3"/>
          <p:cNvSpPr>
            <a:spLocks noGrp="1" noChangeArrowheads="1"/>
          </p:cNvSpPr>
          <p:nvPr>
            <p:ph type="body" idx="1"/>
          </p:nvPr>
        </p:nvSpPr>
        <p:spPr/>
        <p:txBody>
          <a:bodyPr/>
          <a:lstStyle/>
          <a:p>
            <a:r>
              <a:rPr lang="en-US" sz="2800" b="1"/>
              <a:t>Lk. 17:17. En Jezus ben aksi taki: A no tien soema ben kom krin? Ma pe dem tra negi de?   18. No wan trawan ben kom baka foe gi Gado glori boiti da vreemde soema disi.</a:t>
            </a:r>
          </a:p>
          <a:p>
            <a:r>
              <a:rPr lang="en-US" sz="2800" b="1"/>
              <a:t>Ps. 107:8 O dati libisoema ben sa prijse MASRA bikasi A de boen, en foe Hem wondroewroko gi dem pikin foe libisoema!</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ACDA0A6F-9F9D-4264-8045-50D731F30F41}" type="datetime1">
              <a:rPr lang="en-US" smtClean="0"/>
              <a:pPr/>
              <a:t>1/14/2011</a:t>
            </a:fld>
            <a:endParaRPr lang="en-US"/>
          </a:p>
        </p:txBody>
      </p:sp>
      <p:sp>
        <p:nvSpPr>
          <p:cNvPr id="5" name="Rectangle 15"/>
          <p:cNvSpPr>
            <a:spLocks noGrp="1" noChangeArrowheads="1"/>
          </p:cNvSpPr>
          <p:nvPr>
            <p:ph type="ftr" sz="quarter" idx="3"/>
          </p:nvPr>
        </p:nvSpPr>
        <p:spPr/>
        <p:txBody>
          <a:bodyPr/>
          <a:lstStyle/>
          <a:p>
            <a:r>
              <a:rPr lang="en-US" smtClean="0"/>
              <a:t>Bigi Kibri-Tori foe Begi</a:t>
            </a:r>
            <a:endParaRPr lang="en-US"/>
          </a:p>
        </p:txBody>
      </p:sp>
      <p:sp>
        <p:nvSpPr>
          <p:cNvPr id="6" name="Rectangle 16"/>
          <p:cNvSpPr>
            <a:spLocks noGrp="1" noChangeArrowheads="1"/>
          </p:cNvSpPr>
          <p:nvPr>
            <p:ph type="sldNum" sz="quarter" idx="4"/>
          </p:nvPr>
        </p:nvSpPr>
        <p:spPr/>
        <p:txBody>
          <a:bodyPr/>
          <a:lstStyle/>
          <a:p>
            <a:fld id="{4910C22F-9E76-4F0E-A7E3-2CDE93BF0CEF}" type="slidenum">
              <a:rPr lang="en-US"/>
              <a:pPr/>
              <a:t>2</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Bigi Kibri-Tori </a:t>
            </a:r>
            <a:br>
              <a:rPr lang="en-US" sz="5400" b="1">
                <a:solidFill>
                  <a:schemeClr val="accent2"/>
                </a:solidFill>
              </a:rPr>
            </a:br>
            <a:r>
              <a:rPr lang="en-US" sz="5400" b="1">
                <a:solidFill>
                  <a:schemeClr val="accent2"/>
                </a:solidFill>
              </a:rPr>
              <a:t>foe Begi</a:t>
            </a:r>
          </a:p>
        </p:txBody>
      </p:sp>
      <p:sp>
        <p:nvSpPr>
          <p:cNvPr id="116739" name="Rectangle 3"/>
          <p:cNvSpPr>
            <a:spLocks noGrp="1" noChangeArrowheads="1"/>
          </p:cNvSpPr>
          <p:nvPr>
            <p:ph type="subTitle" idx="1"/>
          </p:nvPr>
        </p:nvSpPr>
        <p:spPr>
          <a:xfrm>
            <a:off x="287338" y="5049838"/>
            <a:ext cx="5638800" cy="1038225"/>
          </a:xfrm>
        </p:spPr>
        <p:txBody>
          <a:bodyPr/>
          <a:lstStyle/>
          <a:p>
            <a:r>
              <a:rPr lang="en-US" sz="2400"/>
              <a:t>Auteur: Cameron V. Thompson</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030F16-484A-4E8F-8434-063700080B8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C6A1A69-A6D6-4857-8822-1A4146746C24}" type="slidenum">
              <a:rPr lang="en-US"/>
              <a:pPr/>
              <a:t>20</a:t>
            </a:fld>
            <a:endParaRPr lang="en-US"/>
          </a:p>
        </p:txBody>
      </p:sp>
      <p:sp>
        <p:nvSpPr>
          <p:cNvPr id="690178" name="Rectangle 2"/>
          <p:cNvSpPr>
            <a:spLocks noGrp="1" noChangeArrowheads="1"/>
          </p:cNvSpPr>
          <p:nvPr>
            <p:ph type="title"/>
          </p:nvPr>
        </p:nvSpPr>
        <p:spPr/>
        <p:txBody>
          <a:bodyPr/>
          <a:lstStyle/>
          <a:p>
            <a:r>
              <a:rPr lang="en-US"/>
              <a:t>Membre Gado de wi Tata</a:t>
            </a:r>
          </a:p>
        </p:txBody>
      </p:sp>
      <p:sp>
        <p:nvSpPr>
          <p:cNvPr id="690179" name="Rectangle 3"/>
          <p:cNvSpPr>
            <a:spLocks noGrp="1" noChangeArrowheads="1"/>
          </p:cNvSpPr>
          <p:nvPr>
            <p:ph type="body" idx="1"/>
          </p:nvPr>
        </p:nvSpPr>
        <p:spPr/>
        <p:txBody>
          <a:bodyPr/>
          <a:lstStyle/>
          <a:p>
            <a:r>
              <a:rPr lang="en-US" sz="2800" b="1" dirty="0"/>
              <a:t>Gal 4:6</a:t>
            </a:r>
            <a:r>
              <a:rPr lang="en-US" sz="2800" dirty="0"/>
              <a:t> </a:t>
            </a:r>
            <a:r>
              <a:rPr lang="en-US" sz="2800" b="1" dirty="0"/>
              <a:t>En </a:t>
            </a:r>
            <a:r>
              <a:rPr lang="en-US" sz="2800" b="1" dirty="0" err="1"/>
              <a:t>bikasi</a:t>
            </a:r>
            <a:r>
              <a:rPr lang="en-US" sz="2800" b="1" dirty="0"/>
              <a:t> </a:t>
            </a:r>
            <a:r>
              <a:rPr lang="en-US" sz="2800" b="1" dirty="0" err="1"/>
              <a:t>oen</a:t>
            </a:r>
            <a:r>
              <a:rPr lang="en-US" sz="2800" b="1" dirty="0"/>
              <a:t> de </a:t>
            </a:r>
            <a:r>
              <a:rPr lang="en-US" sz="2800" b="1" dirty="0" err="1"/>
              <a:t>manpikin</a:t>
            </a:r>
            <a:r>
              <a:rPr lang="en-US" sz="2800" b="1" dirty="0"/>
              <a:t>, </a:t>
            </a:r>
            <a:r>
              <a:rPr lang="en-US" sz="2800" b="1" dirty="0" err="1"/>
              <a:t>Gado</a:t>
            </a:r>
            <a:r>
              <a:rPr lang="en-US" sz="2800" b="1" dirty="0"/>
              <a:t> </a:t>
            </a:r>
            <a:r>
              <a:rPr lang="en-US" sz="2800" b="1" dirty="0" err="1"/>
              <a:t>ben</a:t>
            </a:r>
            <a:r>
              <a:rPr lang="en-US" sz="2800" b="1" dirty="0"/>
              <a:t> </a:t>
            </a:r>
            <a:r>
              <a:rPr lang="en-US" sz="2800" b="1" dirty="0" err="1"/>
              <a:t>seni</a:t>
            </a:r>
            <a:r>
              <a:rPr lang="en-US" sz="2800" b="1" dirty="0"/>
              <a:t> </a:t>
            </a:r>
            <a:r>
              <a:rPr lang="en-US" sz="2800" b="1" dirty="0" err="1"/>
              <a:t>da</a:t>
            </a:r>
            <a:r>
              <a:rPr lang="en-US" sz="2800" b="1" dirty="0"/>
              <a:t> </a:t>
            </a:r>
            <a:r>
              <a:rPr lang="en-US" sz="2800" b="1" dirty="0" err="1"/>
              <a:t>Jeje</a:t>
            </a:r>
            <a:r>
              <a:rPr lang="en-US" sz="2800" b="1" dirty="0"/>
              <a:t> foe Hem </a:t>
            </a:r>
            <a:r>
              <a:rPr lang="en-US" sz="2800" b="1" dirty="0" err="1"/>
              <a:t>Manpikin</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hati</a:t>
            </a:r>
            <a:r>
              <a:rPr lang="en-US" sz="2800" b="1" dirty="0"/>
              <a:t>, </a:t>
            </a:r>
            <a:r>
              <a:rPr lang="en-US" sz="2800" b="1" dirty="0" err="1"/>
              <a:t>disi</a:t>
            </a:r>
            <a:r>
              <a:rPr lang="en-US" sz="2800" b="1" dirty="0"/>
              <a:t> </a:t>
            </a:r>
            <a:r>
              <a:rPr lang="en-US" sz="2800" b="1" dirty="0" err="1"/>
              <a:t>bari</a:t>
            </a:r>
            <a:r>
              <a:rPr lang="en-US" sz="2800" b="1" dirty="0"/>
              <a:t> </a:t>
            </a:r>
            <a:r>
              <a:rPr lang="en-US" sz="2800" b="1" dirty="0" err="1"/>
              <a:t>taki</a:t>
            </a:r>
            <a:r>
              <a:rPr lang="en-US" sz="2800" b="1" dirty="0"/>
              <a:t>: Abba, Tata.</a:t>
            </a:r>
          </a:p>
          <a:p>
            <a:r>
              <a:rPr lang="en-US" sz="2800" b="1" dirty="0"/>
              <a:t>Rom. </a:t>
            </a:r>
            <a:r>
              <a:rPr lang="en-US" sz="2800" b="1" dirty="0" smtClean="0"/>
              <a:t>8:15 </a:t>
            </a:r>
            <a:r>
              <a:rPr lang="en-US" sz="2800" b="1" dirty="0" err="1" smtClean="0"/>
              <a:t>Bikasi</a:t>
            </a:r>
            <a:r>
              <a:rPr lang="en-US" sz="2800" b="1" dirty="0" smtClean="0"/>
              <a:t> </a:t>
            </a:r>
            <a:r>
              <a:rPr lang="en-US" sz="2800" b="1" dirty="0" err="1"/>
              <a:t>oen</a:t>
            </a:r>
            <a:r>
              <a:rPr lang="en-US" sz="2800" b="1" dirty="0"/>
              <a:t> no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a:t>
            </a:r>
            <a:r>
              <a:rPr lang="en-US" sz="2800" b="1" dirty="0" err="1"/>
              <a:t>jeje</a:t>
            </a:r>
            <a:r>
              <a:rPr lang="en-US" sz="2800" b="1" dirty="0"/>
              <a:t> foe </a:t>
            </a:r>
            <a:r>
              <a:rPr lang="en-US" sz="2800" b="1" dirty="0" err="1"/>
              <a:t>katibo</a:t>
            </a:r>
            <a:r>
              <a:rPr lang="en-US" sz="2800" b="1" dirty="0"/>
              <a:t> </a:t>
            </a:r>
            <a:r>
              <a:rPr lang="en-US" sz="2800" b="1" dirty="0" err="1"/>
              <a:t>agen</a:t>
            </a:r>
            <a:r>
              <a:rPr lang="en-US" sz="2800" b="1" dirty="0"/>
              <a:t> foe </a:t>
            </a:r>
            <a:r>
              <a:rPr lang="en-US" sz="2800" b="1" dirty="0" err="1"/>
              <a:t>meki</a:t>
            </a:r>
            <a:r>
              <a:rPr lang="en-US" sz="2800" b="1" dirty="0"/>
              <a:t> </a:t>
            </a:r>
            <a:r>
              <a:rPr lang="en-US" sz="2800" b="1" dirty="0" err="1"/>
              <a:t>oen</a:t>
            </a:r>
            <a:r>
              <a:rPr lang="en-US" sz="2800" b="1" dirty="0"/>
              <a:t> </a:t>
            </a:r>
            <a:r>
              <a:rPr lang="en-US" sz="2800" b="1" dirty="0" err="1"/>
              <a:t>frede</a:t>
            </a:r>
            <a:r>
              <a:rPr lang="en-US" sz="2800" b="1" dirty="0"/>
              <a:t>; ma </a:t>
            </a:r>
            <a:r>
              <a:rPr lang="en-US" sz="2800" b="1" dirty="0" err="1"/>
              <a:t>oen</a:t>
            </a:r>
            <a:r>
              <a:rPr lang="en-US" sz="2800" b="1" dirty="0"/>
              <a:t>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a:t>
            </a:r>
            <a:r>
              <a:rPr lang="en-US" sz="2800" b="1" dirty="0" err="1"/>
              <a:t>Jeje</a:t>
            </a:r>
            <a:r>
              <a:rPr lang="en-US" sz="2800" b="1" dirty="0"/>
              <a:t> foe </a:t>
            </a:r>
            <a:r>
              <a:rPr lang="en-US" sz="2800" b="1" dirty="0" err="1"/>
              <a:t>tron</a:t>
            </a:r>
            <a:r>
              <a:rPr lang="en-US" sz="2800" b="1" dirty="0"/>
              <a:t> Hem </a:t>
            </a:r>
            <a:r>
              <a:rPr lang="en-US" sz="2800" b="1" dirty="0" err="1"/>
              <a:t>pikin</a:t>
            </a:r>
            <a:r>
              <a:rPr lang="en-US" sz="2800" b="1" dirty="0"/>
              <a:t>; en </a:t>
            </a:r>
            <a:r>
              <a:rPr lang="en-US" sz="2800" b="1" dirty="0" err="1"/>
              <a:t>nanga</a:t>
            </a:r>
            <a:r>
              <a:rPr lang="en-US" sz="2800" b="1" dirty="0"/>
              <a:t> </a:t>
            </a:r>
            <a:r>
              <a:rPr lang="en-US" sz="2800" b="1" dirty="0" err="1"/>
              <a:t>dati</a:t>
            </a:r>
            <a:r>
              <a:rPr lang="en-US" sz="2800" b="1" dirty="0"/>
              <a:t> </a:t>
            </a:r>
            <a:r>
              <a:rPr lang="en-US" sz="2800" b="1" dirty="0" err="1"/>
              <a:t>wi</a:t>
            </a:r>
            <a:r>
              <a:rPr lang="en-US" sz="2800" b="1" dirty="0"/>
              <a:t> </a:t>
            </a:r>
            <a:r>
              <a:rPr lang="en-US" sz="2800" b="1" dirty="0" err="1"/>
              <a:t>bari</a:t>
            </a:r>
            <a:r>
              <a:rPr lang="en-US" sz="2800" b="1" dirty="0"/>
              <a:t> </a:t>
            </a:r>
            <a:r>
              <a:rPr lang="en-US" sz="2800" b="1" dirty="0" err="1"/>
              <a:t>taki</a:t>
            </a:r>
            <a:r>
              <a:rPr lang="en-US" sz="2800" b="1" dirty="0"/>
              <a:t>: Abba, Tata!</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E80916-E405-4756-8B6E-A2F63C50D9E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E96B517-5E99-411C-9FD2-12B886DB946F}" type="slidenum">
              <a:rPr lang="en-US"/>
              <a:pPr/>
              <a:t>21</a:t>
            </a:fld>
            <a:endParaRPr lang="en-US"/>
          </a:p>
        </p:txBody>
      </p:sp>
      <p:sp>
        <p:nvSpPr>
          <p:cNvPr id="692226" name="Rectangle 2"/>
          <p:cNvSpPr>
            <a:spLocks noGrp="1" noChangeArrowheads="1"/>
          </p:cNvSpPr>
          <p:nvPr>
            <p:ph type="title"/>
          </p:nvPr>
        </p:nvSpPr>
        <p:spPr/>
        <p:txBody>
          <a:bodyPr/>
          <a:lstStyle/>
          <a:p>
            <a:r>
              <a:rPr lang="en-US"/>
              <a:t>Meki wi kom nanga saka-fasi</a:t>
            </a:r>
          </a:p>
        </p:txBody>
      </p:sp>
      <p:sp>
        <p:nvSpPr>
          <p:cNvPr id="692227" name="Rectangle 3"/>
          <p:cNvSpPr>
            <a:spLocks noGrp="1" noChangeArrowheads="1"/>
          </p:cNvSpPr>
          <p:nvPr>
            <p:ph type="body" idx="1"/>
          </p:nvPr>
        </p:nvSpPr>
        <p:spPr/>
        <p:txBody>
          <a:bodyPr/>
          <a:lstStyle/>
          <a:p>
            <a:pPr>
              <a:lnSpc>
                <a:spcPct val="90000"/>
              </a:lnSpc>
            </a:pPr>
            <a:r>
              <a:rPr lang="en-US" b="1" dirty="0"/>
              <a:t>Mt. 18:3. En A ben </a:t>
            </a:r>
            <a:r>
              <a:rPr lang="en-US" b="1" dirty="0" err="1"/>
              <a:t>taki</a:t>
            </a:r>
            <a:r>
              <a:rPr lang="en-US" b="1" dirty="0"/>
              <a:t>: </a:t>
            </a:r>
            <a:r>
              <a:rPr lang="en-US" b="1" dirty="0" err="1"/>
              <a:t>Troe</a:t>
            </a:r>
            <a:r>
              <a:rPr lang="en-US" b="1" dirty="0"/>
              <a:t> </a:t>
            </a:r>
            <a:r>
              <a:rPr lang="en-US" b="1" dirty="0" err="1"/>
              <a:t>troe</a:t>
            </a:r>
            <a:r>
              <a:rPr lang="en-US" b="1" dirty="0"/>
              <a:t> </a:t>
            </a:r>
            <a:r>
              <a:rPr lang="en-US" b="1" dirty="0" err="1"/>
              <a:t>Mi</a:t>
            </a:r>
            <a:r>
              <a:rPr lang="en-US" b="1" dirty="0"/>
              <a:t> </a:t>
            </a:r>
            <a:r>
              <a:rPr lang="en-US" b="1" dirty="0" err="1"/>
              <a:t>taki</a:t>
            </a:r>
            <a:r>
              <a:rPr lang="en-US" b="1" dirty="0"/>
              <a:t> </a:t>
            </a:r>
            <a:r>
              <a:rPr lang="en-US" b="1" dirty="0" err="1"/>
              <a:t>gi</a:t>
            </a:r>
            <a:r>
              <a:rPr lang="en-US" b="1" dirty="0"/>
              <a:t> </a:t>
            </a:r>
            <a:r>
              <a:rPr lang="en-US" b="1" dirty="0" err="1"/>
              <a:t>oen</a:t>
            </a:r>
            <a:r>
              <a:rPr lang="en-US" b="1" dirty="0"/>
              <a:t> </a:t>
            </a:r>
            <a:r>
              <a:rPr lang="en-US" b="1" dirty="0" err="1"/>
              <a:t>taki</a:t>
            </a:r>
            <a:r>
              <a:rPr lang="en-US" b="1" dirty="0"/>
              <a:t>: </a:t>
            </a:r>
            <a:r>
              <a:rPr lang="en-US" b="1" dirty="0" err="1"/>
              <a:t>Efoe</a:t>
            </a:r>
            <a:r>
              <a:rPr lang="en-US" b="1" dirty="0"/>
              <a:t> </a:t>
            </a:r>
            <a:r>
              <a:rPr lang="en-US" b="1" dirty="0" err="1"/>
              <a:t>oen</a:t>
            </a:r>
            <a:r>
              <a:rPr lang="en-US" b="1" dirty="0"/>
              <a:t> no </a:t>
            </a:r>
            <a:r>
              <a:rPr lang="en-US" b="1" dirty="0" err="1"/>
              <a:t>drai</a:t>
            </a:r>
            <a:r>
              <a:rPr lang="en-US" b="1" dirty="0"/>
              <a:t> </a:t>
            </a:r>
            <a:r>
              <a:rPr lang="en-US" b="1" dirty="0" err="1"/>
              <a:t>oen</a:t>
            </a:r>
            <a:r>
              <a:rPr lang="en-US" b="1" dirty="0"/>
              <a:t> </a:t>
            </a:r>
            <a:r>
              <a:rPr lang="en-US" b="1" dirty="0" err="1"/>
              <a:t>libi</a:t>
            </a:r>
            <a:r>
              <a:rPr lang="en-US" b="1" dirty="0"/>
              <a:t>, en </a:t>
            </a:r>
            <a:r>
              <a:rPr lang="en-US" b="1" dirty="0" err="1"/>
              <a:t>kom</a:t>
            </a:r>
            <a:r>
              <a:rPr lang="en-US" b="1" dirty="0"/>
              <a:t> </a:t>
            </a:r>
            <a:r>
              <a:rPr lang="en-US" b="1" dirty="0" err="1"/>
              <a:t>leki</a:t>
            </a:r>
            <a:r>
              <a:rPr lang="en-US" b="1" dirty="0"/>
              <a:t> </a:t>
            </a:r>
            <a:r>
              <a:rPr lang="en-US" b="1" dirty="0" err="1"/>
              <a:t>pikinnengre</a:t>
            </a:r>
            <a:r>
              <a:rPr lang="en-US" b="1" dirty="0"/>
              <a:t>, </a:t>
            </a:r>
            <a:r>
              <a:rPr lang="en-US" b="1" dirty="0" err="1"/>
              <a:t>oen</a:t>
            </a:r>
            <a:r>
              <a:rPr lang="en-US" b="1" dirty="0"/>
              <a:t> no </a:t>
            </a:r>
            <a:r>
              <a:rPr lang="en-US" b="1" dirty="0" err="1"/>
              <a:t>sa</a:t>
            </a:r>
            <a:r>
              <a:rPr lang="en-US" b="1" dirty="0"/>
              <a:t> </a:t>
            </a:r>
            <a:r>
              <a:rPr lang="en-US" b="1" dirty="0" err="1"/>
              <a:t>kom</a:t>
            </a:r>
            <a:r>
              <a:rPr lang="en-US" b="1" dirty="0"/>
              <a:t> </a:t>
            </a:r>
            <a:r>
              <a:rPr lang="en-US" b="1" dirty="0" err="1"/>
              <a:t>na</a:t>
            </a:r>
            <a:r>
              <a:rPr lang="en-US" b="1" dirty="0"/>
              <a:t> </a:t>
            </a:r>
            <a:r>
              <a:rPr lang="en-US" b="1" dirty="0" err="1"/>
              <a:t>ini</a:t>
            </a:r>
            <a:r>
              <a:rPr lang="en-US" b="1" dirty="0"/>
              <a:t> da </a:t>
            </a:r>
            <a:r>
              <a:rPr lang="en-US" b="1" dirty="0" err="1" smtClean="0"/>
              <a:t>kownoe-kondre</a:t>
            </a:r>
            <a:r>
              <a:rPr lang="en-US" b="1" dirty="0" smtClean="0"/>
              <a:t> </a:t>
            </a:r>
            <a:r>
              <a:rPr lang="en-US" b="1" dirty="0"/>
              <a:t>foe </a:t>
            </a:r>
            <a:r>
              <a:rPr lang="en-US" b="1" dirty="0" err="1"/>
              <a:t>hemel</a:t>
            </a:r>
            <a:r>
              <a:rPr lang="en-US" b="1" dirty="0"/>
              <a:t>.  4. Foe </a:t>
            </a:r>
            <a:r>
              <a:rPr lang="en-US" b="1" dirty="0" err="1"/>
              <a:t>dat'ede</a:t>
            </a:r>
            <a:r>
              <a:rPr lang="en-US" b="1" dirty="0"/>
              <a:t> da </a:t>
            </a:r>
            <a:r>
              <a:rPr lang="en-US" b="1" dirty="0" err="1"/>
              <a:t>soema</a:t>
            </a:r>
            <a:r>
              <a:rPr lang="en-US" b="1" dirty="0"/>
              <a:t> </a:t>
            </a:r>
            <a:r>
              <a:rPr lang="en-US" b="1" dirty="0" err="1"/>
              <a:t>disi</a:t>
            </a:r>
            <a:r>
              <a:rPr lang="en-US" b="1" dirty="0"/>
              <a:t> </a:t>
            </a:r>
            <a:r>
              <a:rPr lang="en-US" b="1" dirty="0" err="1"/>
              <a:t>sa</a:t>
            </a:r>
            <a:r>
              <a:rPr lang="en-US" b="1" dirty="0"/>
              <a:t> </a:t>
            </a:r>
            <a:r>
              <a:rPr lang="en-US" b="1" dirty="0" err="1"/>
              <a:t>saka</a:t>
            </a:r>
            <a:r>
              <a:rPr lang="en-US" b="1" dirty="0"/>
              <a:t> </a:t>
            </a:r>
            <a:r>
              <a:rPr lang="en-US" b="1" dirty="0" err="1"/>
              <a:t>hemsrefi</a:t>
            </a:r>
            <a:r>
              <a:rPr lang="en-US" b="1" dirty="0"/>
              <a:t> </a:t>
            </a:r>
            <a:r>
              <a:rPr lang="en-US" b="1" dirty="0" err="1"/>
              <a:t>leki</a:t>
            </a:r>
            <a:r>
              <a:rPr lang="en-US" b="1" dirty="0"/>
              <a:t> da </a:t>
            </a:r>
            <a:r>
              <a:rPr lang="en-US" b="1" dirty="0" err="1"/>
              <a:t>pikinnengre</a:t>
            </a:r>
            <a:r>
              <a:rPr lang="en-US" b="1" dirty="0"/>
              <a:t> </a:t>
            </a:r>
            <a:r>
              <a:rPr lang="en-US" b="1" dirty="0" err="1"/>
              <a:t>disi</a:t>
            </a:r>
            <a:r>
              <a:rPr lang="en-US" b="1" dirty="0"/>
              <a:t>, </a:t>
            </a:r>
            <a:r>
              <a:rPr lang="en-US" b="1" dirty="0" err="1"/>
              <a:t>na</a:t>
            </a:r>
            <a:r>
              <a:rPr lang="en-US" b="1" dirty="0"/>
              <a:t> hem </a:t>
            </a:r>
            <a:r>
              <a:rPr lang="en-US" b="1" dirty="0" err="1"/>
              <a:t>sa</a:t>
            </a:r>
            <a:r>
              <a:rPr lang="en-US" b="1" dirty="0"/>
              <a:t> de da </a:t>
            </a:r>
            <a:r>
              <a:rPr lang="en-US" b="1" dirty="0" err="1"/>
              <a:t>moro</a:t>
            </a:r>
            <a:r>
              <a:rPr lang="en-US" b="1" dirty="0"/>
              <a:t> </a:t>
            </a:r>
            <a:r>
              <a:rPr lang="en-US" b="1" dirty="0" err="1"/>
              <a:t>bigiwan</a:t>
            </a:r>
            <a:r>
              <a:rPr lang="en-US" b="1" dirty="0"/>
              <a:t> </a:t>
            </a:r>
            <a:r>
              <a:rPr lang="en-US" b="1" dirty="0" err="1"/>
              <a:t>na</a:t>
            </a:r>
            <a:r>
              <a:rPr lang="en-US" b="1" dirty="0"/>
              <a:t> </a:t>
            </a:r>
            <a:r>
              <a:rPr lang="en-US" b="1" dirty="0" err="1"/>
              <a:t>ini</a:t>
            </a:r>
            <a:r>
              <a:rPr lang="en-US" b="1" dirty="0"/>
              <a:t> da </a:t>
            </a:r>
            <a:r>
              <a:rPr lang="en-US" b="1" dirty="0" err="1" smtClean="0"/>
              <a:t>kownoe-kondre</a:t>
            </a:r>
            <a:r>
              <a:rPr lang="en-US" b="1" dirty="0" smtClean="0"/>
              <a:t> </a:t>
            </a:r>
            <a:r>
              <a:rPr lang="en-US" b="1" dirty="0"/>
              <a:t>foe </a:t>
            </a:r>
            <a:r>
              <a:rPr lang="en-US" b="1" dirty="0" err="1"/>
              <a:t>hemel</a:t>
            </a:r>
            <a:r>
              <a:rPr lang="en-US" b="1" dirty="0"/>
              <a:t>.</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7F5944-EAFD-4294-A4A6-C0550BAD9B8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18125CA-26DE-41FF-80B9-9ACD1033B203}" type="slidenum">
              <a:rPr lang="en-US"/>
              <a:pPr/>
              <a:t>22</a:t>
            </a:fld>
            <a:endParaRPr lang="en-US"/>
          </a:p>
        </p:txBody>
      </p:sp>
      <p:sp>
        <p:nvSpPr>
          <p:cNvPr id="694274" name="Rectangle 2"/>
          <p:cNvSpPr>
            <a:spLocks noGrp="1" noChangeArrowheads="1"/>
          </p:cNvSpPr>
          <p:nvPr>
            <p:ph type="title"/>
          </p:nvPr>
        </p:nvSpPr>
        <p:spPr/>
        <p:txBody>
          <a:bodyPr/>
          <a:lstStyle/>
          <a:p>
            <a:r>
              <a:rPr lang="en-US"/>
              <a:t>Bekenti wi sondoe</a:t>
            </a:r>
          </a:p>
        </p:txBody>
      </p:sp>
      <p:sp>
        <p:nvSpPr>
          <p:cNvPr id="694275" name="Rectangle 3"/>
          <p:cNvSpPr>
            <a:spLocks noGrp="1" noChangeArrowheads="1"/>
          </p:cNvSpPr>
          <p:nvPr>
            <p:ph type="body" idx="1"/>
          </p:nvPr>
        </p:nvSpPr>
        <p:spPr/>
        <p:txBody>
          <a:bodyPr/>
          <a:lstStyle/>
          <a:p>
            <a:pPr>
              <a:lnSpc>
                <a:spcPct val="90000"/>
              </a:lnSpc>
            </a:pPr>
            <a:r>
              <a:rPr lang="en-US" sz="2800" b="1"/>
              <a:t>I Jn. 1:8. Efoe wi taki dati wi no abi sondoe, dan wi kori wisrefi, en da waarheid no de na wi ini.  9. </a:t>
            </a:r>
            <a:r>
              <a:rPr lang="en-US" sz="2800" b="1" i="1"/>
              <a:t>Ma </a:t>
            </a:r>
            <a:r>
              <a:rPr lang="en-US" sz="2800" b="1"/>
              <a:t>efoe wi bekenti wi sondoe, A de getrouw en regtvaardiki foe gi pardon na wi sondoe, en foe krini wi foe ala ongerechtigheid.</a:t>
            </a:r>
          </a:p>
          <a:p>
            <a:pPr>
              <a:lnSpc>
                <a:spcPct val="90000"/>
              </a:lnSpc>
            </a:pPr>
            <a:r>
              <a:rPr lang="en-US" sz="2800" b="1"/>
              <a:t>Efesi 2:13 Ma now na ini Kristus Jezus, oenoe disi ben de farawe fosi A ben meki kom krosibei doro da broedoe foe Kristus.</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91EAAF-1381-465E-91D6-ADBA1D8E802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8923A2E-75E6-47E6-BAF8-91EC9FAA0B33}" type="slidenum">
              <a:rPr lang="en-US"/>
              <a:pPr/>
              <a:t>23</a:t>
            </a:fld>
            <a:endParaRPr lang="en-US"/>
          </a:p>
        </p:txBody>
      </p:sp>
      <p:sp>
        <p:nvSpPr>
          <p:cNvPr id="696322" name="Rectangle 2"/>
          <p:cNvSpPr>
            <a:spLocks noGrp="1" noChangeArrowheads="1"/>
          </p:cNvSpPr>
          <p:nvPr>
            <p:ph type="title"/>
          </p:nvPr>
        </p:nvSpPr>
        <p:spPr/>
        <p:txBody>
          <a:bodyPr/>
          <a:lstStyle/>
          <a:p>
            <a:r>
              <a:rPr lang="en-US"/>
              <a:t>Wi abi jepi fanowdoe</a:t>
            </a:r>
          </a:p>
        </p:txBody>
      </p:sp>
      <p:sp>
        <p:nvSpPr>
          <p:cNvPr id="696323" name="Rectangle 3"/>
          <p:cNvSpPr>
            <a:spLocks noGrp="1" noChangeArrowheads="1"/>
          </p:cNvSpPr>
          <p:nvPr>
            <p:ph type="body" idx="1"/>
          </p:nvPr>
        </p:nvSpPr>
        <p:spPr/>
        <p:txBody>
          <a:bodyPr/>
          <a:lstStyle/>
          <a:p>
            <a:pPr>
              <a:lnSpc>
                <a:spcPct val="80000"/>
              </a:lnSpc>
            </a:pPr>
            <a:r>
              <a:rPr lang="en-US" sz="2800" b="1" dirty="0"/>
              <a:t>Heb. 7:25</a:t>
            </a:r>
            <a:r>
              <a:rPr lang="en-US" sz="2800" dirty="0"/>
              <a:t> </a:t>
            </a:r>
            <a:r>
              <a:rPr lang="en-US" sz="2800" b="1" dirty="0"/>
              <a:t>Foe </a:t>
            </a:r>
            <a:r>
              <a:rPr lang="en-US" sz="2800" b="1" dirty="0" err="1"/>
              <a:t>dat'ede</a:t>
            </a:r>
            <a:r>
              <a:rPr lang="en-US" sz="2800" b="1" dirty="0"/>
              <a:t> A </a:t>
            </a:r>
            <a:r>
              <a:rPr lang="en-US" sz="2800" b="1" dirty="0" err="1"/>
              <a:t>kan</a:t>
            </a:r>
            <a:r>
              <a:rPr lang="en-US" sz="2800" b="1" dirty="0"/>
              <a:t> </a:t>
            </a:r>
            <a:r>
              <a:rPr lang="en-US" sz="2800" b="1" dirty="0" err="1"/>
              <a:t>verloesoe</a:t>
            </a:r>
            <a:r>
              <a:rPr lang="en-US" sz="2800" b="1" dirty="0"/>
              <a:t> </a:t>
            </a:r>
            <a:r>
              <a:rPr lang="en-US" sz="2800" b="1" dirty="0" err="1"/>
              <a:t>dem</a:t>
            </a:r>
            <a:r>
              <a:rPr lang="en-US" sz="2800" b="1" dirty="0"/>
              <a:t> </a:t>
            </a:r>
            <a:r>
              <a:rPr lang="en-US" sz="2800" b="1" dirty="0" err="1"/>
              <a:t>na</a:t>
            </a:r>
            <a:r>
              <a:rPr lang="en-US" sz="2800" b="1" dirty="0"/>
              <a:t> ala </a:t>
            </a:r>
            <a:r>
              <a:rPr lang="en-US" sz="2800" b="1" dirty="0" err="1"/>
              <a:t>fasi</a:t>
            </a:r>
            <a:r>
              <a:rPr lang="en-US" sz="2800" b="1" dirty="0"/>
              <a:t> toe; </a:t>
            </a:r>
            <a:r>
              <a:rPr lang="en-US" sz="2800" b="1" dirty="0" err="1"/>
              <a:t>dem</a:t>
            </a:r>
            <a:r>
              <a:rPr lang="en-US" sz="2800" b="1" dirty="0"/>
              <a:t> </a:t>
            </a:r>
            <a:r>
              <a:rPr lang="en-US" sz="2800" b="1" dirty="0" err="1"/>
              <a:t>disi</a:t>
            </a:r>
            <a:r>
              <a:rPr lang="en-US" sz="2800" b="1" dirty="0"/>
              <a:t> </a:t>
            </a:r>
            <a:r>
              <a:rPr lang="en-US" sz="2800" b="1" dirty="0" err="1"/>
              <a:t>kom</a:t>
            </a:r>
            <a:r>
              <a:rPr lang="en-US" sz="2800" b="1" dirty="0"/>
              <a:t> </a:t>
            </a:r>
            <a:r>
              <a:rPr lang="en-US" sz="2800" b="1" dirty="0" err="1"/>
              <a:t>na</a:t>
            </a:r>
            <a:r>
              <a:rPr lang="en-US" sz="2800" b="1" dirty="0"/>
              <a:t> </a:t>
            </a:r>
            <a:r>
              <a:rPr lang="en-US" sz="2800" b="1" dirty="0" err="1"/>
              <a:t>Gado</a:t>
            </a:r>
            <a:r>
              <a:rPr lang="en-US" sz="2800" b="1" dirty="0"/>
              <a:t> </a:t>
            </a:r>
            <a:r>
              <a:rPr lang="en-US" sz="2800" b="1" dirty="0" err="1"/>
              <a:t>doro</a:t>
            </a:r>
            <a:r>
              <a:rPr lang="en-US" sz="2800" b="1" dirty="0"/>
              <a:t> Hem, foe </a:t>
            </a:r>
            <a:r>
              <a:rPr lang="en-US" sz="2800" b="1" dirty="0" err="1"/>
              <a:t>di</a:t>
            </a:r>
            <a:r>
              <a:rPr lang="en-US" sz="2800" b="1" dirty="0"/>
              <a:t> A </a:t>
            </a:r>
            <a:r>
              <a:rPr lang="en-US" sz="2800" b="1" dirty="0" err="1"/>
              <a:t>libi</a:t>
            </a:r>
            <a:r>
              <a:rPr lang="en-US" sz="2800" b="1" dirty="0"/>
              <a:t> foe </a:t>
            </a:r>
            <a:r>
              <a:rPr lang="en-US" sz="2800" b="1" dirty="0" err="1"/>
              <a:t>teego</a:t>
            </a:r>
            <a:r>
              <a:rPr lang="en-US" sz="2800" b="1" dirty="0"/>
              <a:t> foe </a:t>
            </a:r>
            <a:r>
              <a:rPr lang="en-US" sz="2800" b="1" dirty="0" err="1"/>
              <a:t>begi</a:t>
            </a:r>
            <a:r>
              <a:rPr lang="en-US" sz="2800" b="1" dirty="0"/>
              <a:t> </a:t>
            </a:r>
            <a:r>
              <a:rPr lang="en-US" sz="2800" b="1" dirty="0" err="1"/>
              <a:t>gi</a:t>
            </a:r>
            <a:r>
              <a:rPr lang="en-US" sz="2800" b="1" dirty="0"/>
              <a:t> </a:t>
            </a:r>
            <a:r>
              <a:rPr lang="en-US" sz="2800" b="1" dirty="0" err="1"/>
              <a:t>dem</a:t>
            </a:r>
            <a:r>
              <a:rPr lang="en-US" sz="2800" b="1" dirty="0"/>
              <a:t>.</a:t>
            </a:r>
          </a:p>
          <a:p>
            <a:pPr>
              <a:lnSpc>
                <a:spcPct val="80000"/>
              </a:lnSpc>
            </a:pPr>
            <a:r>
              <a:rPr lang="en-US" sz="2800" b="1" dirty="0"/>
              <a:t>Rom. </a:t>
            </a:r>
            <a:r>
              <a:rPr lang="en-US" sz="2800" b="1" dirty="0" smtClean="0"/>
              <a:t>8:26 </a:t>
            </a:r>
            <a:r>
              <a:rPr lang="en-US" sz="2800" b="1" dirty="0"/>
              <a:t>So </a:t>
            </a:r>
            <a:r>
              <a:rPr lang="en-US" sz="2800" b="1" dirty="0" err="1"/>
              <a:t>srefi</a:t>
            </a:r>
            <a:r>
              <a:rPr lang="en-US" sz="2800" b="1" dirty="0"/>
              <a:t>, da </a:t>
            </a:r>
            <a:r>
              <a:rPr lang="en-US" sz="2800" b="1" dirty="0" err="1"/>
              <a:t>Jeje</a:t>
            </a:r>
            <a:r>
              <a:rPr lang="en-US" sz="2800" b="1" dirty="0"/>
              <a:t> </a:t>
            </a:r>
            <a:r>
              <a:rPr lang="en-US" sz="2800" b="1" dirty="0" err="1"/>
              <a:t>jepi</a:t>
            </a:r>
            <a:r>
              <a:rPr lang="en-US" sz="2800" b="1" dirty="0"/>
              <a:t> </a:t>
            </a:r>
            <a:r>
              <a:rPr lang="en-US" sz="2800" b="1" dirty="0" err="1"/>
              <a:t>wi</a:t>
            </a:r>
            <a:r>
              <a:rPr lang="en-US" sz="2800" b="1" dirty="0"/>
              <a:t> </a:t>
            </a:r>
            <a:r>
              <a:rPr lang="en-US" sz="2800" b="1" dirty="0" err="1"/>
              <a:t>swaki</a:t>
            </a:r>
            <a:r>
              <a:rPr lang="en-US" sz="2800" b="1" dirty="0"/>
              <a:t> </a:t>
            </a:r>
            <a:r>
              <a:rPr lang="en-US" sz="2800" b="1" dirty="0" err="1"/>
              <a:t>fasi</a:t>
            </a:r>
            <a:r>
              <a:rPr lang="en-US" sz="2800" b="1" dirty="0"/>
              <a:t> toe; </a:t>
            </a:r>
            <a:r>
              <a:rPr lang="en-US" sz="2800" b="1" dirty="0" err="1"/>
              <a:t>bikasi</a:t>
            </a:r>
            <a:r>
              <a:rPr lang="en-US" sz="2800" b="1" dirty="0"/>
              <a:t> </a:t>
            </a:r>
            <a:r>
              <a:rPr lang="en-US" sz="2800" b="1" dirty="0" err="1"/>
              <a:t>wi</a:t>
            </a:r>
            <a:r>
              <a:rPr lang="en-US" sz="2800" b="1" dirty="0"/>
              <a:t> no </a:t>
            </a:r>
            <a:r>
              <a:rPr lang="en-US" sz="2800" b="1" dirty="0" err="1"/>
              <a:t>sabi</a:t>
            </a:r>
            <a:r>
              <a:rPr lang="en-US" sz="2800" b="1" dirty="0"/>
              <a:t> </a:t>
            </a:r>
            <a:r>
              <a:rPr lang="en-US" sz="2800" b="1" dirty="0" err="1"/>
              <a:t>fa</a:t>
            </a:r>
            <a:r>
              <a:rPr lang="en-US" sz="2800" b="1" dirty="0"/>
              <a:t> </a:t>
            </a:r>
            <a:r>
              <a:rPr lang="en-US" sz="2800" b="1" dirty="0" err="1"/>
              <a:t>wi</a:t>
            </a:r>
            <a:r>
              <a:rPr lang="en-US" sz="2800" b="1" dirty="0"/>
              <a:t> </a:t>
            </a:r>
            <a:r>
              <a:rPr lang="en-US" sz="2800" b="1" dirty="0" err="1"/>
              <a:t>moesoe</a:t>
            </a:r>
            <a:r>
              <a:rPr lang="en-US" sz="2800" b="1" dirty="0"/>
              <a:t> </a:t>
            </a:r>
            <a:r>
              <a:rPr lang="en-US" sz="2800" b="1" dirty="0" err="1"/>
              <a:t>begi</a:t>
            </a:r>
            <a:r>
              <a:rPr lang="en-US" sz="2800" b="1" dirty="0"/>
              <a:t> </a:t>
            </a:r>
            <a:r>
              <a:rPr lang="en-US" sz="2800" b="1" dirty="0" err="1"/>
              <a:t>leki</a:t>
            </a:r>
            <a:r>
              <a:rPr lang="en-US" sz="2800" b="1" dirty="0"/>
              <a:t> </a:t>
            </a:r>
            <a:r>
              <a:rPr lang="en-US" sz="2800" b="1" dirty="0" err="1"/>
              <a:t>fa</a:t>
            </a:r>
            <a:r>
              <a:rPr lang="en-US" sz="2800" b="1" dirty="0"/>
              <a:t> a de </a:t>
            </a:r>
            <a:r>
              <a:rPr lang="en-US" sz="2800" b="1" dirty="0" err="1"/>
              <a:t>fiti</a:t>
            </a:r>
            <a:r>
              <a:rPr lang="en-US" sz="2800" b="1" dirty="0"/>
              <a:t>; ma da </a:t>
            </a:r>
            <a:r>
              <a:rPr lang="en-US" sz="2800" b="1" dirty="0" err="1"/>
              <a:t>Jeje</a:t>
            </a:r>
            <a:r>
              <a:rPr lang="en-US" sz="2800" b="1" dirty="0"/>
              <a:t> </a:t>
            </a:r>
            <a:r>
              <a:rPr lang="en-US" sz="2800" b="1" dirty="0" err="1" smtClean="0"/>
              <a:t>Hemsrefi</a:t>
            </a:r>
            <a:r>
              <a:rPr lang="en-US" sz="2800" b="1" dirty="0" smtClean="0"/>
              <a:t> </a:t>
            </a:r>
            <a:r>
              <a:rPr lang="en-US" sz="2800" b="1" dirty="0"/>
              <a:t>de </a:t>
            </a:r>
            <a:r>
              <a:rPr lang="en-US" sz="2800" b="1" dirty="0" err="1"/>
              <a:t>begi</a:t>
            </a:r>
            <a:r>
              <a:rPr lang="en-US" sz="2800" b="1" dirty="0"/>
              <a:t> </a:t>
            </a:r>
            <a:r>
              <a:rPr lang="en-US" sz="2800" b="1" dirty="0" err="1"/>
              <a:t>gi</a:t>
            </a:r>
            <a:r>
              <a:rPr lang="en-US" sz="2800" b="1" dirty="0"/>
              <a:t> </a:t>
            </a:r>
            <a:r>
              <a:rPr lang="en-US" sz="2800" b="1" dirty="0" err="1"/>
              <a:t>wi</a:t>
            </a:r>
            <a:r>
              <a:rPr lang="en-US" sz="2800" b="1" dirty="0"/>
              <a:t> </a:t>
            </a:r>
            <a:r>
              <a:rPr lang="en-US" sz="2800" b="1" dirty="0" err="1"/>
              <a:t>nanga</a:t>
            </a:r>
            <a:r>
              <a:rPr lang="en-US" sz="2800" b="1" dirty="0"/>
              <a:t> </a:t>
            </a:r>
            <a:r>
              <a:rPr lang="en-US" sz="2800" b="1" dirty="0" err="1"/>
              <a:t>djeme</a:t>
            </a:r>
            <a:r>
              <a:rPr lang="en-US" sz="2800" b="1" dirty="0"/>
              <a:t> </a:t>
            </a:r>
            <a:r>
              <a:rPr lang="en-US" sz="2800" b="1" dirty="0" err="1"/>
              <a:t>disi</a:t>
            </a:r>
            <a:r>
              <a:rPr lang="en-US" sz="2800" b="1" dirty="0"/>
              <a:t> </a:t>
            </a:r>
            <a:r>
              <a:rPr lang="en-US" sz="2800" b="1" dirty="0" err="1"/>
              <a:t>oen</a:t>
            </a:r>
            <a:r>
              <a:rPr lang="en-US" sz="2800" b="1" dirty="0"/>
              <a:t> no man </a:t>
            </a:r>
            <a:r>
              <a:rPr lang="en-US" sz="2800" b="1" dirty="0" err="1"/>
              <a:t>taki</a:t>
            </a:r>
            <a:r>
              <a:rPr lang="en-US" sz="2800" b="1" dirty="0"/>
              <a:t>.</a:t>
            </a:r>
          </a:p>
          <a:p>
            <a:pPr>
              <a:lnSpc>
                <a:spcPct val="80000"/>
              </a:lnSpc>
            </a:pPr>
            <a:r>
              <a:rPr lang="en-US" sz="2800" b="1" dirty="0" err="1"/>
              <a:t>Wi</a:t>
            </a:r>
            <a:r>
              <a:rPr lang="en-US" sz="2800" b="1" dirty="0"/>
              <a:t> </a:t>
            </a:r>
            <a:r>
              <a:rPr lang="en-US" sz="2800" b="1" dirty="0" err="1"/>
              <a:t>abi</a:t>
            </a:r>
            <a:r>
              <a:rPr lang="en-US" sz="2800" b="1" dirty="0"/>
              <a:t> </a:t>
            </a:r>
            <a:r>
              <a:rPr lang="en-US" sz="2800" b="1" dirty="0" err="1"/>
              <a:t>jepi</a:t>
            </a:r>
            <a:r>
              <a:rPr lang="en-US" sz="2800" b="1" dirty="0"/>
              <a:t> foe </a:t>
            </a:r>
            <a:r>
              <a:rPr lang="en-US" sz="2800" b="1" dirty="0" err="1"/>
              <a:t>wi</a:t>
            </a:r>
            <a:r>
              <a:rPr lang="en-US" sz="2800" b="1" dirty="0"/>
              <a:t> </a:t>
            </a:r>
            <a:r>
              <a:rPr lang="en-US" sz="2800" b="1" dirty="0" err="1"/>
              <a:t>hogepriester</a:t>
            </a:r>
            <a:r>
              <a:rPr lang="en-US" sz="2800" b="1" dirty="0"/>
              <a:t> &amp; </a:t>
            </a:r>
            <a:r>
              <a:rPr lang="en-US" sz="2800" b="1" dirty="0" err="1"/>
              <a:t>da</a:t>
            </a:r>
            <a:r>
              <a:rPr lang="en-US" sz="2800" b="1" dirty="0"/>
              <a:t> Santa </a:t>
            </a:r>
            <a:r>
              <a:rPr lang="en-US" sz="2800" b="1" dirty="0" err="1"/>
              <a:t>Jeje</a:t>
            </a:r>
            <a:r>
              <a:rPr lang="en-US" sz="2800" b="1" dirty="0"/>
              <a:t> foe </a:t>
            </a:r>
            <a:r>
              <a:rPr lang="en-US" sz="2800" b="1" dirty="0" err="1"/>
              <a:t>jepi</a:t>
            </a:r>
            <a:r>
              <a:rPr lang="en-US" sz="2800" b="1" dirty="0"/>
              <a:t> </a:t>
            </a:r>
            <a:r>
              <a:rPr lang="en-US" sz="2800" b="1" dirty="0" err="1"/>
              <a:t>wi</a:t>
            </a:r>
            <a:r>
              <a:rPr lang="en-US" sz="2800" b="1" dirty="0"/>
              <a:t> </a:t>
            </a:r>
            <a:r>
              <a:rPr lang="en-US" sz="2800" b="1" dirty="0" err="1"/>
              <a:t>swaki</a:t>
            </a:r>
            <a:r>
              <a:rPr lang="en-US" sz="2800" b="1" dirty="0"/>
              <a:t> </a:t>
            </a:r>
            <a:r>
              <a:rPr lang="en-US" sz="2800" b="1" dirty="0" err="1"/>
              <a:t>begi</a:t>
            </a:r>
            <a:endParaRPr lang="en-US" sz="2800" b="1"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718944-9AE6-4FA7-87CA-87D272E0AC7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F461D56-D9B3-461F-9D1D-B3FAD2533797}" type="slidenum">
              <a:rPr lang="en-US"/>
              <a:pPr/>
              <a:t>24</a:t>
            </a:fld>
            <a:endParaRPr lang="en-US"/>
          </a:p>
        </p:txBody>
      </p:sp>
      <p:sp>
        <p:nvSpPr>
          <p:cNvPr id="698370" name="Rectangle 2"/>
          <p:cNvSpPr>
            <a:spLocks noGrp="1" noChangeArrowheads="1"/>
          </p:cNvSpPr>
          <p:nvPr>
            <p:ph type="title"/>
          </p:nvPr>
        </p:nvSpPr>
        <p:spPr/>
        <p:txBody>
          <a:bodyPr/>
          <a:lstStyle/>
          <a:p>
            <a:r>
              <a:rPr lang="en-US"/>
              <a:t>Voorbeeld foe Gado jepi</a:t>
            </a:r>
          </a:p>
        </p:txBody>
      </p:sp>
      <p:sp>
        <p:nvSpPr>
          <p:cNvPr id="698371" name="Rectangle 3"/>
          <p:cNvSpPr>
            <a:spLocks noGrp="1" noChangeArrowheads="1"/>
          </p:cNvSpPr>
          <p:nvPr>
            <p:ph type="body" idx="1"/>
          </p:nvPr>
        </p:nvSpPr>
        <p:spPr/>
        <p:txBody>
          <a:bodyPr/>
          <a:lstStyle/>
          <a:p>
            <a:pPr>
              <a:lnSpc>
                <a:spcPct val="90000"/>
              </a:lnSpc>
            </a:pPr>
            <a:r>
              <a:rPr lang="en-US" sz="2400" b="1"/>
              <a:t>2 Chron. 20:12  O wi Gado, Joe no sa kroetoe dem? Bikasi wi no abi makti agensi da bigi hipi disi de kom agensi wi; en wi no sabi fa foe doe, ma wi ai de na Joe tapoe.</a:t>
            </a:r>
          </a:p>
          <a:p>
            <a:pPr>
              <a:lnSpc>
                <a:spcPct val="90000"/>
              </a:lnSpc>
            </a:pPr>
            <a:r>
              <a:rPr lang="en-US" sz="2400" b="1"/>
              <a:t>2 Chron. 14:11En Asa ben krei na MASRA hem Gado, en a ben taki: MASRA, nanga Joe a no de noti foe jepi nanga foeroe soema efoe nanga dem disi no abi no wan krakti; jepi wi, O MASRA wi Gado, bikasi wi rostoe na Joe, en na Joe nem wi de go feti agensi da hipi soema disi. O MASRA, Joe de wi Gado, no gi wan libisoema pasi foe wini Joe.</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52A15B-16DB-4A9D-8BC4-41684C17570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AD0D90D-7B3A-4AB4-9738-09DDE8F87059}" type="slidenum">
              <a:rPr lang="en-US"/>
              <a:pPr/>
              <a:t>25</a:t>
            </a:fld>
            <a:endParaRPr lang="en-US"/>
          </a:p>
        </p:txBody>
      </p:sp>
      <p:sp>
        <p:nvSpPr>
          <p:cNvPr id="700418" name="Rectangle 2"/>
          <p:cNvSpPr>
            <a:spLocks noGrp="1" noChangeArrowheads="1"/>
          </p:cNvSpPr>
          <p:nvPr>
            <p:ph type="title"/>
          </p:nvPr>
        </p:nvSpPr>
        <p:spPr/>
        <p:txBody>
          <a:bodyPr/>
          <a:lstStyle/>
          <a:p>
            <a:r>
              <a:rPr lang="en-US"/>
              <a:t>Begi Gi Trawan</a:t>
            </a:r>
          </a:p>
        </p:txBody>
      </p:sp>
      <p:sp>
        <p:nvSpPr>
          <p:cNvPr id="700419" name="Rectangle 3"/>
          <p:cNvSpPr>
            <a:spLocks noGrp="1" noChangeArrowheads="1"/>
          </p:cNvSpPr>
          <p:nvPr>
            <p:ph type="body" idx="1"/>
          </p:nvPr>
        </p:nvSpPr>
        <p:spPr/>
        <p:txBody>
          <a:bodyPr/>
          <a:lstStyle/>
          <a:p>
            <a:pPr>
              <a:lnSpc>
                <a:spcPct val="90000"/>
              </a:lnSpc>
            </a:pPr>
            <a:r>
              <a:rPr lang="en-US" sz="2400" b="1"/>
              <a:t>Rom. 9:1. Mi taki da waarheid na ini Kristus, en mi no lei; en mi egi konsensi gi getuigi toe na ini da Santa Jeje; 2. Dati mi abi wan bigi hebi nanga wan sari alatem na ini mi hati. 3. Bikasi mi ben kan kari wan floekoe kom na mi tapoe disi kan prati mi foe Kristus foe mi brada ede; mi famiri na skin-fasi.</a:t>
            </a:r>
          </a:p>
          <a:p>
            <a:pPr>
              <a:lnSpc>
                <a:spcPct val="90000"/>
              </a:lnSpc>
            </a:pPr>
            <a:r>
              <a:rPr lang="en-US" sz="2400" b="1"/>
              <a:t>Exodus 32:32 Tokoe now, efoe Joe sa gi dem pardon foe dem sondoe -; en efoe Joe no kan, mi begi Joe, figi mi poeroe komopo foe Joe boekoe disi Joe ben skrifi.</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1E46BF-7D0A-4BF7-8BD0-9B86CE0B9DC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C18214F-1056-45CB-B84A-9F25C03E694F}" type="slidenum">
              <a:rPr lang="en-US"/>
              <a:pPr/>
              <a:t>26</a:t>
            </a:fld>
            <a:endParaRPr lang="en-US"/>
          </a:p>
        </p:txBody>
      </p:sp>
      <p:sp>
        <p:nvSpPr>
          <p:cNvPr id="702466" name="Rectangle 2"/>
          <p:cNvSpPr>
            <a:spLocks noGrp="1" noChangeArrowheads="1"/>
          </p:cNvSpPr>
          <p:nvPr>
            <p:ph type="title"/>
          </p:nvPr>
        </p:nvSpPr>
        <p:spPr/>
        <p:txBody>
          <a:bodyPr/>
          <a:lstStyle/>
          <a:p>
            <a:r>
              <a:rPr lang="en-US"/>
              <a:t>Begi gi trawan</a:t>
            </a:r>
          </a:p>
        </p:txBody>
      </p:sp>
      <p:sp>
        <p:nvSpPr>
          <p:cNvPr id="702467" name="Rectangle 3"/>
          <p:cNvSpPr>
            <a:spLocks noGrp="1" noChangeArrowheads="1"/>
          </p:cNvSpPr>
          <p:nvPr>
            <p:ph type="body" idx="1"/>
          </p:nvPr>
        </p:nvSpPr>
        <p:spPr/>
        <p:txBody>
          <a:bodyPr/>
          <a:lstStyle/>
          <a:p>
            <a:r>
              <a:rPr lang="en-US" b="1"/>
              <a:t>Filippi 2:4</a:t>
            </a:r>
            <a:r>
              <a:rPr lang="en-US"/>
              <a:t> </a:t>
            </a:r>
            <a:r>
              <a:rPr lang="en-US" b="1"/>
              <a:t>Meki ibriwan soema no prakseri hem egi wroko nomo, ma meki ibriwan prakseri foe dem wroko foe trawan toe.</a:t>
            </a:r>
          </a:p>
          <a:p>
            <a:r>
              <a:rPr lang="en-US" b="1"/>
              <a:t>Fil. 2:21 Bikasi ala soema soekoe dem egi sani, en dem no soekoe dem sani foe Jezus Kristus.</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B8111AA-C467-44AA-A152-F8ECE7CEDF40}"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85632C9-FBA3-4262-A178-2670E8DAE496}" type="slidenum">
              <a:rPr lang="en-US"/>
              <a:pPr/>
              <a:t>27</a:t>
            </a:fld>
            <a:endParaRPr lang="en-US"/>
          </a:p>
        </p:txBody>
      </p:sp>
      <p:sp>
        <p:nvSpPr>
          <p:cNvPr id="704514" name="Rectangle 2"/>
          <p:cNvSpPr>
            <a:spLocks noGrp="1" noChangeArrowheads="1"/>
          </p:cNvSpPr>
          <p:nvPr>
            <p:ph type="title"/>
          </p:nvPr>
        </p:nvSpPr>
        <p:spPr>
          <a:xfrm>
            <a:off x="395288" y="225425"/>
            <a:ext cx="8748712" cy="1462088"/>
          </a:xfrm>
        </p:spPr>
        <p:txBody>
          <a:bodyPr/>
          <a:lstStyle/>
          <a:p>
            <a:r>
              <a:rPr lang="en-US" sz="4000"/>
              <a:t>Then we can ask for our own needs, and they are never too great for God</a:t>
            </a:r>
          </a:p>
        </p:txBody>
      </p:sp>
      <p:sp>
        <p:nvSpPr>
          <p:cNvPr id="704515" name="Rectangle 3"/>
          <p:cNvSpPr>
            <a:spLocks noGrp="1" noChangeArrowheads="1"/>
          </p:cNvSpPr>
          <p:nvPr>
            <p:ph type="body" idx="1"/>
          </p:nvPr>
        </p:nvSpPr>
        <p:spPr/>
        <p:txBody>
          <a:bodyPr/>
          <a:lstStyle/>
          <a:p>
            <a:pPr>
              <a:lnSpc>
                <a:spcPct val="90000"/>
              </a:lnSpc>
            </a:pPr>
            <a:r>
              <a:rPr lang="en-US" sz="2800" b="1"/>
              <a:t>Mt. 6:11 Gi wi tide da njanjan foe wi….</a:t>
            </a:r>
          </a:p>
          <a:p>
            <a:pPr>
              <a:lnSpc>
                <a:spcPct val="90000"/>
              </a:lnSpc>
            </a:pPr>
            <a:r>
              <a:rPr lang="en-US" sz="2800"/>
              <a:t>Gado sa gi wi san wi aksi efoe wi de klari foe teki hem = efoe wan sani moro boen  efoe moro bigi srefi.  Denki abra da oema nanga wan patoe olie nomo.</a:t>
            </a:r>
          </a:p>
          <a:p>
            <a:pPr>
              <a:lnSpc>
                <a:spcPct val="90000"/>
              </a:lnSpc>
            </a:pPr>
            <a:r>
              <a:rPr lang="en-US" sz="2800"/>
              <a:t>Wi gi Gado bigi nem te wi aksi foe foeroe: </a:t>
            </a:r>
            <a:r>
              <a:rPr lang="en-US" sz="2800" b="1"/>
              <a:t>Rom. 8:32:Hem disi no ben hori baka Hem egi Manpikin, ma A ben gi Hem abra foe wi alamala, fa A no sa gi wi ala tra sani nanga Hem toe?</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B0F762-9822-4446-90B1-040E0756AC0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A491CD06-9D03-4316-BD68-D0A6BCA28EC4}" type="slidenum">
              <a:rPr lang="en-US"/>
              <a:pPr/>
              <a:t>28</a:t>
            </a:fld>
            <a:endParaRPr lang="en-US"/>
          </a:p>
        </p:txBody>
      </p:sp>
      <p:sp>
        <p:nvSpPr>
          <p:cNvPr id="706562" name="Rectangle 2"/>
          <p:cNvSpPr>
            <a:spLocks noGrp="1" noChangeArrowheads="1"/>
          </p:cNvSpPr>
          <p:nvPr>
            <p:ph type="title"/>
          </p:nvPr>
        </p:nvSpPr>
        <p:spPr>
          <a:xfrm>
            <a:off x="395288" y="225425"/>
            <a:ext cx="8748712" cy="1462088"/>
          </a:xfrm>
        </p:spPr>
        <p:txBody>
          <a:bodyPr/>
          <a:lstStyle/>
          <a:p>
            <a:r>
              <a:rPr lang="en-US" sz="4000"/>
              <a:t>Then we can ask for our own needs, and they are never too great for God</a:t>
            </a:r>
          </a:p>
        </p:txBody>
      </p:sp>
      <p:sp>
        <p:nvSpPr>
          <p:cNvPr id="706563" name="Rectangle 3"/>
          <p:cNvSpPr>
            <a:spLocks noGrp="1" noChangeArrowheads="1"/>
          </p:cNvSpPr>
          <p:nvPr>
            <p:ph type="body" idx="1"/>
          </p:nvPr>
        </p:nvSpPr>
        <p:spPr/>
        <p:txBody>
          <a:bodyPr/>
          <a:lstStyle/>
          <a:p>
            <a:pPr>
              <a:lnSpc>
                <a:spcPct val="80000"/>
              </a:lnSpc>
              <a:buFont typeface="Wingdings" pitchFamily="2" charset="2"/>
              <a:buNone/>
            </a:pPr>
            <a:r>
              <a:rPr lang="en-US" sz="2800" b="1"/>
              <a:t>I Kron. 4:9. En Jabes ben abi wan moro boen nem leki hem brada; hem mama ben kari hem Jabes, bikasi, a ben taki, mi ben meki hem nanga sari.  10. En Jabes ben kari na da Gado foe Israël taki: O dati Joe sa blesi mi foe troe, en dati Joe sa meki mi presi kom moro bigi; en dati Joe anoe sa de nanga mi, en dati Joe kibri mi foe ogri, so dati a no sa meki mi sari toemoesi! En Gado ben gi hem san a ben aksi.</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8A6ECA-74A9-4CCD-B891-9ECA285A2BE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E7DF042-1C87-4172-A3B6-6307BC553106}" type="slidenum">
              <a:rPr lang="en-US"/>
              <a:pPr/>
              <a:t>29</a:t>
            </a:fld>
            <a:endParaRPr lang="en-US"/>
          </a:p>
        </p:txBody>
      </p:sp>
      <p:sp>
        <p:nvSpPr>
          <p:cNvPr id="708610" name="Rectangle 2"/>
          <p:cNvSpPr>
            <a:spLocks noGrp="1" noChangeArrowheads="1"/>
          </p:cNvSpPr>
          <p:nvPr>
            <p:ph type="title"/>
          </p:nvPr>
        </p:nvSpPr>
        <p:spPr/>
        <p:txBody>
          <a:bodyPr/>
          <a:lstStyle/>
          <a:p>
            <a:r>
              <a:rPr lang="en-US"/>
              <a:t>Begi, wakti &amp; verwakti Hem antwoord</a:t>
            </a:r>
          </a:p>
        </p:txBody>
      </p:sp>
      <p:sp>
        <p:nvSpPr>
          <p:cNvPr id="708611" name="Rectangle 3"/>
          <p:cNvSpPr>
            <a:spLocks noGrp="1" noChangeArrowheads="1"/>
          </p:cNvSpPr>
          <p:nvPr>
            <p:ph type="body" idx="1"/>
          </p:nvPr>
        </p:nvSpPr>
        <p:spPr/>
        <p:txBody>
          <a:bodyPr/>
          <a:lstStyle/>
          <a:p>
            <a:pPr>
              <a:lnSpc>
                <a:spcPct val="90000"/>
              </a:lnSpc>
            </a:pPr>
            <a:r>
              <a:rPr lang="en-US" sz="2800" b="1"/>
              <a:t>Jes. 40:31 Ma dem soema </a:t>
            </a:r>
            <a:r>
              <a:rPr lang="en-US" sz="2800" b="1">
                <a:solidFill>
                  <a:schemeClr val="accent2"/>
                </a:solidFill>
              </a:rPr>
              <a:t>disi wakti na tapoe MASRA sa kisi dem tranga baka</a:t>
            </a:r>
            <a:r>
              <a:rPr lang="en-US" sz="2800" b="1"/>
              <a:t>; dem sa opo nanga frei leki dem aka; dem sa lon, en dem no sa kom weri; dem sa waka, en dem no sa flauw.</a:t>
            </a:r>
          </a:p>
          <a:p>
            <a:pPr>
              <a:lnSpc>
                <a:spcPct val="90000"/>
              </a:lnSpc>
            </a:pPr>
            <a:r>
              <a:rPr lang="en-US" sz="2800" b="1"/>
              <a:t>I Sam. 3:10</a:t>
            </a:r>
            <a:r>
              <a:rPr lang="en-US" sz="2800"/>
              <a:t> </a:t>
            </a:r>
            <a:r>
              <a:rPr lang="en-US" sz="2800" b="1"/>
              <a:t>En MASRA ben kom tanapoe, en A ben kari so srefi leki dem tra leisi taki: Samuël, Samuël. Dan Samuël ben piki taki: </a:t>
            </a:r>
            <a:r>
              <a:rPr lang="en-US" sz="2800" b="1">
                <a:solidFill>
                  <a:schemeClr val="accent2"/>
                </a:solidFill>
              </a:rPr>
              <a:t>Taki, bikasi Joe dinari de arki</a:t>
            </a:r>
            <a:r>
              <a:rPr lang="en-US" sz="2800" b="1"/>
              <a:t>.</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C304A4-A5FE-4B8B-8CD8-6659528682C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D92F1FF-26C4-4A1B-9E9D-EED411078D62}" type="slidenum">
              <a:rPr lang="en-US"/>
              <a:pPr/>
              <a:t>3</a:t>
            </a:fld>
            <a:endParaRPr lang="en-US"/>
          </a:p>
        </p:txBody>
      </p:sp>
      <p:sp>
        <p:nvSpPr>
          <p:cNvPr id="649218" name="Rectangle 2"/>
          <p:cNvSpPr>
            <a:spLocks noGrp="1" noChangeArrowheads="1"/>
          </p:cNvSpPr>
          <p:nvPr>
            <p:ph type="title"/>
          </p:nvPr>
        </p:nvSpPr>
        <p:spPr/>
        <p:txBody>
          <a:bodyPr/>
          <a:lstStyle/>
          <a:p>
            <a:r>
              <a:rPr lang="en-US"/>
              <a:t>Fa da woortoe sa gro</a:t>
            </a:r>
          </a:p>
        </p:txBody>
      </p:sp>
      <p:sp>
        <p:nvSpPr>
          <p:cNvPr id="649219" name="Rectangle 3"/>
          <p:cNvSpPr>
            <a:spLocks noGrp="1" noChangeArrowheads="1"/>
          </p:cNvSpPr>
          <p:nvPr>
            <p:ph type="body" idx="1"/>
          </p:nvPr>
        </p:nvSpPr>
        <p:spPr/>
        <p:txBody>
          <a:bodyPr/>
          <a:lstStyle/>
          <a:p>
            <a:r>
              <a:rPr lang="en-US" b="1"/>
              <a:t>Ps. 126:6</a:t>
            </a:r>
            <a:r>
              <a:rPr lang="en-US"/>
              <a:t> </a:t>
            </a:r>
            <a:r>
              <a:rPr lang="en-US" b="1"/>
              <a:t>Da soema disi de go na fesi nanga watra-ai, en disi de tjari diri siri, foe troe a sa kom baka nanga prisiri, en a sa tjari dem bosoe foe hem nanga hem.</a:t>
            </a:r>
          </a:p>
          <a:p>
            <a:r>
              <a:rPr lang="en-US" b="1"/>
              <a:t>Da woortoe no man gro efoe wi no nati da gron nanga wi begi!</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DF3200-D9E8-4E57-9B51-5962871F123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3950A91-6C89-49A7-839A-6A6B9941FF97}" type="slidenum">
              <a:rPr lang="en-US"/>
              <a:pPr/>
              <a:t>30</a:t>
            </a:fld>
            <a:endParaRPr lang="en-US"/>
          </a:p>
        </p:txBody>
      </p:sp>
      <p:sp>
        <p:nvSpPr>
          <p:cNvPr id="710658" name="Rectangle 2"/>
          <p:cNvSpPr>
            <a:spLocks noGrp="1" noChangeArrowheads="1"/>
          </p:cNvSpPr>
          <p:nvPr>
            <p:ph type="title"/>
          </p:nvPr>
        </p:nvSpPr>
        <p:spPr/>
        <p:txBody>
          <a:bodyPr/>
          <a:lstStyle/>
          <a:p>
            <a:r>
              <a:rPr lang="en-US"/>
              <a:t>Hindrance na Begi</a:t>
            </a:r>
          </a:p>
        </p:txBody>
      </p:sp>
      <p:sp>
        <p:nvSpPr>
          <p:cNvPr id="710659" name="Rectangle 3"/>
          <p:cNvSpPr>
            <a:spLocks noGrp="1" noChangeArrowheads="1"/>
          </p:cNvSpPr>
          <p:nvPr>
            <p:ph type="body" idx="1"/>
          </p:nvPr>
        </p:nvSpPr>
        <p:spPr/>
        <p:txBody>
          <a:bodyPr/>
          <a:lstStyle/>
          <a:p>
            <a:pPr>
              <a:lnSpc>
                <a:spcPct val="90000"/>
              </a:lnSpc>
            </a:pPr>
            <a:r>
              <a:rPr lang="en-US" sz="2400"/>
              <a:t>Sondoe: </a:t>
            </a:r>
            <a:r>
              <a:rPr lang="en-US" sz="2400" b="1"/>
              <a:t>Jes. 59:1. Loekoe, MASRA anoe no kom sjatoe, dati a no man verloesoe, en Hem jesi no ben kom hebi, dati a no man jere;2. Ma oen </a:t>
            </a:r>
            <a:r>
              <a:rPr lang="en-US" sz="2400" b="1">
                <a:solidFill>
                  <a:schemeClr val="accent2"/>
                </a:solidFill>
              </a:rPr>
              <a:t>sondoe ben tjari prati kom na mindri foe oen nanga oen Gado, en oen sondoe ben kibri Hem fesi foe oen, so dati A no sa jere</a:t>
            </a:r>
            <a:r>
              <a:rPr lang="en-US" sz="2400" b="1"/>
              <a:t>.</a:t>
            </a:r>
          </a:p>
          <a:p>
            <a:pPr>
              <a:lnSpc>
                <a:spcPct val="90000"/>
              </a:lnSpc>
            </a:pPr>
            <a:r>
              <a:rPr lang="en-US" sz="2400" b="1"/>
              <a:t>I Sam. 15:22 En Samuël ben piki taki: MASRA abi so bigi prisiri nanga bron-ofrandi nanga ofrandi leki efoe wan soema gi jesi na da stem foe MASRA? Loekoe, </a:t>
            </a:r>
            <a:r>
              <a:rPr lang="en-US" sz="2400" b="1">
                <a:solidFill>
                  <a:schemeClr val="accent2"/>
                </a:solidFill>
              </a:rPr>
              <a:t>foe gi jesi de moro boen leki foe meki ofrandi</a:t>
            </a:r>
            <a:r>
              <a:rPr lang="en-US" sz="2400" b="1"/>
              <a:t>, en foe arki de moro boen leki da fatoe foe dem man skapoe.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C5E240-40BA-4D01-80E0-15486DE0459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54D36C1-8C8D-45E8-BB1D-A9DD549AB7E1}" type="slidenum">
              <a:rPr lang="en-US"/>
              <a:pPr/>
              <a:t>31</a:t>
            </a:fld>
            <a:endParaRPr lang="en-US"/>
          </a:p>
        </p:txBody>
      </p:sp>
      <p:sp>
        <p:nvSpPr>
          <p:cNvPr id="712706" name="Rectangle 2"/>
          <p:cNvSpPr>
            <a:spLocks noGrp="1" noChangeArrowheads="1"/>
          </p:cNvSpPr>
          <p:nvPr>
            <p:ph type="title"/>
          </p:nvPr>
        </p:nvSpPr>
        <p:spPr/>
        <p:txBody>
          <a:bodyPr/>
          <a:lstStyle/>
          <a:p>
            <a:r>
              <a:rPr lang="en-US"/>
              <a:t>Sondoe tapoe mi begi</a:t>
            </a:r>
          </a:p>
        </p:txBody>
      </p:sp>
      <p:sp>
        <p:nvSpPr>
          <p:cNvPr id="712707" name="Rectangle 3"/>
          <p:cNvSpPr>
            <a:spLocks noGrp="1" noChangeArrowheads="1"/>
          </p:cNvSpPr>
          <p:nvPr>
            <p:ph type="body" idx="1"/>
          </p:nvPr>
        </p:nvSpPr>
        <p:spPr/>
        <p:txBody>
          <a:bodyPr/>
          <a:lstStyle/>
          <a:p>
            <a:pPr>
              <a:lnSpc>
                <a:spcPct val="80000"/>
              </a:lnSpc>
            </a:pPr>
            <a:r>
              <a:rPr lang="en-US" sz="2800"/>
              <a:t>Sondoe – antwoord: </a:t>
            </a:r>
            <a:r>
              <a:rPr lang="en-US" sz="2800" b="1"/>
              <a:t>Ps.  139:23. </a:t>
            </a:r>
            <a:r>
              <a:rPr lang="en-US" sz="2800" b="1">
                <a:solidFill>
                  <a:schemeClr val="accent2"/>
                </a:solidFill>
              </a:rPr>
              <a:t>Ondro-soekoe mi, O Gado, en sabi mi hati; tesi mi, en sabi mi prakseri;  24. En si efoe iniwan takroe pasi de na mi ini</a:t>
            </a:r>
            <a:r>
              <a:rPr lang="en-US" sz="2800" b="1"/>
              <a:t>, en tiri mi na ini da pasi foe teego.</a:t>
            </a:r>
          </a:p>
          <a:p>
            <a:pPr>
              <a:lnSpc>
                <a:spcPct val="80000"/>
              </a:lnSpc>
            </a:pPr>
            <a:r>
              <a:rPr lang="en-US" sz="2800" b="1"/>
              <a:t>Jozua 1:8 Da boekoe disi foe da wet no sa libi joe mofo; </a:t>
            </a:r>
            <a:r>
              <a:rPr lang="en-US" sz="2800" b="1">
                <a:solidFill>
                  <a:schemeClr val="accent2"/>
                </a:solidFill>
              </a:rPr>
              <a:t>ma joe sa prakseri hem dei nanga neti, foe joe kan doe alasani disi skrifi na ini fin'fini; bikasi dan joe sa waka so leki joe wani</a:t>
            </a:r>
            <a:r>
              <a:rPr lang="en-US" sz="2800" b="1"/>
              <a:t>, en alasani sa waka boen nanga joe.</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BA6AA5-D62E-48BA-BDF7-302B3E928E8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52945F7-869A-4F78-8E96-4E9DFA975CD2}" type="slidenum">
              <a:rPr lang="en-US"/>
              <a:pPr/>
              <a:t>32</a:t>
            </a:fld>
            <a:endParaRPr lang="en-US"/>
          </a:p>
        </p:txBody>
      </p:sp>
      <p:sp>
        <p:nvSpPr>
          <p:cNvPr id="714754" name="Rectangle 2"/>
          <p:cNvSpPr>
            <a:spLocks noGrp="1" noChangeArrowheads="1"/>
          </p:cNvSpPr>
          <p:nvPr>
            <p:ph type="title"/>
          </p:nvPr>
        </p:nvSpPr>
        <p:spPr/>
        <p:txBody>
          <a:bodyPr/>
          <a:lstStyle/>
          <a:p>
            <a:r>
              <a:rPr lang="en-US"/>
              <a:t>Wroko nanga sondoe</a:t>
            </a:r>
          </a:p>
        </p:txBody>
      </p:sp>
      <p:sp>
        <p:nvSpPr>
          <p:cNvPr id="714755" name="Rectangle 3"/>
          <p:cNvSpPr>
            <a:spLocks noGrp="1" noChangeArrowheads="1"/>
          </p:cNvSpPr>
          <p:nvPr>
            <p:ph type="body" idx="1"/>
          </p:nvPr>
        </p:nvSpPr>
        <p:spPr/>
        <p:txBody>
          <a:bodyPr/>
          <a:lstStyle/>
          <a:p>
            <a:pPr>
              <a:lnSpc>
                <a:spcPct val="90000"/>
              </a:lnSpc>
            </a:pPr>
            <a:r>
              <a:rPr lang="en-US" sz="2800"/>
              <a:t>Bekenti – kari na nem, en dan  fika hem</a:t>
            </a:r>
          </a:p>
          <a:p>
            <a:pPr>
              <a:lnSpc>
                <a:spcPct val="90000"/>
              </a:lnSpc>
            </a:pPr>
            <a:r>
              <a:rPr lang="en-US" sz="2800" b="1"/>
              <a:t>I Jn. 1:8. Efoe wi taki dati wi no abi sondoe, dan wi kori wisrefi, en da waarheid no de na wi ini.  9. </a:t>
            </a:r>
            <a:r>
              <a:rPr lang="en-US" sz="2800" b="1" i="1"/>
              <a:t>Ma </a:t>
            </a:r>
            <a:r>
              <a:rPr lang="en-US" sz="2800" b="1"/>
              <a:t>efoe wi bekenti wi sondoe, A de getrouw en regtvaardiki foe gi pardon na wi sondoe, en foe krini wi foe ala ongerechtigheid.  10. Efoe wi taki dati wi no ben doe sondoe, wi meki Hem tron wan leiman, en Hem woortoe no de na wi ini.</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A35A33-D34A-4463-82FC-6E7A66A0340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465720F-DACC-4F58-B34C-F0E95B18628E}" type="slidenum">
              <a:rPr lang="en-US"/>
              <a:pPr/>
              <a:t>33</a:t>
            </a:fld>
            <a:endParaRPr lang="en-US"/>
          </a:p>
        </p:txBody>
      </p:sp>
      <p:sp>
        <p:nvSpPr>
          <p:cNvPr id="716802" name="Rectangle 2"/>
          <p:cNvSpPr>
            <a:spLocks noGrp="1" noChangeArrowheads="1"/>
          </p:cNvSpPr>
          <p:nvPr>
            <p:ph type="title"/>
          </p:nvPr>
        </p:nvSpPr>
        <p:spPr/>
        <p:txBody>
          <a:bodyPr/>
          <a:lstStyle/>
          <a:p>
            <a:r>
              <a:rPr lang="en-US"/>
              <a:t>Wi hati kori wi en wi poti wisrefi na fesi</a:t>
            </a:r>
          </a:p>
        </p:txBody>
      </p:sp>
      <p:sp>
        <p:nvSpPr>
          <p:cNvPr id="716803" name="Rectangle 3"/>
          <p:cNvSpPr>
            <a:spLocks noGrp="1" noChangeArrowheads="1"/>
          </p:cNvSpPr>
          <p:nvPr>
            <p:ph type="body" idx="1"/>
          </p:nvPr>
        </p:nvSpPr>
        <p:spPr/>
        <p:txBody>
          <a:bodyPr/>
          <a:lstStyle/>
          <a:p>
            <a:r>
              <a:rPr lang="en-US" b="1"/>
              <a:t>Jeremia 17:9. </a:t>
            </a:r>
            <a:r>
              <a:rPr lang="en-US" b="1">
                <a:solidFill>
                  <a:schemeClr val="accent2"/>
                </a:solidFill>
              </a:rPr>
              <a:t>Da hati de bedriegi moro leki alasani, en a de toemoesi takroe</a:t>
            </a:r>
            <a:r>
              <a:rPr lang="en-US" b="1"/>
              <a:t>; soema kan sabi hem?  10. </a:t>
            </a:r>
            <a:r>
              <a:rPr lang="en-US" b="1">
                <a:solidFill>
                  <a:schemeClr val="accent2"/>
                </a:solidFill>
              </a:rPr>
              <a:t>Mi, MASRA, de ondrosoekoe da hati; Mi de tesi dem nieri foe ibri soema</a:t>
            </a:r>
            <a:r>
              <a:rPr lang="en-US" b="1"/>
              <a:t> foe gi hem so leki a de fiti dem pasi foe hem nanga da froktoe foe dem sani disi a de doe.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398E07-FB63-43F5-99D1-86B31CFF2AD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4AF607B-53E3-4347-BA04-7D720D063B25}" type="slidenum">
              <a:rPr lang="en-US"/>
              <a:pPr/>
              <a:t>34</a:t>
            </a:fld>
            <a:endParaRPr lang="en-US"/>
          </a:p>
        </p:txBody>
      </p:sp>
      <p:sp>
        <p:nvSpPr>
          <p:cNvPr id="718850" name="Rectangle 2"/>
          <p:cNvSpPr>
            <a:spLocks noGrp="1" noChangeArrowheads="1"/>
          </p:cNvSpPr>
          <p:nvPr>
            <p:ph type="title"/>
          </p:nvPr>
        </p:nvSpPr>
        <p:spPr/>
        <p:txBody>
          <a:bodyPr/>
          <a:lstStyle/>
          <a:p>
            <a:r>
              <a:rPr lang="en-US"/>
              <a:t>Hindernis – hori na hati</a:t>
            </a:r>
          </a:p>
        </p:txBody>
      </p:sp>
      <p:sp>
        <p:nvSpPr>
          <p:cNvPr id="718851" name="Rectangle 3"/>
          <p:cNvSpPr>
            <a:spLocks noGrp="1" noChangeArrowheads="1"/>
          </p:cNvSpPr>
          <p:nvPr>
            <p:ph type="body" idx="1"/>
          </p:nvPr>
        </p:nvSpPr>
        <p:spPr/>
        <p:txBody>
          <a:bodyPr/>
          <a:lstStyle/>
          <a:p>
            <a:r>
              <a:rPr lang="en-US" sz="2800" b="1"/>
              <a:t>Mt. 6:12. Gi wi pardon foe dem ogri di wi doe, </a:t>
            </a:r>
            <a:r>
              <a:rPr lang="en-US" sz="2800" b="1">
                <a:solidFill>
                  <a:schemeClr val="accent2"/>
                </a:solidFill>
              </a:rPr>
              <a:t>so leki wi toe de gi pardon</a:t>
            </a:r>
            <a:r>
              <a:rPr lang="en-US" sz="2800" b="1"/>
              <a:t> na dem soema, disi doe wi ogri!  ….  14. Bikasi efoe oen gi libisoema pardon foe dem ogridoe, dan oen Tata na ini hemel sa gi oen pardon toe.  15. Ma </a:t>
            </a:r>
            <a:r>
              <a:rPr lang="en-US" sz="2800" b="1">
                <a:solidFill>
                  <a:schemeClr val="accent2"/>
                </a:solidFill>
              </a:rPr>
              <a:t>efoe oen no sa gi libisoema pardon foe dem ogridoe, dan oen Tata no sa gi oen pardon foe oen ogridoe toe</a:t>
            </a:r>
            <a:r>
              <a:rPr lang="en-US" sz="2800" b="1"/>
              <a:t>.</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CFCC097-71FF-494B-B570-430DC1BB8022}"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1797086-CA8F-4525-9FD7-4A1AF3713AEE}" type="slidenum">
              <a:rPr lang="en-US"/>
              <a:pPr/>
              <a:t>35</a:t>
            </a:fld>
            <a:endParaRPr lang="en-US"/>
          </a:p>
        </p:txBody>
      </p:sp>
      <p:sp>
        <p:nvSpPr>
          <p:cNvPr id="720898" name="Rectangle 2"/>
          <p:cNvSpPr>
            <a:spLocks noGrp="1" noChangeArrowheads="1"/>
          </p:cNvSpPr>
          <p:nvPr>
            <p:ph type="title"/>
          </p:nvPr>
        </p:nvSpPr>
        <p:spPr/>
        <p:txBody>
          <a:bodyPr/>
          <a:lstStyle/>
          <a:p>
            <a:r>
              <a:rPr lang="en-US"/>
              <a:t>No gi pardon – no kisi toe</a:t>
            </a:r>
          </a:p>
        </p:txBody>
      </p:sp>
      <p:sp>
        <p:nvSpPr>
          <p:cNvPr id="720899" name="Rectangle 3"/>
          <p:cNvSpPr>
            <a:spLocks noGrp="1" noChangeArrowheads="1"/>
          </p:cNvSpPr>
          <p:nvPr>
            <p:ph type="body" idx="1"/>
          </p:nvPr>
        </p:nvSpPr>
        <p:spPr>
          <a:xfrm>
            <a:off x="395288" y="2060575"/>
            <a:ext cx="8748712" cy="4114800"/>
          </a:xfrm>
        </p:spPr>
        <p:txBody>
          <a:bodyPr/>
          <a:lstStyle/>
          <a:p>
            <a:r>
              <a:rPr lang="en-US" sz="2800" b="1"/>
              <a:t>Lukas 17:3. Loekoe boen gi oensrefi; Efoe oen brada doe sondoe agensi oen, vermane hem; en efoe a begi pardon, dan joe moesoe gi hem pardon.   4. En efoe a doe sondoe agensi joe sebi leisi na ini wan dei, en sebi leisi na ini wan dei a drai baka aksi joe taki: Mi abi sari-hati; dan joe moesoe gi hem pardon.  5. En dem apostel ben taki gi Masra taki: Gi wi wan moro tranga bribi.  </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9F0E61-32C7-4546-B91B-DB5EE50C124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BA91959-E9BA-439E-BFDA-44094AFC24FD}" type="slidenum">
              <a:rPr lang="en-US"/>
              <a:pPr/>
              <a:t>36</a:t>
            </a:fld>
            <a:endParaRPr lang="en-US"/>
          </a:p>
        </p:txBody>
      </p:sp>
      <p:sp>
        <p:nvSpPr>
          <p:cNvPr id="724994" name="Rectangle 2"/>
          <p:cNvSpPr>
            <a:spLocks noGrp="1" noChangeArrowheads="1"/>
          </p:cNvSpPr>
          <p:nvPr>
            <p:ph type="title"/>
          </p:nvPr>
        </p:nvSpPr>
        <p:spPr/>
        <p:txBody>
          <a:bodyPr/>
          <a:lstStyle/>
          <a:p>
            <a:r>
              <a:rPr lang="en-US"/>
              <a:t>No gi pardon – no kisi toe</a:t>
            </a:r>
          </a:p>
        </p:txBody>
      </p:sp>
      <p:sp>
        <p:nvSpPr>
          <p:cNvPr id="724995" name="Rectangle 3"/>
          <p:cNvSpPr>
            <a:spLocks noGrp="1" noChangeArrowheads="1"/>
          </p:cNvSpPr>
          <p:nvPr>
            <p:ph type="body" idx="1"/>
          </p:nvPr>
        </p:nvSpPr>
        <p:spPr>
          <a:xfrm>
            <a:off x="395288" y="2060575"/>
            <a:ext cx="8748712" cy="4114800"/>
          </a:xfrm>
        </p:spPr>
        <p:txBody>
          <a:bodyPr/>
          <a:lstStyle/>
          <a:p>
            <a:r>
              <a:rPr lang="en-US" sz="2800" b="1"/>
              <a:t>Lukas 17:6. En Masra ben taki: Efoe oen abi bribi leki wan mosterd siri, oen kan taki gi da moerbeibon disi taki: Loesoe komopo nanga joe loetoe, en go prani joesrefi na ini da zee; en a sa gi oen jesi…. 10. So srefi, di oen ben doe ala dem sani disi A ben komanderi oen foe doe, dan oen moesoe taki: Wi de dinari disi no de waarti, bikasi wi ben doe dem sani disi wi ben moesoe doe nomo.</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1A3673-827D-4FAA-8459-FB4B6C5DFC6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04E34F1-0489-41D1-A22C-E7C30935B57C}" type="slidenum">
              <a:rPr lang="en-US"/>
              <a:pPr/>
              <a:t>37</a:t>
            </a:fld>
            <a:endParaRPr lang="en-US"/>
          </a:p>
        </p:txBody>
      </p:sp>
      <p:sp>
        <p:nvSpPr>
          <p:cNvPr id="727042" name="Rectangle 2"/>
          <p:cNvSpPr>
            <a:spLocks noGrp="1" noChangeArrowheads="1"/>
          </p:cNvSpPr>
          <p:nvPr>
            <p:ph type="title"/>
          </p:nvPr>
        </p:nvSpPr>
        <p:spPr/>
        <p:txBody>
          <a:bodyPr/>
          <a:lstStyle/>
          <a:p>
            <a:r>
              <a:rPr lang="en-US"/>
              <a:t>Hindernis – wi egi wani na fesi</a:t>
            </a:r>
          </a:p>
        </p:txBody>
      </p:sp>
      <p:sp>
        <p:nvSpPr>
          <p:cNvPr id="727043" name="Rectangle 3"/>
          <p:cNvSpPr>
            <a:spLocks noGrp="1" noChangeArrowheads="1"/>
          </p:cNvSpPr>
          <p:nvPr>
            <p:ph type="body" idx="1"/>
          </p:nvPr>
        </p:nvSpPr>
        <p:spPr/>
        <p:txBody>
          <a:bodyPr/>
          <a:lstStyle/>
          <a:p>
            <a:pPr>
              <a:lnSpc>
                <a:spcPct val="90000"/>
              </a:lnSpc>
            </a:pPr>
            <a:r>
              <a:rPr lang="en-US" sz="2800" b="1"/>
              <a:t>Jak. 4:3 Oen aksi, en oen no kisi bikasi oen no aksi na da juisti fasi, so dati oen kan gebruiki hem tapoe oen lostoe.</a:t>
            </a:r>
          </a:p>
          <a:p>
            <a:pPr>
              <a:lnSpc>
                <a:spcPct val="90000"/>
              </a:lnSpc>
            </a:pPr>
            <a:r>
              <a:rPr lang="en-US" sz="2800" b="1"/>
              <a:t>Job 42:10 En MASRA ben drai da katibo foe Job, di a ben begi gi hem mati; moro fara, MASRA ben gi Job dobroe foe alasani di a ben abi fosi.</a:t>
            </a:r>
          </a:p>
          <a:p>
            <a:pPr>
              <a:lnSpc>
                <a:spcPct val="90000"/>
              </a:lnSpc>
            </a:pPr>
            <a:r>
              <a:rPr lang="en-US" sz="2800" b="1"/>
              <a:t>Mt. 6:10 Joe kownoekondre moe kom! Joe wani moe go doro na grontapoe so leki na ini hemel!</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57D595-BE11-4026-8C6F-BD9030D9151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E554C41-ADA3-4209-90AD-1397EB0AE96B}" type="slidenum">
              <a:rPr lang="en-US"/>
              <a:pPr/>
              <a:t>38</a:t>
            </a:fld>
            <a:endParaRPr lang="en-US"/>
          </a:p>
        </p:txBody>
      </p:sp>
      <p:sp>
        <p:nvSpPr>
          <p:cNvPr id="729090" name="Rectangle 2"/>
          <p:cNvSpPr>
            <a:spLocks noGrp="1" noChangeArrowheads="1"/>
          </p:cNvSpPr>
          <p:nvPr>
            <p:ph type="title"/>
          </p:nvPr>
        </p:nvSpPr>
        <p:spPr/>
        <p:txBody>
          <a:bodyPr/>
          <a:lstStyle/>
          <a:p>
            <a:r>
              <a:rPr lang="en-US"/>
              <a:t>Man-Vrouw Tori</a:t>
            </a:r>
          </a:p>
        </p:txBody>
      </p:sp>
      <p:sp>
        <p:nvSpPr>
          <p:cNvPr id="729091" name="Rectangle 3"/>
          <p:cNvSpPr>
            <a:spLocks noGrp="1" noChangeArrowheads="1"/>
          </p:cNvSpPr>
          <p:nvPr>
            <p:ph type="body" idx="1"/>
          </p:nvPr>
        </p:nvSpPr>
        <p:spPr/>
        <p:txBody>
          <a:bodyPr/>
          <a:lstStyle/>
          <a:p>
            <a:pPr>
              <a:lnSpc>
                <a:spcPct val="90000"/>
              </a:lnSpc>
            </a:pPr>
            <a:r>
              <a:rPr lang="en-US" sz="2800" b="1"/>
              <a:t>I Petrus 3:6. So leki Sara ben gi jesi na Abraham, en a ben kari hem masra; en oen de hem oemapikin toe te oen doe boen, en oen no skreki nanga bigi frede.  7. So srefi, oen masra, libi nanga </a:t>
            </a:r>
            <a:r>
              <a:rPr lang="en-US" sz="2800" b="1" i="1"/>
              <a:t>oen wefi </a:t>
            </a:r>
            <a:r>
              <a:rPr lang="en-US" sz="2800" b="1"/>
              <a:t>na wan koni fasi, en gi bigi nem na da wefi leki wan swaki fini vaas, bikasi ala toe foe oen de mede-erfgenaam foe da gnade foe libi, so dati noti kan tapoe oen begi.</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DFF4C2-F97B-44E8-B920-9EAB1298490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100D949-6546-4BDF-B018-074EBD02A849}" type="slidenum">
              <a:rPr lang="en-US"/>
              <a:pPr/>
              <a:t>39</a:t>
            </a:fld>
            <a:endParaRPr lang="en-US"/>
          </a:p>
        </p:txBody>
      </p:sp>
      <p:sp>
        <p:nvSpPr>
          <p:cNvPr id="731138" name="Rectangle 2"/>
          <p:cNvSpPr>
            <a:spLocks noGrp="1" noChangeArrowheads="1"/>
          </p:cNvSpPr>
          <p:nvPr>
            <p:ph type="title"/>
          </p:nvPr>
        </p:nvSpPr>
        <p:spPr/>
        <p:txBody>
          <a:bodyPr/>
          <a:lstStyle/>
          <a:p>
            <a:r>
              <a:rPr lang="en-US"/>
              <a:t>Hindrance – gridi-fasi</a:t>
            </a:r>
            <a:br>
              <a:rPr lang="en-US"/>
            </a:br>
            <a:endParaRPr lang="en-US"/>
          </a:p>
        </p:txBody>
      </p:sp>
      <p:sp>
        <p:nvSpPr>
          <p:cNvPr id="731139" name="Rectangle 3"/>
          <p:cNvSpPr>
            <a:spLocks noGrp="1" noChangeArrowheads="1"/>
          </p:cNvSpPr>
          <p:nvPr>
            <p:ph type="body" idx="1"/>
          </p:nvPr>
        </p:nvSpPr>
        <p:spPr/>
        <p:txBody>
          <a:bodyPr/>
          <a:lstStyle/>
          <a:p>
            <a:pPr>
              <a:lnSpc>
                <a:spcPct val="80000"/>
              </a:lnSpc>
            </a:pPr>
            <a:r>
              <a:rPr lang="en-US" sz="2800" b="1"/>
              <a:t>Mt. 6:19. Oen no moesoe soekoe foeroe goedoe na grontapoe, pe mot nanga verroestoe kan pori dem, en pe foefoeroeman kan kom foefoeroe;  20. Ma oen moesoe soekoe goedoe na ini hemel, pe mot nanga verroestoe no kan pori dem, en pe foefoeroeman no man kom foefoeroe:  21. Bikasi pe oen goedoe de, na drape oen hati sa de toe.</a:t>
            </a:r>
          </a:p>
          <a:p>
            <a:pPr>
              <a:lnSpc>
                <a:spcPct val="80000"/>
              </a:lnSpc>
            </a:pPr>
            <a:r>
              <a:rPr lang="en-US" sz="2800" b="1"/>
              <a:t>Boen voorbeeld de da kerki foe Filippi, disi ben seni jepi gi Paulus x 2. </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79D6BB-53A8-489A-B9DB-0E345ED2FF1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C010B96-77E1-49E7-BE71-FF53D1A6864A}" type="slidenum">
              <a:rPr lang="en-US"/>
              <a:pPr/>
              <a:t>4</a:t>
            </a:fld>
            <a:endParaRPr lang="en-US"/>
          </a:p>
        </p:txBody>
      </p:sp>
      <p:sp>
        <p:nvSpPr>
          <p:cNvPr id="659458" name="Rectangle 2"/>
          <p:cNvSpPr>
            <a:spLocks noGrp="1" noChangeArrowheads="1"/>
          </p:cNvSpPr>
          <p:nvPr>
            <p:ph type="title"/>
          </p:nvPr>
        </p:nvSpPr>
        <p:spPr/>
        <p:txBody>
          <a:bodyPr/>
          <a:lstStyle/>
          <a:p>
            <a:r>
              <a:rPr lang="en-US"/>
              <a:t>Wantoe opmerking foe man disi lobi begi</a:t>
            </a:r>
          </a:p>
        </p:txBody>
      </p:sp>
      <p:sp>
        <p:nvSpPr>
          <p:cNvPr id="659459" name="Rectangle 3"/>
          <p:cNvSpPr>
            <a:spLocks noGrp="1" noChangeArrowheads="1"/>
          </p:cNvSpPr>
          <p:nvPr>
            <p:ph type="body" idx="1"/>
          </p:nvPr>
        </p:nvSpPr>
        <p:spPr/>
        <p:txBody>
          <a:bodyPr/>
          <a:lstStyle/>
          <a:p>
            <a:r>
              <a:rPr lang="en-US"/>
              <a:t>“Libisoema kan trowe wi aksi, wi boskopoe, tan agensi wi argument, en no lobi wisrefi, ma dem no man tanapoe agensi wi begi” J. Sidlow Baxter</a:t>
            </a:r>
          </a:p>
          <a:p>
            <a:r>
              <a:rPr lang="en-US"/>
              <a:t>“mi sa moro lobi foe leri wan man foe begi leki tien man foe preiki” J. H. Jowett</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A8928B-E976-4965-86B4-B45892B4F0E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722ACDD-5551-4112-B85E-7B976570AC46}" type="slidenum">
              <a:rPr lang="en-US"/>
              <a:pPr/>
              <a:t>40</a:t>
            </a:fld>
            <a:endParaRPr lang="en-US"/>
          </a:p>
        </p:txBody>
      </p:sp>
      <p:sp>
        <p:nvSpPr>
          <p:cNvPr id="733186" name="Rectangle 2"/>
          <p:cNvSpPr>
            <a:spLocks noGrp="1" noChangeArrowheads="1"/>
          </p:cNvSpPr>
          <p:nvPr>
            <p:ph type="title"/>
          </p:nvPr>
        </p:nvSpPr>
        <p:spPr/>
        <p:txBody>
          <a:bodyPr/>
          <a:lstStyle/>
          <a:p>
            <a:r>
              <a:rPr lang="en-US"/>
              <a:t>Hindrance – gridi-fasi</a:t>
            </a:r>
          </a:p>
        </p:txBody>
      </p:sp>
      <p:sp>
        <p:nvSpPr>
          <p:cNvPr id="733187" name="Rectangle 3"/>
          <p:cNvSpPr>
            <a:spLocks noGrp="1" noChangeArrowheads="1"/>
          </p:cNvSpPr>
          <p:nvPr>
            <p:ph type="body" idx="1"/>
          </p:nvPr>
        </p:nvSpPr>
        <p:spPr>
          <a:xfrm>
            <a:off x="611188" y="2017713"/>
            <a:ext cx="8343900" cy="4114800"/>
          </a:xfrm>
        </p:spPr>
        <p:txBody>
          <a:bodyPr/>
          <a:lstStyle/>
          <a:p>
            <a:pPr>
              <a:lnSpc>
                <a:spcPct val="90000"/>
              </a:lnSpc>
            </a:pPr>
            <a:r>
              <a:rPr lang="en-US" sz="2400" b="1"/>
              <a:t>I Jn. 3:16. So wan fasi wi si da lobi</a:t>
            </a:r>
            <a:r>
              <a:rPr lang="en-US" sz="2400" b="1" i="1"/>
              <a:t> foe Gado</a:t>
            </a:r>
            <a:r>
              <a:rPr lang="en-US" sz="2400" b="1"/>
              <a:t>, bikasi A ben gi Hem libi abra foe wi ede; en wi moesoe gi wi libi abra foe wi brada ede.  17. Ma da soema disi abi da goedoe foe disi grontapoe, en a si hem brada mankeri wan sani, en a tapoe hem inisei firi foe sari-hati gi hem, fa da lobi foe Gado de libi na hem ini?  18. Mi pikinnengre, no meki wi lobi nanga woortoe efoe tongo nomo, ma na ini doe en na ini waarheid….22. En alasani disi wi aksi, dati wi sa kisi foe Hem, bikasi wi hori Hem komanderi, en wi doe dem sani disi de boen na ini Hem ai.</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3537C3-08F1-4EB1-AF8A-147602B6DD8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6E9E915-7282-4D00-B5A1-71E8FB47FA4E}" type="slidenum">
              <a:rPr lang="en-US"/>
              <a:pPr/>
              <a:t>41</a:t>
            </a:fld>
            <a:endParaRPr lang="en-US"/>
          </a:p>
        </p:txBody>
      </p:sp>
      <p:sp>
        <p:nvSpPr>
          <p:cNvPr id="735234" name="Rectangle 2"/>
          <p:cNvSpPr>
            <a:spLocks noGrp="1" noChangeArrowheads="1"/>
          </p:cNvSpPr>
          <p:nvPr>
            <p:ph type="title"/>
          </p:nvPr>
        </p:nvSpPr>
        <p:spPr/>
        <p:txBody>
          <a:bodyPr/>
          <a:lstStyle/>
          <a:p>
            <a:r>
              <a:rPr lang="en-US"/>
              <a:t>Hindrance: Wi no bribi Gado</a:t>
            </a:r>
          </a:p>
        </p:txBody>
      </p:sp>
      <p:sp>
        <p:nvSpPr>
          <p:cNvPr id="735235" name="Rectangle 3"/>
          <p:cNvSpPr>
            <a:spLocks noGrp="1" noChangeArrowheads="1"/>
          </p:cNvSpPr>
          <p:nvPr>
            <p:ph type="body" idx="1"/>
          </p:nvPr>
        </p:nvSpPr>
        <p:spPr>
          <a:xfrm>
            <a:off x="611188" y="2017713"/>
            <a:ext cx="8343900" cy="4114800"/>
          </a:xfrm>
        </p:spPr>
        <p:txBody>
          <a:bodyPr/>
          <a:lstStyle/>
          <a:p>
            <a:pPr>
              <a:lnSpc>
                <a:spcPct val="80000"/>
              </a:lnSpc>
            </a:pPr>
            <a:r>
              <a:rPr lang="en-US" sz="2800" b="1"/>
              <a:t>Jak. 1:5. Efoe iniwan foe oen mankeri wijsheid, meki hem aksi Gado, disi de gi na ala soema pasa marki, en A no klagi dem soema; en a sa kisi dati.  6. Ma meki hem aksi nanga bribi sondro foe degedege. Bikasi da soema disi degedege de leki wan skwala foe da zee disi da winti de jagi en seki.  7. No meki da man dati denki dati a sa kisi iniwan sani foe Masra.  8. Wan soema nanga toe prakseri degedege na ini ala hem pasi.</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987E8C-E73E-4713-928C-2C096120CF3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8B3E679-A046-45E8-BB9C-CA2DBD3C83C3}" type="slidenum">
              <a:rPr lang="en-US"/>
              <a:pPr/>
              <a:t>42</a:t>
            </a:fld>
            <a:endParaRPr lang="en-US"/>
          </a:p>
        </p:txBody>
      </p:sp>
      <p:sp>
        <p:nvSpPr>
          <p:cNvPr id="737282" name="Rectangle 2"/>
          <p:cNvSpPr>
            <a:spLocks noGrp="1" noChangeArrowheads="1"/>
          </p:cNvSpPr>
          <p:nvPr>
            <p:ph type="title"/>
          </p:nvPr>
        </p:nvSpPr>
        <p:spPr/>
        <p:txBody>
          <a:bodyPr/>
          <a:lstStyle/>
          <a:p>
            <a:r>
              <a:rPr lang="en-US"/>
              <a:t>Wi no wani kom boen baka</a:t>
            </a:r>
          </a:p>
        </p:txBody>
      </p:sp>
      <p:sp>
        <p:nvSpPr>
          <p:cNvPr id="737283" name="Rectangle 3"/>
          <p:cNvSpPr>
            <a:spLocks noGrp="1" noChangeArrowheads="1"/>
          </p:cNvSpPr>
          <p:nvPr>
            <p:ph type="body" idx="1"/>
          </p:nvPr>
        </p:nvSpPr>
        <p:spPr/>
        <p:txBody>
          <a:bodyPr/>
          <a:lstStyle/>
          <a:p>
            <a:pPr>
              <a:lnSpc>
                <a:spcPct val="90000"/>
              </a:lnSpc>
            </a:pPr>
            <a:r>
              <a:rPr lang="en-US" b="1"/>
              <a:t>Mt. 5:23. Foe dat'ede, efoe joe tjari joe ofrandi kom na fesi da altari, en drape joe membre dati joe brada de mandi nanga joe;  24. Libi joe ofrandi drape na fesi foe da altari, teki joe pasi en go meki joe srefi boen baka nanga joe brada fosi, en dan kom baka foe meki joe ofrandi.</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4446D0-2A1F-491C-8C3A-8C5F998A4F2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3E19B15-1FD0-4C95-A0D4-9B8BBCB76E2D}" type="slidenum">
              <a:rPr lang="en-US"/>
              <a:pPr/>
              <a:t>43</a:t>
            </a:fld>
            <a:endParaRPr lang="en-US"/>
          </a:p>
        </p:txBody>
      </p:sp>
      <p:sp>
        <p:nvSpPr>
          <p:cNvPr id="739330" name="Rectangle 2"/>
          <p:cNvSpPr>
            <a:spLocks noGrp="1" noChangeArrowheads="1"/>
          </p:cNvSpPr>
          <p:nvPr>
            <p:ph type="title"/>
          </p:nvPr>
        </p:nvSpPr>
        <p:spPr/>
        <p:txBody>
          <a:bodyPr/>
          <a:lstStyle/>
          <a:p>
            <a:r>
              <a:rPr lang="en-US"/>
              <a:t>Hindrance – Wi no gi grantangi</a:t>
            </a:r>
          </a:p>
        </p:txBody>
      </p:sp>
      <p:sp>
        <p:nvSpPr>
          <p:cNvPr id="739331" name="Rectangle 3"/>
          <p:cNvSpPr>
            <a:spLocks noGrp="1" noChangeArrowheads="1"/>
          </p:cNvSpPr>
          <p:nvPr>
            <p:ph type="body" idx="1"/>
          </p:nvPr>
        </p:nvSpPr>
        <p:spPr/>
        <p:txBody>
          <a:bodyPr/>
          <a:lstStyle/>
          <a:p>
            <a:r>
              <a:rPr lang="en-US" sz="2800" b="1"/>
              <a:t>Rom. 1:21. Bikasi di dem ben kom sabi Gado, dem no ben gi Hem glori leki Gado, en dem no ben gi Hem grantangi toe,  ma dem ben abi soso prakseri, en dem dom hati ben kom doengroe.22. Dem taki dati dem abi koni, ma dem ben tron dom soema.</a:t>
            </a:r>
          </a:p>
          <a:p>
            <a:r>
              <a:rPr lang="en-US" sz="2800" b="1"/>
              <a:t>Tien gwasiman ben kom boen baka.  Soso da Samaritaan ben gi grantangi</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C385DC-20E8-4187-9641-BB12352B73E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F9B3D7B-6B08-49BB-BE22-815C1A29FADB}" type="slidenum">
              <a:rPr lang="en-US"/>
              <a:pPr/>
              <a:t>44</a:t>
            </a:fld>
            <a:endParaRPr lang="en-US"/>
          </a:p>
        </p:txBody>
      </p:sp>
      <p:sp>
        <p:nvSpPr>
          <p:cNvPr id="741378" name="Rectangle 2"/>
          <p:cNvSpPr>
            <a:spLocks noGrp="1" noChangeArrowheads="1"/>
          </p:cNvSpPr>
          <p:nvPr>
            <p:ph type="title"/>
          </p:nvPr>
        </p:nvSpPr>
        <p:spPr/>
        <p:txBody>
          <a:bodyPr/>
          <a:lstStyle/>
          <a:p>
            <a:r>
              <a:rPr lang="en-US"/>
              <a:t>Hindrance – da Woortoe foe Gado</a:t>
            </a:r>
          </a:p>
        </p:txBody>
      </p:sp>
      <p:sp>
        <p:nvSpPr>
          <p:cNvPr id="741379" name="Rectangle 3"/>
          <p:cNvSpPr>
            <a:spLocks noGrp="1" noChangeArrowheads="1"/>
          </p:cNvSpPr>
          <p:nvPr>
            <p:ph type="body" idx="1"/>
          </p:nvPr>
        </p:nvSpPr>
        <p:spPr/>
        <p:txBody>
          <a:bodyPr/>
          <a:lstStyle/>
          <a:p>
            <a:r>
              <a:rPr lang="en-US" sz="2800"/>
              <a:t>Dem no leisi hem, efoe gi jesi</a:t>
            </a:r>
          </a:p>
          <a:p>
            <a:r>
              <a:rPr lang="en-US" sz="2800" b="1"/>
              <a:t>Spreuken 28:9</a:t>
            </a:r>
            <a:r>
              <a:rPr lang="en-US" sz="2800"/>
              <a:t> </a:t>
            </a:r>
            <a:r>
              <a:rPr lang="en-US" sz="2800" b="1"/>
              <a:t>Da soema disi drai hem jesi foe a no jere da wet, hem begi srefi sa de wan fisti sani.</a:t>
            </a:r>
          </a:p>
          <a:p>
            <a:r>
              <a:rPr lang="en-US" sz="2800"/>
              <a:t>Abi popki:</a:t>
            </a:r>
            <a:r>
              <a:rPr lang="en-US" sz="2800" b="1"/>
              <a:t> Ezek. 14:3 Soemapikin, dem man disi ben opo dem popki na ini dem hati, en dem ben poti da ston foe dem sondoe na dem fesi foe naki foetoe fadon, dem sa aksi Mi iniwan sani?</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BB5E2-1677-406F-9E5E-637100E04FA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5AD85E2-3CE5-451A-82AF-AC666386CCDA}" type="slidenum">
              <a:rPr lang="en-US"/>
              <a:pPr/>
              <a:t>45</a:t>
            </a:fld>
            <a:endParaRPr lang="en-US"/>
          </a:p>
        </p:txBody>
      </p:sp>
      <p:sp>
        <p:nvSpPr>
          <p:cNvPr id="743426" name="Rectangle 2"/>
          <p:cNvSpPr>
            <a:spLocks noGrp="1" noChangeArrowheads="1"/>
          </p:cNvSpPr>
          <p:nvPr>
            <p:ph type="title"/>
          </p:nvPr>
        </p:nvSpPr>
        <p:spPr/>
        <p:txBody>
          <a:bodyPr/>
          <a:lstStyle/>
          <a:p>
            <a:r>
              <a:rPr lang="en-US"/>
              <a:t>Fa foe Begi - dorodoro</a:t>
            </a:r>
          </a:p>
        </p:txBody>
      </p:sp>
      <p:sp>
        <p:nvSpPr>
          <p:cNvPr id="743427" name="Rectangle 3"/>
          <p:cNvSpPr>
            <a:spLocks noGrp="1" noChangeArrowheads="1"/>
          </p:cNvSpPr>
          <p:nvPr>
            <p:ph type="body" idx="1"/>
          </p:nvPr>
        </p:nvSpPr>
        <p:spPr/>
        <p:txBody>
          <a:bodyPr/>
          <a:lstStyle/>
          <a:p>
            <a:pPr>
              <a:lnSpc>
                <a:spcPct val="90000"/>
              </a:lnSpc>
            </a:pPr>
            <a:r>
              <a:rPr lang="en-US" sz="2800" b="1"/>
              <a:t>Lk. 18:1En A ben taki da gersi-tori disi gi dem, foe leri dem dati libisoema moesoe begi alatem, en dem no moesoe kom weri.</a:t>
            </a:r>
          </a:p>
          <a:p>
            <a:pPr>
              <a:lnSpc>
                <a:spcPct val="90000"/>
              </a:lnSpc>
            </a:pPr>
            <a:r>
              <a:rPr lang="en-US" sz="2800" b="1"/>
              <a:t>Voorbeelden</a:t>
            </a:r>
          </a:p>
          <a:p>
            <a:pPr lvl="1">
              <a:lnSpc>
                <a:spcPct val="90000"/>
              </a:lnSpc>
            </a:pPr>
            <a:r>
              <a:rPr lang="en-US" sz="2400" b="1"/>
              <a:t>Da poti weduwe nanga da kroetoeman</a:t>
            </a:r>
          </a:p>
          <a:p>
            <a:pPr lvl="1">
              <a:lnSpc>
                <a:spcPct val="90000"/>
              </a:lnSpc>
            </a:pPr>
            <a:r>
              <a:rPr lang="en-US" sz="2400" b="1"/>
              <a:t>Da frow nanga bezeten meisje</a:t>
            </a:r>
          </a:p>
          <a:p>
            <a:pPr lvl="1">
              <a:lnSpc>
                <a:spcPct val="90000"/>
              </a:lnSpc>
            </a:pPr>
            <a:r>
              <a:rPr lang="en-US" sz="2400" b="1"/>
              <a:t>Da man disi ben abi 3 brede fanowdoe</a:t>
            </a:r>
          </a:p>
          <a:p>
            <a:pPr lvl="1">
              <a:lnSpc>
                <a:spcPct val="90000"/>
              </a:lnSpc>
            </a:pPr>
            <a:r>
              <a:rPr lang="en-US" sz="2400" b="1"/>
              <a:t>Masra Jezus ben kom tapoe da watra na da vierde waktitem</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D2D099-A11C-4E3E-B021-A278061B9618}"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4D5B32D-9A64-44D7-B9D0-77075581F325}" type="slidenum">
              <a:rPr lang="en-US"/>
              <a:pPr/>
              <a:t>46</a:t>
            </a:fld>
            <a:endParaRPr lang="en-US"/>
          </a:p>
        </p:txBody>
      </p:sp>
      <p:sp>
        <p:nvSpPr>
          <p:cNvPr id="745474" name="Rectangle 2"/>
          <p:cNvSpPr>
            <a:spLocks noGrp="1" noChangeArrowheads="1"/>
          </p:cNvSpPr>
          <p:nvPr>
            <p:ph type="title"/>
          </p:nvPr>
        </p:nvSpPr>
        <p:spPr/>
        <p:txBody>
          <a:bodyPr/>
          <a:lstStyle/>
          <a:p>
            <a:r>
              <a:rPr lang="en-US"/>
              <a:t>Fa foe begi – krei tranga</a:t>
            </a:r>
          </a:p>
        </p:txBody>
      </p:sp>
      <p:sp>
        <p:nvSpPr>
          <p:cNvPr id="745475" name="Rectangle 3"/>
          <p:cNvSpPr>
            <a:spLocks noGrp="1" noChangeArrowheads="1"/>
          </p:cNvSpPr>
          <p:nvPr>
            <p:ph type="body" idx="1"/>
          </p:nvPr>
        </p:nvSpPr>
        <p:spPr/>
        <p:txBody>
          <a:bodyPr/>
          <a:lstStyle/>
          <a:p>
            <a:pPr>
              <a:lnSpc>
                <a:spcPct val="90000"/>
              </a:lnSpc>
            </a:pPr>
            <a:r>
              <a:rPr lang="en-US" sz="2800" b="1"/>
              <a:t>Jak. 5:16</a:t>
            </a:r>
            <a:r>
              <a:rPr lang="en-US" sz="2800"/>
              <a:t> </a:t>
            </a:r>
            <a:r>
              <a:rPr lang="en-US" sz="2800" b="1"/>
              <a:t>Bekenti oen sondoe wan na trawan, en begi gi trawan, so dati oen sa kom boen baka. Da </a:t>
            </a:r>
            <a:r>
              <a:rPr lang="en-US" sz="2800" b="1">
                <a:solidFill>
                  <a:schemeClr val="accent2"/>
                </a:solidFill>
              </a:rPr>
              <a:t>tranga begi</a:t>
            </a:r>
            <a:r>
              <a:rPr lang="en-US" sz="2800" b="1"/>
              <a:t> foe wan regtvaardiki soema kan doe foeroe foe troe.</a:t>
            </a:r>
          </a:p>
          <a:p>
            <a:pPr>
              <a:lnSpc>
                <a:spcPct val="90000"/>
              </a:lnSpc>
            </a:pPr>
            <a:r>
              <a:rPr lang="en-US" sz="2800" b="1"/>
              <a:t>Fa da kerki ben begi gi Petrus na ini doengroe-oso</a:t>
            </a:r>
          </a:p>
          <a:p>
            <a:pPr>
              <a:lnSpc>
                <a:spcPct val="90000"/>
              </a:lnSpc>
            </a:pPr>
            <a:r>
              <a:rPr lang="en-US" sz="2800" b="1"/>
              <a:t>Wi graboe da feit dati Gado wani, en wi poesoe doro dem takroe jeje disi tapoe…</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90A81D-7F54-4B61-8588-C7340FCF317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688FB1B-9998-4CCE-91C0-8AF878C70E37}" type="slidenum">
              <a:rPr lang="en-US"/>
              <a:pPr/>
              <a:t>47</a:t>
            </a:fld>
            <a:endParaRPr lang="en-US"/>
          </a:p>
        </p:txBody>
      </p:sp>
      <p:sp>
        <p:nvSpPr>
          <p:cNvPr id="747522" name="Rectangle 2"/>
          <p:cNvSpPr>
            <a:spLocks noGrp="1" noChangeArrowheads="1"/>
          </p:cNvSpPr>
          <p:nvPr>
            <p:ph type="title"/>
          </p:nvPr>
        </p:nvSpPr>
        <p:spPr/>
        <p:txBody>
          <a:bodyPr/>
          <a:lstStyle/>
          <a:p>
            <a:r>
              <a:rPr lang="en-US"/>
              <a:t>Begi tranga</a:t>
            </a:r>
          </a:p>
        </p:txBody>
      </p:sp>
      <p:sp>
        <p:nvSpPr>
          <p:cNvPr id="747523" name="Rectangle 3"/>
          <p:cNvSpPr>
            <a:spLocks noGrp="1" noChangeArrowheads="1"/>
          </p:cNvSpPr>
          <p:nvPr>
            <p:ph type="body" idx="1"/>
          </p:nvPr>
        </p:nvSpPr>
        <p:spPr/>
        <p:txBody>
          <a:bodyPr/>
          <a:lstStyle/>
          <a:p>
            <a:r>
              <a:rPr lang="en-US" b="1"/>
              <a:t>Heb. 5:7</a:t>
            </a:r>
            <a:r>
              <a:rPr lang="en-US"/>
              <a:t> </a:t>
            </a:r>
            <a:r>
              <a:rPr lang="en-US" b="1"/>
              <a:t>Na ini dem dei foe Hem skin-fasi, di </a:t>
            </a:r>
            <a:r>
              <a:rPr lang="en-US" b="1">
                <a:solidFill>
                  <a:schemeClr val="accent2"/>
                </a:solidFill>
              </a:rPr>
              <a:t>A ben meki ofrandi foe begi nanga djeme nanga tranga krei nanga watra-ai</a:t>
            </a:r>
            <a:r>
              <a:rPr lang="en-US" b="1"/>
              <a:t> na Hem disi ben kan verloesoe Hem foe dede, en A ben jere Hem na ini da sani disi Hem ben frede;</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78B20C-7407-4683-8385-8A9BF3FED83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ACBE21FA-2197-4D5F-A615-0F7925114BF6}" type="slidenum">
              <a:rPr lang="en-US"/>
              <a:pPr/>
              <a:t>48</a:t>
            </a:fld>
            <a:endParaRPr lang="en-US"/>
          </a:p>
        </p:txBody>
      </p:sp>
      <p:sp>
        <p:nvSpPr>
          <p:cNvPr id="749570" name="Rectangle 2"/>
          <p:cNvSpPr>
            <a:spLocks noGrp="1" noChangeArrowheads="1"/>
          </p:cNvSpPr>
          <p:nvPr>
            <p:ph type="title"/>
          </p:nvPr>
        </p:nvSpPr>
        <p:spPr/>
        <p:txBody>
          <a:bodyPr/>
          <a:lstStyle/>
          <a:p>
            <a:r>
              <a:rPr lang="en-US"/>
              <a:t>Begi tranga</a:t>
            </a:r>
          </a:p>
        </p:txBody>
      </p:sp>
      <p:sp>
        <p:nvSpPr>
          <p:cNvPr id="749571" name="Rectangle 3"/>
          <p:cNvSpPr>
            <a:spLocks noGrp="1" noChangeArrowheads="1"/>
          </p:cNvSpPr>
          <p:nvPr>
            <p:ph type="body" idx="1"/>
          </p:nvPr>
        </p:nvSpPr>
        <p:spPr/>
        <p:txBody>
          <a:bodyPr/>
          <a:lstStyle/>
          <a:p>
            <a:r>
              <a:rPr lang="en-US" sz="2800" b="1"/>
              <a:t>Heb. 4:15. Bikasi wi no abi wan hogepriester disi no kan firi wi swaki-fasi, ma A ben kisi tesi na ala fasi so leki wi kisi tesi, ma tokoe noiti A ben doe sondoe.  16. Foe dat'ede </a:t>
            </a:r>
            <a:r>
              <a:rPr lang="en-US" sz="2800" b="1">
                <a:solidFill>
                  <a:schemeClr val="accent2"/>
                </a:solidFill>
              </a:rPr>
              <a:t>meki wi kom nanga dek'ati na da kownoe-stoeroe foe gnade, so dati wi kan kisi sari-hati</a:t>
            </a:r>
            <a:r>
              <a:rPr lang="en-US" sz="2800" b="1"/>
              <a:t>, en </a:t>
            </a:r>
            <a:r>
              <a:rPr lang="en-US" sz="2800" b="1">
                <a:solidFill>
                  <a:schemeClr val="accent2"/>
                </a:solidFill>
              </a:rPr>
              <a:t>wi kan feni gnade foe jepi wi na ini da tem foe nowtoe</a:t>
            </a:r>
            <a:r>
              <a:rPr lang="en-US" sz="2800" b="1"/>
              <a:t>.</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C9801-2E46-4805-9FE8-A9C273E14E6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3C72BCA6-57B8-4CFE-B732-9B8F8D4DCF26}" type="slidenum">
              <a:rPr lang="en-US"/>
              <a:pPr/>
              <a:t>49</a:t>
            </a:fld>
            <a:endParaRPr lang="en-US"/>
          </a:p>
        </p:txBody>
      </p:sp>
      <p:sp>
        <p:nvSpPr>
          <p:cNvPr id="751618" name="Rectangle 2"/>
          <p:cNvSpPr>
            <a:spLocks noGrp="1" noChangeArrowheads="1"/>
          </p:cNvSpPr>
          <p:nvPr>
            <p:ph type="title"/>
          </p:nvPr>
        </p:nvSpPr>
        <p:spPr/>
        <p:txBody>
          <a:bodyPr/>
          <a:lstStyle/>
          <a:p>
            <a:r>
              <a:rPr lang="en-US"/>
              <a:t>Begi – tanapoe agensi didibri</a:t>
            </a:r>
          </a:p>
        </p:txBody>
      </p:sp>
      <p:sp>
        <p:nvSpPr>
          <p:cNvPr id="751619" name="Rectangle 3"/>
          <p:cNvSpPr>
            <a:spLocks noGrp="1" noChangeArrowheads="1"/>
          </p:cNvSpPr>
          <p:nvPr>
            <p:ph type="body" idx="1"/>
          </p:nvPr>
        </p:nvSpPr>
        <p:spPr/>
        <p:txBody>
          <a:bodyPr/>
          <a:lstStyle/>
          <a:p>
            <a:r>
              <a:rPr lang="en-US" sz="2800" b="1"/>
              <a:t>Efesi 6:12</a:t>
            </a:r>
            <a:r>
              <a:rPr lang="en-US" sz="2800"/>
              <a:t> </a:t>
            </a:r>
            <a:r>
              <a:rPr lang="en-US" sz="2800" b="1"/>
              <a:t>Bikasi wi no feti agensi skin nanga broedoe, ma agensi dem fesiman, agensi dem maktiwan, agensi dem hedeman foe doengroe foe disi grontapoe, agensi jeje takroedoe na ini hei presi.</a:t>
            </a:r>
          </a:p>
          <a:p>
            <a:r>
              <a:rPr lang="en-US" sz="2800" b="1"/>
              <a:t>Didibri sa doe alasani disi a kan doe foe tapoe wi foe begi… A wani wi foe wroko na ini wi egi tranga.</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F505EE-9CAB-4A1F-9E2C-86C588E416C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B0A7C00-97AA-4505-9F64-EEF271EAC0F9}" type="slidenum">
              <a:rPr lang="en-US"/>
              <a:pPr/>
              <a:t>5</a:t>
            </a:fld>
            <a:endParaRPr lang="en-US"/>
          </a:p>
        </p:txBody>
      </p:sp>
      <p:sp>
        <p:nvSpPr>
          <p:cNvPr id="651266" name="Rectangle 2"/>
          <p:cNvSpPr>
            <a:spLocks noGrp="1" noChangeArrowheads="1"/>
          </p:cNvSpPr>
          <p:nvPr>
            <p:ph type="title"/>
          </p:nvPr>
        </p:nvSpPr>
        <p:spPr/>
        <p:txBody>
          <a:bodyPr/>
          <a:lstStyle/>
          <a:p>
            <a:r>
              <a:rPr lang="en-US"/>
              <a:t>Wantoe opmerking foe man disi lobi begi</a:t>
            </a:r>
          </a:p>
        </p:txBody>
      </p:sp>
      <p:sp>
        <p:nvSpPr>
          <p:cNvPr id="651267" name="Rectangle 3"/>
          <p:cNvSpPr>
            <a:spLocks noGrp="1" noChangeArrowheads="1"/>
          </p:cNvSpPr>
          <p:nvPr>
            <p:ph type="body" idx="1"/>
          </p:nvPr>
        </p:nvSpPr>
        <p:spPr/>
        <p:txBody>
          <a:bodyPr/>
          <a:lstStyle/>
          <a:p>
            <a:r>
              <a:rPr lang="en-US" sz="2800"/>
              <a:t>“da wan sani didibri wani de foe tapoe Kristen foe begi.  A no frede dem stoeka sondro begi, efoe dem wroko, efoe dem religie.  A lafoe wi wroko, spotoe wi sabi, ma a frede wi begi” Samuel Chadwick</a:t>
            </a:r>
          </a:p>
          <a:p>
            <a:r>
              <a:rPr lang="en-US" sz="2800"/>
              <a:t>“Noiti mi ben begi troe troe foe iniwan sani boiti dati wan dei a ben kom – wan fasi  efoe tra fasi” Adoniram Judson</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9AA3FD-E77F-4F9E-BA40-AE2BD0C9CAE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8D04A16-701F-4EFF-87BD-A79484DCBAFB}" type="slidenum">
              <a:rPr lang="en-US"/>
              <a:pPr/>
              <a:t>50</a:t>
            </a:fld>
            <a:endParaRPr lang="en-US"/>
          </a:p>
        </p:txBody>
      </p:sp>
      <p:sp>
        <p:nvSpPr>
          <p:cNvPr id="753666" name="Rectangle 2"/>
          <p:cNvSpPr>
            <a:spLocks noGrp="1" noChangeArrowheads="1"/>
          </p:cNvSpPr>
          <p:nvPr>
            <p:ph type="title"/>
          </p:nvPr>
        </p:nvSpPr>
        <p:spPr/>
        <p:txBody>
          <a:bodyPr/>
          <a:lstStyle/>
          <a:p>
            <a:r>
              <a:rPr lang="en-US"/>
              <a:t>Begi en wakti</a:t>
            </a:r>
          </a:p>
        </p:txBody>
      </p:sp>
      <p:sp>
        <p:nvSpPr>
          <p:cNvPr id="753667" name="Rectangle 3"/>
          <p:cNvSpPr>
            <a:spLocks noGrp="1" noChangeArrowheads="1"/>
          </p:cNvSpPr>
          <p:nvPr>
            <p:ph type="body" idx="1"/>
          </p:nvPr>
        </p:nvSpPr>
        <p:spPr/>
        <p:txBody>
          <a:bodyPr/>
          <a:lstStyle/>
          <a:p>
            <a:pPr>
              <a:lnSpc>
                <a:spcPct val="90000"/>
              </a:lnSpc>
            </a:pPr>
            <a:r>
              <a:rPr lang="en-US" b="1"/>
              <a:t>Mt. 26:41 </a:t>
            </a:r>
            <a:r>
              <a:rPr lang="en-US" b="1">
                <a:solidFill>
                  <a:schemeClr val="accent2"/>
                </a:solidFill>
              </a:rPr>
              <a:t>Wakti en begi</a:t>
            </a:r>
            <a:r>
              <a:rPr lang="en-US" b="1"/>
              <a:t>, foe oen no fadon na ini tesi; da jeje wani foe troe, ma da skin de swaki.</a:t>
            </a:r>
            <a:endParaRPr lang="en-US"/>
          </a:p>
          <a:p>
            <a:pPr>
              <a:lnSpc>
                <a:spcPct val="90000"/>
              </a:lnSpc>
            </a:pPr>
            <a:r>
              <a:rPr lang="en-US" b="1"/>
              <a:t>I Kor. 16:13 </a:t>
            </a:r>
            <a:r>
              <a:rPr lang="en-US" b="1">
                <a:solidFill>
                  <a:schemeClr val="accent2"/>
                </a:solidFill>
              </a:rPr>
              <a:t>Loekoe boen</a:t>
            </a:r>
            <a:r>
              <a:rPr lang="en-US" b="1"/>
              <a:t>; </a:t>
            </a:r>
            <a:r>
              <a:rPr lang="en-US" b="1">
                <a:solidFill>
                  <a:schemeClr val="accent2"/>
                </a:solidFill>
              </a:rPr>
              <a:t>tan faste na ini bribi</a:t>
            </a:r>
            <a:r>
              <a:rPr lang="en-US" b="1"/>
              <a:t>; sori oensrefi leki mansoema; de tranga</a:t>
            </a:r>
          </a:p>
          <a:p>
            <a:pPr>
              <a:lnSpc>
                <a:spcPct val="90000"/>
              </a:lnSpc>
            </a:pPr>
            <a:r>
              <a:rPr lang="en-US" b="1"/>
              <a:t>Kol. 4:3 </a:t>
            </a:r>
            <a:r>
              <a:rPr lang="en-US" b="1">
                <a:solidFill>
                  <a:schemeClr val="accent2"/>
                </a:solidFill>
              </a:rPr>
              <a:t>Begi dorodoro, loekoe boen</a:t>
            </a:r>
            <a:r>
              <a:rPr lang="en-US" b="1"/>
              <a:t> en gi grantangi;</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F0C759-8B3B-44CF-86DE-D3B5E1140A62}"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0F64B81-CAF2-43BB-8EDE-91C4F8578573}" type="slidenum">
              <a:rPr lang="en-US"/>
              <a:pPr/>
              <a:t>51</a:t>
            </a:fld>
            <a:endParaRPr lang="en-US"/>
          </a:p>
        </p:txBody>
      </p:sp>
      <p:sp>
        <p:nvSpPr>
          <p:cNvPr id="755714" name="Rectangle 2"/>
          <p:cNvSpPr>
            <a:spLocks noGrp="1" noChangeArrowheads="1"/>
          </p:cNvSpPr>
          <p:nvPr>
            <p:ph type="title"/>
          </p:nvPr>
        </p:nvSpPr>
        <p:spPr/>
        <p:txBody>
          <a:bodyPr/>
          <a:lstStyle/>
          <a:p>
            <a:r>
              <a:rPr lang="en-US"/>
              <a:t>Wi moesoe abi tijd wi wawan nanga Gado</a:t>
            </a:r>
          </a:p>
        </p:txBody>
      </p:sp>
      <p:sp>
        <p:nvSpPr>
          <p:cNvPr id="755715" name="Rectangle 3"/>
          <p:cNvSpPr>
            <a:spLocks noGrp="1" noChangeArrowheads="1"/>
          </p:cNvSpPr>
          <p:nvPr>
            <p:ph type="body" idx="1"/>
          </p:nvPr>
        </p:nvSpPr>
        <p:spPr/>
        <p:txBody>
          <a:bodyPr/>
          <a:lstStyle/>
          <a:p>
            <a:pPr>
              <a:lnSpc>
                <a:spcPct val="80000"/>
              </a:lnSpc>
            </a:pPr>
            <a:r>
              <a:rPr lang="en-US" sz="2800" b="1"/>
              <a:t>Mt. 6:5. En te joe begi, joe no moesoe doe leki dem falsi soema; bikasi dem lobi foe tanapoe begi na ini dem Djoe kerki efoe na tapoe dem strati hoekoe foe ala soema kan si dem. Foe troe, Mi taki gi oen taki: Dem kisi dem paiman kaba.  6. </a:t>
            </a:r>
            <a:r>
              <a:rPr lang="en-US" sz="2800" b="1">
                <a:solidFill>
                  <a:schemeClr val="accent2"/>
                </a:solidFill>
              </a:rPr>
              <a:t>Ma te joe begi, go kibri joesrefi na ini joe kamra, en tapoe da doro, en dan begi na joe Tata na kibri fasi</a:t>
            </a:r>
            <a:r>
              <a:rPr lang="en-US" sz="2800" b="1"/>
              <a:t>; en joe Tata, disi de si kibri sani, sa gi joe joe paiman publiki.</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CF49B0-D9C4-432C-9C71-F7CC18DAB61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0BC7AFCB-4F1B-4631-AC1E-0E653122297A}" type="slidenum">
              <a:rPr lang="en-US"/>
              <a:pPr/>
              <a:t>52</a:t>
            </a:fld>
            <a:endParaRPr lang="en-US"/>
          </a:p>
        </p:txBody>
      </p:sp>
      <p:sp>
        <p:nvSpPr>
          <p:cNvPr id="757762" name="Rectangle 2"/>
          <p:cNvSpPr>
            <a:spLocks noGrp="1" noChangeArrowheads="1"/>
          </p:cNvSpPr>
          <p:nvPr>
            <p:ph type="title"/>
          </p:nvPr>
        </p:nvSpPr>
        <p:spPr/>
        <p:txBody>
          <a:bodyPr/>
          <a:lstStyle/>
          <a:p>
            <a:r>
              <a:rPr lang="en-US"/>
              <a:t>Begi – aksi specific</a:t>
            </a:r>
          </a:p>
        </p:txBody>
      </p:sp>
      <p:sp>
        <p:nvSpPr>
          <p:cNvPr id="757763" name="Rectangle 3"/>
          <p:cNvSpPr>
            <a:spLocks noGrp="1" noChangeArrowheads="1"/>
          </p:cNvSpPr>
          <p:nvPr>
            <p:ph type="body" idx="1"/>
          </p:nvPr>
        </p:nvSpPr>
        <p:spPr/>
        <p:txBody>
          <a:bodyPr/>
          <a:lstStyle/>
          <a:p>
            <a:r>
              <a:rPr lang="en-US"/>
              <a:t>Aksi precis san joe wani</a:t>
            </a:r>
          </a:p>
          <a:p>
            <a:r>
              <a:rPr lang="en-US"/>
              <a:t>Aksi na ini da nem foe Jezus: </a:t>
            </a:r>
            <a:r>
              <a:rPr lang="en-US" b="1"/>
              <a:t>Jn. 14:13. En iniwan sani disi oen sa aksi ini Mi nem, dati Mi sa doe, foe da Tata kan kisi glori na ini da Pikin. 14. Efoe oen aksi iniwan sani ini Mi nem, Mi sa doe dati.</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669BD5-83D3-4B34-A818-947F6A1923D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E54D485-BD2E-4D5F-9347-153E0BD9AFF8}" type="slidenum">
              <a:rPr lang="en-US"/>
              <a:pPr/>
              <a:t>53</a:t>
            </a:fld>
            <a:endParaRPr lang="en-US"/>
          </a:p>
        </p:txBody>
      </p:sp>
      <p:sp>
        <p:nvSpPr>
          <p:cNvPr id="759810" name="Rectangle 2"/>
          <p:cNvSpPr>
            <a:spLocks noGrp="1" noChangeArrowheads="1"/>
          </p:cNvSpPr>
          <p:nvPr>
            <p:ph type="title"/>
          </p:nvPr>
        </p:nvSpPr>
        <p:spPr/>
        <p:txBody>
          <a:bodyPr/>
          <a:lstStyle/>
          <a:p>
            <a:r>
              <a:rPr lang="en-US"/>
              <a:t>Wi moesoe aksi nanga bribi</a:t>
            </a:r>
          </a:p>
        </p:txBody>
      </p:sp>
      <p:sp>
        <p:nvSpPr>
          <p:cNvPr id="759811" name="Rectangle 3"/>
          <p:cNvSpPr>
            <a:spLocks noGrp="1" noChangeArrowheads="1"/>
          </p:cNvSpPr>
          <p:nvPr>
            <p:ph type="body" idx="1"/>
          </p:nvPr>
        </p:nvSpPr>
        <p:spPr>
          <a:xfrm>
            <a:off x="827088" y="2017713"/>
            <a:ext cx="8128000" cy="4114800"/>
          </a:xfrm>
        </p:spPr>
        <p:txBody>
          <a:bodyPr/>
          <a:lstStyle/>
          <a:p>
            <a:r>
              <a:rPr lang="en-US" sz="2800" b="1"/>
              <a:t>Mk. 9:23. Jezus ben taki gi hem taki: Efoe joe kan bribi. Alasani kan pasa gi da soema disi bribi.</a:t>
            </a:r>
          </a:p>
          <a:p>
            <a:r>
              <a:rPr lang="en-US" sz="2800" b="1"/>
              <a:t>Aksi Gado foe jepi joe bribi te a de swaki: Mk. 9:24 En wantem da tata foe da pikin ben bari nanga watra-ai taki: Masra, mi bribi; jepi da swaki bribi foe mi.</a:t>
            </a:r>
          </a:p>
          <a:p>
            <a:r>
              <a:rPr lang="en-US" sz="2800" b="1"/>
              <a:t>Rom. 10:17Na so bribi de kom nanga jere, en jere nanga da woortoe foe Gado.</a:t>
            </a:r>
          </a:p>
          <a:p>
            <a:endParaRPr lang="en-US" sz="2800"/>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CF26B39-7069-4FFA-B2AC-222369728FF8}"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ED46A72-95A2-4CC5-9AB9-E96834A7F434}" type="slidenum">
              <a:rPr lang="en-US"/>
              <a:pPr/>
              <a:t>54</a:t>
            </a:fld>
            <a:endParaRPr lang="en-US"/>
          </a:p>
        </p:txBody>
      </p:sp>
      <p:sp>
        <p:nvSpPr>
          <p:cNvPr id="761858" name="Rectangle 2"/>
          <p:cNvSpPr>
            <a:spLocks noGrp="1" noChangeArrowheads="1"/>
          </p:cNvSpPr>
          <p:nvPr>
            <p:ph type="title"/>
          </p:nvPr>
        </p:nvSpPr>
        <p:spPr/>
        <p:txBody>
          <a:bodyPr/>
          <a:lstStyle/>
          <a:p>
            <a:r>
              <a:rPr lang="en-US"/>
              <a:t>Te joe begi, vaak genoeg joe kisi san joe verwakti</a:t>
            </a:r>
          </a:p>
        </p:txBody>
      </p:sp>
      <p:sp>
        <p:nvSpPr>
          <p:cNvPr id="761859" name="Rectangle 3"/>
          <p:cNvSpPr>
            <a:spLocks noGrp="1" noChangeArrowheads="1"/>
          </p:cNvSpPr>
          <p:nvPr>
            <p:ph type="body" idx="1"/>
          </p:nvPr>
        </p:nvSpPr>
        <p:spPr/>
        <p:txBody>
          <a:bodyPr/>
          <a:lstStyle/>
          <a:p>
            <a:r>
              <a:rPr lang="en-US" sz="2800" b="1"/>
              <a:t>Ps. 37:5</a:t>
            </a:r>
            <a:r>
              <a:rPr lang="en-US" sz="2800"/>
              <a:t> </a:t>
            </a:r>
            <a:r>
              <a:rPr lang="en-US" sz="2800" b="1"/>
              <a:t>Gi joe pasi abra na MASRA; vertrouw na ini Hem toe; en A sa meki da sani pasa….</a:t>
            </a:r>
            <a:r>
              <a:rPr lang="en-US" sz="2800"/>
              <a:t> </a:t>
            </a:r>
            <a:r>
              <a:rPr lang="en-US" sz="2800" b="1"/>
              <a:t>7. Rostoe na ini MASRA, en hori pasensi foe Hem; no broko hede bikasi foe da soema disi de kisi goedoe na ini hem pasi, bikasi foe da man disi wroko takroe fasi.  8. Tapoe joe hatibron, en libi faja hatibron; no broko hede foe joesrefi sa doe ogri.</a:t>
            </a: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D3ABAC5-4244-4693-A56D-E4B2E014069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559B6BC-483E-406B-B698-2C30D4962CB2}" type="slidenum">
              <a:rPr lang="en-US"/>
              <a:pPr/>
              <a:t>55</a:t>
            </a:fld>
            <a:endParaRPr lang="en-US"/>
          </a:p>
        </p:txBody>
      </p:sp>
      <p:sp>
        <p:nvSpPr>
          <p:cNvPr id="763906" name="Rectangle 2"/>
          <p:cNvSpPr>
            <a:spLocks noGrp="1" noChangeArrowheads="1"/>
          </p:cNvSpPr>
          <p:nvPr>
            <p:ph type="title"/>
          </p:nvPr>
        </p:nvSpPr>
        <p:spPr/>
        <p:txBody>
          <a:bodyPr/>
          <a:lstStyle/>
          <a:p>
            <a:r>
              <a:rPr lang="en-US"/>
              <a:t>Begi dem pramisi foe Gado</a:t>
            </a:r>
          </a:p>
        </p:txBody>
      </p:sp>
      <p:sp>
        <p:nvSpPr>
          <p:cNvPr id="763907" name="Rectangle 3"/>
          <p:cNvSpPr>
            <a:spLocks noGrp="1" noChangeArrowheads="1"/>
          </p:cNvSpPr>
          <p:nvPr>
            <p:ph type="body" idx="1"/>
          </p:nvPr>
        </p:nvSpPr>
        <p:spPr/>
        <p:txBody>
          <a:bodyPr/>
          <a:lstStyle/>
          <a:p>
            <a:r>
              <a:rPr lang="en-US" b="1"/>
              <a:t>Ps. 50:15</a:t>
            </a:r>
            <a:r>
              <a:rPr lang="en-US"/>
              <a:t> </a:t>
            </a:r>
            <a:r>
              <a:rPr lang="en-US" b="1"/>
              <a:t>En kari na Mi na ini da dei foe trobi; Mi sa verloesoe joe, en joe sa gi Mi glori.</a:t>
            </a:r>
          </a:p>
          <a:p>
            <a:r>
              <a:rPr lang="en-US" b="1"/>
              <a:t>Ma no taigi Gado </a:t>
            </a:r>
            <a:r>
              <a:rPr lang="en-US" b="1">
                <a:solidFill>
                  <a:schemeClr val="accent2"/>
                </a:solidFill>
              </a:rPr>
              <a:t>fa</a:t>
            </a:r>
            <a:r>
              <a:rPr lang="en-US" b="1"/>
              <a:t> A moesoe gi joe da antwoord</a:t>
            </a: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E78779-A31A-4582-8DA1-293D0F6296A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9CACBDB-7F2C-4C2E-905F-17AE1DA5B7A6}" type="slidenum">
              <a:rPr lang="en-US"/>
              <a:pPr/>
              <a:t>56</a:t>
            </a:fld>
            <a:endParaRPr lang="en-US"/>
          </a:p>
        </p:txBody>
      </p:sp>
      <p:sp>
        <p:nvSpPr>
          <p:cNvPr id="765954" name="Rectangle 2"/>
          <p:cNvSpPr>
            <a:spLocks noGrp="1" noChangeArrowheads="1"/>
          </p:cNvSpPr>
          <p:nvPr>
            <p:ph type="title"/>
          </p:nvPr>
        </p:nvSpPr>
        <p:spPr/>
        <p:txBody>
          <a:bodyPr/>
          <a:lstStyle/>
          <a:p>
            <a:r>
              <a:rPr lang="en-US"/>
              <a:t>Joe no man aksi toemoesi foeroe foe Gado</a:t>
            </a:r>
          </a:p>
        </p:txBody>
      </p:sp>
      <p:sp>
        <p:nvSpPr>
          <p:cNvPr id="765955" name="Rectangle 3"/>
          <p:cNvSpPr>
            <a:spLocks noGrp="1" noChangeArrowheads="1"/>
          </p:cNvSpPr>
          <p:nvPr>
            <p:ph type="body" idx="1"/>
          </p:nvPr>
        </p:nvSpPr>
        <p:spPr/>
        <p:txBody>
          <a:bodyPr/>
          <a:lstStyle/>
          <a:p>
            <a:r>
              <a:rPr lang="en-US" b="1"/>
              <a:t>Efesi 3:20. Now gi Hem disi kan doe toemoesi moro foeroe leki wi kan aksi efoe prakseri, so leki da krakti disi de wroko na wi ini,  21. Na Hem moesoe de da glori na ini da kerki doro Kristus Jezus doro ala dem jari na wi fesi foe teego. Amen.</a:t>
            </a: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F1CF22-2DB3-4686-A49E-141BD564D65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C30D017-40E9-45A5-9F31-0F1E2FE0071E}" type="slidenum">
              <a:rPr lang="en-US"/>
              <a:pPr/>
              <a:t>57</a:t>
            </a:fld>
            <a:endParaRPr lang="en-US"/>
          </a:p>
        </p:txBody>
      </p:sp>
      <p:sp>
        <p:nvSpPr>
          <p:cNvPr id="768002" name="Rectangle 2"/>
          <p:cNvSpPr>
            <a:spLocks noGrp="1" noChangeArrowheads="1"/>
          </p:cNvSpPr>
          <p:nvPr>
            <p:ph type="title"/>
          </p:nvPr>
        </p:nvSpPr>
        <p:spPr/>
        <p:txBody>
          <a:bodyPr/>
          <a:lstStyle/>
          <a:p>
            <a:r>
              <a:rPr lang="en-US"/>
              <a:t>Begi na ini da wani foe Gado</a:t>
            </a:r>
          </a:p>
        </p:txBody>
      </p:sp>
      <p:sp>
        <p:nvSpPr>
          <p:cNvPr id="768003" name="Rectangle 3"/>
          <p:cNvSpPr>
            <a:spLocks noGrp="1" noChangeArrowheads="1"/>
          </p:cNvSpPr>
          <p:nvPr>
            <p:ph type="body" idx="1"/>
          </p:nvPr>
        </p:nvSpPr>
        <p:spPr/>
        <p:txBody>
          <a:bodyPr/>
          <a:lstStyle/>
          <a:p>
            <a:pPr>
              <a:lnSpc>
                <a:spcPct val="80000"/>
              </a:lnSpc>
            </a:pPr>
            <a:r>
              <a:rPr lang="en-US" sz="2800"/>
              <a:t>No teki disi leki wan excuus</a:t>
            </a:r>
          </a:p>
          <a:p>
            <a:pPr>
              <a:lnSpc>
                <a:spcPct val="80000"/>
              </a:lnSpc>
            </a:pPr>
            <a:r>
              <a:rPr lang="en-US" sz="2800"/>
              <a:t>Ma begi foe wijsheid foe sabi da wani foe Gado en joe sa kisi dati:  </a:t>
            </a:r>
            <a:r>
              <a:rPr lang="en-US" sz="2800" b="1"/>
              <a:t>Jak. 1:5. Efoe iniwan foe oen mankeri wijsheid, meki hem aksi Gado, disi de gi na ala soema pasa marki, en A no klagi dem soema; en a sa kisi dati.  6. Ma meki hem aksi nanga bribi sondro foe degedege. Bikasi da soema disi degedege de leki wan skwala foe da zee disi da winti de jagi en seki.</a:t>
            </a: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AE9BDA-1AC0-46EA-9020-39EBCBEE47E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535B951-5141-4586-AE1B-46FC57D146F1}" type="slidenum">
              <a:rPr lang="en-US"/>
              <a:pPr/>
              <a:t>58</a:t>
            </a:fld>
            <a:endParaRPr lang="en-US"/>
          </a:p>
        </p:txBody>
      </p:sp>
      <p:sp>
        <p:nvSpPr>
          <p:cNvPr id="770050" name="Rectangle 2"/>
          <p:cNvSpPr>
            <a:spLocks noGrp="1" noChangeArrowheads="1"/>
          </p:cNvSpPr>
          <p:nvPr>
            <p:ph type="title"/>
          </p:nvPr>
        </p:nvSpPr>
        <p:spPr/>
        <p:txBody>
          <a:bodyPr/>
          <a:lstStyle/>
          <a:p>
            <a:r>
              <a:rPr lang="en-US"/>
              <a:t>Begi nanga da wani foe Gado</a:t>
            </a:r>
          </a:p>
        </p:txBody>
      </p:sp>
      <p:sp>
        <p:nvSpPr>
          <p:cNvPr id="770051" name="Rectangle 3"/>
          <p:cNvSpPr>
            <a:spLocks noGrp="1" noChangeArrowheads="1"/>
          </p:cNvSpPr>
          <p:nvPr>
            <p:ph type="body" idx="1"/>
          </p:nvPr>
        </p:nvSpPr>
        <p:spPr/>
        <p:txBody>
          <a:bodyPr/>
          <a:lstStyle/>
          <a:p>
            <a:r>
              <a:rPr lang="en-US" b="1"/>
              <a:t>Kol. 1:9</a:t>
            </a:r>
            <a:r>
              <a:rPr lang="en-US"/>
              <a:t> </a:t>
            </a:r>
            <a:r>
              <a:rPr lang="en-US" b="1"/>
              <a:t>Foe dat'ede, sinsi da dei wi ben jere disi, wi no ben tapoe foe begi gi oen toe, en foe aksi dati </a:t>
            </a:r>
            <a:r>
              <a:rPr lang="en-US" b="1">
                <a:solidFill>
                  <a:schemeClr val="accent2"/>
                </a:solidFill>
              </a:rPr>
              <a:t>oen sa foeroe nanga da sabi foe Hem wani nanga ala sabi nanga froestan foe da jeje</a:t>
            </a:r>
            <a:r>
              <a:rPr lang="en-US" b="1"/>
              <a:t>;</a:t>
            </a:r>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3597E3-830E-4F6C-9124-AD45444ED59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59688D3-B219-4A9C-A859-603201623C8C}" type="slidenum">
              <a:rPr lang="en-US"/>
              <a:pPr/>
              <a:t>59</a:t>
            </a:fld>
            <a:endParaRPr lang="en-US"/>
          </a:p>
        </p:txBody>
      </p:sp>
      <p:sp>
        <p:nvSpPr>
          <p:cNvPr id="772098" name="Rectangle 2"/>
          <p:cNvSpPr>
            <a:spLocks noGrp="1" noChangeArrowheads="1"/>
          </p:cNvSpPr>
          <p:nvPr>
            <p:ph type="title"/>
          </p:nvPr>
        </p:nvSpPr>
        <p:spPr/>
        <p:txBody>
          <a:bodyPr/>
          <a:lstStyle/>
          <a:p>
            <a:r>
              <a:rPr lang="en-US"/>
              <a:t>Aksi, teki, gi grantangi</a:t>
            </a:r>
          </a:p>
        </p:txBody>
      </p:sp>
      <p:sp>
        <p:nvSpPr>
          <p:cNvPr id="772099" name="Rectangle 3"/>
          <p:cNvSpPr>
            <a:spLocks noGrp="1" noChangeArrowheads="1"/>
          </p:cNvSpPr>
          <p:nvPr>
            <p:ph type="body" idx="1"/>
          </p:nvPr>
        </p:nvSpPr>
        <p:spPr/>
        <p:txBody>
          <a:bodyPr/>
          <a:lstStyle/>
          <a:p>
            <a:r>
              <a:rPr lang="en-US"/>
              <a:t>Vaak wi sa sabi dati wi ben kisi da antwoord – alwasi kande no da fosi leisi wi begi.</a:t>
            </a:r>
          </a:p>
          <a:p>
            <a:r>
              <a:rPr lang="en-US" b="1"/>
              <a:t>Mk. 11:24</a:t>
            </a:r>
            <a:r>
              <a:rPr lang="en-US"/>
              <a:t>  </a:t>
            </a:r>
            <a:r>
              <a:rPr lang="en-US" b="1"/>
              <a:t>Foe dat'ede Mi taki gi oen taki: Sortoe sani oen wani te oen begi, bribi dati oen sa kisi dem, en oen sa abi dem.</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D7D00C-72C6-46AA-81BA-0FF1766DD8C8}"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2679538-999D-40F8-A3D1-F824FE8C1965}" type="slidenum">
              <a:rPr lang="en-US"/>
              <a:pPr/>
              <a:t>6</a:t>
            </a:fld>
            <a:endParaRPr lang="en-US"/>
          </a:p>
        </p:txBody>
      </p:sp>
      <p:sp>
        <p:nvSpPr>
          <p:cNvPr id="653314" name="Rectangle 2"/>
          <p:cNvSpPr>
            <a:spLocks noGrp="1" noChangeArrowheads="1"/>
          </p:cNvSpPr>
          <p:nvPr>
            <p:ph type="title"/>
          </p:nvPr>
        </p:nvSpPr>
        <p:spPr/>
        <p:txBody>
          <a:bodyPr/>
          <a:lstStyle/>
          <a:p>
            <a:r>
              <a:rPr lang="en-US"/>
              <a:t>Wantoe opmerking foe man disi lobi begi</a:t>
            </a:r>
          </a:p>
        </p:txBody>
      </p:sp>
      <p:sp>
        <p:nvSpPr>
          <p:cNvPr id="653315" name="Rectangle 3"/>
          <p:cNvSpPr>
            <a:spLocks noGrp="1" noChangeArrowheads="1"/>
          </p:cNvSpPr>
          <p:nvPr>
            <p:ph type="body" idx="1"/>
          </p:nvPr>
        </p:nvSpPr>
        <p:spPr/>
        <p:txBody>
          <a:bodyPr/>
          <a:lstStyle/>
          <a:p>
            <a:pPr>
              <a:lnSpc>
                <a:spcPct val="90000"/>
              </a:lnSpc>
            </a:pPr>
            <a:r>
              <a:rPr lang="en-US"/>
              <a:t>“Gado poti moro waarti na begi en gemeenschap leki wroko.  Da bruidegom na ini hemel soekoe wan wefi, A no joeroe wan dinari… Te wi begi, Gado komopo foe hem kibri presi foe wroko wondroewrokoe tapoe grontapoe..foe kanti Hemsrefi doro da bribiwan na dem lasiwan foe grontapoe: A.W. Roffe</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1331EF-6ABC-4FEA-9842-BA5BA734177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48D03D4-43CD-43DC-8B9F-DE4FBA507C89}" type="slidenum">
              <a:rPr lang="en-US"/>
              <a:pPr/>
              <a:t>60</a:t>
            </a:fld>
            <a:endParaRPr lang="en-US"/>
          </a:p>
        </p:txBody>
      </p:sp>
      <p:sp>
        <p:nvSpPr>
          <p:cNvPr id="774146" name="Rectangle 2"/>
          <p:cNvSpPr>
            <a:spLocks noGrp="1" noChangeArrowheads="1"/>
          </p:cNvSpPr>
          <p:nvPr>
            <p:ph type="title"/>
          </p:nvPr>
        </p:nvSpPr>
        <p:spPr/>
        <p:txBody>
          <a:bodyPr/>
          <a:lstStyle/>
          <a:p>
            <a:r>
              <a:rPr lang="en-US"/>
              <a:t>Gado uitdaging gi Mozes</a:t>
            </a:r>
          </a:p>
        </p:txBody>
      </p:sp>
      <p:sp>
        <p:nvSpPr>
          <p:cNvPr id="774147" name="Rectangle 3"/>
          <p:cNvSpPr>
            <a:spLocks noGrp="1" noChangeArrowheads="1"/>
          </p:cNvSpPr>
          <p:nvPr>
            <p:ph type="body" idx="1"/>
          </p:nvPr>
        </p:nvSpPr>
        <p:spPr/>
        <p:txBody>
          <a:bodyPr/>
          <a:lstStyle/>
          <a:p>
            <a:r>
              <a:rPr lang="en-US" b="1"/>
              <a:t>Numeri 11:23. En MASRA ben taki gi Mozes taki: MASRA anoe ben kom sjatoe? Now joe sa si efoe Mi woortoe sa pasa so efoe a no sa pasa so.</a:t>
            </a: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14B84D-26D4-41E5-836F-77E4F262BF1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7F84DC1-81FE-450A-AA6B-6A089B609755}" type="slidenum">
              <a:rPr lang="en-US"/>
              <a:pPr/>
              <a:t>61</a:t>
            </a:fld>
            <a:endParaRPr lang="en-US"/>
          </a:p>
        </p:txBody>
      </p:sp>
      <p:sp>
        <p:nvSpPr>
          <p:cNvPr id="776194" name="Rectangle 2"/>
          <p:cNvSpPr>
            <a:spLocks noGrp="1" noChangeArrowheads="1"/>
          </p:cNvSpPr>
          <p:nvPr>
            <p:ph type="title"/>
          </p:nvPr>
        </p:nvSpPr>
        <p:spPr/>
        <p:txBody>
          <a:bodyPr/>
          <a:lstStyle/>
          <a:p>
            <a:r>
              <a:rPr lang="en-US"/>
              <a:t>Bouw tapoe san Gado kan doe</a:t>
            </a:r>
          </a:p>
        </p:txBody>
      </p:sp>
      <p:sp>
        <p:nvSpPr>
          <p:cNvPr id="776195" name="Rectangle 3"/>
          <p:cNvSpPr>
            <a:spLocks noGrp="1" noChangeArrowheads="1"/>
          </p:cNvSpPr>
          <p:nvPr>
            <p:ph type="body" idx="1"/>
          </p:nvPr>
        </p:nvSpPr>
        <p:spPr/>
        <p:txBody>
          <a:bodyPr/>
          <a:lstStyle/>
          <a:p>
            <a:r>
              <a:rPr lang="en-US" b="1"/>
              <a:t>Jn. 15:7. Efoe oen tan na Mi ini, en Mi woortoe tan na oen ini, dan oen sa aksi san oen wani, en dati sa pasa gi oen.  8. Nanga disi Mi Tata kisi glori, efoe oen meki foeroe froktoe; so oen sa de Mi discipel.</a:t>
            </a:r>
          </a:p>
          <a:p>
            <a:endParaRPr lang="en-US"/>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7A097B-2A42-49DC-8035-7C0C3BC28362}"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4353FE4-A99E-4A27-BCDD-238BCA9E3BBC}" type="slidenum">
              <a:rPr lang="en-US"/>
              <a:pPr/>
              <a:t>62</a:t>
            </a:fld>
            <a:endParaRPr lang="en-US"/>
          </a:p>
        </p:txBody>
      </p:sp>
      <p:sp>
        <p:nvSpPr>
          <p:cNvPr id="778242" name="Rectangle 2"/>
          <p:cNvSpPr>
            <a:spLocks noGrp="1" noChangeArrowheads="1"/>
          </p:cNvSpPr>
          <p:nvPr>
            <p:ph type="title"/>
          </p:nvPr>
        </p:nvSpPr>
        <p:spPr/>
        <p:txBody>
          <a:bodyPr/>
          <a:lstStyle/>
          <a:p>
            <a:r>
              <a:rPr lang="en-US"/>
              <a:t>Gi jesi na Gado</a:t>
            </a:r>
            <a:br>
              <a:rPr lang="en-US"/>
            </a:br>
            <a:endParaRPr lang="en-US"/>
          </a:p>
        </p:txBody>
      </p:sp>
      <p:sp>
        <p:nvSpPr>
          <p:cNvPr id="778243" name="Rectangle 3"/>
          <p:cNvSpPr>
            <a:spLocks noGrp="1" noChangeArrowheads="1"/>
          </p:cNvSpPr>
          <p:nvPr>
            <p:ph type="body" idx="1"/>
          </p:nvPr>
        </p:nvSpPr>
        <p:spPr>
          <a:xfrm>
            <a:off x="468313" y="2017713"/>
            <a:ext cx="8486775" cy="4114800"/>
          </a:xfrm>
        </p:spPr>
        <p:txBody>
          <a:bodyPr/>
          <a:lstStyle/>
          <a:p>
            <a:pPr>
              <a:lnSpc>
                <a:spcPct val="90000"/>
              </a:lnSpc>
            </a:pPr>
            <a:r>
              <a:rPr lang="en-US" sz="2800" b="1"/>
              <a:t>I Jn. 3:22</a:t>
            </a:r>
            <a:r>
              <a:rPr lang="en-US" sz="2800"/>
              <a:t> </a:t>
            </a:r>
            <a:r>
              <a:rPr lang="en-US" sz="2800" b="1"/>
              <a:t>En alasani disi wi aksi, dati wi sa kisi foe Hem, </a:t>
            </a:r>
            <a:r>
              <a:rPr lang="en-US" sz="2800" b="1">
                <a:solidFill>
                  <a:schemeClr val="accent2"/>
                </a:solidFill>
              </a:rPr>
              <a:t>bikasi wi hori Hem komanderi, en wi doe dem sani disi de boen na ini Hem ai</a:t>
            </a:r>
            <a:r>
              <a:rPr lang="en-US" sz="2800" b="1"/>
              <a:t>. 23. En disi de Hem komanderi taki: </a:t>
            </a:r>
            <a:r>
              <a:rPr lang="en-US" sz="2800" b="1">
                <a:solidFill>
                  <a:schemeClr val="accent2"/>
                </a:solidFill>
              </a:rPr>
              <a:t>Wi moesoe bribi na da nem foe Hem Manpikin Jezus Kristus, en wi moesoe lobi makandra</a:t>
            </a:r>
            <a:r>
              <a:rPr lang="en-US" sz="2800" b="1"/>
              <a:t>, so leki A ben gi wi da komanderi kaba.</a:t>
            </a:r>
          </a:p>
          <a:p>
            <a:pPr>
              <a:lnSpc>
                <a:spcPct val="90000"/>
              </a:lnSpc>
            </a:pPr>
            <a:r>
              <a:rPr lang="en-US" sz="2800" b="1"/>
              <a:t>Jn. 8:29 En Hem disi ben seni Mi kom de nanga Mi; da Tata no libi Mi wawan; </a:t>
            </a:r>
            <a:r>
              <a:rPr lang="en-US" sz="2800" b="1">
                <a:solidFill>
                  <a:schemeClr val="accent2"/>
                </a:solidFill>
              </a:rPr>
              <a:t>bikasi alatem Mi doe dem sani disi gi Hem prisiri</a:t>
            </a:r>
            <a:r>
              <a:rPr lang="en-US" sz="2800" b="1"/>
              <a:t>.</a:t>
            </a:r>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B58384-B488-45D0-A3BB-AE544B99B501}"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FEF3020-B3A0-41F0-B1AB-6AA16E28D860}" type="slidenum">
              <a:rPr lang="en-US"/>
              <a:pPr/>
              <a:t>63</a:t>
            </a:fld>
            <a:endParaRPr lang="en-US"/>
          </a:p>
        </p:txBody>
      </p:sp>
      <p:sp>
        <p:nvSpPr>
          <p:cNvPr id="780290" name="Rectangle 2"/>
          <p:cNvSpPr>
            <a:spLocks noGrp="1" noChangeArrowheads="1"/>
          </p:cNvSpPr>
          <p:nvPr>
            <p:ph type="title"/>
          </p:nvPr>
        </p:nvSpPr>
        <p:spPr/>
        <p:txBody>
          <a:bodyPr/>
          <a:lstStyle/>
          <a:p>
            <a:r>
              <a:rPr lang="en-US"/>
              <a:t>Soms authoriteit na ini begi</a:t>
            </a:r>
          </a:p>
        </p:txBody>
      </p:sp>
      <p:sp>
        <p:nvSpPr>
          <p:cNvPr id="780291" name="Rectangle 3"/>
          <p:cNvSpPr>
            <a:spLocks noGrp="1" noChangeArrowheads="1"/>
          </p:cNvSpPr>
          <p:nvPr>
            <p:ph type="body" idx="1"/>
          </p:nvPr>
        </p:nvSpPr>
        <p:spPr/>
        <p:txBody>
          <a:bodyPr/>
          <a:lstStyle/>
          <a:p>
            <a:r>
              <a:rPr lang="en-US" sz="2800" b="1"/>
              <a:t>Jes. 45:11</a:t>
            </a:r>
            <a:r>
              <a:rPr lang="en-US" sz="2800"/>
              <a:t> </a:t>
            </a:r>
            <a:r>
              <a:rPr lang="en-US" sz="2800" b="1"/>
              <a:t>So MASRA, da Santa Wan foe Israël, nanga da Soema disi ben meki hem, de taki: Aksi Mi abra san sa pasa nanga dem manpikin foe Mi na dem dei na wi fesi, en komanderi Mi abra da wroko foe Mi anoe.</a:t>
            </a:r>
          </a:p>
          <a:p>
            <a:r>
              <a:rPr lang="en-US" sz="2800" b="1"/>
              <a:t>Jeremia 33:3 Kari na Mi, en Mi sa piki joe, en sori joe bigi makti (kibri) sani disi joe no sabi</a:t>
            </a:r>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19D980-5C69-4CBC-9B77-88D068B1F45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364EC66-23A6-45D6-949C-5D330D08FD62}" type="slidenum">
              <a:rPr lang="en-US"/>
              <a:pPr/>
              <a:t>64</a:t>
            </a:fld>
            <a:endParaRPr lang="en-US"/>
          </a:p>
        </p:txBody>
      </p:sp>
      <p:sp>
        <p:nvSpPr>
          <p:cNvPr id="782338" name="Rectangle 2"/>
          <p:cNvSpPr>
            <a:spLocks noGrp="1" noChangeArrowheads="1"/>
          </p:cNvSpPr>
          <p:nvPr>
            <p:ph type="title"/>
          </p:nvPr>
        </p:nvSpPr>
        <p:spPr/>
        <p:txBody>
          <a:bodyPr/>
          <a:lstStyle/>
          <a:p>
            <a:r>
              <a:rPr lang="en-US"/>
              <a:t>Begi dati wi ai kan opo</a:t>
            </a:r>
          </a:p>
        </p:txBody>
      </p:sp>
      <p:sp>
        <p:nvSpPr>
          <p:cNvPr id="782339" name="Rectangle 3"/>
          <p:cNvSpPr>
            <a:spLocks noGrp="1" noChangeArrowheads="1"/>
          </p:cNvSpPr>
          <p:nvPr>
            <p:ph type="body" idx="1"/>
          </p:nvPr>
        </p:nvSpPr>
        <p:spPr>
          <a:xfrm>
            <a:off x="503238" y="2017713"/>
            <a:ext cx="8451850" cy="4114800"/>
          </a:xfrm>
        </p:spPr>
        <p:txBody>
          <a:bodyPr/>
          <a:lstStyle/>
          <a:p>
            <a:pPr>
              <a:lnSpc>
                <a:spcPct val="80000"/>
              </a:lnSpc>
            </a:pPr>
            <a:r>
              <a:rPr lang="en-US" sz="2800"/>
              <a:t>Begi foe wi si san wi abi na ini Kristus</a:t>
            </a:r>
          </a:p>
          <a:p>
            <a:pPr>
              <a:lnSpc>
                <a:spcPct val="80000"/>
              </a:lnSpc>
            </a:pPr>
            <a:r>
              <a:rPr lang="en-US" sz="2800" b="1"/>
              <a:t>Efesi 1:18. Dati dem ai foe oen froestan sa opo, foe oen kom sabi san da hopoe foe Hem kari de, nanga dem goedoe foe da glori foe Hem erfenis na ini dem santawan;  19. En san da toemoesi bigi krakti de disi A gi wi bribisoema, so leki da wroko foe Hem makti krakti,  20. Disi A ben wroko na ini Kristus, di A ben opo Hem baka foe dede, en A ben seti Hem na Hem egi letianoesei na ini dem presi na ini hemel.</a:t>
            </a:r>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fld id="{29A5B21D-C6AD-469E-9064-96489FEA626F}" type="datetime1">
              <a:rPr lang="en-US" smtClean="0"/>
              <a:pPr/>
              <a:t>1/14/2011</a:t>
            </a:fld>
            <a:endParaRPr lang="en-US"/>
          </a:p>
        </p:txBody>
      </p:sp>
      <p:sp>
        <p:nvSpPr>
          <p:cNvPr id="7" name="Footer Placeholder 4"/>
          <p:cNvSpPr>
            <a:spLocks noGrp="1"/>
          </p:cNvSpPr>
          <p:nvPr>
            <p:ph type="ftr" sz="quarter" idx="11"/>
          </p:nvPr>
        </p:nvSpPr>
        <p:spPr/>
        <p:txBody>
          <a:bodyPr/>
          <a:lstStyle/>
          <a:p>
            <a:r>
              <a:rPr lang="en-US" smtClean="0"/>
              <a:t>Bigi Kibri-Tori foe Begi</a:t>
            </a:r>
            <a:endParaRPr lang="en-US"/>
          </a:p>
        </p:txBody>
      </p:sp>
      <p:sp>
        <p:nvSpPr>
          <p:cNvPr id="8" name="Slide Number Placeholder 5"/>
          <p:cNvSpPr>
            <a:spLocks noGrp="1"/>
          </p:cNvSpPr>
          <p:nvPr>
            <p:ph type="sldNum" sz="quarter" idx="12"/>
          </p:nvPr>
        </p:nvSpPr>
        <p:spPr/>
        <p:txBody>
          <a:bodyPr/>
          <a:lstStyle/>
          <a:p>
            <a:fld id="{64F95E56-F8EE-4975-8BD8-0A621C5E4F54}" type="slidenum">
              <a:rPr lang="en-US"/>
              <a:pPr/>
              <a:t>65</a:t>
            </a:fld>
            <a:endParaRPr lang="en-US"/>
          </a:p>
        </p:txBody>
      </p:sp>
      <p:sp>
        <p:nvSpPr>
          <p:cNvPr id="784386" name="Rectangle 2"/>
          <p:cNvSpPr>
            <a:spLocks noGrp="1" noChangeArrowheads="1"/>
          </p:cNvSpPr>
          <p:nvPr>
            <p:ph type="title"/>
          </p:nvPr>
        </p:nvSpPr>
        <p:spPr/>
        <p:txBody>
          <a:bodyPr/>
          <a:lstStyle/>
          <a:p>
            <a:r>
              <a:rPr lang="en-US"/>
              <a:t>Sortoe tem foe begi</a:t>
            </a:r>
          </a:p>
        </p:txBody>
      </p:sp>
      <p:sp>
        <p:nvSpPr>
          <p:cNvPr id="784387" name="Rectangle 3"/>
          <p:cNvSpPr>
            <a:spLocks noGrp="1" noChangeArrowheads="1"/>
          </p:cNvSpPr>
          <p:nvPr>
            <p:ph type="body" idx="1"/>
          </p:nvPr>
        </p:nvSpPr>
        <p:spPr/>
        <p:txBody>
          <a:bodyPr/>
          <a:lstStyle/>
          <a:p>
            <a:r>
              <a:rPr lang="en-US" dirty="0" err="1" smtClean="0"/>
              <a:t>Stille</a:t>
            </a:r>
            <a:r>
              <a:rPr lang="en-US" dirty="0" smtClean="0"/>
              <a:t> </a:t>
            </a:r>
            <a:r>
              <a:rPr lang="en-US" dirty="0" err="1" smtClean="0"/>
              <a:t>tijd</a:t>
            </a:r>
            <a:r>
              <a:rPr lang="en-US" dirty="0" smtClean="0"/>
              <a:t> – </a:t>
            </a:r>
            <a:r>
              <a:rPr lang="en-US" dirty="0" err="1" smtClean="0"/>
              <a:t>froekoe</a:t>
            </a:r>
            <a:r>
              <a:rPr lang="en-US" dirty="0" smtClean="0"/>
              <a:t> </a:t>
            </a:r>
            <a:r>
              <a:rPr lang="en-US" dirty="0" err="1" smtClean="0"/>
              <a:t>mamanten</a:t>
            </a:r>
            <a:r>
              <a:rPr lang="en-US" dirty="0" smtClean="0"/>
              <a:t> </a:t>
            </a:r>
            <a:r>
              <a:rPr lang="en-US" dirty="0" err="1" smtClean="0"/>
              <a:t>leki</a:t>
            </a:r>
            <a:r>
              <a:rPr lang="en-US" dirty="0" smtClean="0"/>
              <a:t> Abraham, </a:t>
            </a:r>
            <a:r>
              <a:rPr lang="en-US" dirty="0" err="1" smtClean="0"/>
              <a:t>Mozes</a:t>
            </a:r>
            <a:r>
              <a:rPr lang="en-US" dirty="0" smtClean="0"/>
              <a:t>, David, en </a:t>
            </a:r>
            <a:r>
              <a:rPr lang="en-US" dirty="0" err="1" smtClean="0"/>
              <a:t>Jezus</a:t>
            </a:r>
            <a:endParaRPr lang="en-US" dirty="0" smtClean="0"/>
          </a:p>
          <a:p>
            <a:r>
              <a:rPr lang="en-US" b="1" dirty="0" smtClean="0"/>
              <a:t>Mk. 1:35. En </a:t>
            </a:r>
            <a:r>
              <a:rPr lang="en-US" b="1" dirty="0" err="1" smtClean="0"/>
              <a:t>froekoe</a:t>
            </a:r>
            <a:r>
              <a:rPr lang="en-US" b="1" dirty="0" smtClean="0"/>
              <a:t> </a:t>
            </a:r>
            <a:r>
              <a:rPr lang="en-US" b="1" dirty="0" err="1" smtClean="0"/>
              <a:t>mamanten</a:t>
            </a:r>
            <a:r>
              <a:rPr lang="en-US" b="1" dirty="0" smtClean="0"/>
              <a:t> A </a:t>
            </a:r>
            <a:r>
              <a:rPr lang="en-US" b="1" dirty="0" err="1" smtClean="0"/>
              <a:t>ben</a:t>
            </a:r>
            <a:r>
              <a:rPr lang="en-US" b="1" dirty="0" smtClean="0"/>
              <a:t> </a:t>
            </a:r>
            <a:r>
              <a:rPr lang="en-US" b="1" dirty="0" err="1" smtClean="0"/>
              <a:t>opo</a:t>
            </a:r>
            <a:r>
              <a:rPr lang="en-US" b="1" dirty="0" smtClean="0"/>
              <a:t> </a:t>
            </a:r>
            <a:r>
              <a:rPr lang="en-US" b="1" dirty="0" err="1" smtClean="0"/>
              <a:t>fosi</a:t>
            </a:r>
            <a:r>
              <a:rPr lang="en-US" b="1" dirty="0" smtClean="0"/>
              <a:t> </a:t>
            </a:r>
            <a:r>
              <a:rPr lang="en-US" b="1" dirty="0" err="1" smtClean="0"/>
              <a:t>da</a:t>
            </a:r>
            <a:r>
              <a:rPr lang="en-US" b="1" dirty="0" smtClean="0"/>
              <a:t> </a:t>
            </a:r>
            <a:r>
              <a:rPr lang="en-US" b="1" dirty="0" err="1" smtClean="0"/>
              <a:t>zon</a:t>
            </a:r>
            <a:r>
              <a:rPr lang="en-US" b="1" dirty="0" smtClean="0"/>
              <a:t> </a:t>
            </a:r>
            <a:r>
              <a:rPr lang="en-US" b="1" dirty="0" err="1" smtClean="0"/>
              <a:t>ben</a:t>
            </a:r>
            <a:r>
              <a:rPr lang="en-US" b="1" dirty="0" smtClean="0"/>
              <a:t> </a:t>
            </a:r>
            <a:r>
              <a:rPr lang="en-US" b="1" dirty="0" err="1" smtClean="0"/>
              <a:t>opo</a:t>
            </a:r>
            <a:r>
              <a:rPr lang="en-US" b="1" dirty="0" smtClean="0"/>
              <a:t>, en A </a:t>
            </a:r>
            <a:r>
              <a:rPr lang="en-US" b="1" dirty="0" err="1" smtClean="0"/>
              <a:t>ben</a:t>
            </a:r>
            <a:r>
              <a:rPr lang="en-US" b="1" dirty="0" smtClean="0"/>
              <a:t> go </a:t>
            </a:r>
            <a:r>
              <a:rPr lang="en-US" b="1" dirty="0" err="1" smtClean="0"/>
              <a:t>na</a:t>
            </a:r>
            <a:r>
              <a:rPr lang="en-US" b="1" dirty="0" smtClean="0"/>
              <a:t> </a:t>
            </a:r>
            <a:r>
              <a:rPr lang="en-US" b="1" dirty="0" err="1" smtClean="0"/>
              <a:t>doro</a:t>
            </a:r>
            <a:r>
              <a:rPr lang="en-US" b="1" dirty="0" smtClean="0"/>
              <a:t>, en A </a:t>
            </a:r>
            <a:r>
              <a:rPr lang="en-US" b="1" dirty="0" err="1" smtClean="0"/>
              <a:t>ben</a:t>
            </a:r>
            <a:r>
              <a:rPr lang="en-US" b="1" dirty="0" smtClean="0"/>
              <a:t> </a:t>
            </a:r>
            <a:r>
              <a:rPr lang="en-US" b="1" dirty="0" err="1" smtClean="0"/>
              <a:t>waka</a:t>
            </a:r>
            <a:r>
              <a:rPr lang="en-US" b="1" dirty="0" smtClean="0"/>
              <a:t> go </a:t>
            </a:r>
            <a:r>
              <a:rPr lang="en-US" b="1" dirty="0" err="1" smtClean="0"/>
              <a:t>na</a:t>
            </a:r>
            <a:r>
              <a:rPr lang="en-US" b="1" dirty="0" smtClean="0"/>
              <a:t> wan </a:t>
            </a:r>
            <a:r>
              <a:rPr lang="en-US" b="1" dirty="0" err="1" smtClean="0"/>
              <a:t>presi</a:t>
            </a:r>
            <a:r>
              <a:rPr lang="en-US" b="1" dirty="0" smtClean="0"/>
              <a:t> </a:t>
            </a:r>
            <a:r>
              <a:rPr lang="en-US" b="1" dirty="0" err="1" smtClean="0"/>
              <a:t>pe</a:t>
            </a:r>
            <a:r>
              <a:rPr lang="en-US" b="1" dirty="0" smtClean="0"/>
              <a:t> Hem </a:t>
            </a:r>
            <a:r>
              <a:rPr lang="en-US" b="1" dirty="0" err="1" smtClean="0"/>
              <a:t>sa</a:t>
            </a:r>
            <a:r>
              <a:rPr lang="en-US" b="1" dirty="0" smtClean="0"/>
              <a:t> de Hem </a:t>
            </a:r>
            <a:r>
              <a:rPr lang="en-US" b="1" dirty="0" err="1" smtClean="0"/>
              <a:t>wawan</a:t>
            </a:r>
            <a:r>
              <a:rPr lang="en-US" b="1" dirty="0" smtClean="0"/>
              <a:t>, en drape A </a:t>
            </a:r>
            <a:r>
              <a:rPr lang="en-US" b="1" dirty="0" err="1" smtClean="0"/>
              <a:t>ben</a:t>
            </a:r>
            <a:r>
              <a:rPr lang="en-US" b="1" dirty="0" smtClean="0"/>
              <a:t> </a:t>
            </a:r>
            <a:r>
              <a:rPr lang="en-US" b="1" dirty="0" err="1" smtClean="0"/>
              <a:t>begi</a:t>
            </a:r>
            <a:r>
              <a:rPr lang="en-US" b="1" dirty="0" smtClean="0"/>
              <a:t>.</a:t>
            </a:r>
          </a:p>
          <a:p>
            <a:endParaRPr lang="en-US" b="1" dirty="0"/>
          </a:p>
        </p:txBody>
      </p:sp>
      <p:sp>
        <p:nvSpPr>
          <p:cNvPr id="784388" name="Rectangle 4"/>
          <p:cNvSpPr>
            <a:spLocks noChangeArrowheads="1"/>
          </p:cNvSpPr>
          <p:nvPr/>
        </p:nvSpPr>
        <p:spPr bwMode="auto">
          <a:xfrm>
            <a:off x="1155700" y="220663"/>
            <a:ext cx="7793038" cy="1462087"/>
          </a:xfrm>
          <a:prstGeom prst="rect">
            <a:avLst/>
          </a:prstGeom>
          <a:noFill/>
          <a:ln w="9525">
            <a:noFill/>
            <a:miter lim="800000"/>
            <a:headEnd/>
            <a:tailEnd/>
          </a:ln>
          <a:effectLst/>
        </p:spPr>
        <p:txBody>
          <a:bodyPr anchor="b"/>
          <a:lstStyle/>
          <a:p>
            <a:pPr eaLnBrk="1" hangingPunct="1"/>
            <a:r>
              <a:rPr lang="en-US" sz="4400">
                <a:solidFill>
                  <a:schemeClr val="tx2"/>
                </a:solidFill>
              </a:rPr>
              <a:t>Sortoe tem foe begi?</a:t>
            </a:r>
          </a:p>
        </p:txBody>
      </p:sp>
      <p:sp>
        <p:nvSpPr>
          <p:cNvPr id="784389" name="Rectangle 5"/>
          <p:cNvSpPr>
            <a:spLocks noChangeArrowheads="1"/>
          </p:cNvSpPr>
          <p:nvPr/>
        </p:nvSpPr>
        <p:spPr bwMode="auto">
          <a:xfrm>
            <a:off x="1371600" y="1785915"/>
            <a:ext cx="7772400" cy="4114800"/>
          </a:xfrm>
          <a:prstGeom prst="rect">
            <a:avLst/>
          </a:prstGeom>
          <a:noFill/>
          <a:ln w="9525">
            <a:noFill/>
            <a:miter lim="800000"/>
            <a:headEnd/>
            <a:tailEnd/>
          </a:ln>
          <a:effectLst/>
        </p:spPr>
        <p:txBody>
          <a:bodyPr/>
          <a:lstStyle/>
          <a:p>
            <a:pPr marL="342900" indent="-342900" eaLnBrk="1" hangingPunct="1">
              <a:spcBef>
                <a:spcPct val="20000"/>
              </a:spcBef>
              <a:buClr>
                <a:schemeClr val="folHlink"/>
              </a:buClr>
              <a:buSzPct val="60000"/>
            </a:pPr>
            <a:endParaRPr lang="en-US" sz="3200" b="1" dirty="0"/>
          </a:p>
        </p:txBody>
      </p:sp>
    </p:spTree>
  </p:cSld>
  <p:clrMapOvr>
    <a:masterClrMapping/>
  </p:clrMapOvr>
  <p:transition>
    <p:dissolv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4FB229-9C47-4BB1-87A6-4E93033E436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5BD44EB-3EE9-4C77-87FB-2D521BE3D1CF}" type="slidenum">
              <a:rPr lang="en-US"/>
              <a:pPr/>
              <a:t>66</a:t>
            </a:fld>
            <a:endParaRPr lang="en-US"/>
          </a:p>
        </p:txBody>
      </p:sp>
      <p:sp>
        <p:nvSpPr>
          <p:cNvPr id="786434" name="Rectangle 2"/>
          <p:cNvSpPr>
            <a:spLocks noGrp="1" noChangeArrowheads="1"/>
          </p:cNvSpPr>
          <p:nvPr>
            <p:ph type="title"/>
          </p:nvPr>
        </p:nvSpPr>
        <p:spPr/>
        <p:txBody>
          <a:bodyPr/>
          <a:lstStyle/>
          <a:p>
            <a:r>
              <a:rPr lang="en-US"/>
              <a:t>Pe wi moesoe begi?</a:t>
            </a:r>
          </a:p>
        </p:txBody>
      </p:sp>
      <p:sp>
        <p:nvSpPr>
          <p:cNvPr id="786435" name="Rectangle 3"/>
          <p:cNvSpPr>
            <a:spLocks noGrp="1" noChangeArrowheads="1"/>
          </p:cNvSpPr>
          <p:nvPr>
            <p:ph type="body" idx="1"/>
          </p:nvPr>
        </p:nvSpPr>
        <p:spPr/>
        <p:txBody>
          <a:bodyPr/>
          <a:lstStyle/>
          <a:p>
            <a:r>
              <a:rPr lang="en-US"/>
              <a:t>Wi moesoe abi wan presi pe wi kan kom aparti foe begi nanga Gado</a:t>
            </a:r>
          </a:p>
          <a:p>
            <a:r>
              <a:rPr lang="en-US"/>
              <a:t>A de boen foe da famiri abi wan tem en presi foe begi samen ibri dei</a:t>
            </a:r>
          </a:p>
        </p:txBody>
      </p:sp>
    </p:spTree>
  </p:cSld>
  <p:clrMapOvr>
    <a:masterClrMapping/>
  </p:clrMapOvr>
  <p:transition>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D7CD63-6690-4D72-B088-0490C42512E8}"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331A6A46-277B-4C5B-8EE7-8E7449F39D1B}" type="slidenum">
              <a:rPr lang="en-US"/>
              <a:pPr/>
              <a:t>67</a:t>
            </a:fld>
            <a:endParaRPr lang="en-US"/>
          </a:p>
        </p:txBody>
      </p:sp>
      <p:sp>
        <p:nvSpPr>
          <p:cNvPr id="788482" name="Rectangle 2"/>
          <p:cNvSpPr>
            <a:spLocks noGrp="1" noChangeArrowheads="1"/>
          </p:cNvSpPr>
          <p:nvPr>
            <p:ph type="title"/>
          </p:nvPr>
        </p:nvSpPr>
        <p:spPr/>
        <p:txBody>
          <a:bodyPr/>
          <a:lstStyle/>
          <a:p>
            <a:r>
              <a:rPr lang="en-US"/>
              <a:t>Begi samen makandra</a:t>
            </a:r>
          </a:p>
        </p:txBody>
      </p:sp>
      <p:sp>
        <p:nvSpPr>
          <p:cNvPr id="788483" name="Rectangle 3"/>
          <p:cNvSpPr>
            <a:spLocks noGrp="1" noChangeArrowheads="1"/>
          </p:cNvSpPr>
          <p:nvPr>
            <p:ph type="body" idx="1"/>
          </p:nvPr>
        </p:nvSpPr>
        <p:spPr/>
        <p:txBody>
          <a:bodyPr/>
          <a:lstStyle/>
          <a:p>
            <a:r>
              <a:rPr lang="en-US" sz="2800" b="1"/>
              <a:t>Mt. 18:19. Mi taki agen gi oen taki: Efoe toe efoe drie foe oenoe sa agri na grontapoe abra iniwan sani disi dem sa aksi, Mi Tata na ini hemel sa doe dati gi dem. 20. Bikasi pe toe efoe drie </a:t>
            </a:r>
            <a:r>
              <a:rPr lang="en-US" sz="2800" b="1" i="1"/>
              <a:t>soema </a:t>
            </a:r>
            <a:r>
              <a:rPr lang="en-US" sz="2800" b="1"/>
              <a:t>kom makandra na ini Mi nem, Mi de drape na dem mindri.</a:t>
            </a:r>
          </a:p>
          <a:p>
            <a:r>
              <a:rPr lang="en-US" sz="2800" b="1"/>
              <a:t>Ook toe begi dorodoro</a:t>
            </a:r>
          </a:p>
        </p:txBody>
      </p:sp>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B1B4D4-BB7F-4266-ADDB-7CB2640D326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901F652-87F1-43B5-B215-167DCA1E0928}" type="slidenum">
              <a:rPr lang="en-US"/>
              <a:pPr/>
              <a:t>68</a:t>
            </a:fld>
            <a:endParaRPr lang="en-US"/>
          </a:p>
        </p:txBody>
      </p:sp>
      <p:sp>
        <p:nvSpPr>
          <p:cNvPr id="790530" name="Rectangle 2"/>
          <p:cNvSpPr>
            <a:spLocks noGrp="1" noChangeArrowheads="1"/>
          </p:cNvSpPr>
          <p:nvPr>
            <p:ph type="title"/>
          </p:nvPr>
        </p:nvSpPr>
        <p:spPr/>
        <p:txBody>
          <a:bodyPr/>
          <a:lstStyle/>
          <a:p>
            <a:r>
              <a:rPr lang="en-US"/>
              <a:t>Begi esi te a de fanowdoe</a:t>
            </a:r>
          </a:p>
        </p:txBody>
      </p:sp>
      <p:sp>
        <p:nvSpPr>
          <p:cNvPr id="790531" name="Rectangle 3"/>
          <p:cNvSpPr>
            <a:spLocks noGrp="1" noChangeArrowheads="1"/>
          </p:cNvSpPr>
          <p:nvPr>
            <p:ph type="body" idx="1"/>
          </p:nvPr>
        </p:nvSpPr>
        <p:spPr/>
        <p:txBody>
          <a:bodyPr/>
          <a:lstStyle/>
          <a:p>
            <a:r>
              <a:rPr lang="en-US" b="1"/>
              <a:t>Nehemia 2:4</a:t>
            </a:r>
            <a:r>
              <a:rPr lang="en-US"/>
              <a:t> </a:t>
            </a:r>
            <a:r>
              <a:rPr lang="en-US" b="1"/>
              <a:t>Dan da kownoe ben taki gi mi taki: San joe wani? So mi ben begi na da Gado foe hemel.</a:t>
            </a:r>
          </a:p>
          <a:p>
            <a:r>
              <a:rPr lang="en-US" b="1"/>
              <a:t>Romeini 12:12 Prisiri na ini hopoe; abi pasensi na ini trobi; </a:t>
            </a:r>
            <a:r>
              <a:rPr lang="en-US" b="1">
                <a:solidFill>
                  <a:schemeClr val="accent2"/>
                </a:solidFill>
              </a:rPr>
              <a:t>begi dorodoro</a:t>
            </a:r>
            <a:r>
              <a:rPr lang="en-US" b="1"/>
              <a:t>;</a:t>
            </a:r>
          </a:p>
        </p:txBody>
      </p:sp>
    </p:spTree>
  </p:cSld>
  <p:clrMapOvr>
    <a:masterClrMapping/>
  </p:clrMapOvr>
  <p:transition>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F7BAB0AE-4BBB-4C22-AFD8-DBC0794D9650}" type="datetime1">
              <a:rPr lang="en-US" smtClean="0"/>
              <a:pPr/>
              <a:t>1/14/2011</a:t>
            </a:fld>
            <a:endParaRPr lang="en-US"/>
          </a:p>
        </p:txBody>
      </p:sp>
      <p:sp>
        <p:nvSpPr>
          <p:cNvPr id="5" name="Rectangle 15"/>
          <p:cNvSpPr>
            <a:spLocks noGrp="1" noChangeArrowheads="1"/>
          </p:cNvSpPr>
          <p:nvPr>
            <p:ph type="ftr" sz="quarter" idx="3"/>
          </p:nvPr>
        </p:nvSpPr>
        <p:spPr/>
        <p:txBody>
          <a:bodyPr/>
          <a:lstStyle/>
          <a:p>
            <a:r>
              <a:rPr lang="en-US" smtClean="0"/>
              <a:t>Tiri Taki abra Begi</a:t>
            </a:r>
            <a:endParaRPr lang="en-US"/>
          </a:p>
        </p:txBody>
      </p:sp>
      <p:sp>
        <p:nvSpPr>
          <p:cNvPr id="6" name="Rectangle 16"/>
          <p:cNvSpPr>
            <a:spLocks noGrp="1" noChangeArrowheads="1"/>
          </p:cNvSpPr>
          <p:nvPr>
            <p:ph type="sldNum" sz="quarter" idx="4"/>
          </p:nvPr>
        </p:nvSpPr>
        <p:spPr/>
        <p:txBody>
          <a:bodyPr/>
          <a:lstStyle/>
          <a:p>
            <a:fld id="{F20F1096-B63F-42AC-B95F-EB3E3E921676}" type="slidenum">
              <a:rPr lang="en-US"/>
              <a:pPr/>
              <a:t>69</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a:solidFill>
                  <a:schemeClr val="accent2"/>
                </a:solidFill>
              </a:rPr>
              <a:t>Module </a:t>
            </a:r>
            <a:r>
              <a:rPr lang="en-US" sz="5400" b="1"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6BC871-0B2A-46C6-B5C9-4605521AD11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9FB2DA3-4523-4551-89EE-181A5946CB5F}" type="slidenum">
              <a:rPr lang="en-US"/>
              <a:pPr/>
              <a:t>7</a:t>
            </a:fld>
            <a:endParaRPr lang="en-US"/>
          </a:p>
        </p:txBody>
      </p:sp>
      <p:sp>
        <p:nvSpPr>
          <p:cNvPr id="655362" name="Rectangle 2"/>
          <p:cNvSpPr>
            <a:spLocks noGrp="1" noChangeArrowheads="1"/>
          </p:cNvSpPr>
          <p:nvPr>
            <p:ph type="title"/>
          </p:nvPr>
        </p:nvSpPr>
        <p:spPr/>
        <p:txBody>
          <a:bodyPr/>
          <a:lstStyle/>
          <a:p>
            <a:r>
              <a:rPr lang="en-US"/>
              <a:t>Wantoe opmerking foe man disi lobi begi</a:t>
            </a:r>
          </a:p>
        </p:txBody>
      </p:sp>
      <p:sp>
        <p:nvSpPr>
          <p:cNvPr id="655363" name="Rectangle 3"/>
          <p:cNvSpPr>
            <a:spLocks noGrp="1" noChangeArrowheads="1"/>
          </p:cNvSpPr>
          <p:nvPr>
            <p:ph type="body" idx="1"/>
          </p:nvPr>
        </p:nvSpPr>
        <p:spPr/>
        <p:txBody>
          <a:bodyPr/>
          <a:lstStyle/>
          <a:p>
            <a:r>
              <a:rPr lang="en-US"/>
              <a:t>“Mi abi so foeroe sani foe doe dati mi sa teki da fosi drie joeroe foe begi” Maartin Luther</a:t>
            </a:r>
          </a:p>
          <a:p>
            <a:endParaRPr lang="en-US"/>
          </a:p>
        </p:txBody>
      </p:sp>
    </p:spTree>
  </p:cSld>
  <p:clrMapOvr>
    <a:masterClrMapping/>
  </p:clrMapOvr>
  <p:transition>
    <p:dissolv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4ABE3896-DE3C-440C-8C6C-4F7DBCE2660E}" type="datetime1">
              <a:rPr lang="en-US" smtClean="0"/>
              <a:pPr/>
              <a:t>1/14/2011</a:t>
            </a:fld>
            <a:endParaRPr lang="en-US"/>
          </a:p>
        </p:txBody>
      </p:sp>
      <p:sp>
        <p:nvSpPr>
          <p:cNvPr id="5" name="Rectangle 15"/>
          <p:cNvSpPr>
            <a:spLocks noGrp="1" noChangeArrowheads="1"/>
          </p:cNvSpPr>
          <p:nvPr>
            <p:ph type="ftr" sz="quarter" idx="3"/>
          </p:nvPr>
        </p:nvSpPr>
        <p:spPr/>
        <p:txBody>
          <a:bodyPr/>
          <a:lstStyle/>
          <a:p>
            <a:r>
              <a:rPr lang="en-US" smtClean="0"/>
              <a:t>Tiri Taki abra Begi</a:t>
            </a:r>
            <a:endParaRPr lang="en-US"/>
          </a:p>
        </p:txBody>
      </p:sp>
      <p:sp>
        <p:nvSpPr>
          <p:cNvPr id="6" name="Rectangle 16"/>
          <p:cNvSpPr>
            <a:spLocks noGrp="1" noChangeArrowheads="1"/>
          </p:cNvSpPr>
          <p:nvPr>
            <p:ph type="sldNum" sz="quarter" idx="4"/>
          </p:nvPr>
        </p:nvSpPr>
        <p:spPr/>
        <p:txBody>
          <a:bodyPr/>
          <a:lstStyle/>
          <a:p>
            <a:fld id="{9835732E-08F2-4ED1-BC74-6321F78DA58E}" type="slidenum">
              <a:rPr lang="en-US"/>
              <a:pPr/>
              <a:t>70</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Tiri Taki Abra Begi</a:t>
            </a:r>
          </a:p>
        </p:txBody>
      </p:sp>
      <p:sp>
        <p:nvSpPr>
          <p:cNvPr id="116739" name="Rectangle 3"/>
          <p:cNvSpPr>
            <a:spLocks noGrp="1" noChangeArrowheads="1"/>
          </p:cNvSpPr>
          <p:nvPr>
            <p:ph type="subTitle" idx="1"/>
          </p:nvPr>
        </p:nvSpPr>
        <p:spPr>
          <a:xfrm>
            <a:off x="287338" y="5049838"/>
            <a:ext cx="5638800" cy="1038225"/>
          </a:xfrm>
        </p:spPr>
        <p:txBody>
          <a:bodyPr/>
          <a:lstStyle/>
          <a:p>
            <a:r>
              <a:rPr lang="en-US" sz="2400"/>
              <a:t>Auteur S.D. Gordon</a:t>
            </a:r>
          </a:p>
        </p:txBody>
      </p:sp>
    </p:spTree>
  </p:cSld>
  <p:clrMapOvr>
    <a:masterClrMapping/>
  </p:clrMapOvr>
  <p:transition>
    <p:dissolv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67C1C2-5B06-4211-A751-DA6BF116866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5B1E8F-1191-4DC1-90D0-5D425B2F5B86}" type="slidenum">
              <a:rPr lang="en-US"/>
              <a:pPr/>
              <a:t>71</a:t>
            </a:fld>
            <a:endParaRPr lang="en-US"/>
          </a:p>
        </p:txBody>
      </p:sp>
      <p:sp>
        <p:nvSpPr>
          <p:cNvPr id="407554" name="Rectangle 2"/>
          <p:cNvSpPr>
            <a:spLocks noGrp="1" noChangeArrowheads="1"/>
          </p:cNvSpPr>
          <p:nvPr>
            <p:ph type="title"/>
          </p:nvPr>
        </p:nvSpPr>
        <p:spPr/>
        <p:txBody>
          <a:bodyPr/>
          <a:lstStyle/>
          <a:p>
            <a:r>
              <a:rPr lang="en-US"/>
              <a:t>Da Santa Jeje</a:t>
            </a:r>
          </a:p>
        </p:txBody>
      </p:sp>
      <p:sp>
        <p:nvSpPr>
          <p:cNvPr id="407555" name="Rectangle 3"/>
          <p:cNvSpPr>
            <a:spLocks noGrp="1" noChangeArrowheads="1"/>
          </p:cNvSpPr>
          <p:nvPr>
            <p:ph type="body" idx="1"/>
          </p:nvPr>
        </p:nvSpPr>
        <p:spPr/>
        <p:txBody>
          <a:bodyPr/>
          <a:lstStyle/>
          <a:p>
            <a:r>
              <a:rPr lang="en-US"/>
              <a:t>A de da wan enkri fasi troe krakti kom na ini libisoema disi drai libi</a:t>
            </a:r>
          </a:p>
          <a:p>
            <a:r>
              <a:rPr lang="en-US"/>
              <a:t>Ma vaak a kom leki wan gast, en niet leki da basi foe da oso</a:t>
            </a:r>
          </a:p>
        </p:txBody>
      </p:sp>
    </p:spTree>
  </p:cSld>
  <p:clrMapOvr>
    <a:masterClrMapping/>
  </p:clrMapOvr>
  <p:transition>
    <p:dissolv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53706F-7304-4E56-A91B-E45A31C4A11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5D70E114-A901-40A4-850E-AE8986088D40}" type="slidenum">
              <a:rPr lang="en-US"/>
              <a:pPr/>
              <a:t>72</a:t>
            </a:fld>
            <a:endParaRPr lang="en-US"/>
          </a:p>
        </p:txBody>
      </p:sp>
      <p:sp>
        <p:nvSpPr>
          <p:cNvPr id="409602" name="Rectangle 2"/>
          <p:cNvSpPr>
            <a:spLocks noGrp="1" noChangeArrowheads="1"/>
          </p:cNvSpPr>
          <p:nvPr>
            <p:ph type="title"/>
          </p:nvPr>
        </p:nvSpPr>
        <p:spPr/>
        <p:txBody>
          <a:bodyPr/>
          <a:lstStyle/>
          <a:p>
            <a:r>
              <a:rPr lang="en-US"/>
              <a:t>Feifi fasi foe krakti komopo</a:t>
            </a:r>
          </a:p>
        </p:txBody>
      </p:sp>
      <p:sp>
        <p:nvSpPr>
          <p:cNvPr id="409603" name="Rectangle 3"/>
          <p:cNvSpPr>
            <a:spLocks noGrp="1" noChangeArrowheads="1"/>
          </p:cNvSpPr>
          <p:nvPr>
            <p:ph type="body" idx="1"/>
          </p:nvPr>
        </p:nvSpPr>
        <p:spPr/>
        <p:txBody>
          <a:bodyPr/>
          <a:lstStyle/>
          <a:p>
            <a:r>
              <a:rPr lang="en-US"/>
              <a:t>Foe wi </a:t>
            </a:r>
            <a:r>
              <a:rPr lang="en-US" b="1"/>
              <a:t>libi</a:t>
            </a:r>
            <a:r>
              <a:rPr lang="en-US"/>
              <a:t> = wi dini, ma san wi </a:t>
            </a:r>
            <a:r>
              <a:rPr lang="en-US" b="1">
                <a:solidFill>
                  <a:schemeClr val="accent2"/>
                </a:solidFill>
              </a:rPr>
              <a:t>DE</a:t>
            </a:r>
            <a:r>
              <a:rPr lang="en-US"/>
              <a:t> de moro belangrijk leki san wi </a:t>
            </a:r>
            <a:r>
              <a:rPr lang="en-US" b="1">
                <a:solidFill>
                  <a:schemeClr val="accent2"/>
                </a:solidFill>
              </a:rPr>
              <a:t>DOE</a:t>
            </a:r>
          </a:p>
          <a:p>
            <a:r>
              <a:rPr lang="en-US" b="1"/>
              <a:t>Foe san wi taki – efoe Gado de basi</a:t>
            </a:r>
          </a:p>
          <a:p>
            <a:r>
              <a:rPr lang="en-US" b="1"/>
              <a:t>Fa wi dini</a:t>
            </a:r>
          </a:p>
          <a:p>
            <a:r>
              <a:rPr lang="en-US" b="1"/>
              <a:t>Foe wi moni</a:t>
            </a:r>
          </a:p>
          <a:p>
            <a:r>
              <a:rPr lang="en-US" b="1"/>
              <a:t>Doro wi begi  - A de da moro bigi sani wi kan doe gi wan soema</a:t>
            </a:r>
          </a:p>
        </p:txBody>
      </p:sp>
    </p:spTree>
  </p:cSld>
  <p:clrMapOvr>
    <a:masterClrMapping/>
  </p:clrMapOvr>
  <p:transition>
    <p:dissolv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FD36AA-2927-4EF1-813A-57F1343795E5}"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6D9F0DC-5DCE-4D22-8C01-4248F691662C}" type="slidenum">
              <a:rPr lang="en-US"/>
              <a:pPr/>
              <a:t>73</a:t>
            </a:fld>
            <a:endParaRPr lang="en-US"/>
          </a:p>
        </p:txBody>
      </p:sp>
      <p:sp>
        <p:nvSpPr>
          <p:cNvPr id="411650" name="Rectangle 2"/>
          <p:cNvSpPr>
            <a:spLocks noGrp="1" noChangeArrowheads="1"/>
          </p:cNvSpPr>
          <p:nvPr>
            <p:ph type="title"/>
          </p:nvPr>
        </p:nvSpPr>
        <p:spPr/>
        <p:txBody>
          <a:bodyPr/>
          <a:lstStyle/>
          <a:p>
            <a:r>
              <a:rPr lang="en-US"/>
              <a:t>Gado noiti dwingi</a:t>
            </a:r>
          </a:p>
        </p:txBody>
      </p:sp>
      <p:sp>
        <p:nvSpPr>
          <p:cNvPr id="411651" name="Rectangle 3"/>
          <p:cNvSpPr>
            <a:spLocks noGrp="1" noChangeArrowheads="1"/>
          </p:cNvSpPr>
          <p:nvPr>
            <p:ph type="body" idx="1"/>
          </p:nvPr>
        </p:nvSpPr>
        <p:spPr/>
        <p:txBody>
          <a:bodyPr/>
          <a:lstStyle/>
          <a:p>
            <a:r>
              <a:rPr lang="en-US"/>
              <a:t>Gado de bereid foe gi</a:t>
            </a:r>
          </a:p>
          <a:p>
            <a:r>
              <a:rPr lang="en-US"/>
              <a:t>Ma wi moesoe de bereid foe teki – doro begi.  Wi hati en wi anoe moesoe de opo na Hem</a:t>
            </a:r>
          </a:p>
        </p:txBody>
      </p:sp>
    </p:spTree>
  </p:cSld>
  <p:clrMapOvr>
    <a:masterClrMapping/>
  </p:clrMapOvr>
  <p:transition>
    <p:dissolv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67EE02-CB59-4B82-A74D-7892D102D95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5EA2C3B-D04F-4475-A37F-7A7FCBF6DD06}" type="slidenum">
              <a:rPr lang="en-US"/>
              <a:pPr/>
              <a:t>74</a:t>
            </a:fld>
            <a:endParaRPr lang="en-US"/>
          </a:p>
        </p:txBody>
      </p:sp>
      <p:sp>
        <p:nvSpPr>
          <p:cNvPr id="413698" name="Rectangle 2"/>
          <p:cNvSpPr>
            <a:spLocks noGrp="1" noChangeArrowheads="1"/>
          </p:cNvSpPr>
          <p:nvPr>
            <p:ph type="title"/>
          </p:nvPr>
        </p:nvSpPr>
        <p:spPr/>
        <p:txBody>
          <a:bodyPr/>
          <a:lstStyle/>
          <a:p>
            <a:r>
              <a:rPr lang="en-US"/>
              <a:t>Volgorde de belangrijk</a:t>
            </a:r>
          </a:p>
        </p:txBody>
      </p:sp>
      <p:sp>
        <p:nvSpPr>
          <p:cNvPr id="413699" name="Rectangle 3"/>
          <p:cNvSpPr>
            <a:spLocks noGrp="1" noChangeArrowheads="1"/>
          </p:cNvSpPr>
          <p:nvPr>
            <p:ph type="body" idx="1"/>
          </p:nvPr>
        </p:nvSpPr>
        <p:spPr/>
        <p:txBody>
          <a:bodyPr/>
          <a:lstStyle/>
          <a:p>
            <a:pPr>
              <a:buFont typeface="Wingdings" pitchFamily="2" charset="2"/>
              <a:buNone/>
            </a:pPr>
            <a:r>
              <a:rPr lang="en-US" b="1"/>
              <a:t>Niet fosi dini, dan aksi Gado foe blesi</a:t>
            </a:r>
          </a:p>
          <a:p>
            <a:pPr>
              <a:buFont typeface="Wingdings" pitchFamily="2" charset="2"/>
              <a:buNone/>
            </a:pPr>
            <a:r>
              <a:rPr lang="en-US" b="1">
                <a:solidFill>
                  <a:schemeClr val="accent2"/>
                </a:solidFill>
              </a:rPr>
              <a:t>Fosi begi, en dan dini</a:t>
            </a:r>
          </a:p>
          <a:p>
            <a:pPr>
              <a:buFont typeface="Wingdings" pitchFamily="2" charset="2"/>
              <a:buNone/>
            </a:pPr>
            <a:r>
              <a:rPr lang="en-US" b="1">
                <a:solidFill>
                  <a:schemeClr val="accent2"/>
                </a:solidFill>
              </a:rPr>
              <a:t>Begi de wan dienst</a:t>
            </a:r>
          </a:p>
          <a:p>
            <a:pPr>
              <a:buFont typeface="Wingdings" pitchFamily="2" charset="2"/>
              <a:buNone/>
            </a:pPr>
            <a:r>
              <a:rPr lang="en-US" b="1">
                <a:solidFill>
                  <a:schemeClr val="accent2"/>
                </a:solidFill>
              </a:rPr>
              <a:t>Wini nanga begi fosi – en dan doe nanga da zekerheid dati joe ben wini kaba.</a:t>
            </a:r>
          </a:p>
        </p:txBody>
      </p:sp>
    </p:spTree>
  </p:cSld>
  <p:clrMapOvr>
    <a:masterClrMapping/>
  </p:clrMapOvr>
  <p:transition>
    <p:dissolv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3211F0-2966-470A-9E78-F126BEBEE71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C5B85BB-154D-430E-AF0A-37B01AF547E9}" type="slidenum">
              <a:rPr lang="en-US"/>
              <a:pPr/>
              <a:t>75</a:t>
            </a:fld>
            <a:endParaRPr lang="en-US"/>
          </a:p>
        </p:txBody>
      </p:sp>
      <p:sp>
        <p:nvSpPr>
          <p:cNvPr id="415746" name="Rectangle 2"/>
          <p:cNvSpPr>
            <a:spLocks noGrp="1" noChangeArrowheads="1"/>
          </p:cNvSpPr>
          <p:nvPr>
            <p:ph type="title"/>
          </p:nvPr>
        </p:nvSpPr>
        <p:spPr/>
        <p:txBody>
          <a:bodyPr/>
          <a:lstStyle/>
          <a:p>
            <a:r>
              <a:rPr lang="en-US"/>
              <a:t>Begi	</a:t>
            </a:r>
          </a:p>
        </p:txBody>
      </p:sp>
      <p:sp>
        <p:nvSpPr>
          <p:cNvPr id="415747" name="Rectangle 3"/>
          <p:cNvSpPr>
            <a:spLocks noGrp="1" noChangeArrowheads="1"/>
          </p:cNvSpPr>
          <p:nvPr>
            <p:ph type="body" idx="1"/>
          </p:nvPr>
        </p:nvSpPr>
        <p:spPr/>
        <p:txBody>
          <a:bodyPr/>
          <a:lstStyle/>
          <a:p>
            <a:r>
              <a:rPr lang="en-US"/>
              <a:t>Wi teki baka da gron disi satan taki de foe hem.  Efoe wi no begi precis, a no abi foe gowe.  So wi moesoe begi dorodoro en hori wi positie.</a:t>
            </a:r>
          </a:p>
          <a:p>
            <a:r>
              <a:rPr lang="en-US"/>
              <a:t>Moreel krakti de tranga moro leki lichamelijk krakti</a:t>
            </a:r>
          </a:p>
        </p:txBody>
      </p:sp>
    </p:spTree>
  </p:cSld>
  <p:clrMapOvr>
    <a:masterClrMapping/>
  </p:clrMapOvr>
  <p:transition>
    <p:dissolv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13D31F-3B02-4075-A5ED-904A632DAF3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92407992-B5DD-4843-B39C-26C7861D12DF}" type="slidenum">
              <a:rPr lang="en-US"/>
              <a:pPr/>
              <a:t>76</a:t>
            </a:fld>
            <a:endParaRPr lang="en-US"/>
          </a:p>
        </p:txBody>
      </p:sp>
      <p:sp>
        <p:nvSpPr>
          <p:cNvPr id="417794" name="Rectangle 2"/>
          <p:cNvSpPr>
            <a:spLocks noGrp="1" noChangeArrowheads="1"/>
          </p:cNvSpPr>
          <p:nvPr>
            <p:ph type="title"/>
          </p:nvPr>
        </p:nvSpPr>
        <p:spPr/>
        <p:txBody>
          <a:bodyPr/>
          <a:lstStyle/>
          <a:p>
            <a:r>
              <a:rPr lang="en-US"/>
              <a:t>Begi na ini da gron foe da feanti</a:t>
            </a:r>
          </a:p>
        </p:txBody>
      </p:sp>
      <p:sp>
        <p:nvSpPr>
          <p:cNvPr id="417795" name="Rectangle 3"/>
          <p:cNvSpPr>
            <a:spLocks noGrp="1" noChangeArrowheads="1"/>
          </p:cNvSpPr>
          <p:nvPr>
            <p:ph type="body" idx="1"/>
          </p:nvPr>
        </p:nvSpPr>
        <p:spPr/>
        <p:txBody>
          <a:bodyPr/>
          <a:lstStyle/>
          <a:p>
            <a:pPr>
              <a:lnSpc>
                <a:spcPct val="90000"/>
              </a:lnSpc>
            </a:pPr>
            <a:r>
              <a:rPr lang="en-US"/>
              <a:t>Begi de communicatie na mindri foe Gado nanga Hem soldati di dem de na ini da kondre foe da feanti</a:t>
            </a:r>
          </a:p>
          <a:p>
            <a:pPr>
              <a:lnSpc>
                <a:spcPct val="90000"/>
              </a:lnSpc>
            </a:pPr>
            <a:r>
              <a:rPr lang="en-US"/>
              <a:t>Begi = </a:t>
            </a:r>
            <a:r>
              <a:rPr lang="en-US" b="1">
                <a:solidFill>
                  <a:schemeClr val="accent2"/>
                </a:solidFill>
              </a:rPr>
              <a:t>gemeenschap</a:t>
            </a:r>
            <a:r>
              <a:rPr lang="en-US"/>
              <a:t> nanga Gado, en disi kenki mi</a:t>
            </a:r>
          </a:p>
          <a:p>
            <a:pPr>
              <a:lnSpc>
                <a:spcPct val="90000"/>
              </a:lnSpc>
            </a:pPr>
            <a:r>
              <a:rPr lang="en-US"/>
              <a:t>Begi gi </a:t>
            </a:r>
            <a:r>
              <a:rPr lang="en-US" b="1">
                <a:solidFill>
                  <a:schemeClr val="accent2"/>
                </a:solidFill>
              </a:rPr>
              <a:t>wisrefi</a:t>
            </a:r>
            <a:r>
              <a:rPr lang="en-US"/>
              <a:t> = wi de afhangelijk totaal foe Gado</a:t>
            </a:r>
          </a:p>
          <a:p>
            <a:pPr>
              <a:lnSpc>
                <a:spcPct val="90000"/>
              </a:lnSpc>
            </a:pPr>
            <a:r>
              <a:rPr lang="en-US"/>
              <a:t>Begi gi </a:t>
            </a:r>
            <a:r>
              <a:rPr lang="en-US" b="1">
                <a:solidFill>
                  <a:schemeClr val="accent2"/>
                </a:solidFill>
              </a:rPr>
              <a:t>trawan</a:t>
            </a:r>
            <a:r>
              <a:rPr lang="en-US"/>
              <a:t> - </a:t>
            </a:r>
          </a:p>
        </p:txBody>
      </p:sp>
    </p:spTree>
  </p:cSld>
  <p:clrMapOvr>
    <a:masterClrMapping/>
  </p:clrMapOvr>
  <p:transition>
    <p:dissolv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886EE1-4AE8-47A6-BD75-FC9EC0CB1F4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905E425-9D12-4D76-905D-03A42E8A9463}" type="slidenum">
              <a:rPr lang="en-US"/>
              <a:pPr/>
              <a:t>77</a:t>
            </a:fld>
            <a:endParaRPr lang="en-US"/>
          </a:p>
        </p:txBody>
      </p:sp>
      <p:sp>
        <p:nvSpPr>
          <p:cNvPr id="419842" name="Rectangle 2"/>
          <p:cNvSpPr>
            <a:spLocks noGrp="1" noChangeArrowheads="1"/>
          </p:cNvSpPr>
          <p:nvPr>
            <p:ph type="title"/>
          </p:nvPr>
        </p:nvSpPr>
        <p:spPr/>
        <p:txBody>
          <a:bodyPr/>
          <a:lstStyle/>
          <a:p>
            <a:r>
              <a:rPr lang="en-US"/>
              <a:t>Alwasi Jezus ben wini, didibri no gi sani abra so-maar</a:t>
            </a:r>
          </a:p>
        </p:txBody>
      </p:sp>
      <p:sp>
        <p:nvSpPr>
          <p:cNvPr id="419843" name="Rectangle 3"/>
          <p:cNvSpPr>
            <a:spLocks noGrp="1" noChangeArrowheads="1"/>
          </p:cNvSpPr>
          <p:nvPr>
            <p:ph type="body" idx="1"/>
          </p:nvPr>
        </p:nvSpPr>
        <p:spPr/>
        <p:txBody>
          <a:bodyPr/>
          <a:lstStyle/>
          <a:p>
            <a:pPr>
              <a:lnSpc>
                <a:spcPct val="90000"/>
              </a:lnSpc>
            </a:pPr>
            <a:r>
              <a:rPr lang="en-US"/>
              <a:t>Didibri lasi</a:t>
            </a:r>
          </a:p>
          <a:p>
            <a:pPr>
              <a:lnSpc>
                <a:spcPct val="90000"/>
              </a:lnSpc>
            </a:pPr>
            <a:r>
              <a:rPr lang="en-US"/>
              <a:t>Tokoe a no de eens dati a ben lasi</a:t>
            </a:r>
          </a:p>
          <a:p>
            <a:pPr>
              <a:lnSpc>
                <a:spcPct val="90000"/>
              </a:lnSpc>
            </a:pPr>
            <a:r>
              <a:rPr lang="en-US"/>
              <a:t>Didibri kisi jepi foe libisoema disi abi dem egi plan na fesi</a:t>
            </a:r>
          </a:p>
          <a:p>
            <a:pPr>
              <a:lnSpc>
                <a:spcPct val="90000"/>
              </a:lnSpc>
            </a:pPr>
            <a:r>
              <a:rPr lang="en-US"/>
              <a:t>Didibri wani tan permanent tapoe grontapoe </a:t>
            </a:r>
          </a:p>
          <a:p>
            <a:pPr>
              <a:lnSpc>
                <a:spcPct val="90000"/>
              </a:lnSpc>
            </a:pPr>
            <a:r>
              <a:rPr lang="en-US"/>
              <a:t>Gado soekoe wan man foe teki da presi foe begi gi grontapoe</a:t>
            </a:r>
          </a:p>
        </p:txBody>
      </p:sp>
    </p:spTree>
  </p:cSld>
  <p:clrMapOvr>
    <a:masterClrMapping/>
  </p:clrMapOvr>
  <p:transition>
    <p:dissolv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DFD61F-BDA6-40ED-8113-CC469B02CE5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262864D-608C-4C7A-BFA4-D516E49492B3}" type="slidenum">
              <a:rPr lang="en-US"/>
              <a:pPr/>
              <a:t>78</a:t>
            </a:fld>
            <a:endParaRPr lang="en-US"/>
          </a:p>
        </p:txBody>
      </p:sp>
      <p:sp>
        <p:nvSpPr>
          <p:cNvPr id="421890" name="Rectangle 2"/>
          <p:cNvSpPr>
            <a:spLocks noGrp="1" noChangeArrowheads="1"/>
          </p:cNvSpPr>
          <p:nvPr>
            <p:ph type="title"/>
          </p:nvPr>
        </p:nvSpPr>
        <p:spPr/>
        <p:txBody>
          <a:bodyPr/>
          <a:lstStyle/>
          <a:p>
            <a:r>
              <a:rPr lang="en-US"/>
              <a:t>Wi wroko de foe tanapoe agensi didibri</a:t>
            </a:r>
          </a:p>
        </p:txBody>
      </p:sp>
      <p:sp>
        <p:nvSpPr>
          <p:cNvPr id="421891" name="Rectangle 3"/>
          <p:cNvSpPr>
            <a:spLocks noGrp="1" noChangeArrowheads="1"/>
          </p:cNvSpPr>
          <p:nvPr>
            <p:ph type="body" idx="1"/>
          </p:nvPr>
        </p:nvSpPr>
        <p:spPr/>
        <p:txBody>
          <a:bodyPr/>
          <a:lstStyle/>
          <a:p>
            <a:pPr>
              <a:lnSpc>
                <a:spcPct val="90000"/>
              </a:lnSpc>
            </a:pPr>
            <a:r>
              <a:rPr lang="en-US"/>
              <a:t>Wi moesoe gi wisrefi totaal abra na Gado </a:t>
            </a:r>
          </a:p>
          <a:p>
            <a:pPr>
              <a:lnSpc>
                <a:spcPct val="90000"/>
              </a:lnSpc>
            </a:pPr>
            <a:r>
              <a:rPr lang="en-US"/>
              <a:t>Wi no moesoe abi wan sani na ini wi wroko disi komopo foe satan – wi moesoe de helemaal aparti foe hem</a:t>
            </a:r>
          </a:p>
          <a:p>
            <a:pPr>
              <a:lnSpc>
                <a:spcPct val="90000"/>
              </a:lnSpc>
            </a:pPr>
            <a:r>
              <a:rPr lang="en-US"/>
              <a:t>Dan wi moesoe hori stand en eis da gron disi Jezus ben wini kaba leki winiman</a:t>
            </a:r>
          </a:p>
        </p:txBody>
      </p:sp>
    </p:spTree>
  </p:cSld>
  <p:clrMapOvr>
    <a:masterClrMapping/>
  </p:clrMapOvr>
  <p:transition>
    <p:dissolv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13FEB43-6862-4935-92A8-33E07105F427}"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E45640E6-AC11-491A-8D9D-DDC271398340}" type="slidenum">
              <a:rPr lang="en-US"/>
              <a:pPr/>
              <a:t>79</a:t>
            </a:fld>
            <a:endParaRPr lang="en-US"/>
          </a:p>
        </p:txBody>
      </p:sp>
      <p:sp>
        <p:nvSpPr>
          <p:cNvPr id="423938" name="Rectangle 2"/>
          <p:cNvSpPr>
            <a:spLocks noGrp="1" noChangeArrowheads="1"/>
          </p:cNvSpPr>
          <p:nvPr>
            <p:ph type="title"/>
          </p:nvPr>
        </p:nvSpPr>
        <p:spPr/>
        <p:txBody>
          <a:bodyPr/>
          <a:lstStyle/>
          <a:p>
            <a:r>
              <a:rPr lang="en-US"/>
              <a:t>Gado wani gi, ma wi moesoe miti voorwaarden</a:t>
            </a:r>
          </a:p>
        </p:txBody>
      </p:sp>
      <p:sp>
        <p:nvSpPr>
          <p:cNvPr id="423939" name="Rectangle 3"/>
          <p:cNvSpPr>
            <a:spLocks noGrp="1" noChangeArrowheads="1"/>
          </p:cNvSpPr>
          <p:nvPr>
            <p:ph type="body" idx="1"/>
          </p:nvPr>
        </p:nvSpPr>
        <p:spPr/>
        <p:txBody>
          <a:bodyPr/>
          <a:lstStyle/>
          <a:p>
            <a:r>
              <a:rPr lang="en-US" b="1"/>
              <a:t>Jer. 33:3. Kari na Mi, en Mi sa piki joe, en Mi sa sori joe bigi en makti sani disi joe no sabi.</a:t>
            </a:r>
          </a:p>
          <a:p>
            <a:r>
              <a:rPr lang="en-US" b="1"/>
              <a:t>Gado doel tan da srefi, ma A ben meki wan besroiti foe wroko soso te wi wroko nanga Hem… Wi moesoe kari; wi moesoe aksi; wi moesoe teki</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D53BCE-85CB-4C59-870E-CA8A1257704D}"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AACEA16-451F-472A-9F22-75BFE7026DA9}" type="slidenum">
              <a:rPr lang="en-US"/>
              <a:pPr/>
              <a:t>8</a:t>
            </a:fld>
            <a:endParaRPr lang="en-US"/>
          </a:p>
        </p:txBody>
      </p:sp>
      <p:sp>
        <p:nvSpPr>
          <p:cNvPr id="657410" name="Rectangle 2"/>
          <p:cNvSpPr>
            <a:spLocks noGrp="1" noChangeArrowheads="1"/>
          </p:cNvSpPr>
          <p:nvPr>
            <p:ph type="title"/>
          </p:nvPr>
        </p:nvSpPr>
        <p:spPr/>
        <p:txBody>
          <a:bodyPr/>
          <a:lstStyle/>
          <a:p>
            <a:r>
              <a:rPr lang="en-US"/>
              <a:t>Wantoe opmerking foe man disi lobi begi</a:t>
            </a:r>
          </a:p>
        </p:txBody>
      </p:sp>
      <p:sp>
        <p:nvSpPr>
          <p:cNvPr id="657411" name="Rectangle 3"/>
          <p:cNvSpPr>
            <a:spLocks noGrp="1" noChangeArrowheads="1"/>
          </p:cNvSpPr>
          <p:nvPr>
            <p:ph type="body" idx="1"/>
          </p:nvPr>
        </p:nvSpPr>
        <p:spPr/>
        <p:txBody>
          <a:bodyPr/>
          <a:lstStyle/>
          <a:p>
            <a:r>
              <a:rPr lang="en-US" dirty="0"/>
              <a:t>Wan </a:t>
            </a:r>
            <a:r>
              <a:rPr lang="en-US" dirty="0" err="1"/>
              <a:t>dei</a:t>
            </a:r>
            <a:r>
              <a:rPr lang="en-US" dirty="0"/>
              <a:t> </a:t>
            </a:r>
            <a:r>
              <a:rPr lang="en-US" dirty="0" err="1"/>
              <a:t>sondro</a:t>
            </a:r>
            <a:r>
              <a:rPr lang="en-US" dirty="0"/>
              <a:t> </a:t>
            </a:r>
            <a:r>
              <a:rPr lang="en-US" dirty="0" err="1"/>
              <a:t>begi</a:t>
            </a:r>
            <a:r>
              <a:rPr lang="en-US" dirty="0"/>
              <a:t> de wan </a:t>
            </a:r>
            <a:r>
              <a:rPr lang="en-US" dirty="0" err="1"/>
              <a:t>dei</a:t>
            </a:r>
            <a:r>
              <a:rPr lang="en-US" dirty="0"/>
              <a:t> </a:t>
            </a:r>
            <a:r>
              <a:rPr lang="en-US" dirty="0" err="1"/>
              <a:t>sondro</a:t>
            </a:r>
            <a:r>
              <a:rPr lang="en-US" dirty="0"/>
              <a:t> </a:t>
            </a:r>
            <a:r>
              <a:rPr lang="en-US" dirty="0" err="1" smtClean="0"/>
              <a:t>blesi</a:t>
            </a:r>
            <a:r>
              <a:rPr lang="en-US" dirty="0"/>
              <a:t>.  Wan </a:t>
            </a:r>
            <a:r>
              <a:rPr lang="en-US" dirty="0" err="1"/>
              <a:t>libi</a:t>
            </a:r>
            <a:r>
              <a:rPr lang="en-US" dirty="0"/>
              <a:t> </a:t>
            </a:r>
            <a:r>
              <a:rPr lang="en-US" dirty="0" err="1"/>
              <a:t>sondro</a:t>
            </a:r>
            <a:r>
              <a:rPr lang="en-US" dirty="0"/>
              <a:t> </a:t>
            </a:r>
            <a:r>
              <a:rPr lang="en-US" dirty="0" err="1"/>
              <a:t>begi</a:t>
            </a:r>
            <a:r>
              <a:rPr lang="en-US" dirty="0"/>
              <a:t> de wan </a:t>
            </a:r>
            <a:r>
              <a:rPr lang="en-US" dirty="0" err="1"/>
              <a:t>libi</a:t>
            </a:r>
            <a:r>
              <a:rPr lang="en-US" dirty="0"/>
              <a:t> </a:t>
            </a:r>
            <a:r>
              <a:rPr lang="en-US" dirty="0" err="1"/>
              <a:t>sondro</a:t>
            </a:r>
            <a:r>
              <a:rPr lang="en-US" dirty="0"/>
              <a:t> </a:t>
            </a:r>
            <a:r>
              <a:rPr lang="en-US" dirty="0" err="1"/>
              <a:t>krakti</a:t>
            </a:r>
            <a:endParaRPr lang="en-US" dirty="0"/>
          </a:p>
          <a:p>
            <a:r>
              <a:rPr lang="en-US" dirty="0"/>
              <a:t>Wan </a:t>
            </a:r>
            <a:r>
              <a:rPr lang="en-US" dirty="0" err="1"/>
              <a:t>joeroe</a:t>
            </a:r>
            <a:r>
              <a:rPr lang="en-US" dirty="0"/>
              <a:t> </a:t>
            </a:r>
            <a:r>
              <a:rPr lang="en-US" dirty="0" err="1"/>
              <a:t>nanga</a:t>
            </a:r>
            <a:r>
              <a:rPr lang="en-US" dirty="0"/>
              <a:t> </a:t>
            </a:r>
            <a:r>
              <a:rPr lang="en-US" dirty="0" err="1"/>
              <a:t>Gado</a:t>
            </a:r>
            <a:r>
              <a:rPr lang="en-US" dirty="0"/>
              <a:t> de </a:t>
            </a:r>
            <a:r>
              <a:rPr lang="en-US" dirty="0" err="1"/>
              <a:t>waarti</a:t>
            </a:r>
            <a:r>
              <a:rPr lang="en-US" dirty="0"/>
              <a:t> wan </a:t>
            </a:r>
            <a:r>
              <a:rPr lang="en-US" dirty="0" err="1"/>
              <a:t>leri</a:t>
            </a:r>
            <a:r>
              <a:rPr lang="en-US" dirty="0"/>
              <a:t> </a:t>
            </a:r>
            <a:r>
              <a:rPr lang="en-US" dirty="0" err="1"/>
              <a:t>libitem</a:t>
            </a:r>
            <a:r>
              <a:rPr lang="en-US" dirty="0"/>
              <a:t> </a:t>
            </a:r>
            <a:r>
              <a:rPr lang="en-US" dirty="0" err="1"/>
              <a:t>nanga</a:t>
            </a:r>
            <a:r>
              <a:rPr lang="en-US" dirty="0"/>
              <a:t> </a:t>
            </a:r>
            <a:r>
              <a:rPr lang="en-US" dirty="0" err="1"/>
              <a:t>libisoema</a:t>
            </a:r>
            <a:endParaRPr lang="en-US" dirty="0"/>
          </a:p>
          <a:p>
            <a:r>
              <a:rPr lang="en-US" dirty="0" err="1"/>
              <a:t>Bribi</a:t>
            </a:r>
            <a:r>
              <a:rPr lang="en-US" dirty="0"/>
              <a:t> </a:t>
            </a:r>
            <a:r>
              <a:rPr lang="en-US" dirty="0" err="1"/>
              <a:t>abi</a:t>
            </a:r>
            <a:r>
              <a:rPr lang="en-US" dirty="0"/>
              <a:t> ala </a:t>
            </a:r>
            <a:r>
              <a:rPr lang="en-US" dirty="0" err="1"/>
              <a:t>makti</a:t>
            </a:r>
            <a:r>
              <a:rPr lang="en-US" dirty="0"/>
              <a:t> </a:t>
            </a:r>
            <a:r>
              <a:rPr lang="en-US" dirty="0" err="1"/>
              <a:t>tapoe</a:t>
            </a:r>
            <a:r>
              <a:rPr lang="en-US" dirty="0"/>
              <a:t> hem </a:t>
            </a:r>
            <a:r>
              <a:rPr lang="en-US" dirty="0" err="1"/>
              <a:t>kindi</a:t>
            </a:r>
            <a:endParaRPr lang="en-US" dirty="0"/>
          </a:p>
          <a:p>
            <a:endParaRPr lang="en-US" dirty="0"/>
          </a:p>
        </p:txBody>
      </p:sp>
    </p:spTree>
  </p:cSld>
  <p:clrMapOvr>
    <a:masterClrMapping/>
  </p:clrMapOvr>
  <p:transition>
    <p:dissolv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A6B82F-33B9-40CF-9948-269B623FEDB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073E0BC-61A7-4582-A9F6-A5F507E645D3}" type="slidenum">
              <a:rPr lang="en-US"/>
              <a:pPr/>
              <a:t>80</a:t>
            </a:fld>
            <a:endParaRPr lang="en-US"/>
          </a:p>
        </p:txBody>
      </p:sp>
      <p:sp>
        <p:nvSpPr>
          <p:cNvPr id="425986" name="Rectangle 2"/>
          <p:cNvSpPr>
            <a:spLocks noGrp="1" noChangeArrowheads="1"/>
          </p:cNvSpPr>
          <p:nvPr>
            <p:ph type="title"/>
          </p:nvPr>
        </p:nvSpPr>
        <p:spPr/>
        <p:txBody>
          <a:bodyPr/>
          <a:lstStyle/>
          <a:p>
            <a:r>
              <a:rPr lang="en-US"/>
              <a:t>Gado sabi san wi abi fanowdoe</a:t>
            </a:r>
          </a:p>
        </p:txBody>
      </p:sp>
      <p:sp>
        <p:nvSpPr>
          <p:cNvPr id="425987" name="Rectangle 3"/>
          <p:cNvSpPr>
            <a:spLocks noGrp="1" noChangeArrowheads="1"/>
          </p:cNvSpPr>
          <p:nvPr>
            <p:ph type="body" idx="1"/>
          </p:nvPr>
        </p:nvSpPr>
        <p:spPr/>
        <p:txBody>
          <a:bodyPr/>
          <a:lstStyle/>
          <a:p>
            <a:r>
              <a:rPr lang="en-US" dirty="0"/>
              <a:t>Ma </a:t>
            </a:r>
            <a:r>
              <a:rPr lang="en-US" dirty="0" err="1"/>
              <a:t>vaak</a:t>
            </a:r>
            <a:r>
              <a:rPr lang="en-US" dirty="0"/>
              <a:t> </a:t>
            </a:r>
            <a:r>
              <a:rPr lang="en-US" dirty="0" err="1"/>
              <a:t>wisrefi</a:t>
            </a:r>
            <a:r>
              <a:rPr lang="en-US" dirty="0"/>
              <a:t> no </a:t>
            </a:r>
            <a:r>
              <a:rPr lang="en-US" dirty="0" err="1"/>
              <a:t>sabi</a:t>
            </a:r>
            <a:r>
              <a:rPr lang="en-US" dirty="0"/>
              <a:t> san </a:t>
            </a:r>
            <a:r>
              <a:rPr lang="en-US" dirty="0" err="1"/>
              <a:t>wi</a:t>
            </a:r>
            <a:r>
              <a:rPr lang="en-US" dirty="0"/>
              <a:t> </a:t>
            </a:r>
            <a:r>
              <a:rPr lang="en-US" dirty="0" err="1"/>
              <a:t>abi</a:t>
            </a:r>
            <a:r>
              <a:rPr lang="en-US" dirty="0"/>
              <a:t> </a:t>
            </a:r>
            <a:r>
              <a:rPr lang="en-US" dirty="0" err="1"/>
              <a:t>fanowdoe</a:t>
            </a:r>
            <a:r>
              <a:rPr lang="en-US" dirty="0"/>
              <a:t> en </a:t>
            </a:r>
            <a:r>
              <a:rPr lang="en-US" dirty="0" err="1"/>
              <a:t>wi</a:t>
            </a:r>
            <a:r>
              <a:rPr lang="en-US" dirty="0"/>
              <a:t> no </a:t>
            </a:r>
            <a:r>
              <a:rPr lang="en-US" dirty="0" err="1"/>
              <a:t>waarderi</a:t>
            </a:r>
            <a:r>
              <a:rPr lang="en-US" dirty="0"/>
              <a:t> hem </a:t>
            </a:r>
            <a:r>
              <a:rPr lang="en-US" dirty="0" err="1"/>
              <a:t>te</a:t>
            </a:r>
            <a:r>
              <a:rPr lang="en-US" dirty="0"/>
              <a:t> </a:t>
            </a:r>
            <a:r>
              <a:rPr lang="en-US" dirty="0" err="1" smtClean="0"/>
              <a:t>wi</a:t>
            </a:r>
            <a:r>
              <a:rPr lang="en-US" dirty="0"/>
              <a:t> </a:t>
            </a:r>
            <a:r>
              <a:rPr lang="en-US" dirty="0" err="1" smtClean="0"/>
              <a:t>kisi</a:t>
            </a:r>
            <a:r>
              <a:rPr lang="en-US" dirty="0" smtClean="0"/>
              <a:t> hem</a:t>
            </a:r>
            <a:r>
              <a:rPr lang="en-US" dirty="0" smtClean="0"/>
              <a:t> </a:t>
            </a:r>
            <a:endParaRPr lang="en-US" dirty="0"/>
          </a:p>
          <a:p>
            <a:r>
              <a:rPr lang="en-US" dirty="0"/>
              <a:t>En </a:t>
            </a:r>
            <a:r>
              <a:rPr lang="en-US" dirty="0" err="1"/>
              <a:t>Gado</a:t>
            </a:r>
            <a:r>
              <a:rPr lang="en-US" dirty="0"/>
              <a:t> no </a:t>
            </a:r>
            <a:r>
              <a:rPr lang="en-US" dirty="0" err="1"/>
              <a:t>sa</a:t>
            </a:r>
            <a:r>
              <a:rPr lang="en-US" dirty="0"/>
              <a:t> </a:t>
            </a:r>
            <a:r>
              <a:rPr lang="en-US" dirty="0" err="1"/>
              <a:t>gi</a:t>
            </a:r>
            <a:r>
              <a:rPr lang="en-US" dirty="0"/>
              <a:t> </a:t>
            </a:r>
            <a:r>
              <a:rPr lang="en-US" dirty="0" err="1"/>
              <a:t>agensi</a:t>
            </a:r>
            <a:r>
              <a:rPr lang="en-US" dirty="0"/>
              <a:t> da </a:t>
            </a:r>
            <a:r>
              <a:rPr lang="en-US" dirty="0" err="1"/>
              <a:t>wani</a:t>
            </a:r>
            <a:r>
              <a:rPr lang="en-US" dirty="0"/>
              <a:t> foe </a:t>
            </a:r>
            <a:r>
              <a:rPr lang="en-US" dirty="0" err="1"/>
              <a:t>wi</a:t>
            </a:r>
            <a:r>
              <a:rPr lang="en-US" dirty="0"/>
              <a:t>, </a:t>
            </a:r>
            <a:r>
              <a:rPr lang="en-US" dirty="0" err="1"/>
              <a:t>efoe</a:t>
            </a:r>
            <a:r>
              <a:rPr lang="en-US" dirty="0"/>
              <a:t> </a:t>
            </a:r>
            <a:r>
              <a:rPr lang="en-US" dirty="0" err="1"/>
              <a:t>wi</a:t>
            </a:r>
            <a:r>
              <a:rPr lang="en-US" dirty="0"/>
              <a:t> no de </a:t>
            </a:r>
            <a:r>
              <a:rPr lang="en-US" dirty="0" err="1"/>
              <a:t>bereid</a:t>
            </a:r>
            <a:r>
              <a:rPr lang="en-US" dirty="0"/>
              <a:t> foe </a:t>
            </a:r>
            <a:r>
              <a:rPr lang="en-US" dirty="0" err="1"/>
              <a:t>teki</a:t>
            </a:r>
            <a:r>
              <a:rPr lang="en-US" dirty="0"/>
              <a:t> hem</a:t>
            </a:r>
          </a:p>
        </p:txBody>
      </p:sp>
    </p:spTree>
  </p:cSld>
  <p:clrMapOvr>
    <a:masterClrMapping/>
  </p:clrMapOvr>
  <p:transition>
    <p:dissolv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336222-64F1-4D65-B94E-B3181A732C96}"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955914E-7253-4154-903B-0541C68F1913}" type="slidenum">
              <a:rPr lang="en-US"/>
              <a:pPr/>
              <a:t>81</a:t>
            </a:fld>
            <a:endParaRPr lang="en-US"/>
          </a:p>
        </p:txBody>
      </p:sp>
      <p:sp>
        <p:nvSpPr>
          <p:cNvPr id="428034" name="Rectangle 2"/>
          <p:cNvSpPr>
            <a:spLocks noGrp="1" noChangeArrowheads="1"/>
          </p:cNvSpPr>
          <p:nvPr>
            <p:ph type="title"/>
          </p:nvPr>
        </p:nvSpPr>
        <p:spPr/>
        <p:txBody>
          <a:bodyPr/>
          <a:lstStyle/>
          <a:p>
            <a:r>
              <a:rPr lang="en-US"/>
              <a:t>Da beste begi:</a:t>
            </a:r>
            <a:br>
              <a:rPr lang="en-US"/>
            </a:br>
            <a:endParaRPr lang="en-US"/>
          </a:p>
        </p:txBody>
      </p:sp>
      <p:sp>
        <p:nvSpPr>
          <p:cNvPr id="428035" name="Rectangle 3"/>
          <p:cNvSpPr>
            <a:spLocks noGrp="1" noChangeArrowheads="1"/>
          </p:cNvSpPr>
          <p:nvPr>
            <p:ph type="body" idx="1"/>
          </p:nvPr>
        </p:nvSpPr>
        <p:spPr/>
        <p:txBody>
          <a:bodyPr/>
          <a:lstStyle/>
          <a:p>
            <a:pPr>
              <a:lnSpc>
                <a:spcPct val="90000"/>
              </a:lnSpc>
            </a:pPr>
            <a:r>
              <a:rPr lang="en-US"/>
              <a:t>Joe wani moesoe pasa</a:t>
            </a:r>
          </a:p>
          <a:p>
            <a:pPr>
              <a:lnSpc>
                <a:spcPct val="90000"/>
              </a:lnSpc>
            </a:pPr>
            <a:r>
              <a:rPr lang="en-US"/>
              <a:t>Joe =  taki foe da lobi, da krakti, da sabi, da wijsheid foe wi egi Tata</a:t>
            </a:r>
          </a:p>
          <a:p>
            <a:pPr>
              <a:lnSpc>
                <a:spcPct val="90000"/>
              </a:lnSpc>
            </a:pPr>
            <a:r>
              <a:rPr lang="en-US"/>
              <a:t>Wani = da doel foe Gado srefi</a:t>
            </a:r>
          </a:p>
          <a:p>
            <a:pPr>
              <a:lnSpc>
                <a:spcPct val="90000"/>
              </a:lnSpc>
            </a:pPr>
            <a:r>
              <a:rPr lang="en-US"/>
              <a:t>Moesoe pasa – (leki a taki)</a:t>
            </a:r>
          </a:p>
          <a:p>
            <a:pPr>
              <a:lnSpc>
                <a:spcPct val="90000"/>
              </a:lnSpc>
            </a:pPr>
            <a:r>
              <a:rPr lang="en-US"/>
              <a:t>Na ini da tori (Onze vader) – Joe kownoekonde moesoe kom!  En kibri wi foe da ogriwan!</a:t>
            </a:r>
          </a:p>
          <a:p>
            <a:pPr>
              <a:lnSpc>
                <a:spcPct val="90000"/>
              </a:lnSpc>
            </a:pPr>
            <a:endParaRPr lang="en-US"/>
          </a:p>
        </p:txBody>
      </p:sp>
    </p:spTree>
  </p:cSld>
  <p:clrMapOvr>
    <a:masterClrMapping/>
  </p:clrMapOvr>
  <p:transition>
    <p:dissolv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70753C-ED50-4BE9-A721-A6CB65EC63A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EFB9B6D-C32F-4646-8B4E-541B451FA5F4}" type="slidenum">
              <a:rPr lang="en-US"/>
              <a:pPr/>
              <a:t>82</a:t>
            </a:fld>
            <a:endParaRPr lang="en-US"/>
          </a:p>
        </p:txBody>
      </p:sp>
      <p:sp>
        <p:nvSpPr>
          <p:cNvPr id="430082" name="Rectangle 2"/>
          <p:cNvSpPr>
            <a:spLocks noGrp="1" noChangeArrowheads="1"/>
          </p:cNvSpPr>
          <p:nvPr>
            <p:ph type="title"/>
          </p:nvPr>
        </p:nvSpPr>
        <p:spPr/>
        <p:txBody>
          <a:bodyPr/>
          <a:lstStyle/>
          <a:p>
            <a:r>
              <a:rPr lang="en-US"/>
              <a:t>Hinder foe begi</a:t>
            </a:r>
            <a:br>
              <a:rPr lang="en-US"/>
            </a:br>
            <a:endParaRPr lang="en-US"/>
          </a:p>
        </p:txBody>
      </p:sp>
      <p:sp>
        <p:nvSpPr>
          <p:cNvPr id="430083" name="Rectangle 3"/>
          <p:cNvSpPr>
            <a:spLocks noGrp="1" noChangeArrowheads="1"/>
          </p:cNvSpPr>
          <p:nvPr>
            <p:ph type="body" idx="1"/>
          </p:nvPr>
        </p:nvSpPr>
        <p:spPr>
          <a:xfrm>
            <a:off x="755650" y="2017713"/>
            <a:ext cx="8199438" cy="4114800"/>
          </a:xfrm>
        </p:spPr>
        <p:txBody>
          <a:bodyPr/>
          <a:lstStyle/>
          <a:p>
            <a:r>
              <a:rPr lang="en-US" sz="2800"/>
              <a:t>San broko wi connectie nanga Gado</a:t>
            </a:r>
          </a:p>
          <a:p>
            <a:r>
              <a:rPr lang="en-US" sz="2800"/>
              <a:t>#1 – Sondoe: </a:t>
            </a:r>
            <a:r>
              <a:rPr lang="en-US" sz="2800" b="1"/>
              <a:t>Jesaja 59:1. Loekoe, MASRA anoe no kom sjatoe, dati a no man verloesoe, en Hem jesi no ben kom hebi, dati a no man jere;2. Ma </a:t>
            </a:r>
            <a:r>
              <a:rPr lang="en-US" sz="2800" b="1">
                <a:solidFill>
                  <a:schemeClr val="accent2"/>
                </a:solidFill>
              </a:rPr>
              <a:t>oen sondoe</a:t>
            </a:r>
            <a:r>
              <a:rPr lang="en-US" sz="2800" b="1"/>
              <a:t> ben tjari prati kom na mindri foe oen nanga oen Gado, en </a:t>
            </a:r>
            <a:r>
              <a:rPr lang="en-US" sz="2800" b="1">
                <a:solidFill>
                  <a:schemeClr val="accent2"/>
                </a:solidFill>
              </a:rPr>
              <a:t>oen sondoe</a:t>
            </a:r>
            <a:r>
              <a:rPr lang="en-US" sz="2800" b="1"/>
              <a:t> ben kibri Hem fesi foe oen, so dati A no sa jere.</a:t>
            </a:r>
          </a:p>
        </p:txBody>
      </p:sp>
    </p:spTree>
  </p:cSld>
  <p:clrMapOvr>
    <a:masterClrMapping/>
  </p:clrMapOvr>
  <p:transition>
    <p:dissolv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8D753-E9DD-4D21-8BCA-9FC2A346586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575B6D8-C39D-4294-982C-78F8E4EF7387}" type="slidenum">
              <a:rPr lang="en-US"/>
              <a:pPr/>
              <a:t>83</a:t>
            </a:fld>
            <a:endParaRPr lang="en-US"/>
          </a:p>
        </p:txBody>
      </p:sp>
      <p:sp>
        <p:nvSpPr>
          <p:cNvPr id="434178" name="Rectangle 2"/>
          <p:cNvSpPr>
            <a:spLocks noGrp="1" noChangeArrowheads="1"/>
          </p:cNvSpPr>
          <p:nvPr>
            <p:ph type="title"/>
          </p:nvPr>
        </p:nvSpPr>
        <p:spPr/>
        <p:txBody>
          <a:bodyPr/>
          <a:lstStyle/>
          <a:p>
            <a:r>
              <a:rPr lang="en-US"/>
              <a:t>Hinderness foe begi</a:t>
            </a:r>
          </a:p>
        </p:txBody>
      </p:sp>
      <p:sp>
        <p:nvSpPr>
          <p:cNvPr id="434179" name="Rectangle 3"/>
          <p:cNvSpPr>
            <a:spLocks noGrp="1" noChangeArrowheads="1"/>
          </p:cNvSpPr>
          <p:nvPr>
            <p:ph type="body" idx="1"/>
          </p:nvPr>
        </p:nvSpPr>
        <p:spPr/>
        <p:txBody>
          <a:bodyPr/>
          <a:lstStyle/>
          <a:p>
            <a:r>
              <a:rPr lang="en-US" b="1"/>
              <a:t>Jakobus 4:3. Oen aksi, en oen no kisi bikasi oen no aksi na da juisti fasi, </a:t>
            </a:r>
            <a:r>
              <a:rPr lang="en-US" b="1">
                <a:solidFill>
                  <a:schemeClr val="accent2"/>
                </a:solidFill>
              </a:rPr>
              <a:t>so dati oen kan gebruiki hem tapoe oen lostoe</a:t>
            </a:r>
            <a:r>
              <a:rPr lang="en-US" b="1"/>
              <a:t>.</a:t>
            </a:r>
          </a:p>
          <a:p>
            <a:r>
              <a:rPr lang="en-US" b="1"/>
              <a:t>Da motief foe wi begi de foe gi Gado prisiri, en foe doe Hem wani</a:t>
            </a:r>
          </a:p>
        </p:txBody>
      </p:sp>
    </p:spTree>
  </p:cSld>
  <p:clrMapOvr>
    <a:masterClrMapping/>
  </p:clrMapOvr>
  <p:transition>
    <p:dissolv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4C8C4F-6452-4476-BE45-20FC64F10B3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00880E7-9341-47F2-A07D-A16C3A9677E9}" type="slidenum">
              <a:rPr lang="en-US"/>
              <a:pPr/>
              <a:t>84</a:t>
            </a:fld>
            <a:endParaRPr lang="en-US"/>
          </a:p>
        </p:txBody>
      </p:sp>
      <p:sp>
        <p:nvSpPr>
          <p:cNvPr id="436226" name="Rectangle 2"/>
          <p:cNvSpPr>
            <a:spLocks noGrp="1" noChangeArrowheads="1"/>
          </p:cNvSpPr>
          <p:nvPr>
            <p:ph type="title"/>
          </p:nvPr>
        </p:nvSpPr>
        <p:spPr/>
        <p:txBody>
          <a:bodyPr/>
          <a:lstStyle/>
          <a:p>
            <a:r>
              <a:rPr lang="en-US"/>
              <a:t>Hindernis foe begi – Gi pardon</a:t>
            </a:r>
          </a:p>
        </p:txBody>
      </p:sp>
      <p:sp>
        <p:nvSpPr>
          <p:cNvPr id="436227" name="Rectangle 3"/>
          <p:cNvSpPr>
            <a:spLocks noGrp="1" noChangeArrowheads="1"/>
          </p:cNvSpPr>
          <p:nvPr>
            <p:ph type="body" idx="1"/>
          </p:nvPr>
        </p:nvSpPr>
        <p:spPr/>
        <p:txBody>
          <a:bodyPr/>
          <a:lstStyle/>
          <a:p>
            <a:pPr>
              <a:lnSpc>
                <a:spcPct val="90000"/>
              </a:lnSpc>
            </a:pPr>
            <a:r>
              <a:rPr lang="en-US"/>
              <a:t>Fosi gi pardon; dan meki joe ofrandi</a:t>
            </a:r>
          </a:p>
          <a:p>
            <a:pPr>
              <a:lnSpc>
                <a:spcPct val="90000"/>
              </a:lnSpc>
            </a:pPr>
            <a:r>
              <a:rPr lang="en-US"/>
              <a:t>Troe – kande joe no kan gi pardon joesrefi na ini joe egi tranga, ma joe kan gi pardon doro Jezus… Mi Tata, gi dem pardon…</a:t>
            </a:r>
          </a:p>
          <a:p>
            <a:pPr>
              <a:lnSpc>
                <a:spcPct val="90000"/>
              </a:lnSpc>
            </a:pPr>
            <a:r>
              <a:rPr lang="en-US"/>
              <a:t>Efoe begi de wan fasi foe de partner, dan te wi no gi pardon, wi no de partner nanga Gado, ma didibri</a:t>
            </a:r>
          </a:p>
        </p:txBody>
      </p:sp>
    </p:spTree>
  </p:cSld>
  <p:clrMapOvr>
    <a:masterClrMapping/>
  </p:clrMapOvr>
  <p:transition>
    <p:dissolv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A00AF1-7995-432A-8C0B-9052111C5F9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E6E6501-FB0B-4F05-B1DF-A70F34BEE525}" type="slidenum">
              <a:rPr lang="en-US"/>
              <a:pPr/>
              <a:t>85</a:t>
            </a:fld>
            <a:endParaRPr lang="en-US"/>
          </a:p>
        </p:txBody>
      </p:sp>
      <p:sp>
        <p:nvSpPr>
          <p:cNvPr id="432130" name="Rectangle 2"/>
          <p:cNvSpPr>
            <a:spLocks noGrp="1" noChangeArrowheads="1"/>
          </p:cNvSpPr>
          <p:nvPr>
            <p:ph type="title"/>
          </p:nvPr>
        </p:nvSpPr>
        <p:spPr/>
        <p:txBody>
          <a:bodyPr/>
          <a:lstStyle/>
          <a:p>
            <a:r>
              <a:rPr lang="en-US"/>
              <a:t>Wantoe versi re hindernis</a:t>
            </a:r>
          </a:p>
        </p:txBody>
      </p:sp>
      <p:sp>
        <p:nvSpPr>
          <p:cNvPr id="432131" name="Rectangle 3"/>
          <p:cNvSpPr>
            <a:spLocks noGrp="1" noChangeArrowheads="1"/>
          </p:cNvSpPr>
          <p:nvPr>
            <p:ph type="body" idx="1"/>
          </p:nvPr>
        </p:nvSpPr>
        <p:spPr/>
        <p:txBody>
          <a:bodyPr/>
          <a:lstStyle/>
          <a:p>
            <a:r>
              <a:rPr lang="en-US" sz="2800" b="1"/>
              <a:t>Efesi 4:32. En abi boen-hati wan gi trawan, nanga safri-hati, en gi trawan pardon toe so leki Gado ben gi oen pardon foe Kristus ede.</a:t>
            </a:r>
          </a:p>
          <a:p>
            <a:r>
              <a:rPr lang="en-US" sz="2800" b="1"/>
              <a:t>Ps. 139:23. Ondrosoekoe mi, O Gado, en sabi mi hati; tesi mi, en sabi mi prakseri;  24. En si efoe iniwan takroe pasi de na mi ini, en tiri mi na ini da pasi foe teego.</a:t>
            </a:r>
          </a:p>
        </p:txBody>
      </p:sp>
    </p:spTree>
  </p:cSld>
  <p:clrMapOvr>
    <a:masterClrMapping/>
  </p:clrMapOvr>
  <p:transition>
    <p:dissolv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9662D6-A0F1-4B8E-AEA0-4A03A1A2A1A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3020072-8F1A-4BD5-85EC-9276D27BB9B0}" type="slidenum">
              <a:rPr lang="en-US"/>
              <a:pPr/>
              <a:t>86</a:t>
            </a:fld>
            <a:endParaRPr lang="en-US"/>
          </a:p>
        </p:txBody>
      </p:sp>
      <p:sp>
        <p:nvSpPr>
          <p:cNvPr id="440322" name="Rectangle 2"/>
          <p:cNvSpPr>
            <a:spLocks noGrp="1" noChangeArrowheads="1"/>
          </p:cNvSpPr>
          <p:nvPr>
            <p:ph type="title"/>
          </p:nvPr>
        </p:nvSpPr>
        <p:spPr/>
        <p:txBody>
          <a:bodyPr/>
          <a:lstStyle/>
          <a:p>
            <a:r>
              <a:rPr lang="en-US"/>
              <a:t>Draidrai foe Gado gi antwoord</a:t>
            </a:r>
          </a:p>
        </p:txBody>
      </p:sp>
      <p:sp>
        <p:nvSpPr>
          <p:cNvPr id="440323" name="Rectangle 3"/>
          <p:cNvSpPr>
            <a:spLocks noGrp="1" noChangeArrowheads="1"/>
          </p:cNvSpPr>
          <p:nvPr>
            <p:ph type="body" idx="1"/>
          </p:nvPr>
        </p:nvSpPr>
        <p:spPr/>
        <p:txBody>
          <a:bodyPr/>
          <a:lstStyle/>
          <a:p>
            <a:r>
              <a:rPr lang="en-US"/>
              <a:t>Gado wroko doro libisoema, ma wi leri foe begi saf’safri.  En wi egi wani kom na fesi na presi foe gi alasani abra na Hem foe Hem moro bigi wani sa pasa.</a:t>
            </a:r>
          </a:p>
          <a:p>
            <a:r>
              <a:rPr lang="en-US"/>
              <a:t>1. Mozes ben aksi foe go na da pramisi kondre baka da tem a ben naki da ston.  Ma antwoord = No.  So da natie ben leri dati joe moesoe gi jesi</a:t>
            </a:r>
          </a:p>
        </p:txBody>
      </p:sp>
    </p:spTree>
  </p:cSld>
  <p:clrMapOvr>
    <a:masterClrMapping/>
  </p:clrMapOvr>
  <p:transition>
    <p:dissolv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89D4BB-45E1-4C89-8EE9-B2A172FFF3E2}"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F662EBF-BD06-415E-8BC7-AAD70CEC3AE8}" type="slidenum">
              <a:rPr lang="en-US"/>
              <a:pPr/>
              <a:t>87</a:t>
            </a:fld>
            <a:endParaRPr lang="en-US"/>
          </a:p>
        </p:txBody>
      </p:sp>
      <p:sp>
        <p:nvSpPr>
          <p:cNvPr id="442370" name="Rectangle 2"/>
          <p:cNvSpPr>
            <a:spLocks noGrp="1" noChangeArrowheads="1"/>
          </p:cNvSpPr>
          <p:nvPr>
            <p:ph type="title"/>
          </p:nvPr>
        </p:nvSpPr>
        <p:spPr/>
        <p:txBody>
          <a:bodyPr/>
          <a:lstStyle/>
          <a:p>
            <a:r>
              <a:rPr lang="en-US"/>
              <a:t>Voorbeeld foe draidrai</a:t>
            </a:r>
          </a:p>
        </p:txBody>
      </p:sp>
      <p:sp>
        <p:nvSpPr>
          <p:cNvPr id="442371" name="Rectangle 3"/>
          <p:cNvSpPr>
            <a:spLocks noGrp="1" noChangeArrowheads="1"/>
          </p:cNvSpPr>
          <p:nvPr>
            <p:ph type="body" idx="1"/>
          </p:nvPr>
        </p:nvSpPr>
        <p:spPr/>
        <p:txBody>
          <a:bodyPr/>
          <a:lstStyle/>
          <a:p>
            <a:r>
              <a:rPr lang="en-US" dirty="0"/>
              <a:t>2.	Hanna – </a:t>
            </a:r>
            <a:r>
              <a:rPr lang="en-US" dirty="0" err="1"/>
              <a:t>Gado</a:t>
            </a:r>
            <a:r>
              <a:rPr lang="en-US" dirty="0"/>
              <a:t> ben </a:t>
            </a:r>
            <a:r>
              <a:rPr lang="en-US" dirty="0" err="1"/>
              <a:t>draidrai</a:t>
            </a:r>
            <a:r>
              <a:rPr lang="en-US" dirty="0"/>
              <a:t> foe </a:t>
            </a:r>
            <a:r>
              <a:rPr lang="en-US" dirty="0" err="1"/>
              <a:t>ontwikkel</a:t>
            </a:r>
            <a:r>
              <a:rPr lang="en-US" dirty="0"/>
              <a:t> Hanna, </a:t>
            </a:r>
            <a:r>
              <a:rPr lang="en-US" dirty="0" err="1"/>
              <a:t>disi</a:t>
            </a:r>
            <a:r>
              <a:rPr lang="en-US" dirty="0"/>
              <a:t> ben </a:t>
            </a:r>
            <a:r>
              <a:rPr lang="en-US" dirty="0" err="1"/>
              <a:t>kom</a:t>
            </a:r>
            <a:r>
              <a:rPr lang="en-US" dirty="0"/>
              <a:t> so </a:t>
            </a:r>
            <a:r>
              <a:rPr lang="en-US" dirty="0" err="1"/>
              <a:t>fara</a:t>
            </a:r>
            <a:r>
              <a:rPr lang="en-US" dirty="0"/>
              <a:t> </a:t>
            </a:r>
            <a:r>
              <a:rPr lang="en-US" dirty="0" err="1"/>
              <a:t>leki</a:t>
            </a:r>
            <a:r>
              <a:rPr lang="en-US" dirty="0"/>
              <a:t> </a:t>
            </a:r>
            <a:r>
              <a:rPr lang="en-US" dirty="0" smtClean="0"/>
              <a:t>foe </a:t>
            </a:r>
            <a:r>
              <a:rPr lang="en-US" dirty="0" err="1" smtClean="0"/>
              <a:t>gi</a:t>
            </a:r>
            <a:r>
              <a:rPr lang="en-US" dirty="0" smtClean="0"/>
              <a:t> </a:t>
            </a:r>
            <a:r>
              <a:rPr lang="en-US" dirty="0"/>
              <a:t>Samuel </a:t>
            </a:r>
            <a:r>
              <a:rPr lang="en-US" dirty="0" err="1"/>
              <a:t>baka</a:t>
            </a:r>
            <a:r>
              <a:rPr lang="en-US" dirty="0"/>
              <a:t> </a:t>
            </a:r>
            <a:r>
              <a:rPr lang="en-US" dirty="0" err="1"/>
              <a:t>na</a:t>
            </a:r>
            <a:r>
              <a:rPr lang="en-US" dirty="0"/>
              <a:t> </a:t>
            </a:r>
            <a:r>
              <a:rPr lang="en-US" dirty="0" err="1"/>
              <a:t>Gado</a:t>
            </a:r>
            <a:endParaRPr lang="en-US" dirty="0"/>
          </a:p>
          <a:p>
            <a:r>
              <a:rPr lang="en-US" dirty="0"/>
              <a:t>3. Paulus </a:t>
            </a:r>
            <a:r>
              <a:rPr lang="en-US" dirty="0" err="1" smtClean="0"/>
              <a:t>maka</a:t>
            </a:r>
            <a:r>
              <a:rPr lang="en-US" dirty="0" smtClean="0"/>
              <a:t> - </a:t>
            </a:r>
            <a:r>
              <a:rPr lang="en-US" dirty="0" err="1"/>
              <a:t>Gado</a:t>
            </a:r>
            <a:r>
              <a:rPr lang="en-US" dirty="0"/>
              <a:t> ben </a:t>
            </a:r>
            <a:r>
              <a:rPr lang="en-US" dirty="0" err="1"/>
              <a:t>taki</a:t>
            </a:r>
            <a:r>
              <a:rPr lang="en-US" dirty="0"/>
              <a:t> </a:t>
            </a:r>
            <a:r>
              <a:rPr lang="en-US" dirty="0" smtClean="0"/>
              <a:t>“No” </a:t>
            </a:r>
            <a:r>
              <a:rPr lang="en-US" dirty="0"/>
              <a:t>so </a:t>
            </a:r>
            <a:r>
              <a:rPr lang="en-US" dirty="0" err="1"/>
              <a:t>dati</a:t>
            </a:r>
            <a:r>
              <a:rPr lang="en-US" dirty="0"/>
              <a:t> Paulus </a:t>
            </a:r>
            <a:r>
              <a:rPr lang="en-US" dirty="0" err="1"/>
              <a:t>sa</a:t>
            </a:r>
            <a:r>
              <a:rPr lang="en-US" dirty="0"/>
              <a:t> tan </a:t>
            </a:r>
            <a:r>
              <a:rPr lang="en-US" dirty="0" err="1"/>
              <a:t>krosibei</a:t>
            </a:r>
            <a:r>
              <a:rPr lang="en-US" dirty="0"/>
              <a:t> </a:t>
            </a:r>
            <a:r>
              <a:rPr lang="en-US" dirty="0" err="1"/>
              <a:t>na</a:t>
            </a:r>
            <a:r>
              <a:rPr lang="en-US" dirty="0"/>
              <a:t> Hem, en </a:t>
            </a:r>
            <a:r>
              <a:rPr lang="en-US" dirty="0" err="1"/>
              <a:t>dati</a:t>
            </a:r>
            <a:r>
              <a:rPr lang="en-US" dirty="0"/>
              <a:t> Hem </a:t>
            </a:r>
            <a:r>
              <a:rPr lang="en-US" dirty="0" err="1"/>
              <a:t>glori</a:t>
            </a:r>
            <a:r>
              <a:rPr lang="en-US" dirty="0"/>
              <a:t> </a:t>
            </a:r>
            <a:r>
              <a:rPr lang="en-US" dirty="0" err="1"/>
              <a:t>sa</a:t>
            </a:r>
            <a:r>
              <a:rPr lang="en-US" dirty="0"/>
              <a:t> </a:t>
            </a:r>
            <a:r>
              <a:rPr lang="en-US" dirty="0" err="1"/>
              <a:t>sori</a:t>
            </a:r>
            <a:r>
              <a:rPr lang="en-US" dirty="0"/>
              <a:t> </a:t>
            </a:r>
            <a:r>
              <a:rPr lang="en-US" dirty="0" err="1"/>
              <a:t>doro</a:t>
            </a:r>
            <a:r>
              <a:rPr lang="en-US" dirty="0"/>
              <a:t> Paulus</a:t>
            </a:r>
          </a:p>
        </p:txBody>
      </p:sp>
    </p:spTree>
  </p:cSld>
  <p:clrMapOvr>
    <a:masterClrMapping/>
  </p:clrMapOvr>
  <p:transition>
    <p:dissolv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939E302-CB62-4420-86D0-928431BBEA99}"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3F89A6-02CA-4082-ABD9-9D7045169BF7}" type="slidenum">
              <a:rPr lang="en-US"/>
              <a:pPr/>
              <a:t>88</a:t>
            </a:fld>
            <a:endParaRPr lang="en-US"/>
          </a:p>
        </p:txBody>
      </p:sp>
      <p:sp>
        <p:nvSpPr>
          <p:cNvPr id="444418" name="Rectangle 2"/>
          <p:cNvSpPr>
            <a:spLocks noGrp="1" noChangeArrowheads="1"/>
          </p:cNvSpPr>
          <p:nvPr>
            <p:ph type="title"/>
          </p:nvPr>
        </p:nvSpPr>
        <p:spPr/>
        <p:txBody>
          <a:bodyPr/>
          <a:lstStyle/>
          <a:p>
            <a:r>
              <a:rPr lang="en-US"/>
              <a:t>Draidrai foe begi</a:t>
            </a:r>
          </a:p>
        </p:txBody>
      </p:sp>
      <p:sp>
        <p:nvSpPr>
          <p:cNvPr id="444419" name="Rectangle 3"/>
          <p:cNvSpPr>
            <a:spLocks noGrp="1" noChangeArrowheads="1"/>
          </p:cNvSpPr>
          <p:nvPr>
            <p:ph type="body" idx="1"/>
          </p:nvPr>
        </p:nvSpPr>
        <p:spPr/>
        <p:txBody>
          <a:bodyPr/>
          <a:lstStyle/>
          <a:p>
            <a:r>
              <a:rPr lang="en-US" dirty="0"/>
              <a:t>Da </a:t>
            </a:r>
            <a:r>
              <a:rPr lang="en-US" dirty="0" err="1"/>
              <a:t>beste</a:t>
            </a:r>
            <a:r>
              <a:rPr lang="en-US" dirty="0"/>
              <a:t> </a:t>
            </a:r>
            <a:r>
              <a:rPr lang="en-US" dirty="0" err="1"/>
              <a:t>voorbeeld</a:t>
            </a:r>
            <a:r>
              <a:rPr lang="en-US" dirty="0"/>
              <a:t> de </a:t>
            </a:r>
            <a:r>
              <a:rPr lang="en-US" dirty="0" err="1"/>
              <a:t>Jezus</a:t>
            </a:r>
            <a:r>
              <a:rPr lang="en-US" dirty="0"/>
              <a:t> </a:t>
            </a:r>
            <a:r>
              <a:rPr lang="en-US" dirty="0" err="1"/>
              <a:t>na</a:t>
            </a:r>
            <a:r>
              <a:rPr lang="en-US" dirty="0"/>
              <a:t> </a:t>
            </a:r>
            <a:r>
              <a:rPr lang="en-US" dirty="0" err="1"/>
              <a:t>Getsemane</a:t>
            </a:r>
            <a:r>
              <a:rPr lang="en-US" dirty="0"/>
              <a:t> – </a:t>
            </a:r>
            <a:r>
              <a:rPr lang="en-US" dirty="0" err="1"/>
              <a:t>pe</a:t>
            </a:r>
            <a:r>
              <a:rPr lang="en-US" dirty="0"/>
              <a:t> da </a:t>
            </a:r>
            <a:r>
              <a:rPr lang="en-US" dirty="0" err="1"/>
              <a:t>antwoord</a:t>
            </a:r>
            <a:r>
              <a:rPr lang="en-US" dirty="0"/>
              <a:t> ben </a:t>
            </a:r>
            <a:r>
              <a:rPr lang="en-US" dirty="0" err="1" smtClean="0"/>
              <a:t>komopo</a:t>
            </a:r>
            <a:r>
              <a:rPr lang="en-US" dirty="0" smtClean="0"/>
              <a:t> </a:t>
            </a:r>
            <a:r>
              <a:rPr lang="en-US" dirty="0"/>
              <a:t>foe </a:t>
            </a:r>
            <a:r>
              <a:rPr lang="en-US" dirty="0" err="1"/>
              <a:t>Jezus</a:t>
            </a:r>
            <a:r>
              <a:rPr lang="en-US" dirty="0"/>
              <a:t>:  Joe </a:t>
            </a:r>
            <a:r>
              <a:rPr lang="en-US" dirty="0" err="1"/>
              <a:t>wani</a:t>
            </a:r>
            <a:r>
              <a:rPr lang="en-US" dirty="0"/>
              <a:t> </a:t>
            </a:r>
            <a:r>
              <a:rPr lang="en-US" dirty="0" err="1"/>
              <a:t>moesoe</a:t>
            </a:r>
            <a:r>
              <a:rPr lang="en-US" dirty="0"/>
              <a:t> </a:t>
            </a:r>
            <a:r>
              <a:rPr lang="en-US" dirty="0" err="1"/>
              <a:t>pasa</a:t>
            </a:r>
            <a:endParaRPr lang="en-US" dirty="0"/>
          </a:p>
          <a:p>
            <a:r>
              <a:rPr lang="en-US" dirty="0"/>
              <a:t>So </a:t>
            </a:r>
            <a:r>
              <a:rPr lang="en-US" dirty="0" err="1"/>
              <a:t>srefi</a:t>
            </a:r>
            <a:r>
              <a:rPr lang="en-US" dirty="0"/>
              <a:t>, </a:t>
            </a:r>
            <a:r>
              <a:rPr lang="en-US" dirty="0" err="1"/>
              <a:t>wi</a:t>
            </a:r>
            <a:r>
              <a:rPr lang="en-US" dirty="0"/>
              <a:t> </a:t>
            </a:r>
            <a:r>
              <a:rPr lang="en-US" dirty="0" err="1"/>
              <a:t>moesoe</a:t>
            </a:r>
            <a:r>
              <a:rPr lang="en-US" dirty="0"/>
              <a:t> doe da </a:t>
            </a:r>
            <a:r>
              <a:rPr lang="en-US" dirty="0" err="1"/>
              <a:t>srefi</a:t>
            </a:r>
            <a:endParaRPr lang="en-US" dirty="0"/>
          </a:p>
        </p:txBody>
      </p:sp>
    </p:spTree>
  </p:cSld>
  <p:clrMapOvr>
    <a:masterClrMapping/>
  </p:clrMapOvr>
  <p:transition>
    <p:dissolv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EB0F4C8-C834-424D-B30F-D0523B1C63C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E2D95F0-BCCD-46C5-BDF0-68435A8E3E85}" type="slidenum">
              <a:rPr lang="en-US"/>
              <a:pPr/>
              <a:t>89</a:t>
            </a:fld>
            <a:endParaRPr lang="en-US"/>
          </a:p>
        </p:txBody>
      </p:sp>
      <p:sp>
        <p:nvSpPr>
          <p:cNvPr id="446466" name="Rectangle 2"/>
          <p:cNvSpPr>
            <a:spLocks noGrp="1" noChangeArrowheads="1"/>
          </p:cNvSpPr>
          <p:nvPr>
            <p:ph type="title"/>
          </p:nvPr>
        </p:nvSpPr>
        <p:spPr/>
        <p:txBody>
          <a:bodyPr/>
          <a:lstStyle/>
          <a:p>
            <a:r>
              <a:rPr lang="en-US"/>
              <a:t>Satan kan meki wi antwoord draidrai</a:t>
            </a:r>
          </a:p>
        </p:txBody>
      </p:sp>
      <p:sp>
        <p:nvSpPr>
          <p:cNvPr id="446467" name="Rectangle 3"/>
          <p:cNvSpPr>
            <a:spLocks noGrp="1" noChangeArrowheads="1"/>
          </p:cNvSpPr>
          <p:nvPr>
            <p:ph type="body" idx="1"/>
          </p:nvPr>
        </p:nvSpPr>
        <p:spPr/>
        <p:txBody>
          <a:bodyPr/>
          <a:lstStyle/>
          <a:p>
            <a:r>
              <a:rPr lang="en-US" sz="2800" dirty="0"/>
              <a:t>Satan </a:t>
            </a:r>
            <a:r>
              <a:rPr lang="en-US" sz="2800" dirty="0" err="1"/>
              <a:t>kan</a:t>
            </a:r>
            <a:r>
              <a:rPr lang="en-US" sz="2800" dirty="0"/>
              <a:t> </a:t>
            </a:r>
            <a:r>
              <a:rPr lang="en-US" sz="2800" dirty="0" err="1"/>
              <a:t>hori</a:t>
            </a:r>
            <a:r>
              <a:rPr lang="en-US" sz="2800" dirty="0"/>
              <a:t> </a:t>
            </a:r>
            <a:r>
              <a:rPr lang="en-US" sz="2800" dirty="0" err="1"/>
              <a:t>baka</a:t>
            </a:r>
            <a:r>
              <a:rPr lang="en-US" sz="2800" dirty="0"/>
              <a:t> da </a:t>
            </a:r>
            <a:r>
              <a:rPr lang="en-US" sz="2800" dirty="0" err="1"/>
              <a:t>antwoord</a:t>
            </a:r>
            <a:r>
              <a:rPr lang="en-US" sz="2800" dirty="0"/>
              <a:t> foe wan </a:t>
            </a:r>
            <a:r>
              <a:rPr lang="en-US" sz="2800" dirty="0" err="1"/>
              <a:t>pisi</a:t>
            </a:r>
            <a:r>
              <a:rPr lang="en-US" sz="2800" dirty="0"/>
              <a:t> tem, ma a no man </a:t>
            </a:r>
            <a:r>
              <a:rPr lang="en-US" sz="2800" dirty="0" err="1"/>
              <a:t>tapoe</a:t>
            </a:r>
            <a:r>
              <a:rPr lang="en-US" sz="2800" dirty="0"/>
              <a:t> hem </a:t>
            </a:r>
            <a:r>
              <a:rPr lang="en-US" sz="2800" dirty="0" err="1"/>
              <a:t>te</a:t>
            </a:r>
            <a:r>
              <a:rPr lang="en-US" sz="2800" dirty="0"/>
              <a:t> </a:t>
            </a:r>
            <a:r>
              <a:rPr lang="en-US" sz="2800" dirty="0" err="1"/>
              <a:t>wi</a:t>
            </a:r>
            <a:r>
              <a:rPr lang="en-US" sz="2800" dirty="0"/>
              <a:t> go </a:t>
            </a:r>
            <a:r>
              <a:rPr lang="en-US" sz="2800" dirty="0" err="1"/>
              <a:t>dorodoro</a:t>
            </a:r>
            <a:r>
              <a:rPr lang="en-US" sz="2800" dirty="0"/>
              <a:t>.</a:t>
            </a:r>
          </a:p>
          <a:p>
            <a:r>
              <a:rPr lang="en-US" sz="2800" dirty="0"/>
              <a:t>Na </a:t>
            </a:r>
            <a:r>
              <a:rPr lang="en-US" sz="2800" dirty="0" err="1"/>
              <a:t>ini</a:t>
            </a:r>
            <a:r>
              <a:rPr lang="en-US" sz="2800" dirty="0"/>
              <a:t> </a:t>
            </a:r>
            <a:r>
              <a:rPr lang="en-US" sz="2800" dirty="0" err="1"/>
              <a:t>Efesi</a:t>
            </a:r>
            <a:r>
              <a:rPr lang="en-US" sz="2800" dirty="0"/>
              <a:t> 6:10-20, </a:t>
            </a:r>
            <a:r>
              <a:rPr lang="en-US" sz="2800" dirty="0" err="1"/>
              <a:t>wi</a:t>
            </a:r>
            <a:r>
              <a:rPr lang="en-US" sz="2800" dirty="0"/>
              <a:t> </a:t>
            </a:r>
            <a:r>
              <a:rPr lang="en-US" sz="2800" dirty="0" err="1"/>
              <a:t>feni</a:t>
            </a:r>
            <a:r>
              <a:rPr lang="en-US" sz="2800" dirty="0"/>
              <a:t> da focus no de </a:t>
            </a:r>
            <a:r>
              <a:rPr lang="en-US" sz="2800" dirty="0" err="1"/>
              <a:t>tapoe</a:t>
            </a:r>
            <a:r>
              <a:rPr lang="en-US" sz="2800" dirty="0"/>
              <a:t> da </a:t>
            </a:r>
            <a:r>
              <a:rPr lang="en-US" sz="2800" dirty="0" err="1"/>
              <a:t>feti</a:t>
            </a:r>
            <a:r>
              <a:rPr lang="en-US" sz="2800" dirty="0"/>
              <a:t> </a:t>
            </a:r>
            <a:r>
              <a:rPr lang="en-US" sz="2800" dirty="0" err="1"/>
              <a:t>krosi</a:t>
            </a:r>
            <a:r>
              <a:rPr lang="en-US" sz="2800" dirty="0"/>
              <a:t>, ma </a:t>
            </a:r>
            <a:r>
              <a:rPr lang="en-US" sz="2800" dirty="0" err="1"/>
              <a:t>tapoe</a:t>
            </a:r>
            <a:r>
              <a:rPr lang="en-US" sz="2800" dirty="0"/>
              <a:t> </a:t>
            </a:r>
            <a:r>
              <a:rPr lang="en-US" sz="2800" b="1" dirty="0" err="1">
                <a:solidFill>
                  <a:schemeClr val="accent2"/>
                </a:solidFill>
              </a:rPr>
              <a:t>begi</a:t>
            </a:r>
            <a:endParaRPr lang="en-US" sz="2800" b="1" dirty="0">
              <a:solidFill>
                <a:schemeClr val="accent2"/>
              </a:solidFill>
            </a:endParaRPr>
          </a:p>
          <a:p>
            <a:r>
              <a:rPr lang="en-US" sz="2800" b="1" dirty="0" err="1">
                <a:solidFill>
                  <a:srgbClr val="FF0000"/>
                </a:solidFill>
              </a:rPr>
              <a:t>Fa</a:t>
            </a:r>
            <a:r>
              <a:rPr lang="en-US" sz="2800" b="1" dirty="0">
                <a:solidFill>
                  <a:srgbClr val="FF0000"/>
                </a:solidFill>
              </a:rPr>
              <a:t> foe </a:t>
            </a:r>
            <a:r>
              <a:rPr lang="en-US" sz="2800" b="1" dirty="0" err="1">
                <a:solidFill>
                  <a:srgbClr val="FF0000"/>
                </a:solidFill>
              </a:rPr>
              <a:t>wini</a:t>
            </a:r>
            <a:r>
              <a:rPr lang="en-US" sz="2800" b="1" dirty="0">
                <a:solidFill>
                  <a:srgbClr val="FF0000"/>
                </a:solidFill>
              </a:rPr>
              <a:t>?  </a:t>
            </a:r>
            <a:r>
              <a:rPr lang="en-US" sz="2800" b="1" dirty="0" err="1">
                <a:solidFill>
                  <a:srgbClr val="FF0000"/>
                </a:solidFill>
              </a:rPr>
              <a:t>Te</a:t>
            </a:r>
            <a:r>
              <a:rPr lang="en-US" sz="2800" b="1" dirty="0">
                <a:solidFill>
                  <a:srgbClr val="FF0000"/>
                </a:solidFill>
              </a:rPr>
              <a:t> </a:t>
            </a:r>
            <a:r>
              <a:rPr lang="en-US" sz="2800" b="1" dirty="0" err="1">
                <a:solidFill>
                  <a:srgbClr val="FF0000"/>
                </a:solidFill>
              </a:rPr>
              <a:t>joe</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froestan</a:t>
            </a:r>
            <a:r>
              <a:rPr lang="en-US" sz="2800" b="1" dirty="0">
                <a:solidFill>
                  <a:srgbClr val="FF0000"/>
                </a:solidFill>
              </a:rPr>
              <a:t>, wan </a:t>
            </a:r>
            <a:r>
              <a:rPr lang="en-US" sz="2800" b="1" dirty="0" err="1">
                <a:solidFill>
                  <a:srgbClr val="FF0000"/>
                </a:solidFill>
              </a:rPr>
              <a:t>krin</a:t>
            </a:r>
            <a:r>
              <a:rPr lang="en-US" sz="2800" b="1" dirty="0">
                <a:solidFill>
                  <a:srgbClr val="FF0000"/>
                </a:solidFill>
              </a:rPr>
              <a:t> </a:t>
            </a:r>
            <a:r>
              <a:rPr lang="en-US" sz="2800" b="1" dirty="0" err="1">
                <a:solidFill>
                  <a:srgbClr val="FF0000"/>
                </a:solidFill>
              </a:rPr>
              <a:t>libi</a:t>
            </a:r>
            <a:r>
              <a:rPr lang="en-US" sz="2800" b="1" dirty="0">
                <a:solidFill>
                  <a:srgbClr val="FF0000"/>
                </a:solidFill>
              </a:rPr>
              <a:t>, </a:t>
            </a:r>
            <a:r>
              <a:rPr lang="en-US" sz="2800" b="1" dirty="0" err="1">
                <a:solidFill>
                  <a:srgbClr val="FF0000"/>
                </a:solidFill>
              </a:rPr>
              <a:t>fajahati</a:t>
            </a:r>
            <a:r>
              <a:rPr lang="en-US" sz="2800" b="1" dirty="0">
                <a:solidFill>
                  <a:srgbClr val="FF0000"/>
                </a:solidFill>
              </a:rPr>
              <a:t> </a:t>
            </a:r>
            <a:r>
              <a:rPr lang="en-US" sz="2800" b="1" dirty="0" err="1">
                <a:solidFill>
                  <a:srgbClr val="FF0000"/>
                </a:solidFill>
              </a:rPr>
              <a:t>dienst</a:t>
            </a:r>
            <a:r>
              <a:rPr lang="en-US" sz="2800" b="1" dirty="0">
                <a:solidFill>
                  <a:srgbClr val="FF0000"/>
                </a:solidFill>
              </a:rPr>
              <a:t>, </a:t>
            </a:r>
            <a:r>
              <a:rPr lang="en-US" sz="2800" b="1" dirty="0" err="1">
                <a:solidFill>
                  <a:srgbClr val="FF0000"/>
                </a:solidFill>
              </a:rPr>
              <a:t>vertrouw</a:t>
            </a:r>
            <a:r>
              <a:rPr lang="en-US" sz="2800" b="1" dirty="0">
                <a:solidFill>
                  <a:srgbClr val="FF0000"/>
                </a:solidFill>
              </a:rPr>
              <a:t> op </a:t>
            </a:r>
            <a:r>
              <a:rPr lang="en-US" sz="2800" b="1" dirty="0" err="1">
                <a:solidFill>
                  <a:srgbClr val="FF0000"/>
                </a:solidFill>
              </a:rPr>
              <a:t>Gado</a:t>
            </a:r>
            <a:r>
              <a:rPr lang="en-US" sz="2800" b="1" dirty="0">
                <a:solidFill>
                  <a:srgbClr val="FF0000"/>
                </a:solidFill>
              </a:rPr>
              <a:t>, </a:t>
            </a:r>
            <a:r>
              <a:rPr lang="en-US" sz="2800" b="1" dirty="0" err="1">
                <a:solidFill>
                  <a:srgbClr val="FF0000"/>
                </a:solidFill>
              </a:rPr>
              <a:t>sabi</a:t>
            </a:r>
            <a:r>
              <a:rPr lang="en-US" sz="2800" b="1" dirty="0">
                <a:solidFill>
                  <a:srgbClr val="FF0000"/>
                </a:solidFill>
              </a:rPr>
              <a:t> </a:t>
            </a:r>
            <a:r>
              <a:rPr lang="en-US" sz="2800" b="1" dirty="0" err="1">
                <a:solidFill>
                  <a:srgbClr val="FF0000"/>
                </a:solidFill>
              </a:rPr>
              <a:t>joe</a:t>
            </a:r>
            <a:r>
              <a:rPr lang="en-US" sz="2800" b="1" dirty="0">
                <a:solidFill>
                  <a:srgbClr val="FF0000"/>
                </a:solidFill>
              </a:rPr>
              <a:t> </a:t>
            </a:r>
            <a:r>
              <a:rPr lang="en-US" sz="2800" b="1" dirty="0" err="1">
                <a:solidFill>
                  <a:srgbClr val="FF0000"/>
                </a:solidFill>
              </a:rPr>
              <a:t>verloesoe</a:t>
            </a:r>
            <a:r>
              <a:rPr lang="en-US" sz="2800" b="1" dirty="0">
                <a:solidFill>
                  <a:srgbClr val="FF0000"/>
                </a:solidFill>
              </a:rPr>
              <a:t>, en </a:t>
            </a:r>
            <a:r>
              <a:rPr lang="en-US" sz="2800" b="1" dirty="0" err="1">
                <a:solidFill>
                  <a:srgbClr val="FF0000"/>
                </a:solidFill>
              </a:rPr>
              <a:t>boen</a:t>
            </a:r>
            <a:r>
              <a:rPr lang="en-US" sz="2800" b="1" dirty="0">
                <a:solidFill>
                  <a:srgbClr val="FF0000"/>
                </a:solidFill>
              </a:rPr>
              <a:t> </a:t>
            </a:r>
            <a:r>
              <a:rPr lang="en-US" sz="2800" b="1" dirty="0" err="1">
                <a:solidFill>
                  <a:srgbClr val="FF0000"/>
                </a:solidFill>
              </a:rPr>
              <a:t>relatie</a:t>
            </a:r>
            <a:r>
              <a:rPr lang="en-US" sz="2800" b="1" dirty="0">
                <a:solidFill>
                  <a:srgbClr val="FF0000"/>
                </a:solidFill>
              </a:rPr>
              <a:t> </a:t>
            </a:r>
            <a:r>
              <a:rPr lang="en-US" sz="2800" b="1" dirty="0" err="1">
                <a:solidFill>
                  <a:srgbClr val="FF0000"/>
                </a:solidFill>
              </a:rPr>
              <a:t>nanga</a:t>
            </a:r>
            <a:r>
              <a:rPr lang="en-US" sz="2800" b="1" dirty="0">
                <a:solidFill>
                  <a:srgbClr val="FF0000"/>
                </a:solidFill>
              </a:rPr>
              <a:t> </a:t>
            </a:r>
            <a:r>
              <a:rPr lang="en-US" sz="2800" b="1" dirty="0" err="1">
                <a:solidFill>
                  <a:srgbClr val="FF0000"/>
                </a:solidFill>
              </a:rPr>
              <a:t>Gado</a:t>
            </a:r>
            <a:endParaRPr lang="en-US" sz="2800" b="1" dirty="0">
              <a:solidFill>
                <a:srgbClr val="FF0000"/>
              </a:solidFill>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CF1BABB-9387-4BA5-9952-B5FF72FD2A5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FDBB63B-C374-42B6-9B98-77955D568112}" type="slidenum">
              <a:rPr lang="en-US"/>
              <a:pPr/>
              <a:t>9</a:t>
            </a:fld>
            <a:endParaRPr lang="en-US"/>
          </a:p>
        </p:txBody>
      </p:sp>
      <p:sp>
        <p:nvSpPr>
          <p:cNvPr id="667650" name="Rectangle 2"/>
          <p:cNvSpPr>
            <a:spLocks noGrp="1" noChangeArrowheads="1"/>
          </p:cNvSpPr>
          <p:nvPr>
            <p:ph type="title"/>
          </p:nvPr>
        </p:nvSpPr>
        <p:spPr/>
        <p:txBody>
          <a:bodyPr/>
          <a:lstStyle/>
          <a:p>
            <a:r>
              <a:rPr lang="en-US"/>
              <a:t>Wantoe commentaar</a:t>
            </a:r>
          </a:p>
        </p:txBody>
      </p:sp>
      <p:sp>
        <p:nvSpPr>
          <p:cNvPr id="667651" name="Rectangle 3"/>
          <p:cNvSpPr>
            <a:spLocks noGrp="1" noChangeArrowheads="1"/>
          </p:cNvSpPr>
          <p:nvPr>
            <p:ph type="body" idx="1"/>
          </p:nvPr>
        </p:nvSpPr>
        <p:spPr/>
        <p:txBody>
          <a:bodyPr/>
          <a:lstStyle/>
          <a:p>
            <a:pPr>
              <a:lnSpc>
                <a:spcPct val="90000"/>
              </a:lnSpc>
            </a:pPr>
            <a:r>
              <a:rPr lang="en-US"/>
              <a:t>Daniel ben liever tan wan neti nanga dem leeuw leki foe misi wan dei foe begi.</a:t>
            </a:r>
          </a:p>
          <a:p>
            <a:pPr>
              <a:lnSpc>
                <a:spcPct val="90000"/>
              </a:lnSpc>
            </a:pPr>
            <a:r>
              <a:rPr lang="en-US"/>
              <a:t>Petrus ben feni a de moro gemakkelijk foe komopo foe doengroe-oso dan foe go na inisei wan bidstond</a:t>
            </a:r>
          </a:p>
          <a:p>
            <a:pPr>
              <a:lnSpc>
                <a:spcPct val="90000"/>
              </a:lnSpc>
            </a:pPr>
            <a:r>
              <a:rPr lang="en-US"/>
              <a:t>Gado de na ini da bizness foe jere en gi antwoord na begi</a:t>
            </a:r>
          </a:p>
        </p:txBody>
      </p:sp>
    </p:spTree>
  </p:cSld>
  <p:clrMapOvr>
    <a:masterClrMapping/>
  </p:clrMapOvr>
  <p:transition>
    <p:dissolv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E2C5CF-2EB2-4D90-9B2D-097EE83F0C54}"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47783CF-6499-4F53-B7F8-F3C2D504AA4D}" type="slidenum">
              <a:rPr lang="en-US"/>
              <a:pPr/>
              <a:t>90</a:t>
            </a:fld>
            <a:endParaRPr lang="en-US"/>
          </a:p>
        </p:txBody>
      </p:sp>
      <p:sp>
        <p:nvSpPr>
          <p:cNvPr id="448514" name="Rectangle 2"/>
          <p:cNvSpPr>
            <a:spLocks noGrp="1" noChangeArrowheads="1"/>
          </p:cNvSpPr>
          <p:nvPr>
            <p:ph type="title"/>
          </p:nvPr>
        </p:nvSpPr>
        <p:spPr/>
        <p:txBody>
          <a:bodyPr/>
          <a:lstStyle/>
          <a:p>
            <a:r>
              <a:rPr lang="en-US"/>
              <a:t>Efesi 6</a:t>
            </a:r>
          </a:p>
        </p:txBody>
      </p:sp>
      <p:sp>
        <p:nvSpPr>
          <p:cNvPr id="448515" name="Rectangle 3"/>
          <p:cNvSpPr>
            <a:spLocks noGrp="1" noChangeArrowheads="1"/>
          </p:cNvSpPr>
          <p:nvPr>
            <p:ph type="body" idx="1"/>
          </p:nvPr>
        </p:nvSpPr>
        <p:spPr/>
        <p:txBody>
          <a:bodyPr/>
          <a:lstStyle/>
          <a:p>
            <a:pPr>
              <a:lnSpc>
                <a:spcPct val="90000"/>
              </a:lnSpc>
            </a:pPr>
            <a:r>
              <a:rPr lang="en-US" b="1"/>
              <a:t>Ef. 6:18. Begi alatem nanga ala begi nanga djeme na ini da Jeje, en loekoe boen nanga ala pasensi nanga begi gi ala santawan;</a:t>
            </a:r>
          </a:p>
          <a:p>
            <a:pPr>
              <a:lnSpc>
                <a:spcPct val="90000"/>
              </a:lnSpc>
            </a:pPr>
            <a:r>
              <a:rPr lang="en-US" b="1"/>
              <a:t>Begi nanga faja</a:t>
            </a:r>
          </a:p>
          <a:p>
            <a:pPr>
              <a:lnSpc>
                <a:spcPct val="90000"/>
              </a:lnSpc>
            </a:pPr>
            <a:r>
              <a:rPr lang="en-US" b="1"/>
              <a:t>Ala presi</a:t>
            </a:r>
          </a:p>
          <a:p>
            <a:pPr>
              <a:lnSpc>
                <a:spcPct val="90000"/>
              </a:lnSpc>
            </a:pPr>
            <a:r>
              <a:rPr lang="en-US" b="1"/>
              <a:t>Ala tem</a:t>
            </a:r>
          </a:p>
          <a:p>
            <a:pPr>
              <a:lnSpc>
                <a:spcPct val="90000"/>
              </a:lnSpc>
            </a:pPr>
            <a:r>
              <a:rPr lang="en-US" b="1"/>
              <a:t>Komopo foe da Santa Jeje</a:t>
            </a:r>
          </a:p>
        </p:txBody>
      </p:sp>
    </p:spTree>
  </p:cSld>
  <p:clrMapOvr>
    <a:masterClrMapping/>
  </p:clrMapOvr>
  <p:transition>
    <p:dissolv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78C63C-A287-4F3B-BFE6-690D4083FF4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1D7B6A93-20C7-4DFB-A383-545DA079140D}" type="slidenum">
              <a:rPr lang="en-US"/>
              <a:pPr/>
              <a:t>91</a:t>
            </a:fld>
            <a:endParaRPr lang="en-US"/>
          </a:p>
        </p:txBody>
      </p:sp>
      <p:sp>
        <p:nvSpPr>
          <p:cNvPr id="450562" name="Rectangle 2"/>
          <p:cNvSpPr>
            <a:spLocks noGrp="1" noChangeArrowheads="1"/>
          </p:cNvSpPr>
          <p:nvPr>
            <p:ph type="title"/>
          </p:nvPr>
        </p:nvSpPr>
        <p:spPr/>
        <p:txBody>
          <a:bodyPr/>
          <a:lstStyle/>
          <a:p>
            <a:r>
              <a:rPr lang="en-US"/>
              <a:t>Efesi 6</a:t>
            </a:r>
          </a:p>
        </p:txBody>
      </p:sp>
      <p:sp>
        <p:nvSpPr>
          <p:cNvPr id="450563" name="Rectangle 3"/>
          <p:cNvSpPr>
            <a:spLocks noGrp="1" noChangeArrowheads="1"/>
          </p:cNvSpPr>
          <p:nvPr>
            <p:ph type="body" idx="1"/>
          </p:nvPr>
        </p:nvSpPr>
        <p:spPr/>
        <p:txBody>
          <a:bodyPr/>
          <a:lstStyle/>
          <a:p>
            <a:pPr>
              <a:lnSpc>
                <a:spcPct val="90000"/>
              </a:lnSpc>
            </a:pPr>
            <a:r>
              <a:rPr lang="en-US" b="1" dirty="0" err="1"/>
              <a:t>Ef</a:t>
            </a:r>
            <a:r>
              <a:rPr lang="en-US" b="1" dirty="0"/>
              <a:t>. 6:18. </a:t>
            </a:r>
            <a:r>
              <a:rPr lang="en-US" b="1" dirty="0" err="1"/>
              <a:t>Begi</a:t>
            </a:r>
            <a:r>
              <a:rPr lang="en-US" b="1" dirty="0"/>
              <a:t> </a:t>
            </a:r>
            <a:r>
              <a:rPr lang="en-US" b="1" dirty="0" err="1"/>
              <a:t>alatem</a:t>
            </a:r>
            <a:r>
              <a:rPr lang="en-US" b="1" dirty="0"/>
              <a:t> </a:t>
            </a:r>
            <a:r>
              <a:rPr lang="en-US" b="1" dirty="0" err="1"/>
              <a:t>nanga</a:t>
            </a:r>
            <a:r>
              <a:rPr lang="en-US" b="1" dirty="0"/>
              <a:t> ala </a:t>
            </a:r>
            <a:r>
              <a:rPr lang="en-US" b="1" dirty="0" err="1"/>
              <a:t>begi</a:t>
            </a:r>
            <a:r>
              <a:rPr lang="en-US" b="1" dirty="0"/>
              <a:t> </a:t>
            </a:r>
            <a:r>
              <a:rPr lang="en-US" b="1" dirty="0" err="1"/>
              <a:t>nanga</a:t>
            </a:r>
            <a:r>
              <a:rPr lang="en-US" b="1" dirty="0"/>
              <a:t> </a:t>
            </a:r>
            <a:r>
              <a:rPr lang="en-US" b="1" dirty="0" err="1"/>
              <a:t>djeme</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a:t>
            </a:r>
            <a:r>
              <a:rPr lang="en-US" b="1" dirty="0"/>
              <a:t>, en </a:t>
            </a:r>
            <a:r>
              <a:rPr lang="en-US" b="1" dirty="0" err="1"/>
              <a:t>loekoe</a:t>
            </a:r>
            <a:r>
              <a:rPr lang="en-US" b="1" dirty="0"/>
              <a:t> </a:t>
            </a:r>
            <a:r>
              <a:rPr lang="en-US" b="1" dirty="0" err="1"/>
              <a:t>boen</a:t>
            </a:r>
            <a:r>
              <a:rPr lang="en-US" b="1" dirty="0"/>
              <a:t> </a:t>
            </a:r>
            <a:r>
              <a:rPr lang="en-US" b="1" dirty="0" err="1"/>
              <a:t>nanga</a:t>
            </a:r>
            <a:r>
              <a:rPr lang="en-US" b="1" dirty="0"/>
              <a:t> ala </a:t>
            </a:r>
            <a:r>
              <a:rPr lang="en-US" b="1" dirty="0" err="1"/>
              <a:t>pasensi</a:t>
            </a:r>
            <a:r>
              <a:rPr lang="en-US" b="1" dirty="0"/>
              <a:t> </a:t>
            </a:r>
            <a:r>
              <a:rPr lang="en-US" b="1" dirty="0" err="1"/>
              <a:t>nanga</a:t>
            </a:r>
            <a:r>
              <a:rPr lang="en-US" b="1" dirty="0"/>
              <a:t> </a:t>
            </a:r>
            <a:r>
              <a:rPr lang="en-US" b="1" dirty="0" err="1"/>
              <a:t>begi</a:t>
            </a:r>
            <a:r>
              <a:rPr lang="en-US" b="1" dirty="0"/>
              <a:t> </a:t>
            </a:r>
            <a:r>
              <a:rPr lang="en-US" b="1" dirty="0" err="1"/>
              <a:t>gi</a:t>
            </a:r>
            <a:r>
              <a:rPr lang="en-US" b="1" dirty="0"/>
              <a:t> ala </a:t>
            </a:r>
            <a:r>
              <a:rPr lang="en-US" b="1" dirty="0" err="1"/>
              <a:t>santawan</a:t>
            </a:r>
            <a:r>
              <a:rPr lang="en-US" b="1" dirty="0"/>
              <a:t>;</a:t>
            </a:r>
          </a:p>
          <a:p>
            <a:pPr>
              <a:lnSpc>
                <a:spcPct val="90000"/>
              </a:lnSpc>
            </a:pPr>
            <a:r>
              <a:rPr lang="en-US" b="1" dirty="0" err="1"/>
              <a:t>Opo</a:t>
            </a:r>
            <a:r>
              <a:rPr lang="en-US" b="1" dirty="0"/>
              <a:t> </a:t>
            </a:r>
            <a:r>
              <a:rPr lang="en-US" b="1" dirty="0" err="1"/>
              <a:t>ai</a:t>
            </a:r>
            <a:r>
              <a:rPr lang="en-US" b="1" dirty="0"/>
              <a:t> </a:t>
            </a:r>
            <a:r>
              <a:rPr lang="en-US" b="1" dirty="0" err="1"/>
              <a:t>dei</a:t>
            </a:r>
            <a:r>
              <a:rPr lang="en-US" b="1" dirty="0"/>
              <a:t> </a:t>
            </a:r>
            <a:r>
              <a:rPr lang="en-US" b="1" dirty="0" err="1"/>
              <a:t>nanga</a:t>
            </a:r>
            <a:r>
              <a:rPr lang="en-US" b="1" dirty="0"/>
              <a:t> </a:t>
            </a:r>
            <a:r>
              <a:rPr lang="en-US" b="1" dirty="0" err="1" smtClean="0"/>
              <a:t>neti</a:t>
            </a:r>
            <a:endParaRPr lang="en-US" b="1" dirty="0"/>
          </a:p>
          <a:p>
            <a:pPr>
              <a:lnSpc>
                <a:spcPct val="90000"/>
              </a:lnSpc>
            </a:pPr>
            <a:r>
              <a:rPr lang="en-US" b="1" dirty="0"/>
              <a:t>Hori </a:t>
            </a:r>
            <a:r>
              <a:rPr lang="en-US" b="1" dirty="0" err="1"/>
              <a:t>doro</a:t>
            </a:r>
            <a:endParaRPr lang="en-US" b="1" dirty="0"/>
          </a:p>
          <a:p>
            <a:pPr>
              <a:lnSpc>
                <a:spcPct val="90000"/>
              </a:lnSpc>
            </a:pPr>
            <a:r>
              <a:rPr lang="en-US" b="1" dirty="0" err="1"/>
              <a:t>Gi</a:t>
            </a:r>
            <a:r>
              <a:rPr lang="en-US" b="1" dirty="0"/>
              <a:t> ala </a:t>
            </a:r>
            <a:r>
              <a:rPr lang="en-US" b="1" dirty="0" err="1"/>
              <a:t>santawan</a:t>
            </a:r>
            <a:r>
              <a:rPr lang="en-US" b="1" dirty="0"/>
              <a:t> – en vs. 19, </a:t>
            </a:r>
            <a:r>
              <a:rPr lang="en-US" b="1" dirty="0" err="1"/>
              <a:t>spesroetoe</a:t>
            </a:r>
            <a:r>
              <a:rPr lang="en-US" b="1" dirty="0"/>
              <a:t> </a:t>
            </a:r>
            <a:r>
              <a:rPr lang="en-US" b="1" dirty="0" err="1"/>
              <a:t>gi</a:t>
            </a:r>
            <a:r>
              <a:rPr lang="en-US" b="1" dirty="0"/>
              <a:t> </a:t>
            </a:r>
            <a:r>
              <a:rPr lang="en-US" b="1" dirty="0" err="1"/>
              <a:t>Paulus</a:t>
            </a:r>
            <a:endParaRPr lang="en-US" b="1" dirty="0"/>
          </a:p>
        </p:txBody>
      </p:sp>
    </p:spTree>
  </p:cSld>
  <p:clrMapOvr>
    <a:masterClrMapping/>
  </p:clrMapOvr>
  <p:transition>
    <p:dissolv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1E2CBD-D63E-4119-87A4-0950B230F5AE}"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B51F7E2-89DF-4B3D-AF5A-94B4B2008D40}" type="slidenum">
              <a:rPr lang="en-US"/>
              <a:pPr/>
              <a:t>92</a:t>
            </a:fld>
            <a:endParaRPr lang="en-US"/>
          </a:p>
        </p:txBody>
      </p:sp>
      <p:sp>
        <p:nvSpPr>
          <p:cNvPr id="452610" name="Rectangle 2"/>
          <p:cNvSpPr>
            <a:spLocks noGrp="1" noChangeArrowheads="1"/>
          </p:cNvSpPr>
          <p:nvPr>
            <p:ph type="title"/>
          </p:nvPr>
        </p:nvSpPr>
        <p:spPr/>
        <p:txBody>
          <a:bodyPr/>
          <a:lstStyle/>
          <a:p>
            <a:r>
              <a:rPr lang="en-US"/>
              <a:t>Satan draidrai antwoord</a:t>
            </a:r>
          </a:p>
        </p:txBody>
      </p:sp>
      <p:sp>
        <p:nvSpPr>
          <p:cNvPr id="452611" name="Rectangle 3"/>
          <p:cNvSpPr>
            <a:spLocks noGrp="1" noChangeArrowheads="1"/>
          </p:cNvSpPr>
          <p:nvPr>
            <p:ph type="body" idx="1"/>
          </p:nvPr>
        </p:nvSpPr>
        <p:spPr/>
        <p:txBody>
          <a:bodyPr/>
          <a:lstStyle/>
          <a:p>
            <a:pPr>
              <a:lnSpc>
                <a:spcPct val="90000"/>
              </a:lnSpc>
            </a:pPr>
            <a:r>
              <a:rPr lang="en-US"/>
              <a:t>Daniel begi 3 wiki langa fosi da antwoord kom</a:t>
            </a:r>
          </a:p>
          <a:p>
            <a:pPr>
              <a:lnSpc>
                <a:spcPct val="90000"/>
              </a:lnSpc>
            </a:pPr>
            <a:r>
              <a:rPr lang="en-US"/>
              <a:t>Jezus sori fa wi no moesoe kom weri</a:t>
            </a:r>
          </a:p>
          <a:p>
            <a:pPr>
              <a:lnSpc>
                <a:spcPct val="90000"/>
              </a:lnSpc>
            </a:pPr>
            <a:r>
              <a:rPr lang="en-US"/>
              <a:t>Da weduwe nanga da onjuist kroetoeman: Begi abi 3 soema; Gado, da soema disi begi, en satan.  Wi moesoe kom nanga Gado agensi satan, en begi dorodoro</a:t>
            </a:r>
          </a:p>
        </p:txBody>
      </p:sp>
    </p:spTree>
  </p:cSld>
  <p:clrMapOvr>
    <a:masterClrMapping/>
  </p:clrMapOvr>
  <p:transition>
    <p:dissolv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F87BD35-F278-4ABE-8385-8E96BC47AB4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AE3720B-A93B-45CE-96F2-48A22CC8EBC4}" type="slidenum">
              <a:rPr lang="en-US"/>
              <a:pPr/>
              <a:t>93</a:t>
            </a:fld>
            <a:endParaRPr lang="en-US"/>
          </a:p>
        </p:txBody>
      </p:sp>
      <p:sp>
        <p:nvSpPr>
          <p:cNvPr id="454658" name="Rectangle 2"/>
          <p:cNvSpPr>
            <a:spLocks noGrp="1" noChangeArrowheads="1"/>
          </p:cNvSpPr>
          <p:nvPr>
            <p:ph type="title"/>
          </p:nvPr>
        </p:nvSpPr>
        <p:spPr/>
        <p:txBody>
          <a:bodyPr/>
          <a:lstStyle/>
          <a:p>
            <a:r>
              <a:rPr lang="en-US"/>
              <a:t>Mt. 18:19-20</a:t>
            </a:r>
          </a:p>
        </p:txBody>
      </p:sp>
      <p:sp>
        <p:nvSpPr>
          <p:cNvPr id="454659" name="Rectangle 3"/>
          <p:cNvSpPr>
            <a:spLocks noGrp="1" noChangeArrowheads="1"/>
          </p:cNvSpPr>
          <p:nvPr>
            <p:ph type="body" idx="1"/>
          </p:nvPr>
        </p:nvSpPr>
        <p:spPr/>
        <p:txBody>
          <a:bodyPr/>
          <a:lstStyle/>
          <a:p>
            <a:pPr>
              <a:lnSpc>
                <a:spcPct val="90000"/>
              </a:lnSpc>
            </a:pPr>
            <a:r>
              <a:rPr lang="en-US" sz="2800" b="1"/>
              <a:t>19. Mi taki agen gi oen taki: Efoe toe efoe drie foe oenoe sa agri na grontapoe abra iniwan sani disi dem sa aksi, Mi Tata na ini hemel sa doe dati gi dem.  20. Bikasi pe toe efoe drie </a:t>
            </a:r>
            <a:r>
              <a:rPr lang="en-US" sz="2800" b="1" i="1"/>
              <a:t>soema </a:t>
            </a:r>
            <a:r>
              <a:rPr lang="en-US" sz="2800" b="1"/>
              <a:t>kom makandra na ini Mi nem, Mi de drape na dem mindri.</a:t>
            </a:r>
          </a:p>
          <a:p>
            <a:pPr>
              <a:lnSpc>
                <a:spcPct val="90000"/>
              </a:lnSpc>
            </a:pPr>
            <a:r>
              <a:rPr lang="en-US" sz="2800" b="1"/>
              <a:t>Alatem ete wan soema de na ini groepoe begi – Jezus meki disi Hem begi</a:t>
            </a:r>
          </a:p>
        </p:txBody>
      </p:sp>
    </p:spTree>
  </p:cSld>
  <p:clrMapOvr>
    <a:masterClrMapping/>
  </p:clrMapOvr>
  <p:transition>
    <p:dissolv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160FD9A-82B9-422C-A555-B4ED5DC8320A}"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7EB1614-9F9C-495F-9FAE-734B9BA695F6}" type="slidenum">
              <a:rPr lang="en-US"/>
              <a:pPr/>
              <a:t>94</a:t>
            </a:fld>
            <a:endParaRPr lang="en-US"/>
          </a:p>
        </p:txBody>
      </p:sp>
      <p:sp>
        <p:nvSpPr>
          <p:cNvPr id="456706" name="Rectangle 2"/>
          <p:cNvSpPr>
            <a:spLocks noGrp="1" noChangeArrowheads="1"/>
          </p:cNvSpPr>
          <p:nvPr>
            <p:ph type="title"/>
          </p:nvPr>
        </p:nvSpPr>
        <p:spPr/>
        <p:txBody>
          <a:bodyPr/>
          <a:lstStyle/>
          <a:p>
            <a:r>
              <a:rPr lang="en-US"/>
              <a:t>Mk. 11:22-24</a:t>
            </a:r>
          </a:p>
        </p:txBody>
      </p:sp>
      <p:sp>
        <p:nvSpPr>
          <p:cNvPr id="456707" name="Rectangle 3"/>
          <p:cNvSpPr>
            <a:spLocks noGrp="1" noChangeArrowheads="1"/>
          </p:cNvSpPr>
          <p:nvPr>
            <p:ph type="body" idx="1"/>
          </p:nvPr>
        </p:nvSpPr>
        <p:spPr/>
        <p:txBody>
          <a:bodyPr/>
          <a:lstStyle/>
          <a:p>
            <a:pPr>
              <a:lnSpc>
                <a:spcPct val="80000"/>
              </a:lnSpc>
            </a:pPr>
            <a:r>
              <a:rPr lang="en-US" sz="2800" b="1"/>
              <a:t>22. En Jezus ben piki hem taki: Bribi na </a:t>
            </a:r>
            <a:r>
              <a:rPr lang="en-US" sz="2800" b="1">
                <a:solidFill>
                  <a:schemeClr val="accent2"/>
                </a:solidFill>
              </a:rPr>
              <a:t>Gado</a:t>
            </a:r>
            <a:r>
              <a:rPr lang="en-US" sz="2800" b="1"/>
              <a:t>.  23. Foe troe, Mi taki gi oenoe taki: Da soema disi sa taki gi da bergi disi taki: Opo komopo, go trowe joesrefi na ini da zee; en a no mankeri bribi na ini hem hati, </a:t>
            </a:r>
            <a:r>
              <a:rPr lang="en-US" sz="2800" b="1">
                <a:solidFill>
                  <a:schemeClr val="accent2"/>
                </a:solidFill>
              </a:rPr>
              <a:t>ma a bribi dati dem sani disi a ben taki kaba sa pasa so</a:t>
            </a:r>
            <a:r>
              <a:rPr lang="en-US" sz="2800" b="1"/>
              <a:t>; da sani disi a aksi sa </a:t>
            </a:r>
            <a:r>
              <a:rPr lang="en-US" sz="2800" b="1">
                <a:solidFill>
                  <a:schemeClr val="accent2"/>
                </a:solidFill>
              </a:rPr>
              <a:t>pasa.  24. Foe dat'ede</a:t>
            </a:r>
            <a:r>
              <a:rPr lang="en-US" sz="2800" b="1"/>
              <a:t> </a:t>
            </a:r>
            <a:r>
              <a:rPr lang="en-US" sz="2800" b="1">
                <a:solidFill>
                  <a:schemeClr val="accent2"/>
                </a:solidFill>
              </a:rPr>
              <a:t>Mi taki gi oen taki: Sortoe sani oen wani</a:t>
            </a:r>
            <a:r>
              <a:rPr lang="en-US" sz="2800" b="1"/>
              <a:t> te oen begi, bribi dati oen sa kisi dem, en oen sa abi dem.</a:t>
            </a:r>
          </a:p>
        </p:txBody>
      </p:sp>
    </p:spTree>
  </p:cSld>
  <p:clrMapOvr>
    <a:masterClrMapping/>
  </p:clrMapOvr>
  <p:transition>
    <p:dissolv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61DD4D-6E32-4903-8133-D6522395F05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CB0781E-EFE1-4A13-A32A-AB529941F3CB}" type="slidenum">
              <a:rPr lang="en-US"/>
              <a:pPr/>
              <a:t>95</a:t>
            </a:fld>
            <a:endParaRPr lang="en-US"/>
          </a:p>
        </p:txBody>
      </p:sp>
      <p:sp>
        <p:nvSpPr>
          <p:cNvPr id="458754" name="Rectangle 2"/>
          <p:cNvSpPr>
            <a:spLocks noGrp="1" noChangeArrowheads="1"/>
          </p:cNvSpPr>
          <p:nvPr>
            <p:ph type="title"/>
          </p:nvPr>
        </p:nvSpPr>
        <p:spPr/>
        <p:txBody>
          <a:bodyPr/>
          <a:lstStyle/>
          <a:p>
            <a:r>
              <a:rPr lang="en-US"/>
              <a:t>Jn. 14:13-14</a:t>
            </a:r>
          </a:p>
        </p:txBody>
      </p:sp>
      <p:sp>
        <p:nvSpPr>
          <p:cNvPr id="458755" name="Rectangle 3"/>
          <p:cNvSpPr>
            <a:spLocks noGrp="1" noChangeArrowheads="1"/>
          </p:cNvSpPr>
          <p:nvPr>
            <p:ph type="body" idx="1"/>
          </p:nvPr>
        </p:nvSpPr>
        <p:spPr/>
        <p:txBody>
          <a:bodyPr/>
          <a:lstStyle/>
          <a:p>
            <a:r>
              <a:rPr lang="en-US" b="1"/>
              <a:t>13. En iniwan sani disi oen sa aksi ini Mi nem, dati Mi sa doe, foe da Tata kan kisi glori na ini da Pikin.  14. Efoe oen </a:t>
            </a:r>
            <a:r>
              <a:rPr lang="en-US" b="1">
                <a:solidFill>
                  <a:schemeClr val="accent2"/>
                </a:solidFill>
              </a:rPr>
              <a:t>aksi iniwan sani</a:t>
            </a:r>
            <a:r>
              <a:rPr lang="en-US" b="1"/>
              <a:t> ini Mi nem, Mi sa doe dati.</a:t>
            </a:r>
          </a:p>
        </p:txBody>
      </p:sp>
    </p:spTree>
  </p:cSld>
  <p:clrMapOvr>
    <a:masterClrMapping/>
  </p:clrMapOvr>
  <p:transition>
    <p:dissolv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101992-3DFB-4793-90F6-810954F3A1DF}"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C8C262A-5CF8-4695-B0BB-740E7E06F68D}" type="slidenum">
              <a:rPr lang="en-US"/>
              <a:pPr/>
              <a:t>96</a:t>
            </a:fld>
            <a:endParaRPr lang="en-US"/>
          </a:p>
        </p:txBody>
      </p:sp>
      <p:sp>
        <p:nvSpPr>
          <p:cNvPr id="460802" name="Rectangle 2"/>
          <p:cNvSpPr>
            <a:spLocks noGrp="1" noChangeArrowheads="1"/>
          </p:cNvSpPr>
          <p:nvPr>
            <p:ph type="title"/>
          </p:nvPr>
        </p:nvSpPr>
        <p:spPr/>
        <p:txBody>
          <a:bodyPr/>
          <a:lstStyle/>
          <a:p>
            <a:r>
              <a:rPr lang="en-US"/>
              <a:t>Jn 15:7, 16</a:t>
            </a:r>
          </a:p>
        </p:txBody>
      </p:sp>
      <p:sp>
        <p:nvSpPr>
          <p:cNvPr id="460803" name="Rectangle 3"/>
          <p:cNvSpPr>
            <a:spLocks noGrp="1" noChangeArrowheads="1"/>
          </p:cNvSpPr>
          <p:nvPr>
            <p:ph type="body" idx="1"/>
          </p:nvPr>
        </p:nvSpPr>
        <p:spPr/>
        <p:txBody>
          <a:bodyPr/>
          <a:lstStyle/>
          <a:p>
            <a:r>
              <a:rPr lang="en-US" sz="2800" b="1"/>
              <a:t>7:Efoe oen tan na Mi ini, en Mi woortoe tan na oen ini, dan oen sa aksi san oen wani, en dati sa pasa gi oen.</a:t>
            </a:r>
          </a:p>
          <a:p>
            <a:r>
              <a:rPr lang="en-US" sz="2800" b="1"/>
              <a:t>16. Oen no ben verkisi Mi, ma Mi ben verkisi oen, en Mi ben poti oen so dati oen sa go en meki froktoe, en dati oen froktoe sa tan; foe iniwan sani disi oen sa aksi da Tata na ini Mi nem, dati A sa man gi oen.</a:t>
            </a:r>
          </a:p>
        </p:txBody>
      </p:sp>
    </p:spTree>
  </p:cSld>
  <p:clrMapOvr>
    <a:masterClrMapping/>
  </p:clrMapOvr>
  <p:transition>
    <p:dissolv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4959D2F-8386-480F-A939-4317E4A364BB}"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5AE499F-4282-4F60-A976-6ABD9EB1B132}" type="slidenum">
              <a:rPr lang="en-US"/>
              <a:pPr/>
              <a:t>97</a:t>
            </a:fld>
            <a:endParaRPr lang="en-US"/>
          </a:p>
        </p:txBody>
      </p:sp>
      <p:sp>
        <p:nvSpPr>
          <p:cNvPr id="462850" name="Rectangle 2"/>
          <p:cNvSpPr>
            <a:spLocks noGrp="1" noChangeArrowheads="1"/>
          </p:cNvSpPr>
          <p:nvPr>
            <p:ph type="title"/>
          </p:nvPr>
        </p:nvSpPr>
        <p:spPr/>
        <p:txBody>
          <a:bodyPr/>
          <a:lstStyle/>
          <a:p>
            <a:r>
              <a:rPr lang="en-US"/>
              <a:t>Jn. 16:23-24</a:t>
            </a:r>
          </a:p>
        </p:txBody>
      </p:sp>
      <p:sp>
        <p:nvSpPr>
          <p:cNvPr id="462851" name="Rectangle 3"/>
          <p:cNvSpPr>
            <a:spLocks noGrp="1" noChangeArrowheads="1"/>
          </p:cNvSpPr>
          <p:nvPr>
            <p:ph type="body" idx="1"/>
          </p:nvPr>
        </p:nvSpPr>
        <p:spPr/>
        <p:txBody>
          <a:bodyPr/>
          <a:lstStyle/>
          <a:p>
            <a:r>
              <a:rPr lang="en-US" b="1"/>
              <a:t>23. En na da dei dati, oen no sa aksi Mi noti. Troe, troe, Mi taki gi oen taki: Alasani disi oen sa aksi da Tata na ini Mi nem, dati A sa gi oen. 24. Fosi oen no ben aksi wan sani na ini Mi nem; aksi, en oen sa kisi, foe oen prisiri sa de foeroe.</a:t>
            </a:r>
          </a:p>
        </p:txBody>
      </p:sp>
    </p:spTree>
  </p:cSld>
  <p:clrMapOvr>
    <a:masterClrMapping/>
  </p:clrMapOvr>
  <p:transition>
    <p:dissolv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10A96E-A0CF-44E9-A46C-07B038271C03}"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CF53B55-7619-4A47-ADAA-E08E729E12A1}" type="slidenum">
              <a:rPr lang="en-US"/>
              <a:pPr/>
              <a:t>98</a:t>
            </a:fld>
            <a:endParaRPr lang="en-US"/>
          </a:p>
        </p:txBody>
      </p:sp>
      <p:sp>
        <p:nvSpPr>
          <p:cNvPr id="464898" name="Rectangle 2"/>
          <p:cNvSpPr>
            <a:spLocks noGrp="1" noChangeArrowheads="1"/>
          </p:cNvSpPr>
          <p:nvPr>
            <p:ph type="title"/>
          </p:nvPr>
        </p:nvSpPr>
        <p:spPr/>
        <p:txBody>
          <a:bodyPr/>
          <a:lstStyle/>
          <a:p>
            <a:r>
              <a:rPr lang="en-US"/>
              <a:t>Drie sani de fanowdoe</a:t>
            </a:r>
          </a:p>
        </p:txBody>
      </p:sp>
      <p:sp>
        <p:nvSpPr>
          <p:cNvPr id="464899" name="Rectangle 3"/>
          <p:cNvSpPr>
            <a:spLocks noGrp="1" noChangeArrowheads="1"/>
          </p:cNvSpPr>
          <p:nvPr>
            <p:ph type="body" idx="1"/>
          </p:nvPr>
        </p:nvSpPr>
        <p:spPr/>
        <p:txBody>
          <a:bodyPr/>
          <a:lstStyle/>
          <a:p>
            <a:pPr>
              <a:lnSpc>
                <a:spcPct val="90000"/>
              </a:lnSpc>
            </a:pPr>
            <a:r>
              <a:rPr lang="en-US" sz="2800" b="1" dirty="0" err="1">
                <a:solidFill>
                  <a:srgbClr val="FF0000"/>
                </a:solidFill>
              </a:rPr>
              <a:t>Begi</a:t>
            </a:r>
            <a:r>
              <a:rPr lang="en-US" sz="2800" b="1" dirty="0">
                <a:solidFill>
                  <a:srgbClr val="FF0000"/>
                </a:solidFill>
              </a:rPr>
              <a:t> </a:t>
            </a:r>
            <a:r>
              <a:rPr lang="en-US" sz="2800" b="1" dirty="0" err="1">
                <a:solidFill>
                  <a:srgbClr val="FF0000"/>
                </a:solidFill>
              </a:rPr>
              <a:t>doro</a:t>
            </a:r>
            <a:r>
              <a:rPr lang="en-US" sz="2800" b="1" dirty="0">
                <a:solidFill>
                  <a:srgbClr val="FF0000"/>
                </a:solidFill>
              </a:rPr>
              <a:t> </a:t>
            </a:r>
            <a:r>
              <a:rPr lang="en-US" sz="2800" b="1" dirty="0" err="1">
                <a:solidFill>
                  <a:srgbClr val="FF0000"/>
                </a:solidFill>
              </a:rPr>
              <a:t>Jezus</a:t>
            </a:r>
            <a:endParaRPr lang="en-US" sz="2800" b="1" dirty="0">
              <a:solidFill>
                <a:srgbClr val="FF0000"/>
              </a:solidFill>
            </a:endParaRPr>
          </a:p>
          <a:p>
            <a:pPr>
              <a:lnSpc>
                <a:spcPct val="90000"/>
              </a:lnSpc>
            </a:pPr>
            <a:r>
              <a:rPr lang="en-US" sz="2800" b="1" dirty="0">
                <a:solidFill>
                  <a:srgbClr val="FF0000"/>
                </a:solidFill>
              </a:rPr>
              <a:t>Wi </a:t>
            </a:r>
            <a:r>
              <a:rPr lang="en-US" sz="2800" b="1" dirty="0" err="1">
                <a:solidFill>
                  <a:srgbClr val="FF0000"/>
                </a:solidFill>
              </a:rPr>
              <a:t>moesoe</a:t>
            </a:r>
            <a:r>
              <a:rPr lang="en-US" sz="2800" b="1" dirty="0">
                <a:solidFill>
                  <a:srgbClr val="FF0000"/>
                </a:solidFill>
              </a:rPr>
              <a:t> </a:t>
            </a:r>
            <a:r>
              <a:rPr lang="en-US" sz="2800" b="1" dirty="0" err="1">
                <a:solidFill>
                  <a:srgbClr val="FF0000"/>
                </a:solidFill>
              </a:rPr>
              <a:t>wani</a:t>
            </a:r>
            <a:r>
              <a:rPr lang="en-US" sz="2800" b="1" dirty="0">
                <a:solidFill>
                  <a:srgbClr val="FF0000"/>
                </a:solidFill>
              </a:rPr>
              <a:t> </a:t>
            </a:r>
            <a:r>
              <a:rPr lang="en-US" sz="2800" b="1" dirty="0" err="1">
                <a:solidFill>
                  <a:srgbClr val="FF0000"/>
                </a:solidFill>
              </a:rPr>
              <a:t>soso</a:t>
            </a:r>
            <a:r>
              <a:rPr lang="en-US" sz="2800" b="1" dirty="0">
                <a:solidFill>
                  <a:srgbClr val="FF0000"/>
                </a:solidFill>
              </a:rPr>
              <a:t> Hem </a:t>
            </a:r>
            <a:r>
              <a:rPr lang="en-US" sz="2800" b="1" dirty="0" err="1">
                <a:solidFill>
                  <a:srgbClr val="FF0000"/>
                </a:solidFill>
              </a:rPr>
              <a:t>wani</a:t>
            </a:r>
            <a:endParaRPr lang="en-US" sz="2800" b="1" dirty="0">
              <a:solidFill>
                <a:srgbClr val="FF0000"/>
              </a:solidFill>
            </a:endParaRPr>
          </a:p>
          <a:p>
            <a:pPr>
              <a:lnSpc>
                <a:spcPct val="90000"/>
              </a:lnSpc>
            </a:pPr>
            <a:r>
              <a:rPr lang="en-US" sz="2800" b="1" dirty="0">
                <a:solidFill>
                  <a:srgbClr val="FF0000"/>
                </a:solidFill>
              </a:rPr>
              <a:t>Wi </a:t>
            </a:r>
            <a:r>
              <a:rPr lang="en-US" sz="2800" b="1" dirty="0" err="1">
                <a:solidFill>
                  <a:srgbClr val="FF0000"/>
                </a:solidFill>
              </a:rPr>
              <a:t>moesoe</a:t>
            </a:r>
            <a:r>
              <a:rPr lang="en-US" sz="2800" b="1" dirty="0">
                <a:solidFill>
                  <a:srgbClr val="FF0000"/>
                </a:solidFill>
              </a:rPr>
              <a:t> </a:t>
            </a:r>
            <a:r>
              <a:rPr lang="en-US" sz="2800" b="1" dirty="0" err="1">
                <a:solidFill>
                  <a:srgbClr val="FF0000"/>
                </a:solidFill>
              </a:rPr>
              <a:t>abi</a:t>
            </a:r>
            <a:r>
              <a:rPr lang="en-US" sz="2800" b="1" dirty="0">
                <a:solidFill>
                  <a:srgbClr val="FF0000"/>
                </a:solidFill>
              </a:rPr>
              <a:t> </a:t>
            </a:r>
            <a:r>
              <a:rPr lang="en-US" sz="2800" b="1" dirty="0" err="1">
                <a:solidFill>
                  <a:srgbClr val="FF0000"/>
                </a:solidFill>
              </a:rPr>
              <a:t>troe</a:t>
            </a:r>
            <a:r>
              <a:rPr lang="en-US" sz="2800" b="1" dirty="0">
                <a:solidFill>
                  <a:srgbClr val="FF0000"/>
                </a:solidFill>
              </a:rPr>
              <a:t> </a:t>
            </a:r>
            <a:r>
              <a:rPr lang="en-US" sz="2800" b="1" dirty="0" err="1">
                <a:solidFill>
                  <a:srgbClr val="FF0000"/>
                </a:solidFill>
              </a:rPr>
              <a:t>bribi</a:t>
            </a:r>
            <a:endParaRPr lang="en-US" sz="2800" b="1" dirty="0">
              <a:solidFill>
                <a:srgbClr val="FF0000"/>
              </a:solidFill>
            </a:endParaRPr>
          </a:p>
          <a:p>
            <a:pPr>
              <a:lnSpc>
                <a:spcPct val="90000"/>
              </a:lnSpc>
            </a:pPr>
            <a:r>
              <a:rPr lang="en-US" sz="2800" dirty="0" err="1"/>
              <a:t>Merk</a:t>
            </a:r>
            <a:r>
              <a:rPr lang="en-US" sz="2800" dirty="0"/>
              <a:t> op = </a:t>
            </a:r>
            <a:r>
              <a:rPr lang="en-US" sz="2800" dirty="0" err="1"/>
              <a:t>dem</a:t>
            </a:r>
            <a:r>
              <a:rPr lang="en-US" sz="2800" dirty="0"/>
              <a:t> </a:t>
            </a:r>
            <a:r>
              <a:rPr lang="en-US" sz="2800" dirty="0" err="1"/>
              <a:t>pramisi</a:t>
            </a:r>
            <a:r>
              <a:rPr lang="en-US" sz="2800" dirty="0"/>
              <a:t> no de foe da </a:t>
            </a:r>
            <a:r>
              <a:rPr lang="en-US" sz="2800" dirty="0" err="1"/>
              <a:t>hipi</a:t>
            </a:r>
            <a:r>
              <a:rPr lang="en-US" sz="2800" dirty="0"/>
              <a:t> </a:t>
            </a:r>
            <a:r>
              <a:rPr lang="en-US" sz="2800" dirty="0" err="1"/>
              <a:t>soema</a:t>
            </a:r>
            <a:r>
              <a:rPr lang="en-US" sz="2800" dirty="0"/>
              <a:t>, ma foe Hem </a:t>
            </a:r>
            <a:r>
              <a:rPr lang="en-US" sz="2800" dirty="0" err="1"/>
              <a:t>discipel</a:t>
            </a:r>
            <a:r>
              <a:rPr lang="en-US" sz="2800" dirty="0"/>
              <a:t>: </a:t>
            </a:r>
            <a:r>
              <a:rPr lang="en-US" sz="2800" b="1" dirty="0"/>
              <a:t>Mt. 16:24 Dan </a:t>
            </a:r>
            <a:r>
              <a:rPr lang="en-US" sz="2800" b="1" dirty="0" err="1"/>
              <a:t>Jezus</a:t>
            </a:r>
            <a:r>
              <a:rPr lang="en-US" sz="2800" b="1" dirty="0"/>
              <a:t> ben </a:t>
            </a:r>
            <a:r>
              <a:rPr lang="en-US" sz="2800" b="1" dirty="0" err="1"/>
              <a:t>taki</a:t>
            </a:r>
            <a:r>
              <a:rPr lang="en-US" sz="2800" b="1" dirty="0"/>
              <a:t> </a:t>
            </a:r>
            <a:r>
              <a:rPr lang="en-US" sz="2800" b="1" dirty="0" err="1"/>
              <a:t>gi</a:t>
            </a:r>
            <a:r>
              <a:rPr lang="en-US" sz="2800" b="1" dirty="0"/>
              <a:t> Hem </a:t>
            </a:r>
            <a:r>
              <a:rPr lang="en-US" sz="2800" b="1" dirty="0" err="1"/>
              <a:t>discipel</a:t>
            </a:r>
            <a:r>
              <a:rPr lang="en-US" sz="2800" b="1" dirty="0"/>
              <a:t> </a:t>
            </a:r>
            <a:r>
              <a:rPr lang="en-US" sz="2800" b="1" dirty="0" err="1"/>
              <a:t>taki</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soema</a:t>
            </a:r>
            <a:r>
              <a:rPr lang="en-US" sz="2800" b="1" dirty="0"/>
              <a:t> </a:t>
            </a:r>
            <a:r>
              <a:rPr lang="en-US" sz="2800" b="1" dirty="0" err="1"/>
              <a:t>wani</a:t>
            </a:r>
            <a:r>
              <a:rPr lang="en-US" sz="2800" b="1" dirty="0"/>
              <a:t> </a:t>
            </a:r>
            <a:r>
              <a:rPr lang="en-US" sz="2800" b="1" dirty="0" err="1"/>
              <a:t>waka</a:t>
            </a:r>
            <a:r>
              <a:rPr lang="en-US" sz="2800" b="1" dirty="0"/>
              <a:t> </a:t>
            </a:r>
            <a:r>
              <a:rPr lang="en-US" sz="2800" b="1" dirty="0" err="1"/>
              <a:t>na</a:t>
            </a:r>
            <a:r>
              <a:rPr lang="en-US" sz="2800" b="1" dirty="0"/>
              <a:t> </a:t>
            </a:r>
            <a:r>
              <a:rPr lang="en-US" sz="2800" b="1" dirty="0" err="1"/>
              <a:t>Mi</a:t>
            </a:r>
            <a:r>
              <a:rPr lang="en-US" sz="2800" b="1" dirty="0"/>
              <a:t> </a:t>
            </a:r>
            <a:r>
              <a:rPr lang="en-US" sz="2800" b="1" dirty="0" err="1"/>
              <a:t>baka</a:t>
            </a:r>
            <a:r>
              <a:rPr lang="en-US" sz="2800" b="1" dirty="0"/>
              <a:t>, </a:t>
            </a:r>
            <a:r>
              <a:rPr lang="en-US" sz="2800" b="1" dirty="0" err="1"/>
              <a:t>meki</a:t>
            </a:r>
            <a:r>
              <a:rPr lang="en-US" sz="2800" b="1" dirty="0"/>
              <a:t> hem </a:t>
            </a:r>
            <a:r>
              <a:rPr lang="en-US" sz="2800" b="1" dirty="0" err="1"/>
              <a:t>frigiti</a:t>
            </a:r>
            <a:r>
              <a:rPr lang="en-US" sz="2800" b="1" dirty="0"/>
              <a:t> </a:t>
            </a:r>
            <a:r>
              <a:rPr lang="en-US" sz="2800" b="1" dirty="0" err="1"/>
              <a:t>hemsrefi</a:t>
            </a:r>
            <a:r>
              <a:rPr lang="en-US" sz="2800" b="1" dirty="0"/>
              <a:t>, en </a:t>
            </a:r>
            <a:r>
              <a:rPr lang="en-US" sz="2800" b="1" dirty="0" err="1"/>
              <a:t>teki</a:t>
            </a:r>
            <a:r>
              <a:rPr lang="en-US" sz="2800" b="1" dirty="0"/>
              <a:t> hem </a:t>
            </a:r>
            <a:r>
              <a:rPr lang="en-US" sz="2800" b="1" dirty="0" err="1"/>
              <a:t>kruisi</a:t>
            </a:r>
            <a:r>
              <a:rPr lang="en-US" sz="2800" b="1" dirty="0"/>
              <a:t>, en </a:t>
            </a:r>
            <a:r>
              <a:rPr lang="en-US" sz="2800" b="1" dirty="0" err="1"/>
              <a:t>waka</a:t>
            </a:r>
            <a:r>
              <a:rPr lang="en-US" sz="2800" b="1" dirty="0"/>
              <a:t> </a:t>
            </a:r>
            <a:r>
              <a:rPr lang="en-US" sz="2800" b="1" dirty="0" err="1"/>
              <a:t>na</a:t>
            </a:r>
            <a:r>
              <a:rPr lang="en-US" sz="2800" b="1" dirty="0"/>
              <a:t> </a:t>
            </a:r>
            <a:r>
              <a:rPr lang="en-US" sz="2800" b="1" dirty="0" err="1"/>
              <a:t>Mi</a:t>
            </a:r>
            <a:r>
              <a:rPr lang="en-US" sz="2800" b="1" dirty="0"/>
              <a:t> </a:t>
            </a:r>
            <a:r>
              <a:rPr lang="en-US" sz="2800" b="1" dirty="0" err="1"/>
              <a:t>baka</a:t>
            </a:r>
            <a:endParaRPr lang="en-US" sz="2800" b="1" dirty="0"/>
          </a:p>
        </p:txBody>
      </p:sp>
    </p:spTree>
  </p:cSld>
  <p:clrMapOvr>
    <a:masterClrMapping/>
  </p:clrMapOvr>
  <p:transition>
    <p:dissolv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D81C93-B1EF-49E0-A126-3CCB1D532FAC}" type="datetime1">
              <a:rPr lang="en-US" smtClean="0"/>
              <a:pPr/>
              <a:t>1/14/2011</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E1E4853-1394-46A0-9D58-7C5A0E02367F}" type="slidenum">
              <a:rPr lang="en-US"/>
              <a:pPr/>
              <a:t>99</a:t>
            </a:fld>
            <a:endParaRPr lang="en-US"/>
          </a:p>
        </p:txBody>
      </p:sp>
      <p:sp>
        <p:nvSpPr>
          <p:cNvPr id="466946" name="Rectangle 2"/>
          <p:cNvSpPr>
            <a:spLocks noGrp="1" noChangeArrowheads="1"/>
          </p:cNvSpPr>
          <p:nvPr>
            <p:ph type="title"/>
          </p:nvPr>
        </p:nvSpPr>
        <p:spPr/>
        <p:txBody>
          <a:bodyPr/>
          <a:lstStyle/>
          <a:p>
            <a:r>
              <a:rPr lang="en-US"/>
              <a:t>Foe krakti na ini begi</a:t>
            </a:r>
          </a:p>
        </p:txBody>
      </p:sp>
      <p:sp>
        <p:nvSpPr>
          <p:cNvPr id="466947" name="Rectangle 3"/>
          <p:cNvSpPr>
            <a:spLocks noGrp="1" noChangeArrowheads="1"/>
          </p:cNvSpPr>
          <p:nvPr>
            <p:ph type="body" idx="1"/>
          </p:nvPr>
        </p:nvSpPr>
        <p:spPr/>
        <p:txBody>
          <a:bodyPr/>
          <a:lstStyle/>
          <a:p>
            <a:r>
              <a:rPr lang="en-US"/>
              <a:t>Fosi wi moesoe gi alasani abra na Gado</a:t>
            </a:r>
          </a:p>
          <a:p>
            <a:r>
              <a:rPr lang="en-US"/>
              <a:t>Wi doel moesoe de foe gi Hem prisiri na ini alasani</a:t>
            </a:r>
          </a:p>
          <a:p>
            <a:r>
              <a:rPr lang="en-US"/>
              <a:t>Mi wani moesoe de foe si Hem wani kom  troe; wi moesoe de wan na ini wi doel… Jezus ben taki dati alatem A ben doe sani disi gi da Tata prisiri</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13831</TotalTime>
  <Words>11904</Words>
  <Application>Microsoft Office PowerPoint</Application>
  <PresentationFormat>On-screen Show (4:3)</PresentationFormat>
  <Paragraphs>1402</Paragraphs>
  <Slides>150</Slides>
  <Notes>150</Notes>
  <HiddenSlides>0</HiddenSlides>
  <MMClips>0</MMClips>
  <ScaleCrop>false</ScaleCrop>
  <HeadingPairs>
    <vt:vector size="4" baseType="variant">
      <vt:variant>
        <vt:lpstr>Theme</vt:lpstr>
      </vt:variant>
      <vt:variant>
        <vt:i4>1</vt:i4>
      </vt:variant>
      <vt:variant>
        <vt:lpstr>Slide Titles</vt:lpstr>
      </vt:variant>
      <vt:variant>
        <vt:i4>150</vt:i4>
      </vt:variant>
    </vt:vector>
  </HeadingPairs>
  <TitlesOfParts>
    <vt:vector size="151" baseType="lpstr">
      <vt:lpstr>Blends</vt:lpstr>
      <vt:lpstr>Bijbel Baptist Kerk Module VII - Begi</vt:lpstr>
      <vt:lpstr>Bijbel Baptist Kerk Bigi Kibri-Tori  foe Begi</vt:lpstr>
      <vt:lpstr>Fa da woortoe sa gro</vt:lpstr>
      <vt:lpstr>Wantoe opmerking foe man disi lobi begi</vt:lpstr>
      <vt:lpstr>Wantoe opmerking foe man disi lobi begi</vt:lpstr>
      <vt:lpstr>Wantoe opmerking foe man disi lobi begi</vt:lpstr>
      <vt:lpstr>Wantoe opmerking foe man disi lobi begi</vt:lpstr>
      <vt:lpstr>Wantoe opmerking foe man disi lobi begi</vt:lpstr>
      <vt:lpstr>Wantoe commentaar</vt:lpstr>
      <vt:lpstr>Wantoe opmerking</vt:lpstr>
      <vt:lpstr>San na begi</vt:lpstr>
      <vt:lpstr>San na begi?</vt:lpstr>
      <vt:lpstr>San na begi?</vt:lpstr>
      <vt:lpstr>Soema disi ben fadon di dem no ben begi</vt:lpstr>
      <vt:lpstr>San da fosi kerki ben beslis</vt:lpstr>
      <vt:lpstr>Da beste fasi (volgens hem) foe bigin</vt:lpstr>
      <vt:lpstr>No doro zelf-wroko, ma Gado krakti</vt:lpstr>
      <vt:lpstr>Meki wi aanbegi da libilibi Gado</vt:lpstr>
      <vt:lpstr>Gi Gado grantangi foe san A ben doe kaba</vt:lpstr>
      <vt:lpstr>Membre Gado de wi Tata</vt:lpstr>
      <vt:lpstr>Meki wi kom nanga saka-fasi</vt:lpstr>
      <vt:lpstr>Bekenti wi sondoe</vt:lpstr>
      <vt:lpstr>Wi abi jepi fanowdoe</vt:lpstr>
      <vt:lpstr>Voorbeeld foe Gado jepi</vt:lpstr>
      <vt:lpstr>Begi Gi Trawan</vt:lpstr>
      <vt:lpstr>Begi gi trawan</vt:lpstr>
      <vt:lpstr>Then we can ask for our own needs, and they are never too great for God</vt:lpstr>
      <vt:lpstr>Then we can ask for our own needs, and they are never too great for God</vt:lpstr>
      <vt:lpstr>Begi, wakti &amp; verwakti Hem antwoord</vt:lpstr>
      <vt:lpstr>Hindrance na Begi</vt:lpstr>
      <vt:lpstr>Sondoe tapoe mi begi</vt:lpstr>
      <vt:lpstr>Wroko nanga sondoe</vt:lpstr>
      <vt:lpstr>Wi hati kori wi en wi poti wisrefi na fesi</vt:lpstr>
      <vt:lpstr>Hindernis – hori na hati</vt:lpstr>
      <vt:lpstr>No gi pardon – no kisi toe</vt:lpstr>
      <vt:lpstr>No gi pardon – no kisi toe</vt:lpstr>
      <vt:lpstr>Hindernis – wi egi wani na fesi</vt:lpstr>
      <vt:lpstr>Man-Vrouw Tori</vt:lpstr>
      <vt:lpstr>Hindrance – gridi-fasi </vt:lpstr>
      <vt:lpstr>Hindrance – gridi-fasi</vt:lpstr>
      <vt:lpstr>Hindrance: Wi no bribi Gado</vt:lpstr>
      <vt:lpstr>Wi no wani kom boen baka</vt:lpstr>
      <vt:lpstr>Hindrance – Wi no gi grantangi</vt:lpstr>
      <vt:lpstr>Hindrance – da Woortoe foe Gado</vt:lpstr>
      <vt:lpstr>Fa foe Begi - dorodoro</vt:lpstr>
      <vt:lpstr>Fa foe begi – krei tranga</vt:lpstr>
      <vt:lpstr>Begi tranga</vt:lpstr>
      <vt:lpstr>Begi tranga</vt:lpstr>
      <vt:lpstr>Begi – tanapoe agensi didibri</vt:lpstr>
      <vt:lpstr>Begi en wakti</vt:lpstr>
      <vt:lpstr>Wi moesoe abi tijd wi wawan nanga Gado</vt:lpstr>
      <vt:lpstr>Begi – aksi specific</vt:lpstr>
      <vt:lpstr>Wi moesoe aksi nanga bribi</vt:lpstr>
      <vt:lpstr>Te joe begi, vaak genoeg joe kisi san joe verwakti</vt:lpstr>
      <vt:lpstr>Begi dem pramisi foe Gado</vt:lpstr>
      <vt:lpstr>Joe no man aksi toemoesi foeroe foe Gado</vt:lpstr>
      <vt:lpstr>Begi na ini da wani foe Gado</vt:lpstr>
      <vt:lpstr>Begi nanga da wani foe Gado</vt:lpstr>
      <vt:lpstr>Aksi, teki, gi grantangi</vt:lpstr>
      <vt:lpstr>Gado uitdaging gi Mozes</vt:lpstr>
      <vt:lpstr>Bouw tapoe san Gado kan doe</vt:lpstr>
      <vt:lpstr>Gi jesi na Gado </vt:lpstr>
      <vt:lpstr>Soms authoriteit na ini begi</vt:lpstr>
      <vt:lpstr>Begi dati wi ai kan opo</vt:lpstr>
      <vt:lpstr>Sortoe tem foe begi</vt:lpstr>
      <vt:lpstr>Pe wi moesoe begi?</vt:lpstr>
      <vt:lpstr>Begi samen makandra</vt:lpstr>
      <vt:lpstr>Begi esi te a de fanowdoe</vt:lpstr>
      <vt:lpstr>Bijbel Baptist Kerk Module VII - Begi</vt:lpstr>
      <vt:lpstr>Bijbel Baptist Kerk Tiri Taki Abra Begi</vt:lpstr>
      <vt:lpstr>Da Santa Jeje</vt:lpstr>
      <vt:lpstr>Feifi fasi foe krakti komopo</vt:lpstr>
      <vt:lpstr>Gado noiti dwingi</vt:lpstr>
      <vt:lpstr>Volgorde de belangrijk</vt:lpstr>
      <vt:lpstr>Begi </vt:lpstr>
      <vt:lpstr>Begi na ini da gron foe da feanti</vt:lpstr>
      <vt:lpstr>Alwasi Jezus ben wini, didibri no gi sani abra so-maar</vt:lpstr>
      <vt:lpstr>Wi wroko de foe tanapoe agensi didibri</vt:lpstr>
      <vt:lpstr>Gado wani gi, ma wi moesoe miti voorwaarden</vt:lpstr>
      <vt:lpstr>Gado sabi san wi abi fanowdoe</vt:lpstr>
      <vt:lpstr>Da beste begi: </vt:lpstr>
      <vt:lpstr>Hinder foe begi </vt:lpstr>
      <vt:lpstr>Hinderness foe begi</vt:lpstr>
      <vt:lpstr>Hindernis foe begi – Gi pardon</vt:lpstr>
      <vt:lpstr>Wantoe versi re hindernis</vt:lpstr>
      <vt:lpstr>Draidrai foe Gado gi antwoord</vt:lpstr>
      <vt:lpstr>Voorbeeld foe draidrai</vt:lpstr>
      <vt:lpstr>Draidrai foe begi</vt:lpstr>
      <vt:lpstr>Satan kan meki wi antwoord draidrai</vt:lpstr>
      <vt:lpstr>Efesi 6</vt:lpstr>
      <vt:lpstr>Efesi 6</vt:lpstr>
      <vt:lpstr>Satan draidrai antwoord</vt:lpstr>
      <vt:lpstr>Mt. 18:19-20</vt:lpstr>
      <vt:lpstr>Mk. 11:22-24</vt:lpstr>
      <vt:lpstr>Jn. 14:13-14</vt:lpstr>
      <vt:lpstr>Jn 15:7, 16</vt:lpstr>
      <vt:lpstr>Jn. 16:23-24</vt:lpstr>
      <vt:lpstr>Drie sani de fanowdoe</vt:lpstr>
      <vt:lpstr>Foe krakti na ini begi</vt:lpstr>
      <vt:lpstr>Fosi wi moesoe leri da wani foe Gado</vt:lpstr>
      <vt:lpstr>Fa foe begi</vt:lpstr>
      <vt:lpstr>Fa foe begi</vt:lpstr>
      <vt:lpstr>Fa foe begi</vt:lpstr>
      <vt:lpstr>Fa foe begi – bribi</vt:lpstr>
      <vt:lpstr>Arki da stem foe Gado</vt:lpstr>
      <vt:lpstr>Wi moesoe sabi Gado</vt:lpstr>
      <vt:lpstr>Bijbel leisi</vt:lpstr>
      <vt:lpstr>Da doel foe begi</vt:lpstr>
      <vt:lpstr>Gado de </vt:lpstr>
      <vt:lpstr>Da wani foe Gado </vt:lpstr>
      <vt:lpstr>Da wroko foe da Santa Jeje na ini begi</vt:lpstr>
      <vt:lpstr>Foe sabi da wani foe Gado</vt:lpstr>
      <vt:lpstr>Foe begi foe wi lobi famiri, enz</vt:lpstr>
      <vt:lpstr>Begi gi famiri</vt:lpstr>
      <vt:lpstr>Begi gi famiri</vt:lpstr>
      <vt:lpstr>Voorbeeld foe Jezus</vt:lpstr>
      <vt:lpstr>Samenvatting – Jezus begi</vt:lpstr>
      <vt:lpstr>Samenvatting – Jezus begi</vt:lpstr>
      <vt:lpstr>Bijbel Baptist Kerk Module VI - Begi</vt:lpstr>
      <vt:lpstr>Bijbel Baptist Kerk Da Begi Disi Wini</vt:lpstr>
      <vt:lpstr>Dem man disi abi invloed</vt:lpstr>
      <vt:lpstr>Gado kan jere begi tog foe</vt:lpstr>
      <vt:lpstr>Jezus nanga begi</vt:lpstr>
      <vt:lpstr>Les te wi begi</vt:lpstr>
      <vt:lpstr>Adoration – troe aanbegi</vt:lpstr>
      <vt:lpstr>Hebreeen waarskow wi</vt:lpstr>
      <vt:lpstr>Hebreeen waarskow wi</vt:lpstr>
      <vt:lpstr>Bekenti wi sondoe</vt:lpstr>
      <vt:lpstr>Te wi bekenti, a gi Gado glori</vt:lpstr>
      <vt:lpstr>Sondoe tapoe Gado</vt:lpstr>
      <vt:lpstr>San wi moesoe doe</vt:lpstr>
      <vt:lpstr>Bekenti </vt:lpstr>
      <vt:lpstr>Restitutie = pai baka</vt:lpstr>
      <vt:lpstr>Restitutie</vt:lpstr>
      <vt:lpstr>Gi grantangi na ini alasani</vt:lpstr>
      <vt:lpstr>Filippi 4:6-7 advice</vt:lpstr>
      <vt:lpstr>Gi pardon</vt:lpstr>
      <vt:lpstr>Gi pardon</vt:lpstr>
      <vt:lpstr>Gi pardon</vt:lpstr>
      <vt:lpstr>Gi pardon</vt:lpstr>
      <vt:lpstr>Gi pardon -  Petrus</vt:lpstr>
      <vt:lpstr>Eenheid</vt:lpstr>
      <vt:lpstr>Eenheid</vt:lpstr>
      <vt:lpstr>Eenheid</vt:lpstr>
      <vt:lpstr>Bribi</vt:lpstr>
      <vt:lpstr>Bribi Gado jere</vt:lpstr>
      <vt:lpstr>Aksi en joe sa kisi</vt:lpstr>
      <vt:lpstr>Saka na ondro Gado</vt:lpstr>
      <vt:lpstr>Saka-fasi te wi pina</vt:lpstr>
      <vt:lpstr>Fa foe wi motieven?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55</cp:revision>
  <cp:lastPrinted>1601-01-01T00:00:00Z</cp:lastPrinted>
  <dcterms:created xsi:type="dcterms:W3CDTF">1601-01-01T00:00:00Z</dcterms:created>
  <dcterms:modified xsi:type="dcterms:W3CDTF">2011-01-14T17:52:15Z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