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docProps/custom.xml" ContentType="application/vnd.openxmlformats-officedocument.custom-properties+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notesSlides/notesSlide68.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70"/>
  </p:notesMasterIdLst>
  <p:handoutMasterIdLst>
    <p:handoutMasterId r:id="rId71"/>
  </p:handoutMasterIdLst>
  <p:sldIdLst>
    <p:sldId id="347" r:id="rId2"/>
    <p:sldId id="346" r:id="rId3"/>
    <p:sldId id="348" r:id="rId4"/>
    <p:sldId id="353" r:id="rId5"/>
    <p:sldId id="349" r:id="rId6"/>
    <p:sldId id="350" r:id="rId7"/>
    <p:sldId id="351" r:id="rId8"/>
    <p:sldId id="352" r:id="rId9"/>
    <p:sldId id="354" r:id="rId10"/>
    <p:sldId id="355" r:id="rId11"/>
    <p:sldId id="356" r:id="rId12"/>
    <p:sldId id="357" r:id="rId13"/>
    <p:sldId id="358" r:id="rId14"/>
    <p:sldId id="359" r:id="rId15"/>
    <p:sldId id="360" r:id="rId16"/>
    <p:sldId id="361" r:id="rId17"/>
    <p:sldId id="362" r:id="rId18"/>
    <p:sldId id="363" r:id="rId19"/>
    <p:sldId id="364" r:id="rId20"/>
    <p:sldId id="365" r:id="rId21"/>
    <p:sldId id="366" r:id="rId22"/>
    <p:sldId id="367" r:id="rId23"/>
    <p:sldId id="368" r:id="rId24"/>
    <p:sldId id="369" r:id="rId25"/>
    <p:sldId id="370" r:id="rId26"/>
    <p:sldId id="371" r:id="rId27"/>
    <p:sldId id="372" r:id="rId28"/>
    <p:sldId id="373" r:id="rId29"/>
    <p:sldId id="374" r:id="rId30"/>
    <p:sldId id="375" r:id="rId31"/>
    <p:sldId id="376" r:id="rId32"/>
    <p:sldId id="377" r:id="rId33"/>
    <p:sldId id="378" r:id="rId34"/>
    <p:sldId id="379" r:id="rId35"/>
    <p:sldId id="380" r:id="rId36"/>
    <p:sldId id="381" r:id="rId37"/>
    <p:sldId id="382" r:id="rId38"/>
    <p:sldId id="383" r:id="rId39"/>
    <p:sldId id="384" r:id="rId40"/>
    <p:sldId id="385" r:id="rId41"/>
    <p:sldId id="386" r:id="rId42"/>
    <p:sldId id="387" r:id="rId43"/>
    <p:sldId id="388" r:id="rId44"/>
    <p:sldId id="389" r:id="rId45"/>
    <p:sldId id="390" r:id="rId46"/>
    <p:sldId id="391" r:id="rId47"/>
    <p:sldId id="392" r:id="rId48"/>
    <p:sldId id="393" r:id="rId49"/>
    <p:sldId id="394" r:id="rId50"/>
    <p:sldId id="395" r:id="rId51"/>
    <p:sldId id="396" r:id="rId52"/>
    <p:sldId id="397" r:id="rId53"/>
    <p:sldId id="398" r:id="rId54"/>
    <p:sldId id="399" r:id="rId55"/>
    <p:sldId id="400" r:id="rId56"/>
    <p:sldId id="401" r:id="rId57"/>
    <p:sldId id="402" r:id="rId58"/>
    <p:sldId id="403" r:id="rId59"/>
    <p:sldId id="404" r:id="rId60"/>
    <p:sldId id="405" r:id="rId61"/>
    <p:sldId id="406" r:id="rId62"/>
    <p:sldId id="407" r:id="rId63"/>
    <p:sldId id="408" r:id="rId64"/>
    <p:sldId id="409" r:id="rId65"/>
    <p:sldId id="414" r:id="rId66"/>
    <p:sldId id="411" r:id="rId67"/>
    <p:sldId id="412" r:id="rId68"/>
    <p:sldId id="413" r:id="rId6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FF66"/>
    <a:srgbClr val="FFCC00"/>
    <a:srgbClr val="00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9" autoAdjust="0"/>
    <p:restoredTop sz="94595" autoAdjust="0"/>
  </p:normalViewPr>
  <p:slideViewPr>
    <p:cSldViewPr>
      <p:cViewPr varScale="1">
        <p:scale>
          <a:sx n="64" d="100"/>
          <a:sy n="64" d="100"/>
        </p:scale>
        <p:origin x="-133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668"/>
    </p:cViewPr>
  </p:sorterViewPr>
  <p:notesViewPr>
    <p:cSldViewPr>
      <p:cViewPr varScale="1">
        <p:scale>
          <a:sx n="66" d="100"/>
          <a:sy n="66" d="100"/>
        </p:scale>
        <p:origin x="0" y="0"/>
      </p:cViewPr>
      <p:guideLst/>
    </p:cSldViewPr>
  </p:notesViewPr>
  <p:gridSpacing cx="36868100" cy="368681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3074"/>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15363" name="Rectangle 3075"/>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15364" name="Rectangle 3076"/>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15365" name="Rectangle 3077"/>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E482E759-7572-4542-8338-3794742C8340}"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026"/>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17411" name="Rectangle 1027"/>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17412"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1029"/>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1030"/>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17415" name="Rectangle 1031"/>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02D4EE9A-76CB-4941-AC72-494AF0E183A9}"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6749153-BB8E-49D4-8092-94B76A551786}" type="slidenum">
              <a:rPr lang="en-US"/>
              <a:pPr/>
              <a:t>1</a:t>
            </a:fld>
            <a:endParaRPr lang="en-US"/>
          </a:p>
        </p:txBody>
      </p:sp>
      <p:sp>
        <p:nvSpPr>
          <p:cNvPr id="265218" name="Rectangle 2"/>
          <p:cNvSpPr>
            <a:spLocks noGrp="1" noRot="1" noChangeAspect="1" noChangeArrowheads="1" noTextEdit="1"/>
          </p:cNvSpPr>
          <p:nvPr>
            <p:ph type="sldImg"/>
          </p:nvPr>
        </p:nvSpPr>
        <p:spPr>
          <a:ln/>
        </p:spPr>
      </p:sp>
      <p:sp>
        <p:nvSpPr>
          <p:cNvPr id="265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DDF033B-2B50-4BB4-9A4C-9F3FA9CB46B3}" type="slidenum">
              <a:rPr lang="en-US"/>
              <a:pPr/>
              <a:t>10</a:t>
            </a:fld>
            <a:endParaRPr lang="en-US"/>
          </a:p>
        </p:txBody>
      </p:sp>
      <p:sp>
        <p:nvSpPr>
          <p:cNvPr id="670722" name="Rectangle 2"/>
          <p:cNvSpPr>
            <a:spLocks noGrp="1" noRot="1" noChangeAspect="1" noChangeArrowheads="1" noTextEdit="1"/>
          </p:cNvSpPr>
          <p:nvPr>
            <p:ph type="sldImg"/>
          </p:nvPr>
        </p:nvSpPr>
        <p:spPr>
          <a:ln/>
        </p:spPr>
      </p:sp>
      <p:sp>
        <p:nvSpPr>
          <p:cNvPr id="670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70A1C1C-D09F-4B20-AB93-12C3B923CF5C}" type="slidenum">
              <a:rPr lang="en-US"/>
              <a:pPr/>
              <a:t>11</a:t>
            </a:fld>
            <a:endParaRPr lang="en-US"/>
          </a:p>
        </p:txBody>
      </p:sp>
      <p:sp>
        <p:nvSpPr>
          <p:cNvPr id="672770" name="Rectangle 2"/>
          <p:cNvSpPr>
            <a:spLocks noGrp="1" noRot="1" noChangeAspect="1" noChangeArrowheads="1" noTextEdit="1"/>
          </p:cNvSpPr>
          <p:nvPr>
            <p:ph type="sldImg"/>
          </p:nvPr>
        </p:nvSpPr>
        <p:spPr>
          <a:ln/>
        </p:spPr>
      </p:sp>
      <p:sp>
        <p:nvSpPr>
          <p:cNvPr id="67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52A103E-F1D6-4DBC-8103-A166EC1816CD}" type="slidenum">
              <a:rPr lang="en-US"/>
              <a:pPr/>
              <a:t>12</a:t>
            </a:fld>
            <a:endParaRPr lang="en-US"/>
          </a:p>
        </p:txBody>
      </p:sp>
      <p:sp>
        <p:nvSpPr>
          <p:cNvPr id="674818" name="Rectangle 2"/>
          <p:cNvSpPr>
            <a:spLocks noGrp="1" noRot="1" noChangeAspect="1" noChangeArrowheads="1" noTextEdit="1"/>
          </p:cNvSpPr>
          <p:nvPr>
            <p:ph type="sldImg"/>
          </p:nvPr>
        </p:nvSpPr>
        <p:spPr>
          <a:ln/>
        </p:spPr>
      </p:sp>
      <p:sp>
        <p:nvSpPr>
          <p:cNvPr id="674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4335CB8-0749-4166-AFD9-6C37A7D89507}" type="slidenum">
              <a:rPr lang="en-US"/>
              <a:pPr/>
              <a:t>13</a:t>
            </a:fld>
            <a:endParaRPr lang="en-US"/>
          </a:p>
        </p:txBody>
      </p:sp>
      <p:sp>
        <p:nvSpPr>
          <p:cNvPr id="676866" name="Rectangle 2"/>
          <p:cNvSpPr>
            <a:spLocks noGrp="1" noRot="1" noChangeAspect="1" noChangeArrowheads="1" noTextEdit="1"/>
          </p:cNvSpPr>
          <p:nvPr>
            <p:ph type="sldImg"/>
          </p:nvPr>
        </p:nvSpPr>
        <p:spPr>
          <a:ln/>
        </p:spPr>
      </p:sp>
      <p:sp>
        <p:nvSpPr>
          <p:cNvPr id="676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DE6FA55-5D1E-48B8-AFEF-640F01C4411C}" type="slidenum">
              <a:rPr lang="en-US"/>
              <a:pPr/>
              <a:t>14</a:t>
            </a:fld>
            <a:endParaRPr lang="en-US"/>
          </a:p>
        </p:txBody>
      </p:sp>
      <p:sp>
        <p:nvSpPr>
          <p:cNvPr id="678914" name="Rectangle 2"/>
          <p:cNvSpPr>
            <a:spLocks noGrp="1" noRot="1" noChangeAspect="1" noChangeArrowheads="1" noTextEdit="1"/>
          </p:cNvSpPr>
          <p:nvPr>
            <p:ph type="sldImg"/>
          </p:nvPr>
        </p:nvSpPr>
        <p:spPr>
          <a:ln/>
        </p:spPr>
      </p:sp>
      <p:sp>
        <p:nvSpPr>
          <p:cNvPr id="678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2C3412F-81FC-43A6-99E6-344CD7869CF2}" type="slidenum">
              <a:rPr lang="en-US"/>
              <a:pPr/>
              <a:t>15</a:t>
            </a:fld>
            <a:endParaRPr lang="en-US"/>
          </a:p>
        </p:txBody>
      </p:sp>
      <p:sp>
        <p:nvSpPr>
          <p:cNvPr id="680962" name="Rectangle 2"/>
          <p:cNvSpPr>
            <a:spLocks noGrp="1" noRot="1" noChangeAspect="1" noChangeArrowheads="1" noTextEdit="1"/>
          </p:cNvSpPr>
          <p:nvPr>
            <p:ph type="sldImg"/>
          </p:nvPr>
        </p:nvSpPr>
        <p:spPr>
          <a:ln/>
        </p:spPr>
      </p:sp>
      <p:sp>
        <p:nvSpPr>
          <p:cNvPr id="680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3FDD192-1D9C-446E-833D-D533CC2381F2}" type="slidenum">
              <a:rPr lang="en-US"/>
              <a:pPr/>
              <a:t>16</a:t>
            </a:fld>
            <a:endParaRPr lang="en-US"/>
          </a:p>
        </p:txBody>
      </p:sp>
      <p:sp>
        <p:nvSpPr>
          <p:cNvPr id="683010" name="Rectangle 2"/>
          <p:cNvSpPr>
            <a:spLocks noGrp="1" noRot="1" noChangeAspect="1" noChangeArrowheads="1" noTextEdit="1"/>
          </p:cNvSpPr>
          <p:nvPr>
            <p:ph type="sldImg"/>
          </p:nvPr>
        </p:nvSpPr>
        <p:spPr>
          <a:ln/>
        </p:spPr>
      </p:sp>
      <p:sp>
        <p:nvSpPr>
          <p:cNvPr id="683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6B2A383-B85B-408D-A829-5035AF80E4C7}" type="slidenum">
              <a:rPr lang="en-US"/>
              <a:pPr/>
              <a:t>17</a:t>
            </a:fld>
            <a:endParaRPr lang="en-US"/>
          </a:p>
        </p:txBody>
      </p:sp>
      <p:sp>
        <p:nvSpPr>
          <p:cNvPr id="685058" name="Rectangle 2"/>
          <p:cNvSpPr>
            <a:spLocks noGrp="1" noRot="1" noChangeAspect="1" noChangeArrowheads="1" noTextEdit="1"/>
          </p:cNvSpPr>
          <p:nvPr>
            <p:ph type="sldImg"/>
          </p:nvPr>
        </p:nvSpPr>
        <p:spPr>
          <a:ln/>
        </p:spPr>
      </p:sp>
      <p:sp>
        <p:nvSpPr>
          <p:cNvPr id="685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E30784A-F703-4092-99FC-45397D17F747}" type="slidenum">
              <a:rPr lang="en-US"/>
              <a:pPr/>
              <a:t>18</a:t>
            </a:fld>
            <a:endParaRPr lang="en-US"/>
          </a:p>
        </p:txBody>
      </p:sp>
      <p:sp>
        <p:nvSpPr>
          <p:cNvPr id="687106" name="Rectangle 2"/>
          <p:cNvSpPr>
            <a:spLocks noGrp="1" noRot="1" noChangeAspect="1" noChangeArrowheads="1" noTextEdit="1"/>
          </p:cNvSpPr>
          <p:nvPr>
            <p:ph type="sldImg"/>
          </p:nvPr>
        </p:nvSpPr>
        <p:spPr>
          <a:ln/>
        </p:spPr>
      </p:sp>
      <p:sp>
        <p:nvSpPr>
          <p:cNvPr id="687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6EC5FEA-73C7-4DA3-918C-EB6028CEA2DC}" type="slidenum">
              <a:rPr lang="en-US"/>
              <a:pPr/>
              <a:t>19</a:t>
            </a:fld>
            <a:endParaRPr lang="en-US"/>
          </a:p>
        </p:txBody>
      </p:sp>
      <p:sp>
        <p:nvSpPr>
          <p:cNvPr id="689154" name="Rectangle 2"/>
          <p:cNvSpPr>
            <a:spLocks noGrp="1" noRot="1" noChangeAspect="1" noChangeArrowheads="1" noTextEdit="1"/>
          </p:cNvSpPr>
          <p:nvPr>
            <p:ph type="sldImg"/>
          </p:nvPr>
        </p:nvSpPr>
        <p:spPr>
          <a:ln/>
        </p:spPr>
      </p:sp>
      <p:sp>
        <p:nvSpPr>
          <p:cNvPr id="689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E699883-AB72-4A97-A191-4E2F5E9CE240}" type="slidenum">
              <a:rPr lang="en-US"/>
              <a:pPr/>
              <a:t>2</a:t>
            </a:fld>
            <a:endParaRPr lang="en-US"/>
          </a:p>
        </p:txBody>
      </p:sp>
      <p:sp>
        <p:nvSpPr>
          <p:cNvPr id="137218" name="Rectangle 2"/>
          <p:cNvSpPr>
            <a:spLocks noGrp="1" noRot="1" noChangeAspect="1" noChangeArrowheads="1" noTextEdit="1"/>
          </p:cNvSpPr>
          <p:nvPr>
            <p:ph type="sldImg"/>
          </p:nvPr>
        </p:nvSpPr>
        <p:spPr>
          <a:ln/>
        </p:spPr>
      </p:sp>
      <p:sp>
        <p:nvSpPr>
          <p:cNvPr id="137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0693A1C-3788-48CB-B3A6-FD0B868A63BF}" type="slidenum">
              <a:rPr lang="en-US"/>
              <a:pPr/>
              <a:t>20</a:t>
            </a:fld>
            <a:endParaRPr lang="en-US"/>
          </a:p>
        </p:txBody>
      </p:sp>
      <p:sp>
        <p:nvSpPr>
          <p:cNvPr id="691202" name="Rectangle 2"/>
          <p:cNvSpPr>
            <a:spLocks noGrp="1" noRot="1" noChangeAspect="1" noChangeArrowheads="1" noTextEdit="1"/>
          </p:cNvSpPr>
          <p:nvPr>
            <p:ph type="sldImg"/>
          </p:nvPr>
        </p:nvSpPr>
        <p:spPr>
          <a:ln/>
        </p:spPr>
      </p:sp>
      <p:sp>
        <p:nvSpPr>
          <p:cNvPr id="691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2252E0B-9AEE-4624-9104-82CCA5AC9F4F}" type="slidenum">
              <a:rPr lang="en-US"/>
              <a:pPr/>
              <a:t>21</a:t>
            </a:fld>
            <a:endParaRPr lang="en-US"/>
          </a:p>
        </p:txBody>
      </p:sp>
      <p:sp>
        <p:nvSpPr>
          <p:cNvPr id="693250" name="Rectangle 2"/>
          <p:cNvSpPr>
            <a:spLocks noGrp="1" noRot="1" noChangeAspect="1" noChangeArrowheads="1" noTextEdit="1"/>
          </p:cNvSpPr>
          <p:nvPr>
            <p:ph type="sldImg"/>
          </p:nvPr>
        </p:nvSpPr>
        <p:spPr>
          <a:ln/>
        </p:spPr>
      </p:sp>
      <p:sp>
        <p:nvSpPr>
          <p:cNvPr id="693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0B842D2-C6C6-41C8-860B-CBA7561B99DD}" type="slidenum">
              <a:rPr lang="en-US"/>
              <a:pPr/>
              <a:t>22</a:t>
            </a:fld>
            <a:endParaRPr lang="en-US"/>
          </a:p>
        </p:txBody>
      </p:sp>
      <p:sp>
        <p:nvSpPr>
          <p:cNvPr id="695298" name="Rectangle 2"/>
          <p:cNvSpPr>
            <a:spLocks noGrp="1" noRot="1" noChangeAspect="1" noChangeArrowheads="1" noTextEdit="1"/>
          </p:cNvSpPr>
          <p:nvPr>
            <p:ph type="sldImg"/>
          </p:nvPr>
        </p:nvSpPr>
        <p:spPr>
          <a:ln/>
        </p:spPr>
      </p:sp>
      <p:sp>
        <p:nvSpPr>
          <p:cNvPr id="695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1C9DB24-3DA2-4957-9D67-7056BE983A2C}" type="slidenum">
              <a:rPr lang="en-US"/>
              <a:pPr/>
              <a:t>23</a:t>
            </a:fld>
            <a:endParaRPr lang="en-US"/>
          </a:p>
        </p:txBody>
      </p:sp>
      <p:sp>
        <p:nvSpPr>
          <p:cNvPr id="697346" name="Rectangle 2"/>
          <p:cNvSpPr>
            <a:spLocks noGrp="1" noRot="1" noChangeAspect="1" noChangeArrowheads="1" noTextEdit="1"/>
          </p:cNvSpPr>
          <p:nvPr>
            <p:ph type="sldImg"/>
          </p:nvPr>
        </p:nvSpPr>
        <p:spPr>
          <a:ln/>
        </p:spPr>
      </p:sp>
      <p:sp>
        <p:nvSpPr>
          <p:cNvPr id="697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91B482C-C94B-4DB3-9622-689FA4C93531}" type="slidenum">
              <a:rPr lang="en-US"/>
              <a:pPr/>
              <a:t>24</a:t>
            </a:fld>
            <a:endParaRPr lang="en-US"/>
          </a:p>
        </p:txBody>
      </p:sp>
      <p:sp>
        <p:nvSpPr>
          <p:cNvPr id="699394" name="Rectangle 2"/>
          <p:cNvSpPr>
            <a:spLocks noGrp="1" noRot="1" noChangeAspect="1" noChangeArrowheads="1" noTextEdit="1"/>
          </p:cNvSpPr>
          <p:nvPr>
            <p:ph type="sldImg"/>
          </p:nvPr>
        </p:nvSpPr>
        <p:spPr>
          <a:ln/>
        </p:spPr>
      </p:sp>
      <p:sp>
        <p:nvSpPr>
          <p:cNvPr id="699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0FA9947-69A3-4B67-8460-B648FD94FCC9}" type="slidenum">
              <a:rPr lang="en-US"/>
              <a:pPr/>
              <a:t>25</a:t>
            </a:fld>
            <a:endParaRPr lang="en-US"/>
          </a:p>
        </p:txBody>
      </p:sp>
      <p:sp>
        <p:nvSpPr>
          <p:cNvPr id="701442" name="Rectangle 2"/>
          <p:cNvSpPr>
            <a:spLocks noGrp="1" noRot="1" noChangeAspect="1" noChangeArrowheads="1" noTextEdit="1"/>
          </p:cNvSpPr>
          <p:nvPr>
            <p:ph type="sldImg"/>
          </p:nvPr>
        </p:nvSpPr>
        <p:spPr>
          <a:ln/>
        </p:spPr>
      </p:sp>
      <p:sp>
        <p:nvSpPr>
          <p:cNvPr id="701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B2E461E-4515-4EBF-976E-3D9687F9EDF5}" type="slidenum">
              <a:rPr lang="en-US"/>
              <a:pPr/>
              <a:t>26</a:t>
            </a:fld>
            <a:endParaRPr lang="en-US"/>
          </a:p>
        </p:txBody>
      </p:sp>
      <p:sp>
        <p:nvSpPr>
          <p:cNvPr id="703490" name="Rectangle 2"/>
          <p:cNvSpPr>
            <a:spLocks noGrp="1" noRot="1" noChangeAspect="1" noChangeArrowheads="1" noTextEdit="1"/>
          </p:cNvSpPr>
          <p:nvPr>
            <p:ph type="sldImg"/>
          </p:nvPr>
        </p:nvSpPr>
        <p:spPr>
          <a:ln/>
        </p:spPr>
      </p:sp>
      <p:sp>
        <p:nvSpPr>
          <p:cNvPr id="7034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AFBF451-C40E-4443-A72C-16546EA1395B}" type="slidenum">
              <a:rPr lang="en-US"/>
              <a:pPr/>
              <a:t>27</a:t>
            </a:fld>
            <a:endParaRPr lang="en-US"/>
          </a:p>
        </p:txBody>
      </p:sp>
      <p:sp>
        <p:nvSpPr>
          <p:cNvPr id="705538" name="Rectangle 2"/>
          <p:cNvSpPr>
            <a:spLocks noGrp="1" noRot="1" noChangeAspect="1" noChangeArrowheads="1" noTextEdit="1"/>
          </p:cNvSpPr>
          <p:nvPr>
            <p:ph type="sldImg"/>
          </p:nvPr>
        </p:nvSpPr>
        <p:spPr>
          <a:ln/>
        </p:spPr>
      </p:sp>
      <p:sp>
        <p:nvSpPr>
          <p:cNvPr id="705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25ECDA0-4324-4D79-A611-34D79924E729}" type="slidenum">
              <a:rPr lang="en-US"/>
              <a:pPr/>
              <a:t>28</a:t>
            </a:fld>
            <a:endParaRPr lang="en-US"/>
          </a:p>
        </p:txBody>
      </p:sp>
      <p:sp>
        <p:nvSpPr>
          <p:cNvPr id="707586" name="Rectangle 2"/>
          <p:cNvSpPr>
            <a:spLocks noGrp="1" noRot="1" noChangeAspect="1" noChangeArrowheads="1" noTextEdit="1"/>
          </p:cNvSpPr>
          <p:nvPr>
            <p:ph type="sldImg"/>
          </p:nvPr>
        </p:nvSpPr>
        <p:spPr>
          <a:ln/>
        </p:spPr>
      </p:sp>
      <p:sp>
        <p:nvSpPr>
          <p:cNvPr id="707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56BFE43-0FA5-47D6-BD91-E3DA3F53CB7A}" type="slidenum">
              <a:rPr lang="en-US"/>
              <a:pPr/>
              <a:t>29</a:t>
            </a:fld>
            <a:endParaRPr lang="en-US"/>
          </a:p>
        </p:txBody>
      </p:sp>
      <p:sp>
        <p:nvSpPr>
          <p:cNvPr id="709634" name="Rectangle 2"/>
          <p:cNvSpPr>
            <a:spLocks noGrp="1" noRot="1" noChangeAspect="1" noChangeArrowheads="1" noTextEdit="1"/>
          </p:cNvSpPr>
          <p:nvPr>
            <p:ph type="sldImg"/>
          </p:nvPr>
        </p:nvSpPr>
        <p:spPr>
          <a:ln/>
        </p:spPr>
      </p:sp>
      <p:sp>
        <p:nvSpPr>
          <p:cNvPr id="709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A0CBCEB-59E7-44FB-9A9C-D631B237D8D4}" type="slidenum">
              <a:rPr lang="en-US"/>
              <a:pPr/>
              <a:t>3</a:t>
            </a:fld>
            <a:endParaRPr lang="en-US"/>
          </a:p>
        </p:txBody>
      </p:sp>
      <p:sp>
        <p:nvSpPr>
          <p:cNvPr id="650242" name="Rectangle 2"/>
          <p:cNvSpPr>
            <a:spLocks noGrp="1" noRot="1" noChangeAspect="1" noChangeArrowheads="1" noTextEdit="1"/>
          </p:cNvSpPr>
          <p:nvPr>
            <p:ph type="sldImg"/>
          </p:nvPr>
        </p:nvSpPr>
        <p:spPr>
          <a:ln/>
        </p:spPr>
      </p:sp>
      <p:sp>
        <p:nvSpPr>
          <p:cNvPr id="650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EF702B1-69FA-48B7-9C01-D25B77057972}" type="slidenum">
              <a:rPr lang="en-US"/>
              <a:pPr/>
              <a:t>30</a:t>
            </a:fld>
            <a:endParaRPr lang="en-US"/>
          </a:p>
        </p:txBody>
      </p:sp>
      <p:sp>
        <p:nvSpPr>
          <p:cNvPr id="711682" name="Rectangle 2"/>
          <p:cNvSpPr>
            <a:spLocks noGrp="1" noRot="1" noChangeAspect="1" noChangeArrowheads="1" noTextEdit="1"/>
          </p:cNvSpPr>
          <p:nvPr>
            <p:ph type="sldImg"/>
          </p:nvPr>
        </p:nvSpPr>
        <p:spPr>
          <a:ln/>
        </p:spPr>
      </p:sp>
      <p:sp>
        <p:nvSpPr>
          <p:cNvPr id="711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94CB67B-F546-4495-8D35-EC2BEEAC6D95}" type="slidenum">
              <a:rPr lang="en-US"/>
              <a:pPr/>
              <a:t>31</a:t>
            </a:fld>
            <a:endParaRPr lang="en-US"/>
          </a:p>
        </p:txBody>
      </p:sp>
      <p:sp>
        <p:nvSpPr>
          <p:cNvPr id="713730" name="Rectangle 2"/>
          <p:cNvSpPr>
            <a:spLocks noGrp="1" noRot="1" noChangeAspect="1" noChangeArrowheads="1" noTextEdit="1"/>
          </p:cNvSpPr>
          <p:nvPr>
            <p:ph type="sldImg"/>
          </p:nvPr>
        </p:nvSpPr>
        <p:spPr>
          <a:ln/>
        </p:spPr>
      </p:sp>
      <p:sp>
        <p:nvSpPr>
          <p:cNvPr id="713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2256CEA-E4BB-4DFF-B890-BC42834AE583}" type="slidenum">
              <a:rPr lang="en-US"/>
              <a:pPr/>
              <a:t>32</a:t>
            </a:fld>
            <a:endParaRPr lang="en-US"/>
          </a:p>
        </p:txBody>
      </p:sp>
      <p:sp>
        <p:nvSpPr>
          <p:cNvPr id="715778" name="Rectangle 2"/>
          <p:cNvSpPr>
            <a:spLocks noGrp="1" noRot="1" noChangeAspect="1" noChangeArrowheads="1" noTextEdit="1"/>
          </p:cNvSpPr>
          <p:nvPr>
            <p:ph type="sldImg"/>
          </p:nvPr>
        </p:nvSpPr>
        <p:spPr>
          <a:ln/>
        </p:spPr>
      </p:sp>
      <p:sp>
        <p:nvSpPr>
          <p:cNvPr id="715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B7DD2407-44EC-4421-ACD4-4EAF554EF821}" type="slidenum">
              <a:rPr lang="en-US"/>
              <a:pPr/>
              <a:t>33</a:t>
            </a:fld>
            <a:endParaRPr lang="en-US"/>
          </a:p>
        </p:txBody>
      </p:sp>
      <p:sp>
        <p:nvSpPr>
          <p:cNvPr id="717826" name="Rectangle 2"/>
          <p:cNvSpPr>
            <a:spLocks noGrp="1" noRot="1" noChangeAspect="1" noChangeArrowheads="1" noTextEdit="1"/>
          </p:cNvSpPr>
          <p:nvPr>
            <p:ph type="sldImg"/>
          </p:nvPr>
        </p:nvSpPr>
        <p:spPr>
          <a:ln/>
        </p:spPr>
      </p:sp>
      <p:sp>
        <p:nvSpPr>
          <p:cNvPr id="717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838982A-C7C3-4D5D-81DD-620229A6C10A}" type="slidenum">
              <a:rPr lang="en-US"/>
              <a:pPr/>
              <a:t>34</a:t>
            </a:fld>
            <a:endParaRPr lang="en-US"/>
          </a:p>
        </p:txBody>
      </p:sp>
      <p:sp>
        <p:nvSpPr>
          <p:cNvPr id="719874" name="Rectangle 2"/>
          <p:cNvSpPr>
            <a:spLocks noGrp="1" noRot="1" noChangeAspect="1" noChangeArrowheads="1" noTextEdit="1"/>
          </p:cNvSpPr>
          <p:nvPr>
            <p:ph type="sldImg"/>
          </p:nvPr>
        </p:nvSpPr>
        <p:spPr>
          <a:ln/>
        </p:spPr>
      </p:sp>
      <p:sp>
        <p:nvSpPr>
          <p:cNvPr id="719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40BDD25-1548-4E6B-8BC5-3B24E3F6E9FB}" type="slidenum">
              <a:rPr lang="en-US"/>
              <a:pPr/>
              <a:t>35</a:t>
            </a:fld>
            <a:endParaRPr lang="en-US"/>
          </a:p>
        </p:txBody>
      </p:sp>
      <p:sp>
        <p:nvSpPr>
          <p:cNvPr id="721922" name="Rectangle 2"/>
          <p:cNvSpPr>
            <a:spLocks noGrp="1" noRot="1" noChangeAspect="1" noChangeArrowheads="1" noTextEdit="1"/>
          </p:cNvSpPr>
          <p:nvPr>
            <p:ph type="sldImg"/>
          </p:nvPr>
        </p:nvSpPr>
        <p:spPr>
          <a:ln/>
        </p:spPr>
      </p:sp>
      <p:sp>
        <p:nvSpPr>
          <p:cNvPr id="72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E55B0E0-0D0E-4D8D-AE82-B0C46348689A}" type="slidenum">
              <a:rPr lang="en-US"/>
              <a:pPr/>
              <a:t>36</a:t>
            </a:fld>
            <a:endParaRPr lang="en-US"/>
          </a:p>
        </p:txBody>
      </p:sp>
      <p:sp>
        <p:nvSpPr>
          <p:cNvPr id="726018" name="Rectangle 2"/>
          <p:cNvSpPr>
            <a:spLocks noGrp="1" noRot="1" noChangeAspect="1" noChangeArrowheads="1" noTextEdit="1"/>
          </p:cNvSpPr>
          <p:nvPr>
            <p:ph type="sldImg"/>
          </p:nvPr>
        </p:nvSpPr>
        <p:spPr>
          <a:ln/>
        </p:spPr>
      </p:sp>
      <p:sp>
        <p:nvSpPr>
          <p:cNvPr id="7260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5983BA6-5608-4D8D-A07A-591543DE9071}" type="slidenum">
              <a:rPr lang="en-US"/>
              <a:pPr/>
              <a:t>37</a:t>
            </a:fld>
            <a:endParaRPr lang="en-US"/>
          </a:p>
        </p:txBody>
      </p:sp>
      <p:sp>
        <p:nvSpPr>
          <p:cNvPr id="728066" name="Rectangle 2"/>
          <p:cNvSpPr>
            <a:spLocks noGrp="1" noRot="1" noChangeAspect="1" noChangeArrowheads="1" noTextEdit="1"/>
          </p:cNvSpPr>
          <p:nvPr>
            <p:ph type="sldImg"/>
          </p:nvPr>
        </p:nvSpPr>
        <p:spPr>
          <a:ln/>
        </p:spPr>
      </p:sp>
      <p:sp>
        <p:nvSpPr>
          <p:cNvPr id="728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912F177-B767-441F-83EA-9689F8DEB3C3}" type="slidenum">
              <a:rPr lang="en-US"/>
              <a:pPr/>
              <a:t>38</a:t>
            </a:fld>
            <a:endParaRPr lang="en-US"/>
          </a:p>
        </p:txBody>
      </p:sp>
      <p:sp>
        <p:nvSpPr>
          <p:cNvPr id="730114" name="Rectangle 2"/>
          <p:cNvSpPr>
            <a:spLocks noGrp="1" noRot="1" noChangeAspect="1" noChangeArrowheads="1" noTextEdit="1"/>
          </p:cNvSpPr>
          <p:nvPr>
            <p:ph type="sldImg"/>
          </p:nvPr>
        </p:nvSpPr>
        <p:spPr>
          <a:ln/>
        </p:spPr>
      </p:sp>
      <p:sp>
        <p:nvSpPr>
          <p:cNvPr id="7301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3922564-CA91-4015-8440-29175D89949D}" type="slidenum">
              <a:rPr lang="en-US"/>
              <a:pPr/>
              <a:t>39</a:t>
            </a:fld>
            <a:endParaRPr lang="en-US"/>
          </a:p>
        </p:txBody>
      </p:sp>
      <p:sp>
        <p:nvSpPr>
          <p:cNvPr id="732162" name="Rectangle 2"/>
          <p:cNvSpPr>
            <a:spLocks noGrp="1" noRot="1" noChangeAspect="1" noChangeArrowheads="1" noTextEdit="1"/>
          </p:cNvSpPr>
          <p:nvPr>
            <p:ph type="sldImg"/>
          </p:nvPr>
        </p:nvSpPr>
        <p:spPr>
          <a:ln/>
        </p:spPr>
      </p:sp>
      <p:sp>
        <p:nvSpPr>
          <p:cNvPr id="7321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41B471E-0E91-4A80-AB56-6BEC2EC7E0EF}" type="slidenum">
              <a:rPr lang="en-US"/>
              <a:pPr/>
              <a:t>4</a:t>
            </a:fld>
            <a:endParaRPr lang="en-US"/>
          </a:p>
        </p:txBody>
      </p:sp>
      <p:sp>
        <p:nvSpPr>
          <p:cNvPr id="660482" name="Rectangle 2"/>
          <p:cNvSpPr>
            <a:spLocks noGrp="1" noRot="1" noChangeAspect="1" noChangeArrowheads="1" noTextEdit="1"/>
          </p:cNvSpPr>
          <p:nvPr>
            <p:ph type="sldImg"/>
          </p:nvPr>
        </p:nvSpPr>
        <p:spPr>
          <a:ln/>
        </p:spPr>
      </p:sp>
      <p:sp>
        <p:nvSpPr>
          <p:cNvPr id="6604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C7BFB71-AB1C-4F9D-82EF-CD8A34A05CF1}" type="slidenum">
              <a:rPr lang="en-US"/>
              <a:pPr/>
              <a:t>40</a:t>
            </a:fld>
            <a:endParaRPr lang="en-US"/>
          </a:p>
        </p:txBody>
      </p:sp>
      <p:sp>
        <p:nvSpPr>
          <p:cNvPr id="734210" name="Rectangle 2"/>
          <p:cNvSpPr>
            <a:spLocks noGrp="1" noRot="1" noChangeAspect="1" noChangeArrowheads="1" noTextEdit="1"/>
          </p:cNvSpPr>
          <p:nvPr>
            <p:ph type="sldImg"/>
          </p:nvPr>
        </p:nvSpPr>
        <p:spPr>
          <a:ln/>
        </p:spPr>
      </p:sp>
      <p:sp>
        <p:nvSpPr>
          <p:cNvPr id="7342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B69601F-F0CE-4663-B7EF-0D5D9D2E4F97}" type="slidenum">
              <a:rPr lang="en-US"/>
              <a:pPr/>
              <a:t>41</a:t>
            </a:fld>
            <a:endParaRPr lang="en-US"/>
          </a:p>
        </p:txBody>
      </p:sp>
      <p:sp>
        <p:nvSpPr>
          <p:cNvPr id="736258" name="Rectangle 2"/>
          <p:cNvSpPr>
            <a:spLocks noGrp="1" noRot="1" noChangeAspect="1" noChangeArrowheads="1" noTextEdit="1"/>
          </p:cNvSpPr>
          <p:nvPr>
            <p:ph type="sldImg"/>
          </p:nvPr>
        </p:nvSpPr>
        <p:spPr>
          <a:ln/>
        </p:spPr>
      </p:sp>
      <p:sp>
        <p:nvSpPr>
          <p:cNvPr id="7362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D91BFB6-6607-4103-A539-BC2BD6AC5D74}" type="slidenum">
              <a:rPr lang="en-US"/>
              <a:pPr/>
              <a:t>42</a:t>
            </a:fld>
            <a:endParaRPr lang="en-US"/>
          </a:p>
        </p:txBody>
      </p:sp>
      <p:sp>
        <p:nvSpPr>
          <p:cNvPr id="738306" name="Rectangle 2"/>
          <p:cNvSpPr>
            <a:spLocks noGrp="1" noRot="1" noChangeAspect="1" noChangeArrowheads="1" noTextEdit="1"/>
          </p:cNvSpPr>
          <p:nvPr>
            <p:ph type="sldImg"/>
          </p:nvPr>
        </p:nvSpPr>
        <p:spPr>
          <a:ln/>
        </p:spPr>
      </p:sp>
      <p:sp>
        <p:nvSpPr>
          <p:cNvPr id="738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BD67CE1-9DD3-40CE-B16A-935E3ED96202}" type="slidenum">
              <a:rPr lang="en-US"/>
              <a:pPr/>
              <a:t>43</a:t>
            </a:fld>
            <a:endParaRPr lang="en-US"/>
          </a:p>
        </p:txBody>
      </p:sp>
      <p:sp>
        <p:nvSpPr>
          <p:cNvPr id="740354" name="Rectangle 2"/>
          <p:cNvSpPr>
            <a:spLocks noGrp="1" noRot="1" noChangeAspect="1" noChangeArrowheads="1" noTextEdit="1"/>
          </p:cNvSpPr>
          <p:nvPr>
            <p:ph type="sldImg"/>
          </p:nvPr>
        </p:nvSpPr>
        <p:spPr>
          <a:ln/>
        </p:spPr>
      </p:sp>
      <p:sp>
        <p:nvSpPr>
          <p:cNvPr id="7403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F06B1E4-0E67-4A3E-AF4B-BB2BDA27C76F}" type="slidenum">
              <a:rPr lang="en-US"/>
              <a:pPr/>
              <a:t>44</a:t>
            </a:fld>
            <a:endParaRPr lang="en-US"/>
          </a:p>
        </p:txBody>
      </p:sp>
      <p:sp>
        <p:nvSpPr>
          <p:cNvPr id="742402" name="Rectangle 2"/>
          <p:cNvSpPr>
            <a:spLocks noGrp="1" noRot="1" noChangeAspect="1" noChangeArrowheads="1" noTextEdit="1"/>
          </p:cNvSpPr>
          <p:nvPr>
            <p:ph type="sldImg"/>
          </p:nvPr>
        </p:nvSpPr>
        <p:spPr>
          <a:ln/>
        </p:spPr>
      </p:sp>
      <p:sp>
        <p:nvSpPr>
          <p:cNvPr id="7424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A81BE6B-F0D1-4EE3-8C72-DA3DC7A7C368}" type="slidenum">
              <a:rPr lang="en-US"/>
              <a:pPr/>
              <a:t>45</a:t>
            </a:fld>
            <a:endParaRPr lang="en-US"/>
          </a:p>
        </p:txBody>
      </p:sp>
      <p:sp>
        <p:nvSpPr>
          <p:cNvPr id="744450" name="Rectangle 2"/>
          <p:cNvSpPr>
            <a:spLocks noGrp="1" noRot="1" noChangeAspect="1" noChangeArrowheads="1" noTextEdit="1"/>
          </p:cNvSpPr>
          <p:nvPr>
            <p:ph type="sldImg"/>
          </p:nvPr>
        </p:nvSpPr>
        <p:spPr>
          <a:ln/>
        </p:spPr>
      </p:sp>
      <p:sp>
        <p:nvSpPr>
          <p:cNvPr id="7444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3CA6709-BABD-4B82-9197-D1B7C052F051}" type="slidenum">
              <a:rPr lang="en-US"/>
              <a:pPr/>
              <a:t>46</a:t>
            </a:fld>
            <a:endParaRPr lang="en-US"/>
          </a:p>
        </p:txBody>
      </p:sp>
      <p:sp>
        <p:nvSpPr>
          <p:cNvPr id="746498" name="Rectangle 2"/>
          <p:cNvSpPr>
            <a:spLocks noGrp="1" noRot="1" noChangeAspect="1" noChangeArrowheads="1" noTextEdit="1"/>
          </p:cNvSpPr>
          <p:nvPr>
            <p:ph type="sldImg"/>
          </p:nvPr>
        </p:nvSpPr>
        <p:spPr>
          <a:ln/>
        </p:spPr>
      </p:sp>
      <p:sp>
        <p:nvSpPr>
          <p:cNvPr id="746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DD98D41-D4DC-4EA8-9D54-F5090E8D5787}" type="slidenum">
              <a:rPr lang="en-US"/>
              <a:pPr/>
              <a:t>47</a:t>
            </a:fld>
            <a:endParaRPr lang="en-US"/>
          </a:p>
        </p:txBody>
      </p:sp>
      <p:sp>
        <p:nvSpPr>
          <p:cNvPr id="748546" name="Rectangle 2"/>
          <p:cNvSpPr>
            <a:spLocks noGrp="1" noRot="1" noChangeAspect="1" noChangeArrowheads="1" noTextEdit="1"/>
          </p:cNvSpPr>
          <p:nvPr>
            <p:ph type="sldImg"/>
          </p:nvPr>
        </p:nvSpPr>
        <p:spPr>
          <a:ln/>
        </p:spPr>
      </p:sp>
      <p:sp>
        <p:nvSpPr>
          <p:cNvPr id="7485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8EE9F32-F3CB-4826-BB77-28CE0D44D777}" type="slidenum">
              <a:rPr lang="en-US"/>
              <a:pPr/>
              <a:t>48</a:t>
            </a:fld>
            <a:endParaRPr lang="en-US"/>
          </a:p>
        </p:txBody>
      </p:sp>
      <p:sp>
        <p:nvSpPr>
          <p:cNvPr id="750594" name="Rectangle 2"/>
          <p:cNvSpPr>
            <a:spLocks noGrp="1" noRot="1" noChangeAspect="1" noChangeArrowheads="1" noTextEdit="1"/>
          </p:cNvSpPr>
          <p:nvPr>
            <p:ph type="sldImg"/>
          </p:nvPr>
        </p:nvSpPr>
        <p:spPr>
          <a:ln/>
        </p:spPr>
      </p:sp>
      <p:sp>
        <p:nvSpPr>
          <p:cNvPr id="750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4E1CE6B-60C0-4AAA-940E-E87A369FEA70}" type="slidenum">
              <a:rPr lang="en-US"/>
              <a:pPr/>
              <a:t>49</a:t>
            </a:fld>
            <a:endParaRPr lang="en-US"/>
          </a:p>
        </p:txBody>
      </p:sp>
      <p:sp>
        <p:nvSpPr>
          <p:cNvPr id="752642" name="Rectangle 2"/>
          <p:cNvSpPr>
            <a:spLocks noGrp="1" noRot="1" noChangeAspect="1" noChangeArrowheads="1" noTextEdit="1"/>
          </p:cNvSpPr>
          <p:nvPr>
            <p:ph type="sldImg"/>
          </p:nvPr>
        </p:nvSpPr>
        <p:spPr>
          <a:ln/>
        </p:spPr>
      </p:sp>
      <p:sp>
        <p:nvSpPr>
          <p:cNvPr id="752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1275199-9473-45BC-9F70-B426C07F9607}" type="slidenum">
              <a:rPr lang="en-US"/>
              <a:pPr/>
              <a:t>5</a:t>
            </a:fld>
            <a:endParaRPr lang="en-US"/>
          </a:p>
        </p:txBody>
      </p:sp>
      <p:sp>
        <p:nvSpPr>
          <p:cNvPr id="652290" name="Rectangle 2"/>
          <p:cNvSpPr>
            <a:spLocks noGrp="1" noRot="1" noChangeAspect="1" noChangeArrowheads="1" noTextEdit="1"/>
          </p:cNvSpPr>
          <p:nvPr>
            <p:ph type="sldImg"/>
          </p:nvPr>
        </p:nvSpPr>
        <p:spPr>
          <a:ln/>
        </p:spPr>
      </p:sp>
      <p:sp>
        <p:nvSpPr>
          <p:cNvPr id="652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863DBC1-9C9A-479D-A877-BB231E28064A}" type="slidenum">
              <a:rPr lang="en-US"/>
              <a:pPr/>
              <a:t>50</a:t>
            </a:fld>
            <a:endParaRPr lang="en-US"/>
          </a:p>
        </p:txBody>
      </p:sp>
      <p:sp>
        <p:nvSpPr>
          <p:cNvPr id="754690" name="Rectangle 2"/>
          <p:cNvSpPr>
            <a:spLocks noGrp="1" noRot="1" noChangeAspect="1" noChangeArrowheads="1" noTextEdit="1"/>
          </p:cNvSpPr>
          <p:nvPr>
            <p:ph type="sldImg"/>
          </p:nvPr>
        </p:nvSpPr>
        <p:spPr>
          <a:ln/>
        </p:spPr>
      </p:sp>
      <p:sp>
        <p:nvSpPr>
          <p:cNvPr id="7546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79BD283-7B68-4DB8-8F05-592F37D48DB0}" type="slidenum">
              <a:rPr lang="en-US"/>
              <a:pPr/>
              <a:t>51</a:t>
            </a:fld>
            <a:endParaRPr lang="en-US"/>
          </a:p>
        </p:txBody>
      </p:sp>
      <p:sp>
        <p:nvSpPr>
          <p:cNvPr id="756738" name="Rectangle 2"/>
          <p:cNvSpPr>
            <a:spLocks noGrp="1" noRot="1" noChangeAspect="1" noChangeArrowheads="1" noTextEdit="1"/>
          </p:cNvSpPr>
          <p:nvPr>
            <p:ph type="sldImg"/>
          </p:nvPr>
        </p:nvSpPr>
        <p:spPr>
          <a:ln/>
        </p:spPr>
      </p:sp>
      <p:sp>
        <p:nvSpPr>
          <p:cNvPr id="756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AF642CA-6C3F-4902-9293-6F50CAAE5E49}" type="slidenum">
              <a:rPr lang="en-US"/>
              <a:pPr/>
              <a:t>52</a:t>
            </a:fld>
            <a:endParaRPr lang="en-US"/>
          </a:p>
        </p:txBody>
      </p:sp>
      <p:sp>
        <p:nvSpPr>
          <p:cNvPr id="758786" name="Rectangle 2"/>
          <p:cNvSpPr>
            <a:spLocks noGrp="1" noRot="1" noChangeAspect="1" noChangeArrowheads="1" noTextEdit="1"/>
          </p:cNvSpPr>
          <p:nvPr>
            <p:ph type="sldImg"/>
          </p:nvPr>
        </p:nvSpPr>
        <p:spPr>
          <a:ln/>
        </p:spPr>
      </p:sp>
      <p:sp>
        <p:nvSpPr>
          <p:cNvPr id="758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1D1EDF7-B60C-46FE-95EF-6C7A4503CD7E}" type="slidenum">
              <a:rPr lang="en-US"/>
              <a:pPr/>
              <a:t>53</a:t>
            </a:fld>
            <a:endParaRPr lang="en-US"/>
          </a:p>
        </p:txBody>
      </p:sp>
      <p:sp>
        <p:nvSpPr>
          <p:cNvPr id="760834" name="Rectangle 2"/>
          <p:cNvSpPr>
            <a:spLocks noGrp="1" noRot="1" noChangeAspect="1" noChangeArrowheads="1" noTextEdit="1"/>
          </p:cNvSpPr>
          <p:nvPr>
            <p:ph type="sldImg"/>
          </p:nvPr>
        </p:nvSpPr>
        <p:spPr>
          <a:ln/>
        </p:spPr>
      </p:sp>
      <p:sp>
        <p:nvSpPr>
          <p:cNvPr id="7608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5EF9E7B-CA8C-4BEF-97B2-91C9184F9762}" type="slidenum">
              <a:rPr lang="en-US"/>
              <a:pPr/>
              <a:t>54</a:t>
            </a:fld>
            <a:endParaRPr lang="en-US"/>
          </a:p>
        </p:txBody>
      </p:sp>
      <p:sp>
        <p:nvSpPr>
          <p:cNvPr id="762882" name="Rectangle 2"/>
          <p:cNvSpPr>
            <a:spLocks noGrp="1" noRot="1" noChangeAspect="1" noChangeArrowheads="1" noTextEdit="1"/>
          </p:cNvSpPr>
          <p:nvPr>
            <p:ph type="sldImg"/>
          </p:nvPr>
        </p:nvSpPr>
        <p:spPr>
          <a:ln/>
        </p:spPr>
      </p:sp>
      <p:sp>
        <p:nvSpPr>
          <p:cNvPr id="7628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FAE1ACB-69F3-48D2-BA6C-6A30AEDB74D3}" type="slidenum">
              <a:rPr lang="en-US"/>
              <a:pPr/>
              <a:t>55</a:t>
            </a:fld>
            <a:endParaRPr lang="en-US"/>
          </a:p>
        </p:txBody>
      </p:sp>
      <p:sp>
        <p:nvSpPr>
          <p:cNvPr id="764930" name="Rectangle 2"/>
          <p:cNvSpPr>
            <a:spLocks noGrp="1" noRot="1" noChangeAspect="1" noChangeArrowheads="1" noTextEdit="1"/>
          </p:cNvSpPr>
          <p:nvPr>
            <p:ph type="sldImg"/>
          </p:nvPr>
        </p:nvSpPr>
        <p:spPr>
          <a:ln/>
        </p:spPr>
      </p:sp>
      <p:sp>
        <p:nvSpPr>
          <p:cNvPr id="764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555DB6E-2493-48D1-916F-850D396E9C70}" type="slidenum">
              <a:rPr lang="en-US"/>
              <a:pPr/>
              <a:t>56</a:t>
            </a:fld>
            <a:endParaRPr lang="en-US"/>
          </a:p>
        </p:txBody>
      </p:sp>
      <p:sp>
        <p:nvSpPr>
          <p:cNvPr id="766978" name="Rectangle 2"/>
          <p:cNvSpPr>
            <a:spLocks noGrp="1" noRot="1" noChangeAspect="1" noChangeArrowheads="1" noTextEdit="1"/>
          </p:cNvSpPr>
          <p:nvPr>
            <p:ph type="sldImg"/>
          </p:nvPr>
        </p:nvSpPr>
        <p:spPr>
          <a:ln/>
        </p:spPr>
      </p:sp>
      <p:sp>
        <p:nvSpPr>
          <p:cNvPr id="766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CB8FBBC-EC7F-43B8-9C0F-CD45ECE40E84}" type="slidenum">
              <a:rPr lang="en-US"/>
              <a:pPr/>
              <a:t>57</a:t>
            </a:fld>
            <a:endParaRPr lang="en-US"/>
          </a:p>
        </p:txBody>
      </p:sp>
      <p:sp>
        <p:nvSpPr>
          <p:cNvPr id="769026" name="Rectangle 2"/>
          <p:cNvSpPr>
            <a:spLocks noGrp="1" noRot="1" noChangeAspect="1" noChangeArrowheads="1" noTextEdit="1"/>
          </p:cNvSpPr>
          <p:nvPr>
            <p:ph type="sldImg"/>
          </p:nvPr>
        </p:nvSpPr>
        <p:spPr>
          <a:ln/>
        </p:spPr>
      </p:sp>
      <p:sp>
        <p:nvSpPr>
          <p:cNvPr id="7690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1F18126-9F57-4379-9ABA-4A2ACC2D986C}" type="slidenum">
              <a:rPr lang="en-US"/>
              <a:pPr/>
              <a:t>58</a:t>
            </a:fld>
            <a:endParaRPr lang="en-US"/>
          </a:p>
        </p:txBody>
      </p:sp>
      <p:sp>
        <p:nvSpPr>
          <p:cNvPr id="771074" name="Rectangle 2"/>
          <p:cNvSpPr>
            <a:spLocks noGrp="1" noRot="1" noChangeAspect="1" noChangeArrowheads="1" noTextEdit="1"/>
          </p:cNvSpPr>
          <p:nvPr>
            <p:ph type="sldImg"/>
          </p:nvPr>
        </p:nvSpPr>
        <p:spPr>
          <a:ln/>
        </p:spPr>
      </p:sp>
      <p:sp>
        <p:nvSpPr>
          <p:cNvPr id="771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E6C5202-D49C-4EFE-ABDC-C57CE2501741}" type="slidenum">
              <a:rPr lang="en-US"/>
              <a:pPr/>
              <a:t>59</a:t>
            </a:fld>
            <a:endParaRPr lang="en-US"/>
          </a:p>
        </p:txBody>
      </p:sp>
      <p:sp>
        <p:nvSpPr>
          <p:cNvPr id="773122" name="Rectangle 2"/>
          <p:cNvSpPr>
            <a:spLocks noGrp="1" noRot="1" noChangeAspect="1" noChangeArrowheads="1" noTextEdit="1"/>
          </p:cNvSpPr>
          <p:nvPr>
            <p:ph type="sldImg"/>
          </p:nvPr>
        </p:nvSpPr>
        <p:spPr>
          <a:ln/>
        </p:spPr>
      </p:sp>
      <p:sp>
        <p:nvSpPr>
          <p:cNvPr id="7731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7E9C47A-EA58-4714-A40A-3E2CF17658C9}" type="slidenum">
              <a:rPr lang="en-US"/>
              <a:pPr/>
              <a:t>6</a:t>
            </a:fld>
            <a:endParaRPr lang="en-US"/>
          </a:p>
        </p:txBody>
      </p:sp>
      <p:sp>
        <p:nvSpPr>
          <p:cNvPr id="654338" name="Rectangle 2"/>
          <p:cNvSpPr>
            <a:spLocks noGrp="1" noRot="1" noChangeAspect="1" noChangeArrowheads="1" noTextEdit="1"/>
          </p:cNvSpPr>
          <p:nvPr>
            <p:ph type="sldImg"/>
          </p:nvPr>
        </p:nvSpPr>
        <p:spPr>
          <a:ln/>
        </p:spPr>
      </p:sp>
      <p:sp>
        <p:nvSpPr>
          <p:cNvPr id="654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58B4263-E834-43BC-A25D-93DE4FDA334F}" type="slidenum">
              <a:rPr lang="en-US"/>
              <a:pPr/>
              <a:t>60</a:t>
            </a:fld>
            <a:endParaRPr lang="en-US"/>
          </a:p>
        </p:txBody>
      </p:sp>
      <p:sp>
        <p:nvSpPr>
          <p:cNvPr id="775170" name="Rectangle 2"/>
          <p:cNvSpPr>
            <a:spLocks noGrp="1" noRot="1" noChangeAspect="1" noChangeArrowheads="1" noTextEdit="1"/>
          </p:cNvSpPr>
          <p:nvPr>
            <p:ph type="sldImg"/>
          </p:nvPr>
        </p:nvSpPr>
        <p:spPr>
          <a:ln/>
        </p:spPr>
      </p:sp>
      <p:sp>
        <p:nvSpPr>
          <p:cNvPr id="7751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5712F60-542C-47FE-BD04-704CB4764FBA}" type="slidenum">
              <a:rPr lang="en-US"/>
              <a:pPr/>
              <a:t>61</a:t>
            </a:fld>
            <a:endParaRPr lang="en-US"/>
          </a:p>
        </p:txBody>
      </p:sp>
      <p:sp>
        <p:nvSpPr>
          <p:cNvPr id="777218" name="Rectangle 2"/>
          <p:cNvSpPr>
            <a:spLocks noGrp="1" noRot="1" noChangeAspect="1" noChangeArrowheads="1" noTextEdit="1"/>
          </p:cNvSpPr>
          <p:nvPr>
            <p:ph type="sldImg"/>
          </p:nvPr>
        </p:nvSpPr>
        <p:spPr>
          <a:ln/>
        </p:spPr>
      </p:sp>
      <p:sp>
        <p:nvSpPr>
          <p:cNvPr id="777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B0C4153-BEBB-42DD-9B8E-B2B96BF33D00}" type="slidenum">
              <a:rPr lang="en-US"/>
              <a:pPr/>
              <a:t>62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92A4FBF-922C-4C8E-9B45-8852EA2EEB66}" type="slidenum">
              <a:rPr lang="en-US"/>
              <a:pPr/>
              <a:t>63</a:t>
            </a:fld>
            <a:endParaRPr lang="en-US"/>
          </a:p>
        </p:txBody>
      </p:sp>
      <p:sp>
        <p:nvSpPr>
          <p:cNvPr id="781314" name="Rectangle 2"/>
          <p:cNvSpPr>
            <a:spLocks noGrp="1" noRot="1" noChangeAspect="1" noChangeArrowheads="1" noTextEdit="1"/>
          </p:cNvSpPr>
          <p:nvPr>
            <p:ph type="sldImg"/>
          </p:nvPr>
        </p:nvSpPr>
        <p:spPr>
          <a:ln/>
        </p:spPr>
      </p:sp>
      <p:sp>
        <p:nvSpPr>
          <p:cNvPr id="781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0C660CC-00B5-41A5-BC60-9D16D3CF0904}" type="slidenum">
              <a:rPr lang="en-US"/>
              <a:pPr/>
              <a:t>64</a:t>
            </a:fld>
            <a:endParaRPr lang="en-US"/>
          </a:p>
        </p:txBody>
      </p:sp>
      <p:sp>
        <p:nvSpPr>
          <p:cNvPr id="783362" name="Rectangle 2"/>
          <p:cNvSpPr>
            <a:spLocks noGrp="1" noRot="1" noChangeAspect="1" noChangeArrowheads="1" noTextEdit="1"/>
          </p:cNvSpPr>
          <p:nvPr>
            <p:ph type="sldImg"/>
          </p:nvPr>
        </p:nvSpPr>
        <p:spPr>
          <a:ln/>
        </p:spPr>
      </p:sp>
      <p:sp>
        <p:nvSpPr>
          <p:cNvPr id="783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20ECC71-7EF2-4E5C-ABF1-D967962AE18A}" type="slidenum">
              <a:rPr lang="en-US"/>
              <a:pPr/>
              <a:t>65</a:t>
            </a:fld>
            <a:endParaRPr lang="en-US"/>
          </a:p>
        </p:txBody>
      </p:sp>
      <p:sp>
        <p:nvSpPr>
          <p:cNvPr id="785410" name="Rectangle 2"/>
          <p:cNvSpPr>
            <a:spLocks noGrp="1" noRot="1" noChangeAspect="1" noChangeArrowheads="1" noTextEdit="1"/>
          </p:cNvSpPr>
          <p:nvPr>
            <p:ph type="sldImg"/>
          </p:nvPr>
        </p:nvSpPr>
        <p:spPr>
          <a:ln/>
        </p:spPr>
      </p:sp>
      <p:sp>
        <p:nvSpPr>
          <p:cNvPr id="785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6C43F49-29ED-4129-9859-FB83DA9F5890}" type="slidenum">
              <a:rPr lang="en-US"/>
              <a:pPr/>
              <a:t>66</a:t>
            </a:fld>
            <a:endParaRPr lang="en-US"/>
          </a:p>
        </p:txBody>
      </p:sp>
      <p:sp>
        <p:nvSpPr>
          <p:cNvPr id="787458" name="Rectangle 2"/>
          <p:cNvSpPr>
            <a:spLocks noGrp="1" noRot="1" noChangeAspect="1" noChangeArrowheads="1" noTextEdit="1"/>
          </p:cNvSpPr>
          <p:nvPr>
            <p:ph type="sldImg"/>
          </p:nvPr>
        </p:nvSpPr>
        <p:spPr>
          <a:ln/>
        </p:spPr>
      </p:sp>
      <p:sp>
        <p:nvSpPr>
          <p:cNvPr id="787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A803DDF-0A57-44A5-B6F6-400EAE6C7E3D}" type="slidenum">
              <a:rPr lang="en-US"/>
              <a:pPr/>
              <a:t>67</a:t>
            </a:fld>
            <a:endParaRPr lang="en-US"/>
          </a:p>
        </p:txBody>
      </p:sp>
      <p:sp>
        <p:nvSpPr>
          <p:cNvPr id="789506" name="Rectangle 2"/>
          <p:cNvSpPr>
            <a:spLocks noGrp="1" noRot="1" noChangeAspect="1" noChangeArrowheads="1" noTextEdit="1"/>
          </p:cNvSpPr>
          <p:nvPr>
            <p:ph type="sldImg"/>
          </p:nvPr>
        </p:nvSpPr>
        <p:spPr>
          <a:ln/>
        </p:spPr>
      </p:sp>
      <p:sp>
        <p:nvSpPr>
          <p:cNvPr id="789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FD75AC8-AE46-4DE0-9FE7-5CF5174A9A1E}" type="slidenum">
              <a:rPr lang="en-US"/>
              <a:pPr/>
              <a:t>68</a:t>
            </a:fld>
            <a:endParaRPr lang="en-US"/>
          </a:p>
        </p:txBody>
      </p:sp>
      <p:sp>
        <p:nvSpPr>
          <p:cNvPr id="791554" name="Rectangle 2"/>
          <p:cNvSpPr>
            <a:spLocks noGrp="1" noRot="1" noChangeAspect="1" noChangeArrowheads="1" noTextEdit="1"/>
          </p:cNvSpPr>
          <p:nvPr>
            <p:ph type="sldImg"/>
          </p:nvPr>
        </p:nvSpPr>
        <p:spPr>
          <a:ln/>
        </p:spPr>
      </p:sp>
      <p:sp>
        <p:nvSpPr>
          <p:cNvPr id="791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5A67BD2-CCE5-417F-A17C-72F38197B27B}" type="slidenum">
              <a:rPr lang="en-US"/>
              <a:pPr/>
              <a:t>7</a:t>
            </a:fld>
            <a:endParaRPr lang="en-US"/>
          </a:p>
        </p:txBody>
      </p:sp>
      <p:sp>
        <p:nvSpPr>
          <p:cNvPr id="656386" name="Rectangle 2"/>
          <p:cNvSpPr>
            <a:spLocks noGrp="1" noRot="1" noChangeAspect="1" noChangeArrowheads="1" noTextEdit="1"/>
          </p:cNvSpPr>
          <p:nvPr>
            <p:ph type="sldImg"/>
          </p:nvPr>
        </p:nvSpPr>
        <p:spPr>
          <a:ln/>
        </p:spPr>
      </p:sp>
      <p:sp>
        <p:nvSpPr>
          <p:cNvPr id="656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F9D01D7-0FC4-41AF-852F-58AF78F7C0AC}" type="slidenum">
              <a:rPr lang="en-US"/>
              <a:pPr/>
              <a:t>8</a:t>
            </a:fld>
            <a:endParaRPr lang="en-US"/>
          </a:p>
        </p:txBody>
      </p:sp>
      <p:sp>
        <p:nvSpPr>
          <p:cNvPr id="658434" name="Rectangle 2"/>
          <p:cNvSpPr>
            <a:spLocks noGrp="1" noRot="1" noChangeAspect="1" noChangeArrowheads="1" noTextEdit="1"/>
          </p:cNvSpPr>
          <p:nvPr>
            <p:ph type="sldImg"/>
          </p:nvPr>
        </p:nvSpPr>
        <p:spPr>
          <a:ln/>
        </p:spPr>
      </p:sp>
      <p:sp>
        <p:nvSpPr>
          <p:cNvPr id="658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3CA76C8-F2E7-4AF1-8E26-F171C13F116C}" type="slidenum">
              <a:rPr lang="en-US"/>
              <a:pPr/>
              <a:t>9</a:t>
            </a:fld>
            <a:endParaRPr lang="en-US"/>
          </a:p>
        </p:txBody>
      </p:sp>
      <p:sp>
        <p:nvSpPr>
          <p:cNvPr id="668674" name="Rectangle 2"/>
          <p:cNvSpPr>
            <a:spLocks noGrp="1" noRot="1" noChangeAspect="1" noChangeArrowheads="1" noTextEdit="1"/>
          </p:cNvSpPr>
          <p:nvPr>
            <p:ph type="sldImg"/>
          </p:nvPr>
        </p:nvSpPr>
        <p:spPr>
          <a:ln/>
        </p:spPr>
      </p:sp>
      <p:sp>
        <p:nvSpPr>
          <p:cNvPr id="66867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217090" name="Group 2"/>
          <p:cNvGrpSpPr>
            <a:grpSpLocks/>
          </p:cNvGrpSpPr>
          <p:nvPr/>
        </p:nvGrpSpPr>
        <p:grpSpPr bwMode="auto">
          <a:xfrm>
            <a:off x="0" y="2438400"/>
            <a:ext cx="9009063" cy="1052513"/>
            <a:chOff x="0" y="1536"/>
            <a:chExt cx="5675" cy="663"/>
          </a:xfrm>
        </p:grpSpPr>
        <p:grpSp>
          <p:nvGrpSpPr>
            <p:cNvPr id="217091" name="Group 3"/>
            <p:cNvGrpSpPr>
              <a:grpSpLocks/>
            </p:cNvGrpSpPr>
            <p:nvPr/>
          </p:nvGrpSpPr>
          <p:grpSpPr bwMode="auto">
            <a:xfrm>
              <a:off x="183" y="1604"/>
              <a:ext cx="448" cy="299"/>
              <a:chOff x="720" y="336"/>
              <a:chExt cx="624" cy="432"/>
            </a:xfrm>
          </p:grpSpPr>
          <p:sp>
            <p:nvSpPr>
              <p:cNvPr id="21709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21709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217094" name="Group 6"/>
            <p:cNvGrpSpPr>
              <a:grpSpLocks/>
            </p:cNvGrpSpPr>
            <p:nvPr/>
          </p:nvGrpSpPr>
          <p:grpSpPr bwMode="auto">
            <a:xfrm>
              <a:off x="261" y="1870"/>
              <a:ext cx="465" cy="299"/>
              <a:chOff x="912" y="2640"/>
              <a:chExt cx="672" cy="432"/>
            </a:xfrm>
          </p:grpSpPr>
          <p:sp>
            <p:nvSpPr>
              <p:cNvPr id="217095"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21709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21709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21709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21709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21710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21710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1710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fld id="{133BCDE6-7C94-4DFB-AAB2-B4C758183857}" type="datetime1">
              <a:rPr lang="en-US" smtClean="0"/>
              <a:t>2/9/2010</a:t>
            </a:fld>
            <a:endParaRPr lang="en-US"/>
          </a:p>
        </p:txBody>
      </p:sp>
      <p:sp>
        <p:nvSpPr>
          <p:cNvPr id="21710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r>
              <a:rPr lang="en-US" smtClean="0"/>
              <a:t>Bigi Kibri-Tori foe Begi</a:t>
            </a:r>
            <a:endParaRPr lang="en-US"/>
          </a:p>
        </p:txBody>
      </p:sp>
      <p:sp>
        <p:nvSpPr>
          <p:cNvPr id="21710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9CE39172-7906-406C-98FA-26F432825E88}" type="slidenum">
              <a:rPr lang="en-US"/>
              <a:pPr/>
              <a:t>‹#›</a:t>
            </a:fld>
            <a:endParaRPr lang="en-US"/>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17100"/>
                                        </p:tgtEl>
                                        <p:attrNameLst>
                                          <p:attrName>style.visibility</p:attrName>
                                        </p:attrNameLst>
                                      </p:cBhvr>
                                      <p:to>
                                        <p:strVal val="visible"/>
                                      </p:to>
                                    </p:set>
                                    <p:animEffect transition="in" filter="fade">
                                      <p:cBhvr>
                                        <p:cTn id="7" dur="2000"/>
                                        <p:tgtEl>
                                          <p:spTgt spid="21710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7101">
                                            <p:txEl>
                                              <p:pRg st="0" end="0"/>
                                            </p:txEl>
                                          </p:spTgt>
                                        </p:tgtEl>
                                        <p:attrNameLst>
                                          <p:attrName>style.visibility</p:attrName>
                                        </p:attrNameLst>
                                      </p:cBhvr>
                                      <p:to>
                                        <p:strVal val="visible"/>
                                      </p:to>
                                    </p:set>
                                    <p:animEffect transition="in" filter="wipe(left)">
                                      <p:cBhvr>
                                        <p:cTn id="12" dur="500"/>
                                        <p:tgtEl>
                                          <p:spTgt spid="21710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100" grpId="0"/>
      <p:bldP spid="217101" grpId="0" build="p">
        <p:tmplLst>
          <p:tmpl lvl="1">
            <p:tnLst>
              <p:par>
                <p:cTn presetID="22" presetClass="entr" presetSubtype="8" fill="hold" nodeType="clickEffect">
                  <p:stCondLst>
                    <p:cond delay="0"/>
                  </p:stCondLst>
                  <p:childTnLst>
                    <p:set>
                      <p:cBhvr>
                        <p:cTn dur="1" fill="hold">
                          <p:stCondLst>
                            <p:cond delay="0"/>
                          </p:stCondLst>
                        </p:cTn>
                        <p:tgtEl>
                          <p:spTgt spid="217101"/>
                        </p:tgtEl>
                        <p:attrNameLst>
                          <p:attrName>style.visibility</p:attrName>
                        </p:attrNameLst>
                      </p:cBhvr>
                      <p:to>
                        <p:strVal val="visible"/>
                      </p:to>
                    </p:set>
                    <p:animEffect transition="in" filter="wipe(left)">
                      <p:cBhvr>
                        <p:cTn dur="500"/>
                        <p:tgtEl>
                          <p:spTgt spid="217101"/>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B61DD85-38A6-44EE-BDD7-0426C8D64772}" type="datetime1">
              <a:rPr lang="en-US" smtClean="0"/>
              <a:t>2/9/2010</a:t>
            </a:fld>
            <a:endParaRPr lang="en-US"/>
          </a:p>
        </p:txBody>
      </p:sp>
      <p:sp>
        <p:nvSpPr>
          <p:cNvPr id="5" name="Footer Placeholder 4"/>
          <p:cNvSpPr>
            <a:spLocks noGrp="1"/>
          </p:cNvSpPr>
          <p:nvPr>
            <p:ph type="ftr" sz="quarter" idx="11"/>
          </p:nvPr>
        </p:nvSpPr>
        <p:spPr/>
        <p:txBody>
          <a:bodyPr/>
          <a:lstStyle>
            <a:lvl1pPr>
              <a:defRPr/>
            </a:lvl1p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lvl1pPr>
              <a:defRPr/>
            </a:lvl1pPr>
          </a:lstStyle>
          <a:p>
            <a:fld id="{38BD7B8A-FB2F-4678-9B4B-DA2C9F38DA93}" type="slidenum">
              <a:rPr lang="en-US"/>
              <a:pPr/>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26CBA3-ADB6-4981-A555-AACCD35782D0}" type="datetime1">
              <a:rPr lang="en-US" smtClean="0"/>
              <a:t>2/9/2010</a:t>
            </a:fld>
            <a:endParaRPr lang="en-US"/>
          </a:p>
        </p:txBody>
      </p:sp>
      <p:sp>
        <p:nvSpPr>
          <p:cNvPr id="5" name="Footer Placeholder 4"/>
          <p:cNvSpPr>
            <a:spLocks noGrp="1"/>
          </p:cNvSpPr>
          <p:nvPr>
            <p:ph type="ftr" sz="quarter" idx="11"/>
          </p:nvPr>
        </p:nvSpPr>
        <p:spPr/>
        <p:txBody>
          <a:bodyPr/>
          <a:lstStyle>
            <a:lvl1pPr>
              <a:defRPr/>
            </a:lvl1p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lvl1pPr>
              <a:defRPr/>
            </a:lvl1pPr>
          </a:lstStyle>
          <a:p>
            <a:fld id="{47692130-6129-4614-A446-C64F9D8FC7A3}" type="slidenum">
              <a:rPr lang="en-US"/>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C22C1ED-7475-4752-98BC-EE05BA7E3958}" type="datetime1">
              <a:rPr lang="en-US" smtClean="0"/>
              <a:t>2/9/2010</a:t>
            </a:fld>
            <a:endParaRPr lang="en-US"/>
          </a:p>
        </p:txBody>
      </p:sp>
      <p:sp>
        <p:nvSpPr>
          <p:cNvPr id="5" name="Footer Placeholder 4"/>
          <p:cNvSpPr>
            <a:spLocks noGrp="1"/>
          </p:cNvSpPr>
          <p:nvPr>
            <p:ph type="ftr" sz="quarter" idx="11"/>
          </p:nvPr>
        </p:nvSpPr>
        <p:spPr/>
        <p:txBody>
          <a:bodyPr/>
          <a:lstStyle>
            <a:lvl1pPr>
              <a:defRPr/>
            </a:lvl1p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lvl1pPr>
              <a:defRPr/>
            </a:lvl1pPr>
          </a:lstStyle>
          <a:p>
            <a:fld id="{BE704ABB-92E5-4640-93CE-FC9E6CD51D17}" type="slidenum">
              <a:rPr lang="en-US"/>
              <a:pPr/>
              <a:t>‹#›</a:t>
            </a:fld>
            <a:endParaRPr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CBD35930-4FC7-4267-B83E-2E3015E2E7C8}" type="datetime1">
              <a:rPr lang="en-US" smtClean="0"/>
              <a:t>2/9/2010</a:t>
            </a:fld>
            <a:endParaRPr lang="en-US"/>
          </a:p>
        </p:txBody>
      </p:sp>
      <p:sp>
        <p:nvSpPr>
          <p:cNvPr id="5" name="Footer Placeholder 4"/>
          <p:cNvSpPr>
            <a:spLocks noGrp="1"/>
          </p:cNvSpPr>
          <p:nvPr>
            <p:ph type="ftr" sz="quarter" idx="11"/>
          </p:nvPr>
        </p:nvSpPr>
        <p:spPr/>
        <p:txBody>
          <a:bodyPr/>
          <a:lstStyle>
            <a:lvl1pPr>
              <a:defRPr/>
            </a:lvl1p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lvl1pPr>
              <a:defRPr/>
            </a:lvl1pPr>
          </a:lstStyle>
          <a:p>
            <a:fld id="{4A5C0CFF-FCE9-4F71-A452-DEA8797ED27E}" type="slidenum">
              <a:rPr lang="en-US"/>
              <a:pPr/>
              <a:t>‹#›</a:t>
            </a:fld>
            <a:endParaRPr lang="en-US"/>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16CC659B-83E7-494E-B91F-F6419863B8E5}" type="datetime1">
              <a:rPr lang="en-US" smtClean="0"/>
              <a:t>2/9/2010</a:t>
            </a:fld>
            <a:endParaRPr lang="en-US"/>
          </a:p>
        </p:txBody>
      </p:sp>
      <p:sp>
        <p:nvSpPr>
          <p:cNvPr id="6" name="Footer Placeholder 5"/>
          <p:cNvSpPr>
            <a:spLocks noGrp="1"/>
          </p:cNvSpPr>
          <p:nvPr>
            <p:ph type="ftr" sz="quarter" idx="11"/>
          </p:nvPr>
        </p:nvSpPr>
        <p:spPr/>
        <p:txBody>
          <a:bodyPr/>
          <a:lstStyle>
            <a:lvl1pPr>
              <a:defRPr/>
            </a:lvl1pPr>
          </a:lstStyle>
          <a:p>
            <a:r>
              <a:rPr lang="en-US" smtClean="0"/>
              <a:t>Bigi Kibri-Tori foe Begi</a:t>
            </a:r>
            <a:endParaRPr lang="en-US"/>
          </a:p>
        </p:txBody>
      </p:sp>
      <p:sp>
        <p:nvSpPr>
          <p:cNvPr id="7" name="Slide Number Placeholder 6"/>
          <p:cNvSpPr>
            <a:spLocks noGrp="1"/>
          </p:cNvSpPr>
          <p:nvPr>
            <p:ph type="sldNum" sz="quarter" idx="12"/>
          </p:nvPr>
        </p:nvSpPr>
        <p:spPr/>
        <p:txBody>
          <a:bodyPr/>
          <a:lstStyle>
            <a:lvl1pPr>
              <a:defRPr/>
            </a:lvl1pPr>
          </a:lstStyle>
          <a:p>
            <a:fld id="{CE452D7E-4CF9-48C1-8916-F6B064E29A8A}" type="slidenum">
              <a:rPr lang="en-US"/>
              <a:pPr/>
              <a:t>‹#›</a:t>
            </a:fld>
            <a:endParaRPr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71CB46F4-15EB-4070-8FEC-B184AE0A1C1C}" type="datetime1">
              <a:rPr lang="en-US" smtClean="0"/>
              <a:t>2/9/2010</a:t>
            </a:fld>
            <a:endParaRPr lang="en-US"/>
          </a:p>
        </p:txBody>
      </p:sp>
      <p:sp>
        <p:nvSpPr>
          <p:cNvPr id="8" name="Footer Placeholder 7"/>
          <p:cNvSpPr>
            <a:spLocks noGrp="1"/>
          </p:cNvSpPr>
          <p:nvPr>
            <p:ph type="ftr" sz="quarter" idx="11"/>
          </p:nvPr>
        </p:nvSpPr>
        <p:spPr/>
        <p:txBody>
          <a:bodyPr/>
          <a:lstStyle>
            <a:lvl1pPr>
              <a:defRPr/>
            </a:lvl1pPr>
          </a:lstStyle>
          <a:p>
            <a:r>
              <a:rPr lang="en-US" smtClean="0"/>
              <a:t>Bigi Kibri-Tori foe Begi</a:t>
            </a:r>
            <a:endParaRPr lang="en-US"/>
          </a:p>
        </p:txBody>
      </p:sp>
      <p:sp>
        <p:nvSpPr>
          <p:cNvPr id="9" name="Slide Number Placeholder 8"/>
          <p:cNvSpPr>
            <a:spLocks noGrp="1"/>
          </p:cNvSpPr>
          <p:nvPr>
            <p:ph type="sldNum" sz="quarter" idx="12"/>
          </p:nvPr>
        </p:nvSpPr>
        <p:spPr/>
        <p:txBody>
          <a:bodyPr/>
          <a:lstStyle>
            <a:lvl1pPr>
              <a:defRPr/>
            </a:lvl1pPr>
          </a:lstStyle>
          <a:p>
            <a:fld id="{95C44149-E483-44A0-985D-193D46546D65}" type="slidenum">
              <a:rPr lang="en-US"/>
              <a:pPr/>
              <a:t>‹#›</a:t>
            </a:fld>
            <a:endParaRPr lang="en-U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F827B463-5D7F-45DD-ADD8-EBC45A56A392}" type="datetime1">
              <a:rPr lang="en-US" smtClean="0"/>
              <a:t>2/9/2010</a:t>
            </a:fld>
            <a:endParaRPr lang="en-US"/>
          </a:p>
        </p:txBody>
      </p:sp>
      <p:sp>
        <p:nvSpPr>
          <p:cNvPr id="4" name="Footer Placeholder 3"/>
          <p:cNvSpPr>
            <a:spLocks noGrp="1"/>
          </p:cNvSpPr>
          <p:nvPr>
            <p:ph type="ftr" sz="quarter" idx="11"/>
          </p:nvPr>
        </p:nvSpPr>
        <p:spPr/>
        <p:txBody>
          <a:bodyPr/>
          <a:lstStyle>
            <a:lvl1pPr>
              <a:defRPr/>
            </a:lvl1pPr>
          </a:lstStyle>
          <a:p>
            <a:r>
              <a:rPr lang="en-US" smtClean="0"/>
              <a:t>Bigi Kibri-Tori foe Begi</a:t>
            </a:r>
            <a:endParaRPr lang="en-US"/>
          </a:p>
        </p:txBody>
      </p:sp>
      <p:sp>
        <p:nvSpPr>
          <p:cNvPr id="5" name="Slide Number Placeholder 4"/>
          <p:cNvSpPr>
            <a:spLocks noGrp="1"/>
          </p:cNvSpPr>
          <p:nvPr>
            <p:ph type="sldNum" sz="quarter" idx="12"/>
          </p:nvPr>
        </p:nvSpPr>
        <p:spPr/>
        <p:txBody>
          <a:bodyPr/>
          <a:lstStyle>
            <a:lvl1pPr>
              <a:defRPr/>
            </a:lvl1pPr>
          </a:lstStyle>
          <a:p>
            <a:fld id="{24750C1D-31B9-48EA-95C4-AABFB53F1F61}" type="slidenum">
              <a:rPr lang="en-US"/>
              <a:pPr/>
              <a:t>‹#›</a:t>
            </a:fld>
            <a:endParaRPr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AD63CAD3-B319-4269-8F73-1787BA0616A0}" type="datetime1">
              <a:rPr lang="en-US" smtClean="0"/>
              <a:t>2/9/2010</a:t>
            </a:fld>
            <a:endParaRPr lang="en-US"/>
          </a:p>
        </p:txBody>
      </p:sp>
      <p:sp>
        <p:nvSpPr>
          <p:cNvPr id="3" name="Footer Placeholder 2"/>
          <p:cNvSpPr>
            <a:spLocks noGrp="1"/>
          </p:cNvSpPr>
          <p:nvPr>
            <p:ph type="ftr" sz="quarter" idx="11"/>
          </p:nvPr>
        </p:nvSpPr>
        <p:spPr/>
        <p:txBody>
          <a:bodyPr/>
          <a:lstStyle>
            <a:lvl1pPr>
              <a:defRPr/>
            </a:lvl1pPr>
          </a:lstStyle>
          <a:p>
            <a:r>
              <a:rPr lang="en-US" smtClean="0"/>
              <a:t>Bigi Kibri-Tori foe Begi</a:t>
            </a:r>
            <a:endParaRPr lang="en-US"/>
          </a:p>
        </p:txBody>
      </p:sp>
      <p:sp>
        <p:nvSpPr>
          <p:cNvPr id="4" name="Slide Number Placeholder 3"/>
          <p:cNvSpPr>
            <a:spLocks noGrp="1"/>
          </p:cNvSpPr>
          <p:nvPr>
            <p:ph type="sldNum" sz="quarter" idx="12"/>
          </p:nvPr>
        </p:nvSpPr>
        <p:spPr/>
        <p:txBody>
          <a:bodyPr/>
          <a:lstStyle>
            <a:lvl1pPr>
              <a:defRPr/>
            </a:lvl1pPr>
          </a:lstStyle>
          <a:p>
            <a:fld id="{43456489-83B5-4D36-875E-9FF9533FF206}" type="slidenum">
              <a:rPr lang="en-US"/>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A7590798-63F4-4901-A9C9-9FA289619C39}" type="datetime1">
              <a:rPr lang="en-US" smtClean="0"/>
              <a:t>2/9/2010</a:t>
            </a:fld>
            <a:endParaRPr lang="en-US"/>
          </a:p>
        </p:txBody>
      </p:sp>
      <p:sp>
        <p:nvSpPr>
          <p:cNvPr id="6" name="Footer Placeholder 5"/>
          <p:cNvSpPr>
            <a:spLocks noGrp="1"/>
          </p:cNvSpPr>
          <p:nvPr>
            <p:ph type="ftr" sz="quarter" idx="11"/>
          </p:nvPr>
        </p:nvSpPr>
        <p:spPr/>
        <p:txBody>
          <a:bodyPr/>
          <a:lstStyle>
            <a:lvl1pPr>
              <a:defRPr/>
            </a:lvl1pPr>
          </a:lstStyle>
          <a:p>
            <a:r>
              <a:rPr lang="en-US" smtClean="0"/>
              <a:t>Bigi Kibri-Tori foe Begi</a:t>
            </a:r>
            <a:endParaRPr lang="en-US"/>
          </a:p>
        </p:txBody>
      </p:sp>
      <p:sp>
        <p:nvSpPr>
          <p:cNvPr id="7" name="Slide Number Placeholder 6"/>
          <p:cNvSpPr>
            <a:spLocks noGrp="1"/>
          </p:cNvSpPr>
          <p:nvPr>
            <p:ph type="sldNum" sz="quarter" idx="12"/>
          </p:nvPr>
        </p:nvSpPr>
        <p:spPr/>
        <p:txBody>
          <a:bodyPr/>
          <a:lstStyle>
            <a:lvl1pPr>
              <a:defRPr/>
            </a:lvl1pPr>
          </a:lstStyle>
          <a:p>
            <a:fld id="{D1B4FDAE-1DB6-49EE-803D-A250614A9BA7}" type="slidenum">
              <a:rPr lang="en-US"/>
              <a:pPr/>
              <a:t>‹#›</a:t>
            </a:fld>
            <a:endParaRPr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135F296-7465-4936-A72D-62CF0C1B855D}" type="datetime1">
              <a:rPr lang="en-US" smtClean="0"/>
              <a:t>2/9/2010</a:t>
            </a:fld>
            <a:endParaRPr lang="en-US"/>
          </a:p>
        </p:txBody>
      </p:sp>
      <p:sp>
        <p:nvSpPr>
          <p:cNvPr id="6" name="Footer Placeholder 5"/>
          <p:cNvSpPr>
            <a:spLocks noGrp="1"/>
          </p:cNvSpPr>
          <p:nvPr>
            <p:ph type="ftr" sz="quarter" idx="11"/>
          </p:nvPr>
        </p:nvSpPr>
        <p:spPr/>
        <p:txBody>
          <a:bodyPr/>
          <a:lstStyle>
            <a:lvl1pPr>
              <a:defRPr/>
            </a:lvl1pPr>
          </a:lstStyle>
          <a:p>
            <a:r>
              <a:rPr lang="en-US" smtClean="0"/>
              <a:t>Bigi Kibri-Tori foe Begi</a:t>
            </a:r>
            <a:endParaRPr lang="en-US"/>
          </a:p>
        </p:txBody>
      </p:sp>
      <p:sp>
        <p:nvSpPr>
          <p:cNvPr id="7" name="Slide Number Placeholder 6"/>
          <p:cNvSpPr>
            <a:spLocks noGrp="1"/>
          </p:cNvSpPr>
          <p:nvPr>
            <p:ph type="sldNum" sz="quarter" idx="12"/>
          </p:nvPr>
        </p:nvSpPr>
        <p:spPr/>
        <p:txBody>
          <a:bodyPr/>
          <a:lstStyle>
            <a:lvl1pPr>
              <a:defRPr/>
            </a:lvl1pPr>
          </a:lstStyle>
          <a:p>
            <a:fld id="{6E1B29E5-D59A-464F-ADDE-74B89F47742F}" type="slidenum">
              <a:rPr lang="en-US"/>
              <a:pPr/>
              <a:t>‹#›</a:t>
            </a:fld>
            <a:endParaRPr lang="en-US"/>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606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a:p>
        </p:txBody>
      </p:sp>
      <p:sp>
        <p:nvSpPr>
          <p:cNvPr id="21606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21606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a:p>
        </p:txBody>
      </p:sp>
      <p:sp>
        <p:nvSpPr>
          <p:cNvPr id="21606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21607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a:p>
        </p:txBody>
      </p:sp>
      <p:sp>
        <p:nvSpPr>
          <p:cNvPr id="21607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a:p>
        </p:txBody>
      </p:sp>
      <p:sp>
        <p:nvSpPr>
          <p:cNvPr id="21607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21607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1607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607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fld id="{E7AA31A2-C0AF-49B4-A6D7-D34C426CF8B3}" type="datetime1">
              <a:rPr lang="en-US" smtClean="0"/>
              <a:t>2/9/2010</a:t>
            </a:fld>
            <a:endParaRPr lang="en-US"/>
          </a:p>
        </p:txBody>
      </p:sp>
      <p:sp>
        <p:nvSpPr>
          <p:cNvPr id="21607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r>
              <a:rPr lang="en-US" smtClean="0"/>
              <a:t>Bigi Kibri-Tori foe Begi</a:t>
            </a:r>
            <a:endParaRPr lang="en-US"/>
          </a:p>
        </p:txBody>
      </p:sp>
      <p:sp>
        <p:nvSpPr>
          <p:cNvPr id="21607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fld id="{95F474D6-DDD4-4570-BD50-139603D5260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16073"/>
                                        </p:tgtEl>
                                        <p:attrNameLst>
                                          <p:attrName>style.visibility</p:attrName>
                                        </p:attrNameLst>
                                      </p:cBhvr>
                                      <p:to>
                                        <p:strVal val="visible"/>
                                      </p:to>
                                    </p:set>
                                    <p:animEffect transition="in" filter="fade">
                                      <p:cBhvr>
                                        <p:cTn id="7" dur="2000"/>
                                        <p:tgtEl>
                                          <p:spTgt spid="21607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6074">
                                            <p:txEl>
                                              <p:pRg st="0" end="0"/>
                                            </p:txEl>
                                          </p:spTgt>
                                        </p:tgtEl>
                                        <p:attrNameLst>
                                          <p:attrName>style.visibility</p:attrName>
                                        </p:attrNameLst>
                                      </p:cBhvr>
                                      <p:to>
                                        <p:strVal val="visible"/>
                                      </p:to>
                                    </p:set>
                                    <p:animEffect transition="in" filter="wipe(left)">
                                      <p:cBhvr>
                                        <p:cTn id="12" dur="500"/>
                                        <p:tgtEl>
                                          <p:spTgt spid="216074">
                                            <p:txEl>
                                              <p:pRg st="0" end="0"/>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16074">
                                            <p:txEl>
                                              <p:pRg st="1" end="1"/>
                                            </p:txEl>
                                          </p:spTgt>
                                        </p:tgtEl>
                                        <p:attrNameLst>
                                          <p:attrName>style.visibility</p:attrName>
                                        </p:attrNameLst>
                                      </p:cBhvr>
                                      <p:to>
                                        <p:strVal val="visible"/>
                                      </p:to>
                                    </p:set>
                                    <p:animEffect transition="in" filter="wipe(left)">
                                      <p:cBhvr>
                                        <p:cTn id="15" dur="500"/>
                                        <p:tgtEl>
                                          <p:spTgt spid="216074">
                                            <p:txEl>
                                              <p:pRg st="1" end="1"/>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216074">
                                            <p:txEl>
                                              <p:pRg st="2" end="2"/>
                                            </p:txEl>
                                          </p:spTgt>
                                        </p:tgtEl>
                                        <p:attrNameLst>
                                          <p:attrName>style.visibility</p:attrName>
                                        </p:attrNameLst>
                                      </p:cBhvr>
                                      <p:to>
                                        <p:strVal val="visible"/>
                                      </p:to>
                                    </p:set>
                                    <p:animEffect transition="in" filter="wipe(left)">
                                      <p:cBhvr>
                                        <p:cTn id="18" dur="500"/>
                                        <p:tgtEl>
                                          <p:spTgt spid="216074">
                                            <p:txEl>
                                              <p:pRg st="2" end="2"/>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216074">
                                            <p:txEl>
                                              <p:pRg st="3" end="3"/>
                                            </p:txEl>
                                          </p:spTgt>
                                        </p:tgtEl>
                                        <p:attrNameLst>
                                          <p:attrName>style.visibility</p:attrName>
                                        </p:attrNameLst>
                                      </p:cBhvr>
                                      <p:to>
                                        <p:strVal val="visible"/>
                                      </p:to>
                                    </p:set>
                                    <p:animEffect transition="in" filter="wipe(left)">
                                      <p:cBhvr>
                                        <p:cTn id="21" dur="500"/>
                                        <p:tgtEl>
                                          <p:spTgt spid="216074">
                                            <p:txEl>
                                              <p:pRg st="3" end="3"/>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216074">
                                            <p:txEl>
                                              <p:pRg st="4" end="4"/>
                                            </p:txEl>
                                          </p:spTgt>
                                        </p:tgtEl>
                                        <p:attrNameLst>
                                          <p:attrName>style.visibility</p:attrName>
                                        </p:attrNameLst>
                                      </p:cBhvr>
                                      <p:to>
                                        <p:strVal val="visible"/>
                                      </p:to>
                                    </p:set>
                                    <p:animEffect transition="in" filter="wipe(left)">
                                      <p:cBhvr>
                                        <p:cTn id="24" dur="500"/>
                                        <p:tgtEl>
                                          <p:spTgt spid="21607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73" grpId="0"/>
      <p:bldP spid="216074" grpId="0" build="p">
        <p:tmplLst>
          <p:tmpl lvl="1">
            <p:tnLst>
              <p:par>
                <p:cTn presetID="22" presetClass="entr" presetSubtype="8" fill="hold" nodeType="click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2">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3">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4">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Lst>
      </p:bldP>
    </p:bldLst>
  </p:timing>
  <p:hf hdr="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4"/>
          <p:cNvSpPr>
            <a:spLocks noGrp="1" noChangeArrowheads="1"/>
          </p:cNvSpPr>
          <p:nvPr>
            <p:ph type="dt" sz="half" idx="2"/>
          </p:nvPr>
        </p:nvSpPr>
        <p:spPr/>
        <p:txBody>
          <a:bodyPr/>
          <a:lstStyle/>
          <a:p>
            <a:fld id="{AA427978-5F8C-42B9-8BE3-9439D6B5E826}" type="datetime1">
              <a:rPr lang="en-US" smtClean="0"/>
              <a:t>2/9/2010</a:t>
            </a:fld>
            <a:endParaRPr lang="en-US"/>
          </a:p>
        </p:txBody>
      </p:sp>
      <p:sp>
        <p:nvSpPr>
          <p:cNvPr id="5" name="Rectangle 15"/>
          <p:cNvSpPr>
            <a:spLocks noGrp="1" noChangeArrowheads="1"/>
          </p:cNvSpPr>
          <p:nvPr>
            <p:ph type="ftr" sz="quarter" idx="3"/>
          </p:nvPr>
        </p:nvSpPr>
        <p:spPr/>
        <p:txBody>
          <a:bodyPr/>
          <a:lstStyle/>
          <a:p>
            <a:r>
              <a:rPr lang="en-US" smtClean="0"/>
              <a:t>Bigi Kibri-Tori foe Begi</a:t>
            </a:r>
            <a:endParaRPr lang="en-US"/>
          </a:p>
        </p:txBody>
      </p:sp>
      <p:sp>
        <p:nvSpPr>
          <p:cNvPr id="6" name="Rectangle 16"/>
          <p:cNvSpPr>
            <a:spLocks noGrp="1" noChangeArrowheads="1"/>
          </p:cNvSpPr>
          <p:nvPr>
            <p:ph type="sldNum" sz="quarter" idx="4"/>
          </p:nvPr>
        </p:nvSpPr>
        <p:spPr/>
        <p:txBody>
          <a:bodyPr/>
          <a:lstStyle/>
          <a:p>
            <a:fld id="{8079C069-4AAB-41B2-84B9-4992EA9668BD}" type="slidenum">
              <a:rPr lang="en-US"/>
              <a:pPr/>
              <a:t>1</a:t>
            </a:fld>
            <a:endParaRPr lang="en-US"/>
          </a:p>
        </p:txBody>
      </p:sp>
      <p:sp>
        <p:nvSpPr>
          <p:cNvPr id="264194" name="Rectangle 2"/>
          <p:cNvSpPr>
            <a:spLocks noGrp="1" noChangeArrowheads="1"/>
          </p:cNvSpPr>
          <p:nvPr>
            <p:ph type="ctrTitle"/>
          </p:nvPr>
        </p:nvSpPr>
        <p:spPr>
          <a:xfrm>
            <a:off x="719138" y="2205038"/>
            <a:ext cx="7772400" cy="1143000"/>
          </a:xfrm>
        </p:spPr>
        <p:txBody>
          <a:bodyPr/>
          <a:lstStyle/>
          <a:p>
            <a:pPr algn="ctr"/>
            <a:r>
              <a:rPr lang="en-US" sz="5400" b="1" dirty="0" err="1">
                <a:solidFill>
                  <a:schemeClr val="folHlink"/>
                </a:solidFill>
                <a:effectLst>
                  <a:outerShdw blurRad="38100" dist="38100" dir="2700000" algn="tl">
                    <a:srgbClr val="C0C0C0"/>
                  </a:outerShdw>
                </a:effectLst>
              </a:rPr>
              <a:t>Bijbel</a:t>
            </a:r>
            <a:r>
              <a:rPr lang="en-US" sz="5400" b="1" dirty="0">
                <a:solidFill>
                  <a:schemeClr val="folHlink"/>
                </a:solidFill>
                <a:effectLst>
                  <a:outerShdw blurRad="38100" dist="38100" dir="2700000" algn="tl">
                    <a:srgbClr val="C0C0C0"/>
                  </a:outerShdw>
                </a:effectLst>
              </a:rPr>
              <a:t> Baptist </a:t>
            </a:r>
            <a:r>
              <a:rPr lang="en-US" sz="5400" b="1" dirty="0" err="1">
                <a:solidFill>
                  <a:schemeClr val="folHlink"/>
                </a:solidFill>
                <a:effectLst>
                  <a:outerShdw blurRad="38100" dist="38100" dir="2700000" algn="tl">
                    <a:srgbClr val="C0C0C0"/>
                  </a:outerShdw>
                </a:effectLst>
              </a:rPr>
              <a:t>Kerk</a:t>
            </a:r>
            <a:r>
              <a:rPr lang="en-US" sz="5400" b="1" dirty="0">
                <a:solidFill>
                  <a:schemeClr val="accent2"/>
                </a:solidFill>
              </a:rPr>
              <a:t/>
            </a:r>
            <a:br>
              <a:rPr lang="en-US" sz="5400" b="1" dirty="0">
                <a:solidFill>
                  <a:schemeClr val="accent2"/>
                </a:solidFill>
              </a:rPr>
            </a:br>
            <a:r>
              <a:rPr lang="en-US" sz="5400" b="1" dirty="0">
                <a:solidFill>
                  <a:schemeClr val="accent2"/>
                </a:solidFill>
              </a:rPr>
              <a:t>Module </a:t>
            </a:r>
            <a:r>
              <a:rPr lang="en-US" sz="5400" b="1" dirty="0" smtClean="0">
                <a:solidFill>
                  <a:schemeClr val="accent2"/>
                </a:solidFill>
              </a:rPr>
              <a:t>VII </a:t>
            </a:r>
            <a:r>
              <a:rPr lang="en-US" sz="5400" b="1" dirty="0">
                <a:solidFill>
                  <a:schemeClr val="accent2"/>
                </a:solidFill>
              </a:rPr>
              <a:t>- </a:t>
            </a:r>
            <a:r>
              <a:rPr lang="en-US" sz="5400" b="1" dirty="0" err="1">
                <a:solidFill>
                  <a:schemeClr val="accent2"/>
                </a:solidFill>
              </a:rPr>
              <a:t>Begi</a:t>
            </a:r>
            <a:endParaRPr lang="en-US" sz="5400" b="1" dirty="0">
              <a:solidFill>
                <a:schemeClr val="accent2"/>
              </a:solidFill>
            </a:endParaRPr>
          </a:p>
        </p:txBody>
      </p:sp>
      <p:sp>
        <p:nvSpPr>
          <p:cNvPr id="264195" name="Rectangle 3"/>
          <p:cNvSpPr>
            <a:spLocks noGrp="1" noChangeArrowheads="1"/>
          </p:cNvSpPr>
          <p:nvPr>
            <p:ph type="subTitle" idx="1"/>
          </p:nvPr>
        </p:nvSpPr>
        <p:spPr>
          <a:xfrm>
            <a:off x="287338" y="5049838"/>
            <a:ext cx="5638800" cy="1038225"/>
          </a:xfrm>
        </p:spPr>
        <p:txBody>
          <a:bodyPr/>
          <a:lstStyle/>
          <a:p>
            <a:r>
              <a:rPr lang="en-US" sz="2400"/>
              <a:t>Robert D. Patton</a:t>
            </a: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DF347FB-F3C1-4091-9599-CA7E362A7C6B}"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6B428E0D-5AAE-44A7-AAAF-244DDFC26359}" type="slidenum">
              <a:rPr lang="en-US"/>
              <a:pPr/>
              <a:t>10</a:t>
            </a:fld>
            <a:endParaRPr lang="en-US"/>
          </a:p>
        </p:txBody>
      </p:sp>
      <p:sp>
        <p:nvSpPr>
          <p:cNvPr id="669698" name="Rectangle 2"/>
          <p:cNvSpPr>
            <a:spLocks noGrp="1" noChangeArrowheads="1"/>
          </p:cNvSpPr>
          <p:nvPr>
            <p:ph type="title"/>
          </p:nvPr>
        </p:nvSpPr>
        <p:spPr/>
        <p:txBody>
          <a:bodyPr/>
          <a:lstStyle/>
          <a:p>
            <a:r>
              <a:rPr lang="en-US"/>
              <a:t>Wantoe opmerking</a:t>
            </a:r>
          </a:p>
        </p:txBody>
      </p:sp>
      <p:sp>
        <p:nvSpPr>
          <p:cNvPr id="669699" name="Rectangle 3"/>
          <p:cNvSpPr>
            <a:spLocks noGrp="1" noChangeArrowheads="1"/>
          </p:cNvSpPr>
          <p:nvPr>
            <p:ph type="body" idx="1"/>
          </p:nvPr>
        </p:nvSpPr>
        <p:spPr/>
        <p:txBody>
          <a:bodyPr/>
          <a:lstStyle/>
          <a:p>
            <a:r>
              <a:rPr lang="en-US"/>
              <a:t>Da boen njoensoe waka slo te dem bribiwan no begi foeroe</a:t>
            </a:r>
          </a:p>
          <a:p>
            <a:r>
              <a:rPr lang="en-US"/>
              <a:t>Foeroe soema bribi tapoe da krakti foe begi, lobi foe jere foe hem, ma no begi</a:t>
            </a:r>
          </a:p>
          <a:p>
            <a:endParaRPr lang="en-US"/>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81905D1-CA0E-4432-823B-A7FBEF49D286}"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B8F94924-0CB7-4A90-AD4D-DD978C746B3A}" type="slidenum">
              <a:rPr lang="en-US"/>
              <a:pPr/>
              <a:t>11</a:t>
            </a:fld>
            <a:endParaRPr lang="en-US"/>
          </a:p>
        </p:txBody>
      </p:sp>
      <p:sp>
        <p:nvSpPr>
          <p:cNvPr id="671746" name="Rectangle 2"/>
          <p:cNvSpPr>
            <a:spLocks noGrp="1" noChangeArrowheads="1"/>
          </p:cNvSpPr>
          <p:nvPr>
            <p:ph type="title"/>
          </p:nvPr>
        </p:nvSpPr>
        <p:spPr/>
        <p:txBody>
          <a:bodyPr/>
          <a:lstStyle/>
          <a:p>
            <a:r>
              <a:rPr lang="en-US"/>
              <a:t>San na begi</a:t>
            </a:r>
          </a:p>
        </p:txBody>
      </p:sp>
      <p:sp>
        <p:nvSpPr>
          <p:cNvPr id="671747" name="Rectangle 3"/>
          <p:cNvSpPr>
            <a:spLocks noGrp="1" noChangeArrowheads="1"/>
          </p:cNvSpPr>
          <p:nvPr>
            <p:ph type="body" idx="1"/>
          </p:nvPr>
        </p:nvSpPr>
        <p:spPr/>
        <p:txBody>
          <a:bodyPr/>
          <a:lstStyle/>
          <a:p>
            <a:r>
              <a:rPr lang="en-US"/>
              <a:t>Begi de foe bradi na fesi foe wi lobi Tata dati wi nanga trawan de swaki en wi no man doe noti sondro Hem – en A froestan, en A piki wi</a:t>
            </a:r>
          </a:p>
          <a:p>
            <a:r>
              <a:rPr lang="en-US"/>
              <a:t>Begi de foe fasi da bereidheid foe Gado; a no de foe dwingi Hem agensi Hem wani</a:t>
            </a: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76D238B-0C14-40D4-935D-D6D5EDCB3EAF}"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6E6DA9E1-B9A3-46F5-AE8E-D0631A9ED2A0}" type="slidenum">
              <a:rPr lang="en-US"/>
              <a:pPr/>
              <a:t>12</a:t>
            </a:fld>
            <a:endParaRPr lang="en-US"/>
          </a:p>
        </p:txBody>
      </p:sp>
      <p:sp>
        <p:nvSpPr>
          <p:cNvPr id="673794" name="Rectangle 2"/>
          <p:cNvSpPr>
            <a:spLocks noGrp="1" noChangeArrowheads="1"/>
          </p:cNvSpPr>
          <p:nvPr>
            <p:ph type="title"/>
          </p:nvPr>
        </p:nvSpPr>
        <p:spPr/>
        <p:txBody>
          <a:bodyPr/>
          <a:lstStyle/>
          <a:p>
            <a:r>
              <a:rPr lang="en-US"/>
              <a:t>San na begi?</a:t>
            </a:r>
          </a:p>
        </p:txBody>
      </p:sp>
      <p:sp>
        <p:nvSpPr>
          <p:cNvPr id="673795" name="Rectangle 3"/>
          <p:cNvSpPr>
            <a:spLocks noGrp="1" noChangeArrowheads="1"/>
          </p:cNvSpPr>
          <p:nvPr>
            <p:ph type="body" idx="1"/>
          </p:nvPr>
        </p:nvSpPr>
        <p:spPr>
          <a:xfrm>
            <a:off x="539750" y="2017713"/>
            <a:ext cx="8415338" cy="4114800"/>
          </a:xfrm>
        </p:spPr>
        <p:txBody>
          <a:bodyPr/>
          <a:lstStyle/>
          <a:p>
            <a:r>
              <a:rPr lang="en-US"/>
              <a:t>Troe begi de da krei foe da Santa Jeje na Gado da Tata na ini da nem foe Jezus Kristus</a:t>
            </a:r>
          </a:p>
          <a:p>
            <a:r>
              <a:rPr lang="en-US"/>
              <a:t>Te wi miti dem voorwaarden, wi feni gnade nanga sari-hati, en A sa jere wi komopo foe da kownoe-stoeroe foe gnade:</a:t>
            </a:r>
            <a:endParaRPr lang="en-US" b="1"/>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BB3ACE1-AFC6-4527-8800-09772B79D559}"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2D4E27A3-42AE-4B1F-9FB5-A93BF85280DD}" type="slidenum">
              <a:rPr lang="en-US"/>
              <a:pPr/>
              <a:t>13</a:t>
            </a:fld>
            <a:endParaRPr lang="en-US"/>
          </a:p>
        </p:txBody>
      </p:sp>
      <p:sp>
        <p:nvSpPr>
          <p:cNvPr id="675842" name="Rectangle 2"/>
          <p:cNvSpPr>
            <a:spLocks noGrp="1" noChangeArrowheads="1"/>
          </p:cNvSpPr>
          <p:nvPr>
            <p:ph type="title"/>
          </p:nvPr>
        </p:nvSpPr>
        <p:spPr/>
        <p:txBody>
          <a:bodyPr/>
          <a:lstStyle/>
          <a:p>
            <a:r>
              <a:rPr lang="en-US"/>
              <a:t>San na begi?</a:t>
            </a:r>
          </a:p>
        </p:txBody>
      </p:sp>
      <p:sp>
        <p:nvSpPr>
          <p:cNvPr id="675843" name="Rectangle 3"/>
          <p:cNvSpPr>
            <a:spLocks noGrp="1" noChangeArrowheads="1"/>
          </p:cNvSpPr>
          <p:nvPr>
            <p:ph type="body" idx="1"/>
          </p:nvPr>
        </p:nvSpPr>
        <p:spPr>
          <a:xfrm>
            <a:off x="539750" y="2017713"/>
            <a:ext cx="8415338" cy="4114800"/>
          </a:xfrm>
        </p:spPr>
        <p:txBody>
          <a:bodyPr/>
          <a:lstStyle/>
          <a:p>
            <a:pPr>
              <a:lnSpc>
                <a:spcPct val="90000"/>
              </a:lnSpc>
            </a:pPr>
            <a:r>
              <a:rPr lang="en-US" b="1"/>
              <a:t>Heb. 4:15. Bikasi wi no abi wan hogepriester disi no kan firi wi swaki-fasi, ma A ben kisi tesi na ala fasi so leki wi kisi tesi, ma tokoe noiti A ben doe sondoe.  16. Foe dat'ede meki wi kom nanga dek'ati na da kownoe-stoeroe foe gnade, so dati wi kan kisi sari-hati, en wi kan feni gnade foe jepi wi na ini da tem foe nowtoe.</a:t>
            </a: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EEECBA8-1DE5-4CCC-B721-6DF684E129D7}"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5F99E6BE-F488-4D45-B3A8-2BC9B03C672F}" type="slidenum">
              <a:rPr lang="en-US"/>
              <a:pPr/>
              <a:t>14</a:t>
            </a:fld>
            <a:endParaRPr lang="en-US"/>
          </a:p>
        </p:txBody>
      </p:sp>
      <p:sp>
        <p:nvSpPr>
          <p:cNvPr id="677890" name="Rectangle 2"/>
          <p:cNvSpPr>
            <a:spLocks noGrp="1" noChangeArrowheads="1"/>
          </p:cNvSpPr>
          <p:nvPr>
            <p:ph type="title"/>
          </p:nvPr>
        </p:nvSpPr>
        <p:spPr/>
        <p:txBody>
          <a:bodyPr/>
          <a:lstStyle/>
          <a:p>
            <a:r>
              <a:rPr lang="en-US"/>
              <a:t>Soema disi ben fadon di dem no ben begi</a:t>
            </a:r>
          </a:p>
        </p:txBody>
      </p:sp>
      <p:sp>
        <p:nvSpPr>
          <p:cNvPr id="677891" name="Rectangle 3"/>
          <p:cNvSpPr>
            <a:spLocks noGrp="1" noChangeArrowheads="1"/>
          </p:cNvSpPr>
          <p:nvPr>
            <p:ph type="body" idx="1"/>
          </p:nvPr>
        </p:nvSpPr>
        <p:spPr/>
        <p:txBody>
          <a:bodyPr/>
          <a:lstStyle/>
          <a:p>
            <a:r>
              <a:rPr lang="en-US"/>
              <a:t>Saul</a:t>
            </a:r>
          </a:p>
          <a:p>
            <a:r>
              <a:rPr lang="en-US"/>
              <a:t>Judas</a:t>
            </a:r>
          </a:p>
          <a:p>
            <a:r>
              <a:rPr lang="en-US"/>
              <a:t>Abraham – fosi a ben go na Hagar?</a:t>
            </a:r>
          </a:p>
          <a:p>
            <a:r>
              <a:rPr lang="en-US"/>
              <a:t>David di a ben kari Batseba kom?</a:t>
            </a: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1251E3C-020F-4EAE-983A-C513AE3CEABE}"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D330893A-338B-4CAF-868E-C1C4EB994779}" type="slidenum">
              <a:rPr lang="en-US"/>
              <a:pPr/>
              <a:t>15</a:t>
            </a:fld>
            <a:endParaRPr lang="en-US"/>
          </a:p>
        </p:txBody>
      </p:sp>
      <p:sp>
        <p:nvSpPr>
          <p:cNvPr id="679938" name="Rectangle 2"/>
          <p:cNvSpPr>
            <a:spLocks noGrp="1" noChangeArrowheads="1"/>
          </p:cNvSpPr>
          <p:nvPr>
            <p:ph type="title"/>
          </p:nvPr>
        </p:nvSpPr>
        <p:spPr/>
        <p:txBody>
          <a:bodyPr/>
          <a:lstStyle/>
          <a:p>
            <a:r>
              <a:rPr lang="en-US"/>
              <a:t>San da fosi kerki ben beslis</a:t>
            </a:r>
          </a:p>
        </p:txBody>
      </p:sp>
      <p:sp>
        <p:nvSpPr>
          <p:cNvPr id="679939" name="Rectangle 3"/>
          <p:cNvSpPr>
            <a:spLocks noGrp="1" noChangeArrowheads="1"/>
          </p:cNvSpPr>
          <p:nvPr>
            <p:ph type="body" idx="1"/>
          </p:nvPr>
        </p:nvSpPr>
        <p:spPr/>
        <p:txBody>
          <a:bodyPr/>
          <a:lstStyle/>
          <a:p>
            <a:r>
              <a:rPr lang="en-US" b="1"/>
              <a:t>Tori 6:4</a:t>
            </a:r>
            <a:r>
              <a:rPr lang="en-US"/>
              <a:t> </a:t>
            </a:r>
            <a:r>
              <a:rPr lang="en-US" b="1"/>
              <a:t>Ma wi sa gi wisrefi dorodoro na begi, en foe wroko nanga da woortoe.</a:t>
            </a:r>
          </a:p>
          <a:p>
            <a:r>
              <a:rPr lang="en-US" b="1"/>
              <a:t>En si san Gado  ben doe gi dem</a:t>
            </a:r>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7122D6B-7293-4D38-94E8-1789FE9CFFF3}"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BE7C010E-AF13-4BC6-83F8-AC9781F78E56}" type="slidenum">
              <a:rPr lang="en-US"/>
              <a:pPr/>
              <a:t>16</a:t>
            </a:fld>
            <a:endParaRPr lang="en-US"/>
          </a:p>
        </p:txBody>
      </p:sp>
      <p:sp>
        <p:nvSpPr>
          <p:cNvPr id="681986" name="Rectangle 2"/>
          <p:cNvSpPr>
            <a:spLocks noGrp="1" noChangeArrowheads="1"/>
          </p:cNvSpPr>
          <p:nvPr>
            <p:ph type="title"/>
          </p:nvPr>
        </p:nvSpPr>
        <p:spPr/>
        <p:txBody>
          <a:bodyPr/>
          <a:lstStyle/>
          <a:p>
            <a:r>
              <a:rPr lang="en-US"/>
              <a:t>Da beste fasi (volgens hem) foe bigin</a:t>
            </a:r>
          </a:p>
        </p:txBody>
      </p:sp>
      <p:sp>
        <p:nvSpPr>
          <p:cNvPr id="681987" name="Rectangle 3"/>
          <p:cNvSpPr>
            <a:spLocks noGrp="1" noChangeArrowheads="1"/>
          </p:cNvSpPr>
          <p:nvPr>
            <p:ph type="body" idx="1"/>
          </p:nvPr>
        </p:nvSpPr>
        <p:spPr/>
        <p:txBody>
          <a:bodyPr/>
          <a:lstStyle/>
          <a:p>
            <a:r>
              <a:rPr lang="en-US" sz="2800"/>
              <a:t>Bigin nanga leisi da woortoe – so Mueller ben doe:</a:t>
            </a:r>
          </a:p>
          <a:p>
            <a:r>
              <a:rPr lang="en-US" sz="2800" b="1"/>
              <a:t>Ps. 119:18</a:t>
            </a:r>
            <a:r>
              <a:rPr lang="en-US" sz="2800"/>
              <a:t> </a:t>
            </a:r>
            <a:r>
              <a:rPr lang="en-US" sz="2800" b="1"/>
              <a:t>Opo mi ai, so dati mi kan si verwondroe sani komopo foe Joe wet.</a:t>
            </a:r>
            <a:endParaRPr lang="en-US" sz="2800"/>
          </a:p>
          <a:p>
            <a:r>
              <a:rPr lang="en-US" sz="2800" b="1"/>
              <a:t>Jn. 6:63A de da Jeje disi gi libi; da skin no kan doe noti; dem woortoe disi Mi taki gi oen, dem de jeje, en dem de libi.</a:t>
            </a: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76AB58C-CAE1-484A-9446-38D4B06C0D6F}"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D97E0AA8-D352-412E-9288-10B4C9D80A51}" type="slidenum">
              <a:rPr lang="en-US"/>
              <a:pPr/>
              <a:t>17</a:t>
            </a:fld>
            <a:endParaRPr lang="en-US"/>
          </a:p>
        </p:txBody>
      </p:sp>
      <p:sp>
        <p:nvSpPr>
          <p:cNvPr id="684034" name="Rectangle 2"/>
          <p:cNvSpPr>
            <a:spLocks noGrp="1" noChangeArrowheads="1"/>
          </p:cNvSpPr>
          <p:nvPr>
            <p:ph type="title"/>
          </p:nvPr>
        </p:nvSpPr>
        <p:spPr/>
        <p:txBody>
          <a:bodyPr/>
          <a:lstStyle/>
          <a:p>
            <a:r>
              <a:rPr lang="en-US"/>
              <a:t>No doro zelf-wroko, ma Gado krakti</a:t>
            </a:r>
          </a:p>
        </p:txBody>
      </p:sp>
      <p:sp>
        <p:nvSpPr>
          <p:cNvPr id="684035" name="Rectangle 3"/>
          <p:cNvSpPr>
            <a:spLocks noGrp="1" noChangeArrowheads="1"/>
          </p:cNvSpPr>
          <p:nvPr>
            <p:ph type="body" idx="1"/>
          </p:nvPr>
        </p:nvSpPr>
        <p:spPr/>
        <p:txBody>
          <a:bodyPr/>
          <a:lstStyle/>
          <a:p>
            <a:r>
              <a:rPr lang="en-US" b="1"/>
              <a:t>Heb. 4:10. Bikasi da soema disi ben go na ini na Hem rostoe ben tapoe nanga hem egi wroko toe, so leki Gado ben doe nanga Hem wroko.  11. Foe dat'ede meki wi wroko foe go na ini da rostoe dati, so dati no wan soema fadon na da srefi fasi foe di a no ben bribi.</a:t>
            </a: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3A7EA66-14D8-4454-95EB-B0CE3FB94D75}"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134DDAE0-B19B-4EA4-B56B-284348707F40}" type="slidenum">
              <a:rPr lang="en-US"/>
              <a:pPr/>
              <a:t>18</a:t>
            </a:fld>
            <a:endParaRPr lang="en-US"/>
          </a:p>
        </p:txBody>
      </p:sp>
      <p:sp>
        <p:nvSpPr>
          <p:cNvPr id="686082" name="Rectangle 2"/>
          <p:cNvSpPr>
            <a:spLocks noGrp="1" noChangeArrowheads="1"/>
          </p:cNvSpPr>
          <p:nvPr>
            <p:ph type="title"/>
          </p:nvPr>
        </p:nvSpPr>
        <p:spPr/>
        <p:txBody>
          <a:bodyPr/>
          <a:lstStyle/>
          <a:p>
            <a:r>
              <a:rPr lang="en-US"/>
              <a:t>Meki wi aanbegi da libilibi Gado</a:t>
            </a:r>
          </a:p>
        </p:txBody>
      </p:sp>
      <p:sp>
        <p:nvSpPr>
          <p:cNvPr id="686083" name="Rectangle 3"/>
          <p:cNvSpPr>
            <a:spLocks noGrp="1" noChangeArrowheads="1"/>
          </p:cNvSpPr>
          <p:nvPr>
            <p:ph type="body" idx="1"/>
          </p:nvPr>
        </p:nvSpPr>
        <p:spPr>
          <a:xfrm>
            <a:off x="900113" y="2017713"/>
            <a:ext cx="8054975" cy="4114800"/>
          </a:xfrm>
        </p:spPr>
        <p:txBody>
          <a:bodyPr/>
          <a:lstStyle/>
          <a:p>
            <a:pPr>
              <a:lnSpc>
                <a:spcPct val="80000"/>
              </a:lnSpc>
            </a:pPr>
            <a:r>
              <a:rPr lang="en-US" sz="2800" b="1"/>
              <a:t>Rom. 11:33. O fa dem goedoe foe da koni nanga da sabi foe Gado de dipi! Fa wi no man ondrosoekoe Hem kroetoe, en wi no man feni dem pasi foe Hem! 34. Bikasi soema ben sabi da prakseri foe Masra? Efoe soema ben de Hem raiman? 35. Efoe soema ben gi na Hem fosi, so dati A moesoe pai hem baka? 36. Bikasi alasani komopo foe Hem, en dem kom doro Hem, en dem de foe Hem, disi moesoe abi glori foe teego! Amen.</a:t>
            </a: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F6137B-7535-4673-966D-CED5C170A146}"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DB5CA5D9-1D8B-499B-9C56-5E6A1BB6CBB0}" type="slidenum">
              <a:rPr lang="en-US"/>
              <a:pPr/>
              <a:t>19</a:t>
            </a:fld>
            <a:endParaRPr lang="en-US"/>
          </a:p>
        </p:txBody>
      </p:sp>
      <p:sp>
        <p:nvSpPr>
          <p:cNvPr id="688130" name="Rectangle 2"/>
          <p:cNvSpPr>
            <a:spLocks noGrp="1" noChangeArrowheads="1"/>
          </p:cNvSpPr>
          <p:nvPr>
            <p:ph type="title"/>
          </p:nvPr>
        </p:nvSpPr>
        <p:spPr/>
        <p:txBody>
          <a:bodyPr/>
          <a:lstStyle/>
          <a:p>
            <a:r>
              <a:rPr lang="en-US"/>
              <a:t>Gi Gado grantangi foe san A ben doe kaba</a:t>
            </a:r>
          </a:p>
        </p:txBody>
      </p:sp>
      <p:sp>
        <p:nvSpPr>
          <p:cNvPr id="688131" name="Rectangle 3"/>
          <p:cNvSpPr>
            <a:spLocks noGrp="1" noChangeArrowheads="1"/>
          </p:cNvSpPr>
          <p:nvPr>
            <p:ph type="body" idx="1"/>
          </p:nvPr>
        </p:nvSpPr>
        <p:spPr/>
        <p:txBody>
          <a:bodyPr/>
          <a:lstStyle/>
          <a:p>
            <a:r>
              <a:rPr lang="en-US" sz="2800" b="1"/>
              <a:t>Lk. 17:17. En Jezus ben aksi taki: A no tien soema ben kom krin? Ma pe dem tra negi de?   18. No wan trawan ben kom baka foe gi Gado glori boiti da vreemde soema disi.</a:t>
            </a:r>
          </a:p>
          <a:p>
            <a:r>
              <a:rPr lang="en-US" sz="2800" b="1"/>
              <a:t>Ps. 107:8 O dati libisoema ben sa prijse MASRA bikasi A de boen, en foe Hem wondroewroko gi dem pikin foe libisoema!</a:t>
            </a: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4"/>
          <p:cNvSpPr>
            <a:spLocks noGrp="1" noChangeArrowheads="1"/>
          </p:cNvSpPr>
          <p:nvPr>
            <p:ph type="dt" sz="half" idx="2"/>
          </p:nvPr>
        </p:nvSpPr>
        <p:spPr/>
        <p:txBody>
          <a:bodyPr/>
          <a:lstStyle/>
          <a:p>
            <a:fld id="{ACDA0A6F-9F9D-4264-8045-50D731F30F41}" type="datetime1">
              <a:rPr lang="en-US" smtClean="0"/>
              <a:t>2/9/2010</a:t>
            </a:fld>
            <a:endParaRPr lang="en-US"/>
          </a:p>
        </p:txBody>
      </p:sp>
      <p:sp>
        <p:nvSpPr>
          <p:cNvPr id="5" name="Rectangle 15"/>
          <p:cNvSpPr>
            <a:spLocks noGrp="1" noChangeArrowheads="1"/>
          </p:cNvSpPr>
          <p:nvPr>
            <p:ph type="ftr" sz="quarter" idx="3"/>
          </p:nvPr>
        </p:nvSpPr>
        <p:spPr/>
        <p:txBody>
          <a:bodyPr/>
          <a:lstStyle/>
          <a:p>
            <a:r>
              <a:rPr lang="en-US" smtClean="0"/>
              <a:t>Bigi Kibri-Tori foe Begi</a:t>
            </a:r>
            <a:endParaRPr lang="en-US"/>
          </a:p>
        </p:txBody>
      </p:sp>
      <p:sp>
        <p:nvSpPr>
          <p:cNvPr id="6" name="Rectangle 16"/>
          <p:cNvSpPr>
            <a:spLocks noGrp="1" noChangeArrowheads="1"/>
          </p:cNvSpPr>
          <p:nvPr>
            <p:ph type="sldNum" sz="quarter" idx="4"/>
          </p:nvPr>
        </p:nvSpPr>
        <p:spPr/>
        <p:txBody>
          <a:bodyPr/>
          <a:lstStyle/>
          <a:p>
            <a:fld id="{4910C22F-9E76-4F0E-A7E3-2CDE93BF0CEF}" type="slidenum">
              <a:rPr lang="en-US"/>
              <a:pPr/>
              <a:t>2</a:t>
            </a:fld>
            <a:endParaRPr lang="en-US"/>
          </a:p>
        </p:txBody>
      </p:sp>
      <p:sp>
        <p:nvSpPr>
          <p:cNvPr id="116738" name="Rectangle 2"/>
          <p:cNvSpPr>
            <a:spLocks noGrp="1" noChangeArrowheads="1"/>
          </p:cNvSpPr>
          <p:nvPr>
            <p:ph type="ctrTitle"/>
          </p:nvPr>
        </p:nvSpPr>
        <p:spPr>
          <a:xfrm>
            <a:off x="719138" y="2205038"/>
            <a:ext cx="7772400" cy="1143000"/>
          </a:xfrm>
        </p:spPr>
        <p:txBody>
          <a:bodyPr/>
          <a:lstStyle/>
          <a:p>
            <a:pPr algn="ctr"/>
            <a:r>
              <a:rPr lang="en-US" sz="5400" b="1">
                <a:solidFill>
                  <a:schemeClr val="folHlink"/>
                </a:solidFill>
                <a:effectLst>
                  <a:outerShdw blurRad="38100" dist="38100" dir="2700000" algn="tl">
                    <a:srgbClr val="C0C0C0"/>
                  </a:outerShdw>
                </a:effectLst>
              </a:rPr>
              <a:t>Bijbel Baptist Kerk</a:t>
            </a:r>
            <a:r>
              <a:rPr lang="en-US" sz="5400" b="1">
                <a:solidFill>
                  <a:schemeClr val="accent2"/>
                </a:solidFill>
              </a:rPr>
              <a:t/>
            </a:r>
            <a:br>
              <a:rPr lang="en-US" sz="5400" b="1">
                <a:solidFill>
                  <a:schemeClr val="accent2"/>
                </a:solidFill>
              </a:rPr>
            </a:br>
            <a:r>
              <a:rPr lang="en-US" sz="5400" b="1">
                <a:solidFill>
                  <a:schemeClr val="accent2"/>
                </a:solidFill>
              </a:rPr>
              <a:t>Bigi Kibri-Tori </a:t>
            </a:r>
            <a:br>
              <a:rPr lang="en-US" sz="5400" b="1">
                <a:solidFill>
                  <a:schemeClr val="accent2"/>
                </a:solidFill>
              </a:rPr>
            </a:br>
            <a:r>
              <a:rPr lang="en-US" sz="5400" b="1">
                <a:solidFill>
                  <a:schemeClr val="accent2"/>
                </a:solidFill>
              </a:rPr>
              <a:t>foe Begi</a:t>
            </a:r>
          </a:p>
        </p:txBody>
      </p:sp>
      <p:sp>
        <p:nvSpPr>
          <p:cNvPr id="116739" name="Rectangle 3"/>
          <p:cNvSpPr>
            <a:spLocks noGrp="1" noChangeArrowheads="1"/>
          </p:cNvSpPr>
          <p:nvPr>
            <p:ph type="subTitle" idx="1"/>
          </p:nvPr>
        </p:nvSpPr>
        <p:spPr>
          <a:xfrm>
            <a:off x="287338" y="5049838"/>
            <a:ext cx="5638800" cy="1038225"/>
          </a:xfrm>
        </p:spPr>
        <p:txBody>
          <a:bodyPr/>
          <a:lstStyle/>
          <a:p>
            <a:r>
              <a:rPr lang="en-US" sz="2400"/>
              <a:t>Auteur: Cameron V. Thompson</a:t>
            </a:r>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030F16-484A-4E8F-8434-063700080B87}"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2C6A1A69-A6D6-4857-8822-1A4146746C24}" type="slidenum">
              <a:rPr lang="en-US"/>
              <a:pPr/>
              <a:t>20</a:t>
            </a:fld>
            <a:endParaRPr lang="en-US"/>
          </a:p>
        </p:txBody>
      </p:sp>
      <p:sp>
        <p:nvSpPr>
          <p:cNvPr id="690178" name="Rectangle 2"/>
          <p:cNvSpPr>
            <a:spLocks noGrp="1" noChangeArrowheads="1"/>
          </p:cNvSpPr>
          <p:nvPr>
            <p:ph type="title"/>
          </p:nvPr>
        </p:nvSpPr>
        <p:spPr/>
        <p:txBody>
          <a:bodyPr/>
          <a:lstStyle/>
          <a:p>
            <a:r>
              <a:rPr lang="en-US"/>
              <a:t>Membre Gado de wi Tata</a:t>
            </a:r>
          </a:p>
        </p:txBody>
      </p:sp>
      <p:sp>
        <p:nvSpPr>
          <p:cNvPr id="690179" name="Rectangle 3"/>
          <p:cNvSpPr>
            <a:spLocks noGrp="1" noChangeArrowheads="1"/>
          </p:cNvSpPr>
          <p:nvPr>
            <p:ph type="body" idx="1"/>
          </p:nvPr>
        </p:nvSpPr>
        <p:spPr/>
        <p:txBody>
          <a:bodyPr/>
          <a:lstStyle/>
          <a:p>
            <a:r>
              <a:rPr lang="en-US" sz="2800" b="1" dirty="0"/>
              <a:t>Gal 4:6</a:t>
            </a:r>
            <a:r>
              <a:rPr lang="en-US" sz="2800" dirty="0"/>
              <a:t> </a:t>
            </a:r>
            <a:r>
              <a:rPr lang="en-US" sz="2800" b="1" dirty="0"/>
              <a:t>En </a:t>
            </a:r>
            <a:r>
              <a:rPr lang="en-US" sz="2800" b="1" dirty="0" err="1"/>
              <a:t>bikasi</a:t>
            </a:r>
            <a:r>
              <a:rPr lang="en-US" sz="2800" b="1" dirty="0"/>
              <a:t> </a:t>
            </a:r>
            <a:r>
              <a:rPr lang="en-US" sz="2800" b="1" dirty="0" err="1"/>
              <a:t>oen</a:t>
            </a:r>
            <a:r>
              <a:rPr lang="en-US" sz="2800" b="1" dirty="0"/>
              <a:t> de </a:t>
            </a:r>
            <a:r>
              <a:rPr lang="en-US" sz="2800" b="1" dirty="0" err="1"/>
              <a:t>manpikin</a:t>
            </a:r>
            <a:r>
              <a:rPr lang="en-US" sz="2800" b="1" dirty="0"/>
              <a:t>, </a:t>
            </a:r>
            <a:r>
              <a:rPr lang="en-US" sz="2800" b="1" dirty="0" err="1"/>
              <a:t>Gado</a:t>
            </a:r>
            <a:r>
              <a:rPr lang="en-US" sz="2800" b="1" dirty="0"/>
              <a:t> </a:t>
            </a:r>
            <a:r>
              <a:rPr lang="en-US" sz="2800" b="1" dirty="0" err="1"/>
              <a:t>ben</a:t>
            </a:r>
            <a:r>
              <a:rPr lang="en-US" sz="2800" b="1" dirty="0"/>
              <a:t> </a:t>
            </a:r>
            <a:r>
              <a:rPr lang="en-US" sz="2800" b="1" dirty="0" err="1"/>
              <a:t>seni</a:t>
            </a:r>
            <a:r>
              <a:rPr lang="en-US" sz="2800" b="1" dirty="0"/>
              <a:t> </a:t>
            </a:r>
            <a:r>
              <a:rPr lang="en-US" sz="2800" b="1" dirty="0" err="1"/>
              <a:t>da</a:t>
            </a:r>
            <a:r>
              <a:rPr lang="en-US" sz="2800" b="1" dirty="0"/>
              <a:t> </a:t>
            </a:r>
            <a:r>
              <a:rPr lang="en-US" sz="2800" b="1" dirty="0" err="1"/>
              <a:t>Jeje</a:t>
            </a:r>
            <a:r>
              <a:rPr lang="en-US" sz="2800" b="1" dirty="0"/>
              <a:t> foe Hem </a:t>
            </a:r>
            <a:r>
              <a:rPr lang="en-US" sz="2800" b="1" dirty="0" err="1"/>
              <a:t>Manpikin</a:t>
            </a:r>
            <a:r>
              <a:rPr lang="en-US" sz="2800" b="1" dirty="0"/>
              <a:t> </a:t>
            </a:r>
            <a:r>
              <a:rPr lang="en-US" sz="2800" b="1" dirty="0" err="1"/>
              <a:t>kom</a:t>
            </a:r>
            <a:r>
              <a:rPr lang="en-US" sz="2800" b="1" dirty="0"/>
              <a:t> </a:t>
            </a:r>
            <a:r>
              <a:rPr lang="en-US" sz="2800" b="1" dirty="0" err="1"/>
              <a:t>na</a:t>
            </a:r>
            <a:r>
              <a:rPr lang="en-US" sz="2800" b="1" dirty="0"/>
              <a:t> </a:t>
            </a:r>
            <a:r>
              <a:rPr lang="en-US" sz="2800" b="1" dirty="0" err="1"/>
              <a:t>ini</a:t>
            </a:r>
            <a:r>
              <a:rPr lang="en-US" sz="2800" b="1" dirty="0"/>
              <a:t> </a:t>
            </a:r>
            <a:r>
              <a:rPr lang="en-US" sz="2800" b="1" dirty="0" err="1"/>
              <a:t>oen</a:t>
            </a:r>
            <a:r>
              <a:rPr lang="en-US" sz="2800" b="1" dirty="0"/>
              <a:t> </a:t>
            </a:r>
            <a:r>
              <a:rPr lang="en-US" sz="2800" b="1" dirty="0" err="1"/>
              <a:t>hati</a:t>
            </a:r>
            <a:r>
              <a:rPr lang="en-US" sz="2800" b="1" dirty="0"/>
              <a:t>, </a:t>
            </a:r>
            <a:r>
              <a:rPr lang="en-US" sz="2800" b="1" dirty="0" err="1"/>
              <a:t>disi</a:t>
            </a:r>
            <a:r>
              <a:rPr lang="en-US" sz="2800" b="1" dirty="0"/>
              <a:t> </a:t>
            </a:r>
            <a:r>
              <a:rPr lang="en-US" sz="2800" b="1" dirty="0" err="1"/>
              <a:t>bari</a:t>
            </a:r>
            <a:r>
              <a:rPr lang="en-US" sz="2800" b="1" dirty="0"/>
              <a:t> </a:t>
            </a:r>
            <a:r>
              <a:rPr lang="en-US" sz="2800" b="1" dirty="0" err="1"/>
              <a:t>taki</a:t>
            </a:r>
            <a:r>
              <a:rPr lang="en-US" sz="2800" b="1" dirty="0"/>
              <a:t>: Abba, Tata.</a:t>
            </a:r>
          </a:p>
          <a:p>
            <a:r>
              <a:rPr lang="en-US" sz="2800" b="1" dirty="0"/>
              <a:t>Rom. </a:t>
            </a:r>
            <a:r>
              <a:rPr lang="en-US" sz="2800" b="1" dirty="0" smtClean="0"/>
              <a:t>8:15 </a:t>
            </a:r>
            <a:r>
              <a:rPr lang="en-US" sz="2800" b="1" dirty="0" err="1" smtClean="0"/>
              <a:t>Bikasi</a:t>
            </a:r>
            <a:r>
              <a:rPr lang="en-US" sz="2800" b="1" dirty="0" smtClean="0"/>
              <a:t> </a:t>
            </a:r>
            <a:r>
              <a:rPr lang="en-US" sz="2800" b="1" dirty="0" err="1"/>
              <a:t>oen</a:t>
            </a:r>
            <a:r>
              <a:rPr lang="en-US" sz="2800" b="1" dirty="0"/>
              <a:t> no </a:t>
            </a:r>
            <a:r>
              <a:rPr lang="en-US" sz="2800" b="1" dirty="0" err="1"/>
              <a:t>ben</a:t>
            </a:r>
            <a:r>
              <a:rPr lang="en-US" sz="2800" b="1" dirty="0"/>
              <a:t> </a:t>
            </a:r>
            <a:r>
              <a:rPr lang="en-US" sz="2800" b="1" dirty="0" err="1"/>
              <a:t>kisi</a:t>
            </a:r>
            <a:r>
              <a:rPr lang="en-US" sz="2800" b="1" dirty="0"/>
              <a:t> </a:t>
            </a:r>
            <a:r>
              <a:rPr lang="en-US" sz="2800" b="1" dirty="0" err="1"/>
              <a:t>da</a:t>
            </a:r>
            <a:r>
              <a:rPr lang="en-US" sz="2800" b="1" dirty="0"/>
              <a:t> </a:t>
            </a:r>
            <a:r>
              <a:rPr lang="en-US" sz="2800" b="1" dirty="0" err="1"/>
              <a:t>jeje</a:t>
            </a:r>
            <a:r>
              <a:rPr lang="en-US" sz="2800" b="1" dirty="0"/>
              <a:t> foe </a:t>
            </a:r>
            <a:r>
              <a:rPr lang="en-US" sz="2800" b="1" dirty="0" err="1"/>
              <a:t>katibo</a:t>
            </a:r>
            <a:r>
              <a:rPr lang="en-US" sz="2800" b="1" dirty="0"/>
              <a:t> </a:t>
            </a:r>
            <a:r>
              <a:rPr lang="en-US" sz="2800" b="1" dirty="0" err="1"/>
              <a:t>agen</a:t>
            </a:r>
            <a:r>
              <a:rPr lang="en-US" sz="2800" b="1" dirty="0"/>
              <a:t> foe </a:t>
            </a:r>
            <a:r>
              <a:rPr lang="en-US" sz="2800" b="1" dirty="0" err="1"/>
              <a:t>meki</a:t>
            </a:r>
            <a:r>
              <a:rPr lang="en-US" sz="2800" b="1" dirty="0"/>
              <a:t> </a:t>
            </a:r>
            <a:r>
              <a:rPr lang="en-US" sz="2800" b="1" dirty="0" err="1"/>
              <a:t>oen</a:t>
            </a:r>
            <a:r>
              <a:rPr lang="en-US" sz="2800" b="1" dirty="0"/>
              <a:t> </a:t>
            </a:r>
            <a:r>
              <a:rPr lang="en-US" sz="2800" b="1" dirty="0" err="1"/>
              <a:t>frede</a:t>
            </a:r>
            <a:r>
              <a:rPr lang="en-US" sz="2800" b="1" dirty="0"/>
              <a:t>; ma </a:t>
            </a:r>
            <a:r>
              <a:rPr lang="en-US" sz="2800" b="1" dirty="0" err="1"/>
              <a:t>oen</a:t>
            </a:r>
            <a:r>
              <a:rPr lang="en-US" sz="2800" b="1" dirty="0"/>
              <a:t> </a:t>
            </a:r>
            <a:r>
              <a:rPr lang="en-US" sz="2800" b="1" dirty="0" err="1"/>
              <a:t>ben</a:t>
            </a:r>
            <a:r>
              <a:rPr lang="en-US" sz="2800" b="1" dirty="0"/>
              <a:t> </a:t>
            </a:r>
            <a:r>
              <a:rPr lang="en-US" sz="2800" b="1" dirty="0" err="1"/>
              <a:t>kisi</a:t>
            </a:r>
            <a:r>
              <a:rPr lang="en-US" sz="2800" b="1" dirty="0"/>
              <a:t> </a:t>
            </a:r>
            <a:r>
              <a:rPr lang="en-US" sz="2800" b="1" dirty="0" err="1"/>
              <a:t>da</a:t>
            </a:r>
            <a:r>
              <a:rPr lang="en-US" sz="2800" b="1" dirty="0"/>
              <a:t> </a:t>
            </a:r>
            <a:r>
              <a:rPr lang="en-US" sz="2800" b="1" dirty="0" err="1"/>
              <a:t>Jeje</a:t>
            </a:r>
            <a:r>
              <a:rPr lang="en-US" sz="2800" b="1" dirty="0"/>
              <a:t> foe </a:t>
            </a:r>
            <a:r>
              <a:rPr lang="en-US" sz="2800" b="1" dirty="0" err="1"/>
              <a:t>tron</a:t>
            </a:r>
            <a:r>
              <a:rPr lang="en-US" sz="2800" b="1" dirty="0"/>
              <a:t> Hem </a:t>
            </a:r>
            <a:r>
              <a:rPr lang="en-US" sz="2800" b="1" dirty="0" err="1"/>
              <a:t>pikin</a:t>
            </a:r>
            <a:r>
              <a:rPr lang="en-US" sz="2800" b="1" dirty="0"/>
              <a:t>; en </a:t>
            </a:r>
            <a:r>
              <a:rPr lang="en-US" sz="2800" b="1" dirty="0" err="1"/>
              <a:t>nanga</a:t>
            </a:r>
            <a:r>
              <a:rPr lang="en-US" sz="2800" b="1" dirty="0"/>
              <a:t> </a:t>
            </a:r>
            <a:r>
              <a:rPr lang="en-US" sz="2800" b="1" dirty="0" err="1"/>
              <a:t>dati</a:t>
            </a:r>
            <a:r>
              <a:rPr lang="en-US" sz="2800" b="1" dirty="0"/>
              <a:t> </a:t>
            </a:r>
            <a:r>
              <a:rPr lang="en-US" sz="2800" b="1" dirty="0" err="1"/>
              <a:t>wi</a:t>
            </a:r>
            <a:r>
              <a:rPr lang="en-US" sz="2800" b="1" dirty="0"/>
              <a:t> </a:t>
            </a:r>
            <a:r>
              <a:rPr lang="en-US" sz="2800" b="1" dirty="0" err="1"/>
              <a:t>bari</a:t>
            </a:r>
            <a:r>
              <a:rPr lang="en-US" sz="2800" b="1" dirty="0"/>
              <a:t> </a:t>
            </a:r>
            <a:r>
              <a:rPr lang="en-US" sz="2800" b="1" dirty="0" err="1"/>
              <a:t>taki</a:t>
            </a:r>
            <a:r>
              <a:rPr lang="en-US" sz="2800" b="1" dirty="0"/>
              <a:t>: Abba, Tata!</a:t>
            </a: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EE80916-E405-4756-8B6E-A2F63C50D9EF}"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6E96B517-5E99-411C-9FD2-12B886DB946F}" type="slidenum">
              <a:rPr lang="en-US"/>
              <a:pPr/>
              <a:t>21</a:t>
            </a:fld>
            <a:endParaRPr lang="en-US"/>
          </a:p>
        </p:txBody>
      </p:sp>
      <p:sp>
        <p:nvSpPr>
          <p:cNvPr id="692226" name="Rectangle 2"/>
          <p:cNvSpPr>
            <a:spLocks noGrp="1" noChangeArrowheads="1"/>
          </p:cNvSpPr>
          <p:nvPr>
            <p:ph type="title"/>
          </p:nvPr>
        </p:nvSpPr>
        <p:spPr/>
        <p:txBody>
          <a:bodyPr/>
          <a:lstStyle/>
          <a:p>
            <a:r>
              <a:rPr lang="en-US"/>
              <a:t>Meki wi kom nanga saka-fasi</a:t>
            </a:r>
          </a:p>
        </p:txBody>
      </p:sp>
      <p:sp>
        <p:nvSpPr>
          <p:cNvPr id="692227" name="Rectangle 3"/>
          <p:cNvSpPr>
            <a:spLocks noGrp="1" noChangeArrowheads="1"/>
          </p:cNvSpPr>
          <p:nvPr>
            <p:ph type="body" idx="1"/>
          </p:nvPr>
        </p:nvSpPr>
        <p:spPr/>
        <p:txBody>
          <a:bodyPr/>
          <a:lstStyle/>
          <a:p>
            <a:pPr>
              <a:lnSpc>
                <a:spcPct val="90000"/>
              </a:lnSpc>
            </a:pPr>
            <a:r>
              <a:rPr lang="en-US" b="1"/>
              <a:t>Mt. 18:3. En A ben taki: Troe troe Mi taki gi oen taki: Efoe oen no drai oen libi, en kom leki pikinnengre, oen no sa kom na ini da kownoekondre foe hemel.  4. Foe dat'ede da soema disi sa saka hemsrefi leki da pikinnengre disi, na hem sa de da moro bigiwan na ini da kownoekondre foe hemel.</a:t>
            </a: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B7F5944-EAFD-4294-A4A6-C0550BAD9B85}"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D18125CA-26DE-41FF-80B9-9ACD1033B203}" type="slidenum">
              <a:rPr lang="en-US"/>
              <a:pPr/>
              <a:t>22</a:t>
            </a:fld>
            <a:endParaRPr lang="en-US"/>
          </a:p>
        </p:txBody>
      </p:sp>
      <p:sp>
        <p:nvSpPr>
          <p:cNvPr id="694274" name="Rectangle 2"/>
          <p:cNvSpPr>
            <a:spLocks noGrp="1" noChangeArrowheads="1"/>
          </p:cNvSpPr>
          <p:nvPr>
            <p:ph type="title"/>
          </p:nvPr>
        </p:nvSpPr>
        <p:spPr/>
        <p:txBody>
          <a:bodyPr/>
          <a:lstStyle/>
          <a:p>
            <a:r>
              <a:rPr lang="en-US"/>
              <a:t>Bekenti wi sondoe</a:t>
            </a:r>
          </a:p>
        </p:txBody>
      </p:sp>
      <p:sp>
        <p:nvSpPr>
          <p:cNvPr id="694275" name="Rectangle 3"/>
          <p:cNvSpPr>
            <a:spLocks noGrp="1" noChangeArrowheads="1"/>
          </p:cNvSpPr>
          <p:nvPr>
            <p:ph type="body" idx="1"/>
          </p:nvPr>
        </p:nvSpPr>
        <p:spPr/>
        <p:txBody>
          <a:bodyPr/>
          <a:lstStyle/>
          <a:p>
            <a:pPr>
              <a:lnSpc>
                <a:spcPct val="90000"/>
              </a:lnSpc>
            </a:pPr>
            <a:r>
              <a:rPr lang="en-US" sz="2800" b="1"/>
              <a:t>I Jn. 1:8. Efoe wi taki dati wi no abi sondoe, dan wi kori wisrefi, en da waarheid no de na wi ini.  9. </a:t>
            </a:r>
            <a:r>
              <a:rPr lang="en-US" sz="2800" b="1" i="1"/>
              <a:t>Ma </a:t>
            </a:r>
            <a:r>
              <a:rPr lang="en-US" sz="2800" b="1"/>
              <a:t>efoe wi bekenti wi sondoe, A de getrouw en regtvaardiki foe gi pardon na wi sondoe, en foe krini wi foe ala ongerechtigheid.</a:t>
            </a:r>
          </a:p>
          <a:p>
            <a:pPr>
              <a:lnSpc>
                <a:spcPct val="90000"/>
              </a:lnSpc>
            </a:pPr>
            <a:r>
              <a:rPr lang="en-US" sz="2800" b="1"/>
              <a:t>Efesi 2:13 Ma now na ini Kristus Jezus, oenoe disi ben de farawe fosi A ben meki kom krosibei doro da broedoe foe Kristus.</a:t>
            </a: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D91EAAF-1381-465E-91D6-ADBA1D8E8024}"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E8923A2E-75E6-47E6-BAF8-91EC9FAA0B33}" type="slidenum">
              <a:rPr lang="en-US"/>
              <a:pPr/>
              <a:t>23</a:t>
            </a:fld>
            <a:endParaRPr lang="en-US"/>
          </a:p>
        </p:txBody>
      </p:sp>
      <p:sp>
        <p:nvSpPr>
          <p:cNvPr id="696322" name="Rectangle 2"/>
          <p:cNvSpPr>
            <a:spLocks noGrp="1" noChangeArrowheads="1"/>
          </p:cNvSpPr>
          <p:nvPr>
            <p:ph type="title"/>
          </p:nvPr>
        </p:nvSpPr>
        <p:spPr/>
        <p:txBody>
          <a:bodyPr/>
          <a:lstStyle/>
          <a:p>
            <a:r>
              <a:rPr lang="en-US"/>
              <a:t>Wi abi jepi fanowdoe</a:t>
            </a:r>
          </a:p>
        </p:txBody>
      </p:sp>
      <p:sp>
        <p:nvSpPr>
          <p:cNvPr id="696323" name="Rectangle 3"/>
          <p:cNvSpPr>
            <a:spLocks noGrp="1" noChangeArrowheads="1"/>
          </p:cNvSpPr>
          <p:nvPr>
            <p:ph type="body" idx="1"/>
          </p:nvPr>
        </p:nvSpPr>
        <p:spPr/>
        <p:txBody>
          <a:bodyPr/>
          <a:lstStyle/>
          <a:p>
            <a:pPr>
              <a:lnSpc>
                <a:spcPct val="80000"/>
              </a:lnSpc>
            </a:pPr>
            <a:r>
              <a:rPr lang="en-US" sz="2800" b="1" dirty="0"/>
              <a:t>Heb. 7:25</a:t>
            </a:r>
            <a:r>
              <a:rPr lang="en-US" sz="2800" dirty="0"/>
              <a:t> </a:t>
            </a:r>
            <a:r>
              <a:rPr lang="en-US" sz="2800" b="1" dirty="0"/>
              <a:t>Foe </a:t>
            </a:r>
            <a:r>
              <a:rPr lang="en-US" sz="2800" b="1" dirty="0" err="1"/>
              <a:t>dat'ede</a:t>
            </a:r>
            <a:r>
              <a:rPr lang="en-US" sz="2800" b="1" dirty="0"/>
              <a:t> A </a:t>
            </a:r>
            <a:r>
              <a:rPr lang="en-US" sz="2800" b="1" dirty="0" err="1"/>
              <a:t>kan</a:t>
            </a:r>
            <a:r>
              <a:rPr lang="en-US" sz="2800" b="1" dirty="0"/>
              <a:t> </a:t>
            </a:r>
            <a:r>
              <a:rPr lang="en-US" sz="2800" b="1" dirty="0" err="1"/>
              <a:t>verloesoe</a:t>
            </a:r>
            <a:r>
              <a:rPr lang="en-US" sz="2800" b="1" dirty="0"/>
              <a:t> </a:t>
            </a:r>
            <a:r>
              <a:rPr lang="en-US" sz="2800" b="1" dirty="0" err="1"/>
              <a:t>dem</a:t>
            </a:r>
            <a:r>
              <a:rPr lang="en-US" sz="2800" b="1" dirty="0"/>
              <a:t> </a:t>
            </a:r>
            <a:r>
              <a:rPr lang="en-US" sz="2800" b="1" dirty="0" err="1"/>
              <a:t>na</a:t>
            </a:r>
            <a:r>
              <a:rPr lang="en-US" sz="2800" b="1" dirty="0"/>
              <a:t> ala </a:t>
            </a:r>
            <a:r>
              <a:rPr lang="en-US" sz="2800" b="1" dirty="0" err="1"/>
              <a:t>fasi</a:t>
            </a:r>
            <a:r>
              <a:rPr lang="en-US" sz="2800" b="1" dirty="0"/>
              <a:t> toe; </a:t>
            </a:r>
            <a:r>
              <a:rPr lang="en-US" sz="2800" b="1" dirty="0" err="1"/>
              <a:t>dem</a:t>
            </a:r>
            <a:r>
              <a:rPr lang="en-US" sz="2800" b="1" dirty="0"/>
              <a:t> </a:t>
            </a:r>
            <a:r>
              <a:rPr lang="en-US" sz="2800" b="1" dirty="0" err="1"/>
              <a:t>disi</a:t>
            </a:r>
            <a:r>
              <a:rPr lang="en-US" sz="2800" b="1" dirty="0"/>
              <a:t> </a:t>
            </a:r>
            <a:r>
              <a:rPr lang="en-US" sz="2800" b="1" dirty="0" err="1"/>
              <a:t>kom</a:t>
            </a:r>
            <a:r>
              <a:rPr lang="en-US" sz="2800" b="1" dirty="0"/>
              <a:t> </a:t>
            </a:r>
            <a:r>
              <a:rPr lang="en-US" sz="2800" b="1" dirty="0" err="1"/>
              <a:t>na</a:t>
            </a:r>
            <a:r>
              <a:rPr lang="en-US" sz="2800" b="1" dirty="0"/>
              <a:t> </a:t>
            </a:r>
            <a:r>
              <a:rPr lang="en-US" sz="2800" b="1" dirty="0" err="1"/>
              <a:t>Gado</a:t>
            </a:r>
            <a:r>
              <a:rPr lang="en-US" sz="2800" b="1" dirty="0"/>
              <a:t> </a:t>
            </a:r>
            <a:r>
              <a:rPr lang="en-US" sz="2800" b="1" dirty="0" err="1"/>
              <a:t>doro</a:t>
            </a:r>
            <a:r>
              <a:rPr lang="en-US" sz="2800" b="1" dirty="0"/>
              <a:t> Hem, foe </a:t>
            </a:r>
            <a:r>
              <a:rPr lang="en-US" sz="2800" b="1" dirty="0" err="1"/>
              <a:t>di</a:t>
            </a:r>
            <a:r>
              <a:rPr lang="en-US" sz="2800" b="1" dirty="0"/>
              <a:t> A </a:t>
            </a:r>
            <a:r>
              <a:rPr lang="en-US" sz="2800" b="1" dirty="0" err="1"/>
              <a:t>libi</a:t>
            </a:r>
            <a:r>
              <a:rPr lang="en-US" sz="2800" b="1" dirty="0"/>
              <a:t> foe </a:t>
            </a:r>
            <a:r>
              <a:rPr lang="en-US" sz="2800" b="1" dirty="0" err="1"/>
              <a:t>teego</a:t>
            </a:r>
            <a:r>
              <a:rPr lang="en-US" sz="2800" b="1" dirty="0"/>
              <a:t> foe </a:t>
            </a:r>
            <a:r>
              <a:rPr lang="en-US" sz="2800" b="1" dirty="0" err="1"/>
              <a:t>begi</a:t>
            </a:r>
            <a:r>
              <a:rPr lang="en-US" sz="2800" b="1" dirty="0"/>
              <a:t> </a:t>
            </a:r>
            <a:r>
              <a:rPr lang="en-US" sz="2800" b="1" dirty="0" err="1"/>
              <a:t>gi</a:t>
            </a:r>
            <a:r>
              <a:rPr lang="en-US" sz="2800" b="1" dirty="0"/>
              <a:t> </a:t>
            </a:r>
            <a:r>
              <a:rPr lang="en-US" sz="2800" b="1" dirty="0" err="1"/>
              <a:t>dem</a:t>
            </a:r>
            <a:r>
              <a:rPr lang="en-US" sz="2800" b="1" dirty="0"/>
              <a:t>.</a:t>
            </a:r>
          </a:p>
          <a:p>
            <a:pPr>
              <a:lnSpc>
                <a:spcPct val="80000"/>
              </a:lnSpc>
            </a:pPr>
            <a:r>
              <a:rPr lang="en-US" sz="2800" b="1" dirty="0"/>
              <a:t>Rom. </a:t>
            </a:r>
            <a:r>
              <a:rPr lang="en-US" sz="2800" b="1" dirty="0" smtClean="0"/>
              <a:t>8:26 </a:t>
            </a:r>
            <a:r>
              <a:rPr lang="en-US" sz="2800" b="1" dirty="0"/>
              <a:t>So </a:t>
            </a:r>
            <a:r>
              <a:rPr lang="en-US" sz="2800" b="1" dirty="0" err="1"/>
              <a:t>srefi</a:t>
            </a:r>
            <a:r>
              <a:rPr lang="en-US" sz="2800" b="1" dirty="0"/>
              <a:t>, </a:t>
            </a:r>
            <a:r>
              <a:rPr lang="en-US" sz="2800" b="1" dirty="0" err="1"/>
              <a:t>da</a:t>
            </a:r>
            <a:r>
              <a:rPr lang="en-US" sz="2800" b="1" dirty="0"/>
              <a:t> </a:t>
            </a:r>
            <a:r>
              <a:rPr lang="en-US" sz="2800" b="1" dirty="0" err="1"/>
              <a:t>Jeje</a:t>
            </a:r>
            <a:r>
              <a:rPr lang="en-US" sz="2800" b="1" dirty="0"/>
              <a:t> </a:t>
            </a:r>
            <a:r>
              <a:rPr lang="en-US" sz="2800" b="1" dirty="0" err="1"/>
              <a:t>jepi</a:t>
            </a:r>
            <a:r>
              <a:rPr lang="en-US" sz="2800" b="1" dirty="0"/>
              <a:t> </a:t>
            </a:r>
            <a:r>
              <a:rPr lang="en-US" sz="2800" b="1" dirty="0" err="1"/>
              <a:t>wi</a:t>
            </a:r>
            <a:r>
              <a:rPr lang="en-US" sz="2800" b="1" dirty="0"/>
              <a:t> </a:t>
            </a:r>
            <a:r>
              <a:rPr lang="en-US" sz="2800" b="1" dirty="0" err="1"/>
              <a:t>swaki</a:t>
            </a:r>
            <a:r>
              <a:rPr lang="en-US" sz="2800" b="1" dirty="0"/>
              <a:t> </a:t>
            </a:r>
            <a:r>
              <a:rPr lang="en-US" sz="2800" b="1" dirty="0" err="1"/>
              <a:t>fasi</a:t>
            </a:r>
            <a:r>
              <a:rPr lang="en-US" sz="2800" b="1" dirty="0"/>
              <a:t> toe; </a:t>
            </a:r>
            <a:r>
              <a:rPr lang="en-US" sz="2800" b="1" dirty="0" err="1"/>
              <a:t>bikasi</a:t>
            </a:r>
            <a:r>
              <a:rPr lang="en-US" sz="2800" b="1" dirty="0"/>
              <a:t> </a:t>
            </a:r>
            <a:r>
              <a:rPr lang="en-US" sz="2800" b="1" dirty="0" err="1"/>
              <a:t>wi</a:t>
            </a:r>
            <a:r>
              <a:rPr lang="en-US" sz="2800" b="1" dirty="0"/>
              <a:t> no </a:t>
            </a:r>
            <a:r>
              <a:rPr lang="en-US" sz="2800" b="1" dirty="0" err="1"/>
              <a:t>sabi</a:t>
            </a:r>
            <a:r>
              <a:rPr lang="en-US" sz="2800" b="1" dirty="0"/>
              <a:t> </a:t>
            </a:r>
            <a:r>
              <a:rPr lang="en-US" sz="2800" b="1" dirty="0" err="1"/>
              <a:t>fa</a:t>
            </a:r>
            <a:r>
              <a:rPr lang="en-US" sz="2800" b="1" dirty="0"/>
              <a:t> </a:t>
            </a:r>
            <a:r>
              <a:rPr lang="en-US" sz="2800" b="1" dirty="0" err="1"/>
              <a:t>wi</a:t>
            </a:r>
            <a:r>
              <a:rPr lang="en-US" sz="2800" b="1" dirty="0"/>
              <a:t> </a:t>
            </a:r>
            <a:r>
              <a:rPr lang="en-US" sz="2800" b="1" dirty="0" err="1"/>
              <a:t>moesoe</a:t>
            </a:r>
            <a:r>
              <a:rPr lang="en-US" sz="2800" b="1" dirty="0"/>
              <a:t> </a:t>
            </a:r>
            <a:r>
              <a:rPr lang="en-US" sz="2800" b="1" dirty="0" err="1"/>
              <a:t>begi</a:t>
            </a:r>
            <a:r>
              <a:rPr lang="en-US" sz="2800" b="1" dirty="0"/>
              <a:t> </a:t>
            </a:r>
            <a:r>
              <a:rPr lang="en-US" sz="2800" b="1" dirty="0" err="1"/>
              <a:t>leki</a:t>
            </a:r>
            <a:r>
              <a:rPr lang="en-US" sz="2800" b="1" dirty="0"/>
              <a:t> </a:t>
            </a:r>
            <a:r>
              <a:rPr lang="en-US" sz="2800" b="1" dirty="0" err="1"/>
              <a:t>fa</a:t>
            </a:r>
            <a:r>
              <a:rPr lang="en-US" sz="2800" b="1" dirty="0"/>
              <a:t> a de </a:t>
            </a:r>
            <a:r>
              <a:rPr lang="en-US" sz="2800" b="1" dirty="0" err="1"/>
              <a:t>fiti</a:t>
            </a:r>
            <a:r>
              <a:rPr lang="en-US" sz="2800" b="1" dirty="0"/>
              <a:t>; ma </a:t>
            </a:r>
            <a:r>
              <a:rPr lang="en-US" sz="2800" b="1" dirty="0" err="1"/>
              <a:t>da</a:t>
            </a:r>
            <a:r>
              <a:rPr lang="en-US" sz="2800" b="1" dirty="0"/>
              <a:t> </a:t>
            </a:r>
            <a:r>
              <a:rPr lang="en-US" sz="2800" b="1" dirty="0" err="1"/>
              <a:t>Jeje</a:t>
            </a:r>
            <a:r>
              <a:rPr lang="en-US" sz="2800" b="1" dirty="0"/>
              <a:t> </a:t>
            </a:r>
            <a:r>
              <a:rPr lang="en-US" sz="2800" b="1" dirty="0" smtClean="0"/>
              <a:t>Hem33efi </a:t>
            </a:r>
            <a:r>
              <a:rPr lang="en-US" sz="2800" b="1" dirty="0"/>
              <a:t>de </a:t>
            </a:r>
            <a:r>
              <a:rPr lang="en-US" sz="2800" b="1" dirty="0" err="1"/>
              <a:t>begi</a:t>
            </a:r>
            <a:r>
              <a:rPr lang="en-US" sz="2800" b="1" dirty="0"/>
              <a:t> </a:t>
            </a:r>
            <a:r>
              <a:rPr lang="en-US" sz="2800" b="1" dirty="0" err="1"/>
              <a:t>gi</a:t>
            </a:r>
            <a:r>
              <a:rPr lang="en-US" sz="2800" b="1" dirty="0"/>
              <a:t> </a:t>
            </a:r>
            <a:r>
              <a:rPr lang="en-US" sz="2800" b="1" dirty="0" err="1"/>
              <a:t>wi</a:t>
            </a:r>
            <a:r>
              <a:rPr lang="en-US" sz="2800" b="1" dirty="0"/>
              <a:t> </a:t>
            </a:r>
            <a:r>
              <a:rPr lang="en-US" sz="2800" b="1" dirty="0" err="1"/>
              <a:t>nanga</a:t>
            </a:r>
            <a:r>
              <a:rPr lang="en-US" sz="2800" b="1" dirty="0"/>
              <a:t> </a:t>
            </a:r>
            <a:r>
              <a:rPr lang="en-US" sz="2800" b="1" dirty="0" err="1"/>
              <a:t>djeme</a:t>
            </a:r>
            <a:r>
              <a:rPr lang="en-US" sz="2800" b="1" dirty="0"/>
              <a:t> </a:t>
            </a:r>
            <a:r>
              <a:rPr lang="en-US" sz="2800" b="1" dirty="0" err="1"/>
              <a:t>disi</a:t>
            </a:r>
            <a:r>
              <a:rPr lang="en-US" sz="2800" b="1" dirty="0"/>
              <a:t> </a:t>
            </a:r>
            <a:r>
              <a:rPr lang="en-US" sz="2800" b="1" dirty="0" err="1"/>
              <a:t>oen</a:t>
            </a:r>
            <a:r>
              <a:rPr lang="en-US" sz="2800" b="1" dirty="0"/>
              <a:t> no man </a:t>
            </a:r>
            <a:r>
              <a:rPr lang="en-US" sz="2800" b="1" dirty="0" err="1"/>
              <a:t>taki</a:t>
            </a:r>
            <a:r>
              <a:rPr lang="en-US" sz="2800" b="1" dirty="0"/>
              <a:t>.</a:t>
            </a:r>
          </a:p>
          <a:p>
            <a:pPr>
              <a:lnSpc>
                <a:spcPct val="80000"/>
              </a:lnSpc>
            </a:pPr>
            <a:r>
              <a:rPr lang="en-US" sz="2800" b="1" dirty="0" err="1"/>
              <a:t>Wi</a:t>
            </a:r>
            <a:r>
              <a:rPr lang="en-US" sz="2800" b="1" dirty="0"/>
              <a:t> </a:t>
            </a:r>
            <a:r>
              <a:rPr lang="en-US" sz="2800" b="1" dirty="0" err="1"/>
              <a:t>abi</a:t>
            </a:r>
            <a:r>
              <a:rPr lang="en-US" sz="2800" b="1" dirty="0"/>
              <a:t> </a:t>
            </a:r>
            <a:r>
              <a:rPr lang="en-US" sz="2800" b="1" dirty="0" err="1"/>
              <a:t>jepi</a:t>
            </a:r>
            <a:r>
              <a:rPr lang="en-US" sz="2800" b="1" dirty="0"/>
              <a:t> foe </a:t>
            </a:r>
            <a:r>
              <a:rPr lang="en-US" sz="2800" b="1" dirty="0" err="1"/>
              <a:t>wi</a:t>
            </a:r>
            <a:r>
              <a:rPr lang="en-US" sz="2800" b="1" dirty="0"/>
              <a:t> </a:t>
            </a:r>
            <a:r>
              <a:rPr lang="en-US" sz="2800" b="1" dirty="0" err="1"/>
              <a:t>hogepriester</a:t>
            </a:r>
            <a:r>
              <a:rPr lang="en-US" sz="2800" b="1" dirty="0"/>
              <a:t> &amp; </a:t>
            </a:r>
            <a:r>
              <a:rPr lang="en-US" sz="2800" b="1" dirty="0" err="1"/>
              <a:t>da</a:t>
            </a:r>
            <a:r>
              <a:rPr lang="en-US" sz="2800" b="1" dirty="0"/>
              <a:t> Santa </a:t>
            </a:r>
            <a:r>
              <a:rPr lang="en-US" sz="2800" b="1" dirty="0" err="1"/>
              <a:t>Jeje</a:t>
            </a:r>
            <a:r>
              <a:rPr lang="en-US" sz="2800" b="1" dirty="0"/>
              <a:t> foe </a:t>
            </a:r>
            <a:r>
              <a:rPr lang="en-US" sz="2800" b="1" dirty="0" err="1"/>
              <a:t>jepi</a:t>
            </a:r>
            <a:r>
              <a:rPr lang="en-US" sz="2800" b="1" dirty="0"/>
              <a:t> </a:t>
            </a:r>
            <a:r>
              <a:rPr lang="en-US" sz="2800" b="1" dirty="0" err="1"/>
              <a:t>wi</a:t>
            </a:r>
            <a:r>
              <a:rPr lang="en-US" sz="2800" b="1" dirty="0"/>
              <a:t> </a:t>
            </a:r>
            <a:r>
              <a:rPr lang="en-US" sz="2800" b="1" dirty="0" err="1"/>
              <a:t>swaki</a:t>
            </a:r>
            <a:r>
              <a:rPr lang="en-US" sz="2800" b="1" dirty="0"/>
              <a:t> </a:t>
            </a:r>
            <a:r>
              <a:rPr lang="en-US" sz="2800" b="1" dirty="0" err="1"/>
              <a:t>begi</a:t>
            </a:r>
            <a:endParaRPr lang="en-US" sz="2800" b="1" dirty="0"/>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9718944-9AE6-4FA7-87CA-87D272E0AC7D}"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BF461D56-D9B3-461F-9D1D-B3FAD2533797}" type="slidenum">
              <a:rPr lang="en-US"/>
              <a:pPr/>
              <a:t>24</a:t>
            </a:fld>
            <a:endParaRPr lang="en-US"/>
          </a:p>
        </p:txBody>
      </p:sp>
      <p:sp>
        <p:nvSpPr>
          <p:cNvPr id="698370" name="Rectangle 2"/>
          <p:cNvSpPr>
            <a:spLocks noGrp="1" noChangeArrowheads="1"/>
          </p:cNvSpPr>
          <p:nvPr>
            <p:ph type="title"/>
          </p:nvPr>
        </p:nvSpPr>
        <p:spPr/>
        <p:txBody>
          <a:bodyPr/>
          <a:lstStyle/>
          <a:p>
            <a:r>
              <a:rPr lang="en-US"/>
              <a:t>Voorbeeld foe Gado jepi</a:t>
            </a:r>
          </a:p>
        </p:txBody>
      </p:sp>
      <p:sp>
        <p:nvSpPr>
          <p:cNvPr id="698371" name="Rectangle 3"/>
          <p:cNvSpPr>
            <a:spLocks noGrp="1" noChangeArrowheads="1"/>
          </p:cNvSpPr>
          <p:nvPr>
            <p:ph type="body" idx="1"/>
          </p:nvPr>
        </p:nvSpPr>
        <p:spPr/>
        <p:txBody>
          <a:bodyPr/>
          <a:lstStyle/>
          <a:p>
            <a:pPr>
              <a:lnSpc>
                <a:spcPct val="90000"/>
              </a:lnSpc>
            </a:pPr>
            <a:r>
              <a:rPr lang="en-US" sz="2400" b="1"/>
              <a:t>2 Chron. 20:12  O wi Gado, Joe no sa kroetoe dem? Bikasi wi no abi makti agensi da bigi hipi disi de kom agensi wi; en wi no sabi fa foe doe, ma wi ai de na Joe tapoe.</a:t>
            </a:r>
          </a:p>
          <a:p>
            <a:pPr>
              <a:lnSpc>
                <a:spcPct val="90000"/>
              </a:lnSpc>
            </a:pPr>
            <a:r>
              <a:rPr lang="en-US" sz="2400" b="1"/>
              <a:t>2 Chron. 14:11En Asa ben krei na MASRA hem Gado, en a ben taki: MASRA, nanga Joe a no de noti foe jepi nanga foeroe soema efoe nanga dem disi no abi no wan krakti; jepi wi, O MASRA wi Gado, bikasi wi rostoe na Joe, en na Joe nem wi de go feti agensi da hipi soema disi. O MASRA, Joe de wi Gado, no gi wan libisoema pasi foe wini Joe.</a:t>
            </a: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352A15B-16DB-4A9D-8BC4-41684C175707}"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EAD0D90D-7B3A-4AB4-9738-09DDE8F87059}" type="slidenum">
              <a:rPr lang="en-US"/>
              <a:pPr/>
              <a:t>25</a:t>
            </a:fld>
            <a:endParaRPr lang="en-US"/>
          </a:p>
        </p:txBody>
      </p:sp>
      <p:sp>
        <p:nvSpPr>
          <p:cNvPr id="700418" name="Rectangle 2"/>
          <p:cNvSpPr>
            <a:spLocks noGrp="1" noChangeArrowheads="1"/>
          </p:cNvSpPr>
          <p:nvPr>
            <p:ph type="title"/>
          </p:nvPr>
        </p:nvSpPr>
        <p:spPr/>
        <p:txBody>
          <a:bodyPr/>
          <a:lstStyle/>
          <a:p>
            <a:r>
              <a:rPr lang="en-US"/>
              <a:t>Begi Gi Trawan</a:t>
            </a:r>
          </a:p>
        </p:txBody>
      </p:sp>
      <p:sp>
        <p:nvSpPr>
          <p:cNvPr id="700419" name="Rectangle 3"/>
          <p:cNvSpPr>
            <a:spLocks noGrp="1" noChangeArrowheads="1"/>
          </p:cNvSpPr>
          <p:nvPr>
            <p:ph type="body" idx="1"/>
          </p:nvPr>
        </p:nvSpPr>
        <p:spPr/>
        <p:txBody>
          <a:bodyPr/>
          <a:lstStyle/>
          <a:p>
            <a:pPr>
              <a:lnSpc>
                <a:spcPct val="90000"/>
              </a:lnSpc>
            </a:pPr>
            <a:r>
              <a:rPr lang="en-US" sz="2400" b="1"/>
              <a:t>Rom. 9:1. Mi taki da waarheid na ini Kristus, en mi no lei; en mi egi konsensi gi getuigi toe na ini da Santa Jeje; 2. Dati mi abi wan bigi hebi nanga wan sari alatem na ini mi hati. 3. Bikasi mi ben kan kari wan floekoe kom na mi tapoe disi kan prati mi foe Kristus foe mi brada ede; mi famiri na skin-fasi.</a:t>
            </a:r>
          </a:p>
          <a:p>
            <a:pPr>
              <a:lnSpc>
                <a:spcPct val="90000"/>
              </a:lnSpc>
            </a:pPr>
            <a:r>
              <a:rPr lang="en-US" sz="2400" b="1"/>
              <a:t>Exodus 32:32 Tokoe now, efoe Joe sa gi dem pardon foe dem sondoe -; en efoe Joe no kan, mi begi Joe, figi mi poeroe komopo foe Joe boekoe disi Joe ben skrifi.</a:t>
            </a: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E1E46BF-7D0A-4BF7-8BD0-9B86CE0B9DC1}"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CC18214F-1056-45CB-B84A-9F25C03E694F}" type="slidenum">
              <a:rPr lang="en-US"/>
              <a:pPr/>
              <a:t>26</a:t>
            </a:fld>
            <a:endParaRPr lang="en-US"/>
          </a:p>
        </p:txBody>
      </p:sp>
      <p:sp>
        <p:nvSpPr>
          <p:cNvPr id="702466" name="Rectangle 2"/>
          <p:cNvSpPr>
            <a:spLocks noGrp="1" noChangeArrowheads="1"/>
          </p:cNvSpPr>
          <p:nvPr>
            <p:ph type="title"/>
          </p:nvPr>
        </p:nvSpPr>
        <p:spPr/>
        <p:txBody>
          <a:bodyPr/>
          <a:lstStyle/>
          <a:p>
            <a:r>
              <a:rPr lang="en-US"/>
              <a:t>Begi gi trawan</a:t>
            </a:r>
          </a:p>
        </p:txBody>
      </p:sp>
      <p:sp>
        <p:nvSpPr>
          <p:cNvPr id="702467" name="Rectangle 3"/>
          <p:cNvSpPr>
            <a:spLocks noGrp="1" noChangeArrowheads="1"/>
          </p:cNvSpPr>
          <p:nvPr>
            <p:ph type="body" idx="1"/>
          </p:nvPr>
        </p:nvSpPr>
        <p:spPr/>
        <p:txBody>
          <a:bodyPr/>
          <a:lstStyle/>
          <a:p>
            <a:r>
              <a:rPr lang="en-US" b="1"/>
              <a:t>Filippi 2:4</a:t>
            </a:r>
            <a:r>
              <a:rPr lang="en-US"/>
              <a:t> </a:t>
            </a:r>
            <a:r>
              <a:rPr lang="en-US" b="1"/>
              <a:t>Meki ibriwan soema no prakseri hem egi wroko nomo, ma meki ibriwan prakseri foe dem wroko foe trawan toe.</a:t>
            </a:r>
          </a:p>
          <a:p>
            <a:r>
              <a:rPr lang="en-US" b="1"/>
              <a:t>Fil. 2:21 Bikasi ala soema soekoe dem egi sani, en dem no soekoe dem sani foe Jezus Kristus.</a:t>
            </a: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B8111AA-C467-44AA-A152-F8ECE7CEDF40}"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F85632C9-FBA3-4262-A178-2670E8DAE496}" type="slidenum">
              <a:rPr lang="en-US"/>
              <a:pPr/>
              <a:t>27</a:t>
            </a:fld>
            <a:endParaRPr lang="en-US"/>
          </a:p>
        </p:txBody>
      </p:sp>
      <p:sp>
        <p:nvSpPr>
          <p:cNvPr id="704514" name="Rectangle 2"/>
          <p:cNvSpPr>
            <a:spLocks noGrp="1" noChangeArrowheads="1"/>
          </p:cNvSpPr>
          <p:nvPr>
            <p:ph type="title"/>
          </p:nvPr>
        </p:nvSpPr>
        <p:spPr>
          <a:xfrm>
            <a:off x="395288" y="225425"/>
            <a:ext cx="8748712" cy="1462088"/>
          </a:xfrm>
        </p:spPr>
        <p:txBody>
          <a:bodyPr/>
          <a:lstStyle/>
          <a:p>
            <a:r>
              <a:rPr lang="en-US" sz="4000"/>
              <a:t>Then we can ask for our own needs, and they are never too great for God</a:t>
            </a:r>
          </a:p>
        </p:txBody>
      </p:sp>
      <p:sp>
        <p:nvSpPr>
          <p:cNvPr id="704515" name="Rectangle 3"/>
          <p:cNvSpPr>
            <a:spLocks noGrp="1" noChangeArrowheads="1"/>
          </p:cNvSpPr>
          <p:nvPr>
            <p:ph type="body" idx="1"/>
          </p:nvPr>
        </p:nvSpPr>
        <p:spPr/>
        <p:txBody>
          <a:bodyPr/>
          <a:lstStyle/>
          <a:p>
            <a:pPr>
              <a:lnSpc>
                <a:spcPct val="90000"/>
              </a:lnSpc>
            </a:pPr>
            <a:r>
              <a:rPr lang="en-US" sz="2800" b="1"/>
              <a:t>Mt. 6:11 Gi wi tide da njanjan foe wi….</a:t>
            </a:r>
          </a:p>
          <a:p>
            <a:pPr>
              <a:lnSpc>
                <a:spcPct val="90000"/>
              </a:lnSpc>
            </a:pPr>
            <a:r>
              <a:rPr lang="en-US" sz="2800"/>
              <a:t>Gado sa gi wi san wi aksi efoe wi de klari foe teki hem = efoe wan sani moro boen  efoe moro bigi srefi.  Denki abra da oema nanga wan patoe olie nomo.</a:t>
            </a:r>
          </a:p>
          <a:p>
            <a:pPr>
              <a:lnSpc>
                <a:spcPct val="90000"/>
              </a:lnSpc>
            </a:pPr>
            <a:r>
              <a:rPr lang="en-US" sz="2800"/>
              <a:t>Wi gi Gado bigi nem te wi aksi foe foeroe: </a:t>
            </a:r>
            <a:r>
              <a:rPr lang="en-US" sz="2800" b="1"/>
              <a:t>Rom. 8:32:Hem disi no ben hori baka Hem egi Manpikin, ma A ben gi Hem abra foe wi alamala, fa A no sa gi wi ala tra sani nanga Hem toe?</a:t>
            </a: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0B0F762-9822-4446-90B1-040E0756AC05}"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A491CD06-9D03-4316-BD68-D0A6BCA28EC4}" type="slidenum">
              <a:rPr lang="en-US"/>
              <a:pPr/>
              <a:t>28</a:t>
            </a:fld>
            <a:endParaRPr lang="en-US"/>
          </a:p>
        </p:txBody>
      </p:sp>
      <p:sp>
        <p:nvSpPr>
          <p:cNvPr id="706562" name="Rectangle 2"/>
          <p:cNvSpPr>
            <a:spLocks noGrp="1" noChangeArrowheads="1"/>
          </p:cNvSpPr>
          <p:nvPr>
            <p:ph type="title"/>
          </p:nvPr>
        </p:nvSpPr>
        <p:spPr>
          <a:xfrm>
            <a:off x="395288" y="225425"/>
            <a:ext cx="8748712" cy="1462088"/>
          </a:xfrm>
        </p:spPr>
        <p:txBody>
          <a:bodyPr/>
          <a:lstStyle/>
          <a:p>
            <a:r>
              <a:rPr lang="en-US" sz="4000"/>
              <a:t>Then we can ask for our own needs, and they are never too great for God</a:t>
            </a:r>
          </a:p>
        </p:txBody>
      </p:sp>
      <p:sp>
        <p:nvSpPr>
          <p:cNvPr id="706563" name="Rectangle 3"/>
          <p:cNvSpPr>
            <a:spLocks noGrp="1" noChangeArrowheads="1"/>
          </p:cNvSpPr>
          <p:nvPr>
            <p:ph type="body" idx="1"/>
          </p:nvPr>
        </p:nvSpPr>
        <p:spPr/>
        <p:txBody>
          <a:bodyPr/>
          <a:lstStyle/>
          <a:p>
            <a:pPr>
              <a:lnSpc>
                <a:spcPct val="80000"/>
              </a:lnSpc>
              <a:buFont typeface="Wingdings" pitchFamily="2" charset="2"/>
              <a:buNone/>
            </a:pPr>
            <a:r>
              <a:rPr lang="en-US" sz="2800" b="1"/>
              <a:t>I Kron. 4:9. En Jabes ben abi wan moro boen nem leki hem brada; hem mama ben kari hem Jabes, bikasi, a ben taki, mi ben meki hem nanga sari.  10. En Jabes ben kari na da Gado foe Israël taki: O dati Joe sa blesi mi foe troe, en dati Joe sa meki mi presi kom moro bigi; en dati Joe anoe sa de nanga mi, en dati Joe kibri mi foe ogri, so dati a no sa meki mi sari toemoesi! En Gado ben gi hem san a ben aksi.</a:t>
            </a: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18A6ECA-74A9-4CCD-B891-9ECA285A2BEA}"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2E7DF042-1C87-4172-A3B6-6307BC553106}" type="slidenum">
              <a:rPr lang="en-US"/>
              <a:pPr/>
              <a:t>29</a:t>
            </a:fld>
            <a:endParaRPr lang="en-US"/>
          </a:p>
        </p:txBody>
      </p:sp>
      <p:sp>
        <p:nvSpPr>
          <p:cNvPr id="708610" name="Rectangle 2"/>
          <p:cNvSpPr>
            <a:spLocks noGrp="1" noChangeArrowheads="1"/>
          </p:cNvSpPr>
          <p:nvPr>
            <p:ph type="title"/>
          </p:nvPr>
        </p:nvSpPr>
        <p:spPr/>
        <p:txBody>
          <a:bodyPr/>
          <a:lstStyle/>
          <a:p>
            <a:r>
              <a:rPr lang="en-US"/>
              <a:t>Begi, wakti &amp; verwakti Hem antwoord</a:t>
            </a:r>
          </a:p>
        </p:txBody>
      </p:sp>
      <p:sp>
        <p:nvSpPr>
          <p:cNvPr id="708611" name="Rectangle 3"/>
          <p:cNvSpPr>
            <a:spLocks noGrp="1" noChangeArrowheads="1"/>
          </p:cNvSpPr>
          <p:nvPr>
            <p:ph type="body" idx="1"/>
          </p:nvPr>
        </p:nvSpPr>
        <p:spPr/>
        <p:txBody>
          <a:bodyPr/>
          <a:lstStyle/>
          <a:p>
            <a:pPr>
              <a:lnSpc>
                <a:spcPct val="90000"/>
              </a:lnSpc>
            </a:pPr>
            <a:r>
              <a:rPr lang="en-US" sz="2800" b="1"/>
              <a:t>Jes. 40:31 Ma dem soema </a:t>
            </a:r>
            <a:r>
              <a:rPr lang="en-US" sz="2800" b="1">
                <a:solidFill>
                  <a:schemeClr val="accent2"/>
                </a:solidFill>
              </a:rPr>
              <a:t>disi wakti na tapoe MASRA sa kisi dem tranga baka</a:t>
            </a:r>
            <a:r>
              <a:rPr lang="en-US" sz="2800" b="1"/>
              <a:t>; dem sa opo nanga frei leki dem aka; dem sa lon, en dem no sa kom weri; dem sa waka, en dem no sa flauw.</a:t>
            </a:r>
          </a:p>
          <a:p>
            <a:pPr>
              <a:lnSpc>
                <a:spcPct val="90000"/>
              </a:lnSpc>
            </a:pPr>
            <a:r>
              <a:rPr lang="en-US" sz="2800" b="1"/>
              <a:t>I Sam. 3:10</a:t>
            </a:r>
            <a:r>
              <a:rPr lang="en-US" sz="2800"/>
              <a:t> </a:t>
            </a:r>
            <a:r>
              <a:rPr lang="en-US" sz="2800" b="1"/>
              <a:t>En MASRA ben kom tanapoe, en A ben kari so srefi leki dem tra leisi taki: Samuël, Samuël. Dan Samuël ben piki taki: </a:t>
            </a:r>
            <a:r>
              <a:rPr lang="en-US" sz="2800" b="1">
                <a:solidFill>
                  <a:schemeClr val="accent2"/>
                </a:solidFill>
              </a:rPr>
              <a:t>Taki, bikasi Joe dinari de arki</a:t>
            </a:r>
            <a:r>
              <a:rPr lang="en-US" sz="2800" b="1"/>
              <a:t>.</a:t>
            </a: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9C304A4-A5FE-4B8B-8CD8-6659528682C7}"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8D92F1FF-26C4-4A1B-9E9D-EED411078D62}" type="slidenum">
              <a:rPr lang="en-US"/>
              <a:pPr/>
              <a:t>3</a:t>
            </a:fld>
            <a:endParaRPr lang="en-US"/>
          </a:p>
        </p:txBody>
      </p:sp>
      <p:sp>
        <p:nvSpPr>
          <p:cNvPr id="649218" name="Rectangle 2"/>
          <p:cNvSpPr>
            <a:spLocks noGrp="1" noChangeArrowheads="1"/>
          </p:cNvSpPr>
          <p:nvPr>
            <p:ph type="title"/>
          </p:nvPr>
        </p:nvSpPr>
        <p:spPr/>
        <p:txBody>
          <a:bodyPr/>
          <a:lstStyle/>
          <a:p>
            <a:r>
              <a:rPr lang="en-US"/>
              <a:t>Fa da woortoe sa gro</a:t>
            </a:r>
          </a:p>
        </p:txBody>
      </p:sp>
      <p:sp>
        <p:nvSpPr>
          <p:cNvPr id="649219" name="Rectangle 3"/>
          <p:cNvSpPr>
            <a:spLocks noGrp="1" noChangeArrowheads="1"/>
          </p:cNvSpPr>
          <p:nvPr>
            <p:ph type="body" idx="1"/>
          </p:nvPr>
        </p:nvSpPr>
        <p:spPr/>
        <p:txBody>
          <a:bodyPr/>
          <a:lstStyle/>
          <a:p>
            <a:r>
              <a:rPr lang="en-US" b="1"/>
              <a:t>Ps. 126:6</a:t>
            </a:r>
            <a:r>
              <a:rPr lang="en-US"/>
              <a:t> </a:t>
            </a:r>
            <a:r>
              <a:rPr lang="en-US" b="1"/>
              <a:t>Da soema disi de go na fesi nanga watra-ai, en disi de tjari diri siri, foe troe a sa kom baka nanga prisiri, en a sa tjari dem bosoe foe hem nanga hem.</a:t>
            </a:r>
          </a:p>
          <a:p>
            <a:r>
              <a:rPr lang="en-US" b="1"/>
              <a:t>Da woortoe no man gro efoe wi no nati da gron nanga wi begi!</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9DF3200-D9E8-4E57-9B51-5962871F1236}"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53950A91-6C89-49A7-839A-6A6B9941FF97}" type="slidenum">
              <a:rPr lang="en-US"/>
              <a:pPr/>
              <a:t>30</a:t>
            </a:fld>
            <a:endParaRPr lang="en-US"/>
          </a:p>
        </p:txBody>
      </p:sp>
      <p:sp>
        <p:nvSpPr>
          <p:cNvPr id="710658" name="Rectangle 2"/>
          <p:cNvSpPr>
            <a:spLocks noGrp="1" noChangeArrowheads="1"/>
          </p:cNvSpPr>
          <p:nvPr>
            <p:ph type="title"/>
          </p:nvPr>
        </p:nvSpPr>
        <p:spPr/>
        <p:txBody>
          <a:bodyPr/>
          <a:lstStyle/>
          <a:p>
            <a:r>
              <a:rPr lang="en-US"/>
              <a:t>Hindrance na Begi</a:t>
            </a:r>
          </a:p>
        </p:txBody>
      </p:sp>
      <p:sp>
        <p:nvSpPr>
          <p:cNvPr id="710659" name="Rectangle 3"/>
          <p:cNvSpPr>
            <a:spLocks noGrp="1" noChangeArrowheads="1"/>
          </p:cNvSpPr>
          <p:nvPr>
            <p:ph type="body" idx="1"/>
          </p:nvPr>
        </p:nvSpPr>
        <p:spPr/>
        <p:txBody>
          <a:bodyPr/>
          <a:lstStyle/>
          <a:p>
            <a:pPr>
              <a:lnSpc>
                <a:spcPct val="90000"/>
              </a:lnSpc>
            </a:pPr>
            <a:r>
              <a:rPr lang="en-US" sz="2400"/>
              <a:t>Sondoe: </a:t>
            </a:r>
            <a:r>
              <a:rPr lang="en-US" sz="2400" b="1"/>
              <a:t>Jes. 59:1. Loekoe, MASRA anoe no kom sjatoe, dati a no man verloesoe, en Hem jesi no ben kom hebi, dati a no man jere;2. Ma oen </a:t>
            </a:r>
            <a:r>
              <a:rPr lang="en-US" sz="2400" b="1">
                <a:solidFill>
                  <a:schemeClr val="accent2"/>
                </a:solidFill>
              </a:rPr>
              <a:t>sondoe ben tjari prati kom na mindri foe oen nanga oen Gado, en oen sondoe ben kibri Hem fesi foe oen, so dati A no sa jere</a:t>
            </a:r>
            <a:r>
              <a:rPr lang="en-US" sz="2400" b="1"/>
              <a:t>.</a:t>
            </a:r>
          </a:p>
          <a:p>
            <a:pPr>
              <a:lnSpc>
                <a:spcPct val="90000"/>
              </a:lnSpc>
            </a:pPr>
            <a:r>
              <a:rPr lang="en-US" sz="2400" b="1"/>
              <a:t>I Sam. 15:22 En Samuël ben piki taki: MASRA abi so bigi prisiri nanga bron-ofrandi nanga ofrandi leki efoe wan soema gi jesi na da stem foe MASRA? Loekoe, </a:t>
            </a:r>
            <a:r>
              <a:rPr lang="en-US" sz="2400" b="1">
                <a:solidFill>
                  <a:schemeClr val="accent2"/>
                </a:solidFill>
              </a:rPr>
              <a:t>foe gi jesi de moro boen leki foe meki ofrandi</a:t>
            </a:r>
            <a:r>
              <a:rPr lang="en-US" sz="2400" b="1"/>
              <a:t>, en foe arki de moro boen leki da fatoe foe dem man skapoe.</a:t>
            </a: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BC5E240-40BA-4D01-80E0-15486DE0459E}"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454D36C1-8C8D-45E8-BB1D-A9DD549AB7E1}" type="slidenum">
              <a:rPr lang="en-US"/>
              <a:pPr/>
              <a:t>31</a:t>
            </a:fld>
            <a:endParaRPr lang="en-US"/>
          </a:p>
        </p:txBody>
      </p:sp>
      <p:sp>
        <p:nvSpPr>
          <p:cNvPr id="712706" name="Rectangle 2"/>
          <p:cNvSpPr>
            <a:spLocks noGrp="1" noChangeArrowheads="1"/>
          </p:cNvSpPr>
          <p:nvPr>
            <p:ph type="title"/>
          </p:nvPr>
        </p:nvSpPr>
        <p:spPr/>
        <p:txBody>
          <a:bodyPr/>
          <a:lstStyle/>
          <a:p>
            <a:r>
              <a:rPr lang="en-US"/>
              <a:t>Sondoe tapoe mi begi</a:t>
            </a:r>
          </a:p>
        </p:txBody>
      </p:sp>
      <p:sp>
        <p:nvSpPr>
          <p:cNvPr id="712707" name="Rectangle 3"/>
          <p:cNvSpPr>
            <a:spLocks noGrp="1" noChangeArrowheads="1"/>
          </p:cNvSpPr>
          <p:nvPr>
            <p:ph type="body" idx="1"/>
          </p:nvPr>
        </p:nvSpPr>
        <p:spPr/>
        <p:txBody>
          <a:bodyPr/>
          <a:lstStyle/>
          <a:p>
            <a:pPr>
              <a:lnSpc>
                <a:spcPct val="80000"/>
              </a:lnSpc>
            </a:pPr>
            <a:r>
              <a:rPr lang="en-US" sz="2800"/>
              <a:t>Sondoe – antwoord: </a:t>
            </a:r>
            <a:r>
              <a:rPr lang="en-US" sz="2800" b="1"/>
              <a:t>Ps.  139:23. </a:t>
            </a:r>
            <a:r>
              <a:rPr lang="en-US" sz="2800" b="1">
                <a:solidFill>
                  <a:schemeClr val="accent2"/>
                </a:solidFill>
              </a:rPr>
              <a:t>Ondro-soekoe mi, O Gado, en sabi mi hati; tesi mi, en sabi mi prakseri;  24. En si efoe iniwan takroe pasi de na mi ini</a:t>
            </a:r>
            <a:r>
              <a:rPr lang="en-US" sz="2800" b="1"/>
              <a:t>, en tiri mi na ini da pasi foe teego.</a:t>
            </a:r>
          </a:p>
          <a:p>
            <a:pPr>
              <a:lnSpc>
                <a:spcPct val="80000"/>
              </a:lnSpc>
            </a:pPr>
            <a:r>
              <a:rPr lang="en-US" sz="2800" b="1"/>
              <a:t>Jozua 1:8 Da boekoe disi foe da wet no sa libi joe mofo; </a:t>
            </a:r>
            <a:r>
              <a:rPr lang="en-US" sz="2800" b="1">
                <a:solidFill>
                  <a:schemeClr val="accent2"/>
                </a:solidFill>
              </a:rPr>
              <a:t>ma joe sa prakseri hem dei nanga neti, foe joe kan doe alasani disi skrifi na ini fin'fini; bikasi dan joe sa waka so leki joe wani</a:t>
            </a:r>
            <a:r>
              <a:rPr lang="en-US" sz="2800" b="1"/>
              <a:t>, en alasani sa waka boen nanga joe.</a:t>
            </a: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2BA6AA5-D62E-48BA-BDF7-302B3E928E8A}"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F52945F7-869A-4F78-8E96-4E9DFA975CD2}" type="slidenum">
              <a:rPr lang="en-US"/>
              <a:pPr/>
              <a:t>32</a:t>
            </a:fld>
            <a:endParaRPr lang="en-US"/>
          </a:p>
        </p:txBody>
      </p:sp>
      <p:sp>
        <p:nvSpPr>
          <p:cNvPr id="714754" name="Rectangle 2"/>
          <p:cNvSpPr>
            <a:spLocks noGrp="1" noChangeArrowheads="1"/>
          </p:cNvSpPr>
          <p:nvPr>
            <p:ph type="title"/>
          </p:nvPr>
        </p:nvSpPr>
        <p:spPr/>
        <p:txBody>
          <a:bodyPr/>
          <a:lstStyle/>
          <a:p>
            <a:r>
              <a:rPr lang="en-US"/>
              <a:t>Wroko nanga sondoe</a:t>
            </a:r>
          </a:p>
        </p:txBody>
      </p:sp>
      <p:sp>
        <p:nvSpPr>
          <p:cNvPr id="714755" name="Rectangle 3"/>
          <p:cNvSpPr>
            <a:spLocks noGrp="1" noChangeArrowheads="1"/>
          </p:cNvSpPr>
          <p:nvPr>
            <p:ph type="body" idx="1"/>
          </p:nvPr>
        </p:nvSpPr>
        <p:spPr/>
        <p:txBody>
          <a:bodyPr/>
          <a:lstStyle/>
          <a:p>
            <a:pPr>
              <a:lnSpc>
                <a:spcPct val="90000"/>
              </a:lnSpc>
            </a:pPr>
            <a:r>
              <a:rPr lang="en-US" sz="2800"/>
              <a:t>Bekenti – kari na nem, en dan  fika hem</a:t>
            </a:r>
          </a:p>
          <a:p>
            <a:pPr>
              <a:lnSpc>
                <a:spcPct val="90000"/>
              </a:lnSpc>
            </a:pPr>
            <a:r>
              <a:rPr lang="en-US" sz="2800" b="1"/>
              <a:t>I Jn. 1:8. Efoe wi taki dati wi no abi sondoe, dan wi kori wisrefi, en da waarheid no de na wi ini.  9. </a:t>
            </a:r>
            <a:r>
              <a:rPr lang="en-US" sz="2800" b="1" i="1"/>
              <a:t>Ma </a:t>
            </a:r>
            <a:r>
              <a:rPr lang="en-US" sz="2800" b="1"/>
              <a:t>efoe wi bekenti wi sondoe, A de getrouw en regtvaardiki foe gi pardon na wi sondoe, en foe krini wi foe ala ongerechtigheid.  10. Efoe wi taki dati wi no ben doe sondoe, wi meki Hem tron wan leiman, en Hem woortoe no de na wi ini.</a:t>
            </a: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3A35A33-D34A-4463-82FC-6E7A66A03409}"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F465720F-DACC-4F58-B34C-F0E95B18628E}" type="slidenum">
              <a:rPr lang="en-US"/>
              <a:pPr/>
              <a:t>33</a:t>
            </a:fld>
            <a:endParaRPr lang="en-US"/>
          </a:p>
        </p:txBody>
      </p:sp>
      <p:sp>
        <p:nvSpPr>
          <p:cNvPr id="716802" name="Rectangle 2"/>
          <p:cNvSpPr>
            <a:spLocks noGrp="1" noChangeArrowheads="1"/>
          </p:cNvSpPr>
          <p:nvPr>
            <p:ph type="title"/>
          </p:nvPr>
        </p:nvSpPr>
        <p:spPr/>
        <p:txBody>
          <a:bodyPr/>
          <a:lstStyle/>
          <a:p>
            <a:r>
              <a:rPr lang="en-US"/>
              <a:t>Wi hati kori wi en wi poti wisrefi na fesi</a:t>
            </a:r>
          </a:p>
        </p:txBody>
      </p:sp>
      <p:sp>
        <p:nvSpPr>
          <p:cNvPr id="716803" name="Rectangle 3"/>
          <p:cNvSpPr>
            <a:spLocks noGrp="1" noChangeArrowheads="1"/>
          </p:cNvSpPr>
          <p:nvPr>
            <p:ph type="body" idx="1"/>
          </p:nvPr>
        </p:nvSpPr>
        <p:spPr/>
        <p:txBody>
          <a:bodyPr/>
          <a:lstStyle/>
          <a:p>
            <a:r>
              <a:rPr lang="en-US" b="1"/>
              <a:t>Jeremia 17:9. </a:t>
            </a:r>
            <a:r>
              <a:rPr lang="en-US" b="1">
                <a:solidFill>
                  <a:schemeClr val="accent2"/>
                </a:solidFill>
              </a:rPr>
              <a:t>Da hati de bedriegi moro leki alasani, en a de toemoesi takroe</a:t>
            </a:r>
            <a:r>
              <a:rPr lang="en-US" b="1"/>
              <a:t>; soema kan sabi hem?  10. </a:t>
            </a:r>
            <a:r>
              <a:rPr lang="en-US" b="1">
                <a:solidFill>
                  <a:schemeClr val="accent2"/>
                </a:solidFill>
              </a:rPr>
              <a:t>Mi, MASRA, de ondrosoekoe da hati; Mi de tesi dem nieri foe ibri soema</a:t>
            </a:r>
            <a:r>
              <a:rPr lang="en-US" b="1"/>
              <a:t> foe gi hem so leki a de fiti dem pasi foe hem nanga da froktoe foe dem sani disi a de doe.</a:t>
            </a: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4398E07-FB63-43F5-99D1-86B31CFF2AD3}"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B4AF607B-53E3-4347-BA04-7D720D063B25}" type="slidenum">
              <a:rPr lang="en-US"/>
              <a:pPr/>
              <a:t>34</a:t>
            </a:fld>
            <a:endParaRPr lang="en-US"/>
          </a:p>
        </p:txBody>
      </p:sp>
      <p:sp>
        <p:nvSpPr>
          <p:cNvPr id="718850" name="Rectangle 2"/>
          <p:cNvSpPr>
            <a:spLocks noGrp="1" noChangeArrowheads="1"/>
          </p:cNvSpPr>
          <p:nvPr>
            <p:ph type="title"/>
          </p:nvPr>
        </p:nvSpPr>
        <p:spPr/>
        <p:txBody>
          <a:bodyPr/>
          <a:lstStyle/>
          <a:p>
            <a:r>
              <a:rPr lang="en-US"/>
              <a:t>Hindernis – hori na hati</a:t>
            </a:r>
          </a:p>
        </p:txBody>
      </p:sp>
      <p:sp>
        <p:nvSpPr>
          <p:cNvPr id="718851" name="Rectangle 3"/>
          <p:cNvSpPr>
            <a:spLocks noGrp="1" noChangeArrowheads="1"/>
          </p:cNvSpPr>
          <p:nvPr>
            <p:ph type="body" idx="1"/>
          </p:nvPr>
        </p:nvSpPr>
        <p:spPr/>
        <p:txBody>
          <a:bodyPr/>
          <a:lstStyle/>
          <a:p>
            <a:r>
              <a:rPr lang="en-US" sz="2800" b="1"/>
              <a:t>Mt. 6:12. Gi wi pardon foe dem ogri di wi doe, </a:t>
            </a:r>
            <a:r>
              <a:rPr lang="en-US" sz="2800" b="1">
                <a:solidFill>
                  <a:schemeClr val="accent2"/>
                </a:solidFill>
              </a:rPr>
              <a:t>so leki wi toe de gi pardon</a:t>
            </a:r>
            <a:r>
              <a:rPr lang="en-US" sz="2800" b="1"/>
              <a:t> na dem soema, disi doe wi ogri!  ….  14. Bikasi efoe oen gi libisoema pardon foe dem ogridoe, dan oen Tata na ini hemel sa gi oen pardon toe.  15. Ma </a:t>
            </a:r>
            <a:r>
              <a:rPr lang="en-US" sz="2800" b="1">
                <a:solidFill>
                  <a:schemeClr val="accent2"/>
                </a:solidFill>
              </a:rPr>
              <a:t>efoe oen no sa gi libisoema pardon foe dem ogridoe, dan oen Tata no sa gi oen pardon foe oen ogridoe toe</a:t>
            </a:r>
            <a:r>
              <a:rPr lang="en-US" sz="2800" b="1"/>
              <a:t>.</a:t>
            </a: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CFCC097-71FF-494B-B570-430DC1BB8022}"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21797086-CA8F-4525-9FD7-4A1AF3713AEE}" type="slidenum">
              <a:rPr lang="en-US"/>
              <a:pPr/>
              <a:t>35</a:t>
            </a:fld>
            <a:endParaRPr lang="en-US"/>
          </a:p>
        </p:txBody>
      </p:sp>
      <p:sp>
        <p:nvSpPr>
          <p:cNvPr id="720898" name="Rectangle 2"/>
          <p:cNvSpPr>
            <a:spLocks noGrp="1" noChangeArrowheads="1"/>
          </p:cNvSpPr>
          <p:nvPr>
            <p:ph type="title"/>
          </p:nvPr>
        </p:nvSpPr>
        <p:spPr/>
        <p:txBody>
          <a:bodyPr/>
          <a:lstStyle/>
          <a:p>
            <a:r>
              <a:rPr lang="en-US"/>
              <a:t>No gi pardon – no kisi toe</a:t>
            </a:r>
          </a:p>
        </p:txBody>
      </p:sp>
      <p:sp>
        <p:nvSpPr>
          <p:cNvPr id="720899" name="Rectangle 3"/>
          <p:cNvSpPr>
            <a:spLocks noGrp="1" noChangeArrowheads="1"/>
          </p:cNvSpPr>
          <p:nvPr>
            <p:ph type="body" idx="1"/>
          </p:nvPr>
        </p:nvSpPr>
        <p:spPr>
          <a:xfrm>
            <a:off x="395288" y="2060575"/>
            <a:ext cx="8748712" cy="4114800"/>
          </a:xfrm>
        </p:spPr>
        <p:txBody>
          <a:bodyPr/>
          <a:lstStyle/>
          <a:p>
            <a:r>
              <a:rPr lang="en-US" sz="2800" b="1"/>
              <a:t>Lukas 17:3. Loekoe boen gi oensrefi; Efoe oen brada doe sondoe agensi oen, vermane hem; en efoe a begi pardon, dan joe moesoe gi hem pardon.   4. En efoe a doe sondoe agensi joe sebi leisi na ini wan dei, en sebi leisi na ini wan dei a drai baka aksi joe taki: Mi abi sari-hati; dan joe moesoe gi hem pardon.  5. En dem apostel ben taki gi Masra taki: Gi wi wan moro tranga bribi.  </a:t>
            </a: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29F0E61-32C7-4546-B91B-DB5EE50C124F}"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7BA91959-E9BA-439E-BFDA-44094AFC24FD}" type="slidenum">
              <a:rPr lang="en-US"/>
              <a:pPr/>
              <a:t>36</a:t>
            </a:fld>
            <a:endParaRPr lang="en-US"/>
          </a:p>
        </p:txBody>
      </p:sp>
      <p:sp>
        <p:nvSpPr>
          <p:cNvPr id="724994" name="Rectangle 2"/>
          <p:cNvSpPr>
            <a:spLocks noGrp="1" noChangeArrowheads="1"/>
          </p:cNvSpPr>
          <p:nvPr>
            <p:ph type="title"/>
          </p:nvPr>
        </p:nvSpPr>
        <p:spPr/>
        <p:txBody>
          <a:bodyPr/>
          <a:lstStyle/>
          <a:p>
            <a:r>
              <a:rPr lang="en-US"/>
              <a:t>No gi pardon – no kisi toe</a:t>
            </a:r>
          </a:p>
        </p:txBody>
      </p:sp>
      <p:sp>
        <p:nvSpPr>
          <p:cNvPr id="724995" name="Rectangle 3"/>
          <p:cNvSpPr>
            <a:spLocks noGrp="1" noChangeArrowheads="1"/>
          </p:cNvSpPr>
          <p:nvPr>
            <p:ph type="body" idx="1"/>
          </p:nvPr>
        </p:nvSpPr>
        <p:spPr>
          <a:xfrm>
            <a:off x="395288" y="2060575"/>
            <a:ext cx="8748712" cy="4114800"/>
          </a:xfrm>
        </p:spPr>
        <p:txBody>
          <a:bodyPr/>
          <a:lstStyle/>
          <a:p>
            <a:r>
              <a:rPr lang="en-US" sz="2800" b="1"/>
              <a:t>Lukas 17:6. En Masra ben taki: Efoe oen abi bribi leki wan mosterd siri, oen kan taki gi da moerbeibon disi taki: Loesoe komopo nanga joe loetoe, en go prani joesrefi na ini da zee; en a sa gi oen jesi…. 10. So srefi, di oen ben doe ala dem sani disi A ben komanderi oen foe doe, dan oen moesoe taki: Wi de dinari disi no de waarti, bikasi wi ben doe dem sani disi wi ben moesoe doe nomo.</a:t>
            </a: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51A3673-827D-4FAA-8459-FB4B6C5DFC69}"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104E34F1-0489-41D1-A22C-E7C30935B57C}" type="slidenum">
              <a:rPr lang="en-US"/>
              <a:pPr/>
              <a:t>37</a:t>
            </a:fld>
            <a:endParaRPr lang="en-US"/>
          </a:p>
        </p:txBody>
      </p:sp>
      <p:sp>
        <p:nvSpPr>
          <p:cNvPr id="727042" name="Rectangle 2"/>
          <p:cNvSpPr>
            <a:spLocks noGrp="1" noChangeArrowheads="1"/>
          </p:cNvSpPr>
          <p:nvPr>
            <p:ph type="title"/>
          </p:nvPr>
        </p:nvSpPr>
        <p:spPr/>
        <p:txBody>
          <a:bodyPr/>
          <a:lstStyle/>
          <a:p>
            <a:r>
              <a:rPr lang="en-US"/>
              <a:t>Hindernis – wi egi wani na fesi</a:t>
            </a:r>
          </a:p>
        </p:txBody>
      </p:sp>
      <p:sp>
        <p:nvSpPr>
          <p:cNvPr id="727043" name="Rectangle 3"/>
          <p:cNvSpPr>
            <a:spLocks noGrp="1" noChangeArrowheads="1"/>
          </p:cNvSpPr>
          <p:nvPr>
            <p:ph type="body" idx="1"/>
          </p:nvPr>
        </p:nvSpPr>
        <p:spPr/>
        <p:txBody>
          <a:bodyPr/>
          <a:lstStyle/>
          <a:p>
            <a:pPr>
              <a:lnSpc>
                <a:spcPct val="90000"/>
              </a:lnSpc>
            </a:pPr>
            <a:r>
              <a:rPr lang="en-US" sz="2800" b="1"/>
              <a:t>Jak. 4:3 Oen aksi, en oen no kisi bikasi oen no aksi na da juisti fasi, so dati oen kan gebruiki hem tapoe oen lostoe.</a:t>
            </a:r>
          </a:p>
          <a:p>
            <a:pPr>
              <a:lnSpc>
                <a:spcPct val="90000"/>
              </a:lnSpc>
            </a:pPr>
            <a:r>
              <a:rPr lang="en-US" sz="2800" b="1"/>
              <a:t>Job 42:10 En MASRA ben drai da katibo foe Job, di a ben begi gi hem mati; moro fara, MASRA ben gi Job dobroe foe alasani di a ben abi fosi.</a:t>
            </a:r>
          </a:p>
          <a:p>
            <a:pPr>
              <a:lnSpc>
                <a:spcPct val="90000"/>
              </a:lnSpc>
            </a:pPr>
            <a:r>
              <a:rPr lang="en-US" sz="2800" b="1"/>
              <a:t>Mt. 6:10 Joe kownoekondre moe kom! Joe wani moe go doro na grontapoe so leki na ini hemel!</a:t>
            </a: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357D595-BE11-4026-8C6F-BD9030D91513}"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EE554C41-ADA3-4209-90AD-1397EB0AE96B}" type="slidenum">
              <a:rPr lang="en-US"/>
              <a:pPr/>
              <a:t>38</a:t>
            </a:fld>
            <a:endParaRPr lang="en-US"/>
          </a:p>
        </p:txBody>
      </p:sp>
      <p:sp>
        <p:nvSpPr>
          <p:cNvPr id="729090" name="Rectangle 2"/>
          <p:cNvSpPr>
            <a:spLocks noGrp="1" noChangeArrowheads="1"/>
          </p:cNvSpPr>
          <p:nvPr>
            <p:ph type="title"/>
          </p:nvPr>
        </p:nvSpPr>
        <p:spPr/>
        <p:txBody>
          <a:bodyPr/>
          <a:lstStyle/>
          <a:p>
            <a:r>
              <a:rPr lang="en-US"/>
              <a:t>Man-Vrouw Tori</a:t>
            </a:r>
          </a:p>
        </p:txBody>
      </p:sp>
      <p:sp>
        <p:nvSpPr>
          <p:cNvPr id="729091" name="Rectangle 3"/>
          <p:cNvSpPr>
            <a:spLocks noGrp="1" noChangeArrowheads="1"/>
          </p:cNvSpPr>
          <p:nvPr>
            <p:ph type="body" idx="1"/>
          </p:nvPr>
        </p:nvSpPr>
        <p:spPr/>
        <p:txBody>
          <a:bodyPr/>
          <a:lstStyle/>
          <a:p>
            <a:pPr>
              <a:lnSpc>
                <a:spcPct val="90000"/>
              </a:lnSpc>
            </a:pPr>
            <a:r>
              <a:rPr lang="en-US" sz="2800" b="1"/>
              <a:t>I Petrus 3:6. So leki Sara ben gi jesi na Abraham, en a ben kari hem masra; en oen de hem oemapikin toe te oen doe boen, en oen no skreki nanga bigi frede.  7. So srefi, oen masra, libi nanga </a:t>
            </a:r>
            <a:r>
              <a:rPr lang="en-US" sz="2800" b="1" i="1"/>
              <a:t>oen wefi </a:t>
            </a:r>
            <a:r>
              <a:rPr lang="en-US" sz="2800" b="1"/>
              <a:t>na wan koni fasi, en gi bigi nem na da wefi leki wan swaki fini vaas, bikasi ala toe foe oen de mede-erfgenaam foe da gnade foe libi, so dati noti kan tapoe oen begi.</a:t>
            </a: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FDFF4C2-F97B-44E8-B920-9EAB1298490D}"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5100D949-6546-4BDF-B018-074EBD02A849}" type="slidenum">
              <a:rPr lang="en-US"/>
              <a:pPr/>
              <a:t>39</a:t>
            </a:fld>
            <a:endParaRPr lang="en-US"/>
          </a:p>
        </p:txBody>
      </p:sp>
      <p:sp>
        <p:nvSpPr>
          <p:cNvPr id="731138" name="Rectangle 2"/>
          <p:cNvSpPr>
            <a:spLocks noGrp="1" noChangeArrowheads="1"/>
          </p:cNvSpPr>
          <p:nvPr>
            <p:ph type="title"/>
          </p:nvPr>
        </p:nvSpPr>
        <p:spPr/>
        <p:txBody>
          <a:bodyPr/>
          <a:lstStyle/>
          <a:p>
            <a:r>
              <a:rPr lang="en-US"/>
              <a:t>Hindrance – gridi-fasi</a:t>
            </a:r>
            <a:br>
              <a:rPr lang="en-US"/>
            </a:br>
            <a:endParaRPr lang="en-US"/>
          </a:p>
        </p:txBody>
      </p:sp>
      <p:sp>
        <p:nvSpPr>
          <p:cNvPr id="731139" name="Rectangle 3"/>
          <p:cNvSpPr>
            <a:spLocks noGrp="1" noChangeArrowheads="1"/>
          </p:cNvSpPr>
          <p:nvPr>
            <p:ph type="body" idx="1"/>
          </p:nvPr>
        </p:nvSpPr>
        <p:spPr/>
        <p:txBody>
          <a:bodyPr/>
          <a:lstStyle/>
          <a:p>
            <a:pPr>
              <a:lnSpc>
                <a:spcPct val="80000"/>
              </a:lnSpc>
            </a:pPr>
            <a:r>
              <a:rPr lang="en-US" sz="2800" b="1"/>
              <a:t>Mt. 6:19. Oen no moesoe soekoe foeroe goedoe na grontapoe, pe mot nanga verroestoe kan pori dem, en pe foefoeroeman kan kom foefoeroe;  20. Ma oen moesoe soekoe goedoe na ini hemel, pe mot nanga verroestoe no kan pori dem, en pe foefoeroeman no man kom foefoeroe:  21. Bikasi pe oen goedoe de, na drape oen hati sa de toe.</a:t>
            </a:r>
          </a:p>
          <a:p>
            <a:pPr>
              <a:lnSpc>
                <a:spcPct val="80000"/>
              </a:lnSpc>
            </a:pPr>
            <a:r>
              <a:rPr lang="en-US" sz="2800" b="1"/>
              <a:t>Boen voorbeeld de da kerki foe Filippi, disi ben seni jepi gi Paulus x 2. </a:t>
            </a: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E79D6BB-53A8-489A-B9DB-0E345ED2FF13}"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BC010B96-77E1-49E7-BE71-FF53D1A6864A}" type="slidenum">
              <a:rPr lang="en-US"/>
              <a:pPr/>
              <a:t>4</a:t>
            </a:fld>
            <a:endParaRPr lang="en-US"/>
          </a:p>
        </p:txBody>
      </p:sp>
      <p:sp>
        <p:nvSpPr>
          <p:cNvPr id="659458" name="Rectangle 2"/>
          <p:cNvSpPr>
            <a:spLocks noGrp="1" noChangeArrowheads="1"/>
          </p:cNvSpPr>
          <p:nvPr>
            <p:ph type="title"/>
          </p:nvPr>
        </p:nvSpPr>
        <p:spPr/>
        <p:txBody>
          <a:bodyPr/>
          <a:lstStyle/>
          <a:p>
            <a:r>
              <a:rPr lang="en-US"/>
              <a:t>Wantoe opmerking foe man disi lobi begi</a:t>
            </a:r>
          </a:p>
        </p:txBody>
      </p:sp>
      <p:sp>
        <p:nvSpPr>
          <p:cNvPr id="659459" name="Rectangle 3"/>
          <p:cNvSpPr>
            <a:spLocks noGrp="1" noChangeArrowheads="1"/>
          </p:cNvSpPr>
          <p:nvPr>
            <p:ph type="body" idx="1"/>
          </p:nvPr>
        </p:nvSpPr>
        <p:spPr/>
        <p:txBody>
          <a:bodyPr/>
          <a:lstStyle/>
          <a:p>
            <a:r>
              <a:rPr lang="en-US"/>
              <a:t>“Libisoema kan trowe wi aksi, wi boskopoe, tan agensi wi argument, en no lobi wisrefi, ma dem no man tanapoe agensi wi begi” J. Sidlow Baxter</a:t>
            </a:r>
          </a:p>
          <a:p>
            <a:r>
              <a:rPr lang="en-US"/>
              <a:t>“mi sa moro lobi foe leri wan man foe begi leki tien man foe preiki” J. H. Jowett</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8A8928B-E976-4965-86B4-B45892B4F0ED}"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1722ACDD-5551-4112-B85E-7B976570AC46}" type="slidenum">
              <a:rPr lang="en-US"/>
              <a:pPr/>
              <a:t>40</a:t>
            </a:fld>
            <a:endParaRPr lang="en-US"/>
          </a:p>
        </p:txBody>
      </p:sp>
      <p:sp>
        <p:nvSpPr>
          <p:cNvPr id="733186" name="Rectangle 2"/>
          <p:cNvSpPr>
            <a:spLocks noGrp="1" noChangeArrowheads="1"/>
          </p:cNvSpPr>
          <p:nvPr>
            <p:ph type="title"/>
          </p:nvPr>
        </p:nvSpPr>
        <p:spPr/>
        <p:txBody>
          <a:bodyPr/>
          <a:lstStyle/>
          <a:p>
            <a:r>
              <a:rPr lang="en-US"/>
              <a:t>Hindrance – gridi-fasi</a:t>
            </a:r>
          </a:p>
        </p:txBody>
      </p:sp>
      <p:sp>
        <p:nvSpPr>
          <p:cNvPr id="733187" name="Rectangle 3"/>
          <p:cNvSpPr>
            <a:spLocks noGrp="1" noChangeArrowheads="1"/>
          </p:cNvSpPr>
          <p:nvPr>
            <p:ph type="body" idx="1"/>
          </p:nvPr>
        </p:nvSpPr>
        <p:spPr>
          <a:xfrm>
            <a:off x="611188" y="2017713"/>
            <a:ext cx="8343900" cy="4114800"/>
          </a:xfrm>
        </p:spPr>
        <p:txBody>
          <a:bodyPr/>
          <a:lstStyle/>
          <a:p>
            <a:pPr>
              <a:lnSpc>
                <a:spcPct val="90000"/>
              </a:lnSpc>
            </a:pPr>
            <a:r>
              <a:rPr lang="en-US" sz="2400" b="1"/>
              <a:t>I Jn. 3:16. So wan fasi wi si da lobi</a:t>
            </a:r>
            <a:r>
              <a:rPr lang="en-US" sz="2400" b="1" i="1"/>
              <a:t> foe Gado</a:t>
            </a:r>
            <a:r>
              <a:rPr lang="en-US" sz="2400" b="1"/>
              <a:t>, bikasi A ben gi Hem libi abra foe wi ede; en wi moesoe gi wi libi abra foe wi brada ede.  17. Ma da soema disi abi da goedoe foe disi grontapoe, en a si hem brada mankeri wan sani, en a tapoe hem inisei firi foe sari-hati gi hem, fa da lobi foe Gado de libi na hem ini?  18. Mi pikinnengre, no meki wi lobi nanga woortoe efoe tongo nomo, ma na ini doe en na ini waarheid….22. En alasani disi wi aksi, dati wi sa kisi foe Hem, bikasi wi hori Hem komanderi, en wi doe dem sani disi de boen na ini Hem ai.</a:t>
            </a: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63537C3-08F1-4EB1-AF8A-147602B6DD85}"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26E9E915-7282-4D00-B5A1-71E8FB47FA4E}" type="slidenum">
              <a:rPr lang="en-US"/>
              <a:pPr/>
              <a:t>41</a:t>
            </a:fld>
            <a:endParaRPr lang="en-US"/>
          </a:p>
        </p:txBody>
      </p:sp>
      <p:sp>
        <p:nvSpPr>
          <p:cNvPr id="735234" name="Rectangle 2"/>
          <p:cNvSpPr>
            <a:spLocks noGrp="1" noChangeArrowheads="1"/>
          </p:cNvSpPr>
          <p:nvPr>
            <p:ph type="title"/>
          </p:nvPr>
        </p:nvSpPr>
        <p:spPr/>
        <p:txBody>
          <a:bodyPr/>
          <a:lstStyle/>
          <a:p>
            <a:r>
              <a:rPr lang="en-US"/>
              <a:t>Hindrance: Wi no bribi Gado</a:t>
            </a:r>
          </a:p>
        </p:txBody>
      </p:sp>
      <p:sp>
        <p:nvSpPr>
          <p:cNvPr id="735235" name="Rectangle 3"/>
          <p:cNvSpPr>
            <a:spLocks noGrp="1" noChangeArrowheads="1"/>
          </p:cNvSpPr>
          <p:nvPr>
            <p:ph type="body" idx="1"/>
          </p:nvPr>
        </p:nvSpPr>
        <p:spPr>
          <a:xfrm>
            <a:off x="611188" y="2017713"/>
            <a:ext cx="8343900" cy="4114800"/>
          </a:xfrm>
        </p:spPr>
        <p:txBody>
          <a:bodyPr/>
          <a:lstStyle/>
          <a:p>
            <a:pPr>
              <a:lnSpc>
                <a:spcPct val="80000"/>
              </a:lnSpc>
            </a:pPr>
            <a:r>
              <a:rPr lang="en-US" sz="2800" b="1"/>
              <a:t>Jak. 1:5. Efoe iniwan foe oen mankeri wijsheid, meki hem aksi Gado, disi de gi na ala soema pasa marki, en A no klagi dem soema; en a sa kisi dati.  6. Ma meki hem aksi nanga bribi sondro foe degedege. Bikasi da soema disi degedege de leki wan skwala foe da zee disi da winti de jagi en seki.  7. No meki da man dati denki dati a sa kisi iniwan sani foe Masra.  8. Wan soema nanga toe prakseri degedege na ini ala hem pasi.</a:t>
            </a:r>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0987E8C-E73E-4713-928C-2C096120CF3B}"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58B3E679-A046-45E8-BB9C-CA2DBD3C83C3}" type="slidenum">
              <a:rPr lang="en-US"/>
              <a:pPr/>
              <a:t>42</a:t>
            </a:fld>
            <a:endParaRPr lang="en-US"/>
          </a:p>
        </p:txBody>
      </p:sp>
      <p:sp>
        <p:nvSpPr>
          <p:cNvPr id="737282" name="Rectangle 2"/>
          <p:cNvSpPr>
            <a:spLocks noGrp="1" noChangeArrowheads="1"/>
          </p:cNvSpPr>
          <p:nvPr>
            <p:ph type="title"/>
          </p:nvPr>
        </p:nvSpPr>
        <p:spPr/>
        <p:txBody>
          <a:bodyPr/>
          <a:lstStyle/>
          <a:p>
            <a:r>
              <a:rPr lang="en-US"/>
              <a:t>Wi no wani kom boen baka</a:t>
            </a:r>
          </a:p>
        </p:txBody>
      </p:sp>
      <p:sp>
        <p:nvSpPr>
          <p:cNvPr id="737283" name="Rectangle 3"/>
          <p:cNvSpPr>
            <a:spLocks noGrp="1" noChangeArrowheads="1"/>
          </p:cNvSpPr>
          <p:nvPr>
            <p:ph type="body" idx="1"/>
          </p:nvPr>
        </p:nvSpPr>
        <p:spPr/>
        <p:txBody>
          <a:bodyPr/>
          <a:lstStyle/>
          <a:p>
            <a:pPr>
              <a:lnSpc>
                <a:spcPct val="90000"/>
              </a:lnSpc>
            </a:pPr>
            <a:r>
              <a:rPr lang="en-US" b="1"/>
              <a:t>Mt. 5:23. Foe dat'ede, efoe joe tjari joe ofrandi kom na fesi da altari, en drape joe membre dati joe brada de mandi nanga joe;  24. Libi joe ofrandi drape na fesi foe da altari, teki joe pasi en go meki joe srefi boen baka nanga joe brada fosi, en dan kom baka foe meki joe ofrandi.</a:t>
            </a:r>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64446D0-2A1F-491C-8C3A-8C5F998A4F21}"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83E19B15-1FD0-4C95-A0D4-9B8BBCB76E2D}" type="slidenum">
              <a:rPr lang="en-US"/>
              <a:pPr/>
              <a:t>43</a:t>
            </a:fld>
            <a:endParaRPr lang="en-US"/>
          </a:p>
        </p:txBody>
      </p:sp>
      <p:sp>
        <p:nvSpPr>
          <p:cNvPr id="739330" name="Rectangle 2"/>
          <p:cNvSpPr>
            <a:spLocks noGrp="1" noChangeArrowheads="1"/>
          </p:cNvSpPr>
          <p:nvPr>
            <p:ph type="title"/>
          </p:nvPr>
        </p:nvSpPr>
        <p:spPr/>
        <p:txBody>
          <a:bodyPr/>
          <a:lstStyle/>
          <a:p>
            <a:r>
              <a:rPr lang="en-US"/>
              <a:t>Hindrance – Wi no gi grantangi</a:t>
            </a:r>
          </a:p>
        </p:txBody>
      </p:sp>
      <p:sp>
        <p:nvSpPr>
          <p:cNvPr id="739331" name="Rectangle 3"/>
          <p:cNvSpPr>
            <a:spLocks noGrp="1" noChangeArrowheads="1"/>
          </p:cNvSpPr>
          <p:nvPr>
            <p:ph type="body" idx="1"/>
          </p:nvPr>
        </p:nvSpPr>
        <p:spPr/>
        <p:txBody>
          <a:bodyPr/>
          <a:lstStyle/>
          <a:p>
            <a:r>
              <a:rPr lang="en-US" sz="2800" b="1"/>
              <a:t>Rom. 1:21. Bikasi di dem ben kom sabi Gado, dem no ben gi Hem glori leki Gado, en dem no ben gi Hem grantangi toe,  ma dem ben abi soso prakseri, en dem dom hati ben kom doengroe.22. Dem taki dati dem abi koni, ma dem ben tron dom soema.</a:t>
            </a:r>
          </a:p>
          <a:p>
            <a:r>
              <a:rPr lang="en-US" sz="2800" b="1"/>
              <a:t>Tien gwasiman ben kom boen baka.  Soso da Samaritaan ben gi grantangi</a:t>
            </a:r>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5C385DC-20E8-4187-9641-BB12352B73ED}"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5F9B3D7B-6B08-49BB-BE22-815C1A29FADB}" type="slidenum">
              <a:rPr lang="en-US"/>
              <a:pPr/>
              <a:t>44</a:t>
            </a:fld>
            <a:endParaRPr lang="en-US"/>
          </a:p>
        </p:txBody>
      </p:sp>
      <p:sp>
        <p:nvSpPr>
          <p:cNvPr id="741378" name="Rectangle 2"/>
          <p:cNvSpPr>
            <a:spLocks noGrp="1" noChangeArrowheads="1"/>
          </p:cNvSpPr>
          <p:nvPr>
            <p:ph type="title"/>
          </p:nvPr>
        </p:nvSpPr>
        <p:spPr/>
        <p:txBody>
          <a:bodyPr/>
          <a:lstStyle/>
          <a:p>
            <a:r>
              <a:rPr lang="en-US"/>
              <a:t>Hindrance – da Woortoe foe Gado</a:t>
            </a:r>
          </a:p>
        </p:txBody>
      </p:sp>
      <p:sp>
        <p:nvSpPr>
          <p:cNvPr id="741379" name="Rectangle 3"/>
          <p:cNvSpPr>
            <a:spLocks noGrp="1" noChangeArrowheads="1"/>
          </p:cNvSpPr>
          <p:nvPr>
            <p:ph type="body" idx="1"/>
          </p:nvPr>
        </p:nvSpPr>
        <p:spPr/>
        <p:txBody>
          <a:bodyPr/>
          <a:lstStyle/>
          <a:p>
            <a:r>
              <a:rPr lang="en-US" sz="2800"/>
              <a:t>Dem no leisi hem, efoe gi jesi</a:t>
            </a:r>
          </a:p>
          <a:p>
            <a:r>
              <a:rPr lang="en-US" sz="2800" b="1"/>
              <a:t>Spreuken 28:9</a:t>
            </a:r>
            <a:r>
              <a:rPr lang="en-US" sz="2800"/>
              <a:t> </a:t>
            </a:r>
            <a:r>
              <a:rPr lang="en-US" sz="2800" b="1"/>
              <a:t>Da soema disi drai hem jesi foe a no jere da wet, hem begi srefi sa de wan fisti sani.</a:t>
            </a:r>
          </a:p>
          <a:p>
            <a:r>
              <a:rPr lang="en-US" sz="2800"/>
              <a:t>Abi popki:</a:t>
            </a:r>
            <a:r>
              <a:rPr lang="en-US" sz="2800" b="1"/>
              <a:t> Ezek. 14:3 Soemapikin, dem man disi ben opo dem popki na ini dem hati, en dem ben poti da ston foe dem sondoe na dem fesi foe naki foetoe fadon, dem sa aksi Mi iniwan sani?</a:t>
            </a:r>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E2BB5E2-1677-406F-9E5E-637100E04FA4}"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95AD85E2-3CE5-451A-82AF-AC666386CCDA}" type="slidenum">
              <a:rPr lang="en-US"/>
              <a:pPr/>
              <a:t>45</a:t>
            </a:fld>
            <a:endParaRPr lang="en-US"/>
          </a:p>
        </p:txBody>
      </p:sp>
      <p:sp>
        <p:nvSpPr>
          <p:cNvPr id="743426" name="Rectangle 2"/>
          <p:cNvSpPr>
            <a:spLocks noGrp="1" noChangeArrowheads="1"/>
          </p:cNvSpPr>
          <p:nvPr>
            <p:ph type="title"/>
          </p:nvPr>
        </p:nvSpPr>
        <p:spPr/>
        <p:txBody>
          <a:bodyPr/>
          <a:lstStyle/>
          <a:p>
            <a:r>
              <a:rPr lang="en-US"/>
              <a:t>Fa foe Begi - dorodoro</a:t>
            </a:r>
          </a:p>
        </p:txBody>
      </p:sp>
      <p:sp>
        <p:nvSpPr>
          <p:cNvPr id="743427" name="Rectangle 3"/>
          <p:cNvSpPr>
            <a:spLocks noGrp="1" noChangeArrowheads="1"/>
          </p:cNvSpPr>
          <p:nvPr>
            <p:ph type="body" idx="1"/>
          </p:nvPr>
        </p:nvSpPr>
        <p:spPr/>
        <p:txBody>
          <a:bodyPr/>
          <a:lstStyle/>
          <a:p>
            <a:pPr>
              <a:lnSpc>
                <a:spcPct val="90000"/>
              </a:lnSpc>
            </a:pPr>
            <a:r>
              <a:rPr lang="en-US" sz="2800" b="1"/>
              <a:t>Lk. 18:1En A ben taki da gersi-tori disi gi dem, foe leri dem dati libisoema moesoe begi alatem, en dem no moesoe kom weri.</a:t>
            </a:r>
          </a:p>
          <a:p>
            <a:pPr>
              <a:lnSpc>
                <a:spcPct val="90000"/>
              </a:lnSpc>
            </a:pPr>
            <a:r>
              <a:rPr lang="en-US" sz="2800" b="1"/>
              <a:t>Voorbeelden</a:t>
            </a:r>
          </a:p>
          <a:p>
            <a:pPr lvl="1">
              <a:lnSpc>
                <a:spcPct val="90000"/>
              </a:lnSpc>
            </a:pPr>
            <a:r>
              <a:rPr lang="en-US" sz="2400" b="1"/>
              <a:t>Da poti weduwe nanga da kroetoeman</a:t>
            </a:r>
          </a:p>
          <a:p>
            <a:pPr lvl="1">
              <a:lnSpc>
                <a:spcPct val="90000"/>
              </a:lnSpc>
            </a:pPr>
            <a:r>
              <a:rPr lang="en-US" sz="2400" b="1"/>
              <a:t>Da frow nanga bezeten meisje</a:t>
            </a:r>
          </a:p>
          <a:p>
            <a:pPr lvl="1">
              <a:lnSpc>
                <a:spcPct val="90000"/>
              </a:lnSpc>
            </a:pPr>
            <a:r>
              <a:rPr lang="en-US" sz="2400" b="1"/>
              <a:t>Da man disi ben abi 3 brede fanowdoe</a:t>
            </a:r>
          </a:p>
          <a:p>
            <a:pPr lvl="1">
              <a:lnSpc>
                <a:spcPct val="90000"/>
              </a:lnSpc>
            </a:pPr>
            <a:r>
              <a:rPr lang="en-US" sz="2400" b="1"/>
              <a:t>Masra Jezus ben kom tapoe da watra na da vierde waktitem</a:t>
            </a:r>
          </a:p>
        </p:txBody>
      </p:sp>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3D2D099-A11C-4E3E-B021-A278061B9618}"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D4D5B32D-9A64-44D7-B9D0-77075581F325}" type="slidenum">
              <a:rPr lang="en-US"/>
              <a:pPr/>
              <a:t>46</a:t>
            </a:fld>
            <a:endParaRPr lang="en-US"/>
          </a:p>
        </p:txBody>
      </p:sp>
      <p:sp>
        <p:nvSpPr>
          <p:cNvPr id="745474" name="Rectangle 2"/>
          <p:cNvSpPr>
            <a:spLocks noGrp="1" noChangeArrowheads="1"/>
          </p:cNvSpPr>
          <p:nvPr>
            <p:ph type="title"/>
          </p:nvPr>
        </p:nvSpPr>
        <p:spPr/>
        <p:txBody>
          <a:bodyPr/>
          <a:lstStyle/>
          <a:p>
            <a:r>
              <a:rPr lang="en-US"/>
              <a:t>Fa foe begi – krei tranga</a:t>
            </a:r>
          </a:p>
        </p:txBody>
      </p:sp>
      <p:sp>
        <p:nvSpPr>
          <p:cNvPr id="745475" name="Rectangle 3"/>
          <p:cNvSpPr>
            <a:spLocks noGrp="1" noChangeArrowheads="1"/>
          </p:cNvSpPr>
          <p:nvPr>
            <p:ph type="body" idx="1"/>
          </p:nvPr>
        </p:nvSpPr>
        <p:spPr/>
        <p:txBody>
          <a:bodyPr/>
          <a:lstStyle/>
          <a:p>
            <a:pPr>
              <a:lnSpc>
                <a:spcPct val="90000"/>
              </a:lnSpc>
            </a:pPr>
            <a:r>
              <a:rPr lang="en-US" sz="2800" b="1"/>
              <a:t>Jak. 5:16</a:t>
            </a:r>
            <a:r>
              <a:rPr lang="en-US" sz="2800"/>
              <a:t> </a:t>
            </a:r>
            <a:r>
              <a:rPr lang="en-US" sz="2800" b="1"/>
              <a:t>Bekenti oen sondoe wan na trawan, en begi gi trawan, so dati oen sa kom boen baka. Da </a:t>
            </a:r>
            <a:r>
              <a:rPr lang="en-US" sz="2800" b="1">
                <a:solidFill>
                  <a:schemeClr val="accent2"/>
                </a:solidFill>
              </a:rPr>
              <a:t>tranga begi</a:t>
            </a:r>
            <a:r>
              <a:rPr lang="en-US" sz="2800" b="1"/>
              <a:t> foe wan regtvaardiki soema kan doe foeroe foe troe.</a:t>
            </a:r>
          </a:p>
          <a:p>
            <a:pPr>
              <a:lnSpc>
                <a:spcPct val="90000"/>
              </a:lnSpc>
            </a:pPr>
            <a:r>
              <a:rPr lang="en-US" sz="2800" b="1"/>
              <a:t>Fa da kerki ben begi gi Petrus na ini doengroe-oso</a:t>
            </a:r>
          </a:p>
          <a:p>
            <a:pPr>
              <a:lnSpc>
                <a:spcPct val="90000"/>
              </a:lnSpc>
            </a:pPr>
            <a:r>
              <a:rPr lang="en-US" sz="2800" b="1"/>
              <a:t>Wi graboe da feit dati Gado wani, en wi poesoe doro dem takroe jeje disi tapoe…</a:t>
            </a:r>
          </a:p>
        </p:txBody>
      </p:sp>
    </p:spTree>
  </p:cSld>
  <p:clrMapOvr>
    <a:masterClrMapping/>
  </p:clrMapOvr>
  <p:transition>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090A81D-7F54-4B61-8588-C7340FCF317E}"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9688FB1B-9998-4CCE-91C0-8AF878C70E37}" type="slidenum">
              <a:rPr lang="en-US"/>
              <a:pPr/>
              <a:t>47</a:t>
            </a:fld>
            <a:endParaRPr lang="en-US"/>
          </a:p>
        </p:txBody>
      </p:sp>
      <p:sp>
        <p:nvSpPr>
          <p:cNvPr id="747522" name="Rectangle 2"/>
          <p:cNvSpPr>
            <a:spLocks noGrp="1" noChangeArrowheads="1"/>
          </p:cNvSpPr>
          <p:nvPr>
            <p:ph type="title"/>
          </p:nvPr>
        </p:nvSpPr>
        <p:spPr/>
        <p:txBody>
          <a:bodyPr/>
          <a:lstStyle/>
          <a:p>
            <a:r>
              <a:rPr lang="en-US"/>
              <a:t>Begi tranga</a:t>
            </a:r>
          </a:p>
        </p:txBody>
      </p:sp>
      <p:sp>
        <p:nvSpPr>
          <p:cNvPr id="747523" name="Rectangle 3"/>
          <p:cNvSpPr>
            <a:spLocks noGrp="1" noChangeArrowheads="1"/>
          </p:cNvSpPr>
          <p:nvPr>
            <p:ph type="body" idx="1"/>
          </p:nvPr>
        </p:nvSpPr>
        <p:spPr/>
        <p:txBody>
          <a:bodyPr/>
          <a:lstStyle/>
          <a:p>
            <a:r>
              <a:rPr lang="en-US" b="1"/>
              <a:t>Heb. 5:7</a:t>
            </a:r>
            <a:r>
              <a:rPr lang="en-US"/>
              <a:t> </a:t>
            </a:r>
            <a:r>
              <a:rPr lang="en-US" b="1"/>
              <a:t>Na ini dem dei foe Hem skin-fasi, di </a:t>
            </a:r>
            <a:r>
              <a:rPr lang="en-US" b="1">
                <a:solidFill>
                  <a:schemeClr val="accent2"/>
                </a:solidFill>
              </a:rPr>
              <a:t>A ben meki ofrandi foe begi nanga djeme nanga tranga krei nanga watra-ai</a:t>
            </a:r>
            <a:r>
              <a:rPr lang="en-US" b="1"/>
              <a:t> na Hem disi ben kan verloesoe Hem foe dede, en A ben jere Hem na ini da sani disi Hem ben frede;</a:t>
            </a:r>
          </a:p>
        </p:txBody>
      </p:sp>
    </p:spTree>
  </p:cSld>
  <p:clrMapOvr>
    <a:masterClrMapping/>
  </p:clrMapOvr>
  <p:transition>
    <p:dissolv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F78B20C-7407-4683-8385-8A9BF3FED83B}"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ACBE21FA-2197-4D5F-A615-0F7925114BF6}" type="slidenum">
              <a:rPr lang="en-US"/>
              <a:pPr/>
              <a:t>48</a:t>
            </a:fld>
            <a:endParaRPr lang="en-US"/>
          </a:p>
        </p:txBody>
      </p:sp>
      <p:sp>
        <p:nvSpPr>
          <p:cNvPr id="749570" name="Rectangle 2"/>
          <p:cNvSpPr>
            <a:spLocks noGrp="1" noChangeArrowheads="1"/>
          </p:cNvSpPr>
          <p:nvPr>
            <p:ph type="title"/>
          </p:nvPr>
        </p:nvSpPr>
        <p:spPr/>
        <p:txBody>
          <a:bodyPr/>
          <a:lstStyle/>
          <a:p>
            <a:r>
              <a:rPr lang="en-US"/>
              <a:t>Begi tranga</a:t>
            </a:r>
          </a:p>
        </p:txBody>
      </p:sp>
      <p:sp>
        <p:nvSpPr>
          <p:cNvPr id="749571" name="Rectangle 3"/>
          <p:cNvSpPr>
            <a:spLocks noGrp="1" noChangeArrowheads="1"/>
          </p:cNvSpPr>
          <p:nvPr>
            <p:ph type="body" idx="1"/>
          </p:nvPr>
        </p:nvSpPr>
        <p:spPr/>
        <p:txBody>
          <a:bodyPr/>
          <a:lstStyle/>
          <a:p>
            <a:r>
              <a:rPr lang="en-US" sz="2800" b="1"/>
              <a:t>Heb. 4:15. Bikasi wi no abi wan hogepriester disi no kan firi wi swaki-fasi, ma A ben kisi tesi na ala fasi so leki wi kisi tesi, ma tokoe noiti A ben doe sondoe.  16. Foe dat'ede </a:t>
            </a:r>
            <a:r>
              <a:rPr lang="en-US" sz="2800" b="1">
                <a:solidFill>
                  <a:schemeClr val="accent2"/>
                </a:solidFill>
              </a:rPr>
              <a:t>meki wi kom nanga dek'ati na da kownoe-stoeroe foe gnade, so dati wi kan kisi sari-hati</a:t>
            </a:r>
            <a:r>
              <a:rPr lang="en-US" sz="2800" b="1"/>
              <a:t>, en </a:t>
            </a:r>
            <a:r>
              <a:rPr lang="en-US" sz="2800" b="1">
                <a:solidFill>
                  <a:schemeClr val="accent2"/>
                </a:solidFill>
              </a:rPr>
              <a:t>wi kan feni gnade foe jepi wi na ini da tem foe nowtoe</a:t>
            </a:r>
            <a:r>
              <a:rPr lang="en-US" sz="2800" b="1"/>
              <a:t>.</a:t>
            </a:r>
          </a:p>
        </p:txBody>
      </p:sp>
    </p:spTree>
  </p:cSld>
  <p:clrMapOvr>
    <a:masterClrMapping/>
  </p:clrMapOvr>
  <p:transition>
    <p:dissolv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EAC9801-2E46-4805-9FE8-A9C273E14E6E}"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3C72BCA6-57B8-4CFE-B732-9B8F8D4DCF26}" type="slidenum">
              <a:rPr lang="en-US"/>
              <a:pPr/>
              <a:t>49</a:t>
            </a:fld>
            <a:endParaRPr lang="en-US"/>
          </a:p>
        </p:txBody>
      </p:sp>
      <p:sp>
        <p:nvSpPr>
          <p:cNvPr id="751618" name="Rectangle 2"/>
          <p:cNvSpPr>
            <a:spLocks noGrp="1" noChangeArrowheads="1"/>
          </p:cNvSpPr>
          <p:nvPr>
            <p:ph type="title"/>
          </p:nvPr>
        </p:nvSpPr>
        <p:spPr/>
        <p:txBody>
          <a:bodyPr/>
          <a:lstStyle/>
          <a:p>
            <a:r>
              <a:rPr lang="en-US"/>
              <a:t>Begi – tanapoe agensi didibri</a:t>
            </a:r>
          </a:p>
        </p:txBody>
      </p:sp>
      <p:sp>
        <p:nvSpPr>
          <p:cNvPr id="751619" name="Rectangle 3"/>
          <p:cNvSpPr>
            <a:spLocks noGrp="1" noChangeArrowheads="1"/>
          </p:cNvSpPr>
          <p:nvPr>
            <p:ph type="body" idx="1"/>
          </p:nvPr>
        </p:nvSpPr>
        <p:spPr/>
        <p:txBody>
          <a:bodyPr/>
          <a:lstStyle/>
          <a:p>
            <a:r>
              <a:rPr lang="en-US" sz="2800" b="1"/>
              <a:t>Efesi 6:12</a:t>
            </a:r>
            <a:r>
              <a:rPr lang="en-US" sz="2800"/>
              <a:t> </a:t>
            </a:r>
            <a:r>
              <a:rPr lang="en-US" sz="2800" b="1"/>
              <a:t>Bikasi wi no feti agensi skin nanga broedoe, ma agensi dem fesiman, agensi dem maktiwan, agensi dem hedeman foe doengroe foe disi grontapoe, agensi jeje takroedoe na ini hei presi.</a:t>
            </a:r>
          </a:p>
          <a:p>
            <a:r>
              <a:rPr lang="en-US" sz="2800" b="1"/>
              <a:t>Didibri sa doe alasani disi a kan doe foe tapoe wi foe begi… A wani wi foe wroko na ini wi egi tranga.</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9F505EE-9CAB-4A1F-9E2C-86C588E416C4}"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2B0A7C00-97AA-4505-9F64-EEF271EAC0F9}" type="slidenum">
              <a:rPr lang="en-US"/>
              <a:pPr/>
              <a:t>5</a:t>
            </a:fld>
            <a:endParaRPr lang="en-US"/>
          </a:p>
        </p:txBody>
      </p:sp>
      <p:sp>
        <p:nvSpPr>
          <p:cNvPr id="651266" name="Rectangle 2"/>
          <p:cNvSpPr>
            <a:spLocks noGrp="1" noChangeArrowheads="1"/>
          </p:cNvSpPr>
          <p:nvPr>
            <p:ph type="title"/>
          </p:nvPr>
        </p:nvSpPr>
        <p:spPr/>
        <p:txBody>
          <a:bodyPr/>
          <a:lstStyle/>
          <a:p>
            <a:r>
              <a:rPr lang="en-US"/>
              <a:t>Wantoe opmerking foe man disi lobi begi</a:t>
            </a:r>
          </a:p>
        </p:txBody>
      </p:sp>
      <p:sp>
        <p:nvSpPr>
          <p:cNvPr id="651267" name="Rectangle 3"/>
          <p:cNvSpPr>
            <a:spLocks noGrp="1" noChangeArrowheads="1"/>
          </p:cNvSpPr>
          <p:nvPr>
            <p:ph type="body" idx="1"/>
          </p:nvPr>
        </p:nvSpPr>
        <p:spPr/>
        <p:txBody>
          <a:bodyPr/>
          <a:lstStyle/>
          <a:p>
            <a:r>
              <a:rPr lang="en-US" sz="2800"/>
              <a:t>“da wan sani didibri wani de foe tapoe Kristen foe begi.  A no frede dem stoeka sondro begi, efoe dem wroko, efoe dem religie.  A lafoe wi wroko, spotoe wi sabi, ma a frede wi begi” Samuel Chadwick</a:t>
            </a:r>
          </a:p>
          <a:p>
            <a:r>
              <a:rPr lang="en-US" sz="2800"/>
              <a:t>“Noiti mi ben begi troe troe foe iniwan sani boiti dati wan dei a ben kom – wan fasi  efoe tra fasi” Adoniram Judson</a:t>
            </a:r>
          </a:p>
        </p:txBody>
      </p:sp>
    </p:spTree>
  </p:cSld>
  <p:clrMapOvr>
    <a:masterClrMapping/>
  </p:clrMapOvr>
  <p:transition>
    <p:dissolv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39AA3FD-E77F-4F9E-BA40-AE2BD0C9CAE1}"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98D04A16-701F-4EFF-87BD-A79484DCBAFB}" type="slidenum">
              <a:rPr lang="en-US"/>
              <a:pPr/>
              <a:t>50</a:t>
            </a:fld>
            <a:endParaRPr lang="en-US"/>
          </a:p>
        </p:txBody>
      </p:sp>
      <p:sp>
        <p:nvSpPr>
          <p:cNvPr id="753666" name="Rectangle 2"/>
          <p:cNvSpPr>
            <a:spLocks noGrp="1" noChangeArrowheads="1"/>
          </p:cNvSpPr>
          <p:nvPr>
            <p:ph type="title"/>
          </p:nvPr>
        </p:nvSpPr>
        <p:spPr/>
        <p:txBody>
          <a:bodyPr/>
          <a:lstStyle/>
          <a:p>
            <a:r>
              <a:rPr lang="en-US"/>
              <a:t>Begi en wakti</a:t>
            </a:r>
          </a:p>
        </p:txBody>
      </p:sp>
      <p:sp>
        <p:nvSpPr>
          <p:cNvPr id="753667" name="Rectangle 3"/>
          <p:cNvSpPr>
            <a:spLocks noGrp="1" noChangeArrowheads="1"/>
          </p:cNvSpPr>
          <p:nvPr>
            <p:ph type="body" idx="1"/>
          </p:nvPr>
        </p:nvSpPr>
        <p:spPr/>
        <p:txBody>
          <a:bodyPr/>
          <a:lstStyle/>
          <a:p>
            <a:pPr>
              <a:lnSpc>
                <a:spcPct val="90000"/>
              </a:lnSpc>
            </a:pPr>
            <a:r>
              <a:rPr lang="en-US" b="1"/>
              <a:t>Mt. 26:41 </a:t>
            </a:r>
            <a:r>
              <a:rPr lang="en-US" b="1">
                <a:solidFill>
                  <a:schemeClr val="accent2"/>
                </a:solidFill>
              </a:rPr>
              <a:t>Wakti en begi</a:t>
            </a:r>
            <a:r>
              <a:rPr lang="en-US" b="1"/>
              <a:t>, foe oen no fadon na ini tesi; da jeje wani foe troe, ma da skin de swaki.</a:t>
            </a:r>
            <a:endParaRPr lang="en-US"/>
          </a:p>
          <a:p>
            <a:pPr>
              <a:lnSpc>
                <a:spcPct val="90000"/>
              </a:lnSpc>
            </a:pPr>
            <a:r>
              <a:rPr lang="en-US" b="1"/>
              <a:t>I Kor. 16:13 </a:t>
            </a:r>
            <a:r>
              <a:rPr lang="en-US" b="1">
                <a:solidFill>
                  <a:schemeClr val="accent2"/>
                </a:solidFill>
              </a:rPr>
              <a:t>Loekoe boen</a:t>
            </a:r>
            <a:r>
              <a:rPr lang="en-US" b="1"/>
              <a:t>; </a:t>
            </a:r>
            <a:r>
              <a:rPr lang="en-US" b="1">
                <a:solidFill>
                  <a:schemeClr val="accent2"/>
                </a:solidFill>
              </a:rPr>
              <a:t>tan faste na ini bribi</a:t>
            </a:r>
            <a:r>
              <a:rPr lang="en-US" b="1"/>
              <a:t>; sori oensrefi leki mansoema; de tranga</a:t>
            </a:r>
          </a:p>
          <a:p>
            <a:pPr>
              <a:lnSpc>
                <a:spcPct val="90000"/>
              </a:lnSpc>
            </a:pPr>
            <a:r>
              <a:rPr lang="en-US" b="1"/>
              <a:t>Kol. 4:3 </a:t>
            </a:r>
            <a:r>
              <a:rPr lang="en-US" b="1">
                <a:solidFill>
                  <a:schemeClr val="accent2"/>
                </a:solidFill>
              </a:rPr>
              <a:t>Begi dorodoro, loekoe boen</a:t>
            </a:r>
            <a:r>
              <a:rPr lang="en-US" b="1"/>
              <a:t> en gi grantangi;</a:t>
            </a:r>
          </a:p>
        </p:txBody>
      </p:sp>
    </p:spTree>
  </p:cSld>
  <p:clrMapOvr>
    <a:masterClrMapping/>
  </p:clrMapOvr>
  <p:transition>
    <p:dissolv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8F0C759-8B3B-44CF-86DE-D3B5E1140A62}"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20F64B81-CAF2-43BB-8EDE-91C4F8578573}" type="slidenum">
              <a:rPr lang="en-US"/>
              <a:pPr/>
              <a:t>51</a:t>
            </a:fld>
            <a:endParaRPr lang="en-US"/>
          </a:p>
        </p:txBody>
      </p:sp>
      <p:sp>
        <p:nvSpPr>
          <p:cNvPr id="755714" name="Rectangle 2"/>
          <p:cNvSpPr>
            <a:spLocks noGrp="1" noChangeArrowheads="1"/>
          </p:cNvSpPr>
          <p:nvPr>
            <p:ph type="title"/>
          </p:nvPr>
        </p:nvSpPr>
        <p:spPr/>
        <p:txBody>
          <a:bodyPr/>
          <a:lstStyle/>
          <a:p>
            <a:r>
              <a:rPr lang="en-US"/>
              <a:t>Wi moesoe abi tijd wi wawan nanga Gado</a:t>
            </a:r>
          </a:p>
        </p:txBody>
      </p:sp>
      <p:sp>
        <p:nvSpPr>
          <p:cNvPr id="755715" name="Rectangle 3"/>
          <p:cNvSpPr>
            <a:spLocks noGrp="1" noChangeArrowheads="1"/>
          </p:cNvSpPr>
          <p:nvPr>
            <p:ph type="body" idx="1"/>
          </p:nvPr>
        </p:nvSpPr>
        <p:spPr/>
        <p:txBody>
          <a:bodyPr/>
          <a:lstStyle/>
          <a:p>
            <a:pPr>
              <a:lnSpc>
                <a:spcPct val="80000"/>
              </a:lnSpc>
            </a:pPr>
            <a:r>
              <a:rPr lang="en-US" sz="2800" b="1"/>
              <a:t>Mt. 6:5. En te joe begi, joe no moesoe doe leki dem falsi soema; bikasi dem lobi foe tanapoe begi na ini dem Djoe kerki efoe na tapoe dem strati hoekoe foe ala soema kan si dem. Foe troe, Mi taki gi oen taki: Dem kisi dem paiman kaba.  6. </a:t>
            </a:r>
            <a:r>
              <a:rPr lang="en-US" sz="2800" b="1">
                <a:solidFill>
                  <a:schemeClr val="accent2"/>
                </a:solidFill>
              </a:rPr>
              <a:t>Ma te joe begi, go kibri joesrefi na ini joe kamra, en tapoe da doro, en dan begi na joe Tata na kibri fasi</a:t>
            </a:r>
            <a:r>
              <a:rPr lang="en-US" sz="2800" b="1"/>
              <a:t>; en joe Tata, disi de si kibri sani, sa gi joe joe paiman publiki.</a:t>
            </a:r>
          </a:p>
        </p:txBody>
      </p:sp>
    </p:spTree>
  </p:cSld>
  <p:clrMapOvr>
    <a:masterClrMapping/>
  </p:clrMapOvr>
  <p:transition>
    <p:dissolv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ACF49B0-D9C4-432C-9C71-F7CC18DAB61A}"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0BC7AFCB-4F1B-4631-AC1E-0E653122297A}" type="slidenum">
              <a:rPr lang="en-US"/>
              <a:pPr/>
              <a:t>52</a:t>
            </a:fld>
            <a:endParaRPr lang="en-US"/>
          </a:p>
        </p:txBody>
      </p:sp>
      <p:sp>
        <p:nvSpPr>
          <p:cNvPr id="757762" name="Rectangle 2"/>
          <p:cNvSpPr>
            <a:spLocks noGrp="1" noChangeArrowheads="1"/>
          </p:cNvSpPr>
          <p:nvPr>
            <p:ph type="title"/>
          </p:nvPr>
        </p:nvSpPr>
        <p:spPr/>
        <p:txBody>
          <a:bodyPr/>
          <a:lstStyle/>
          <a:p>
            <a:r>
              <a:rPr lang="en-US"/>
              <a:t>Begi – aksi specific</a:t>
            </a:r>
          </a:p>
        </p:txBody>
      </p:sp>
      <p:sp>
        <p:nvSpPr>
          <p:cNvPr id="757763" name="Rectangle 3"/>
          <p:cNvSpPr>
            <a:spLocks noGrp="1" noChangeArrowheads="1"/>
          </p:cNvSpPr>
          <p:nvPr>
            <p:ph type="body" idx="1"/>
          </p:nvPr>
        </p:nvSpPr>
        <p:spPr/>
        <p:txBody>
          <a:bodyPr/>
          <a:lstStyle/>
          <a:p>
            <a:r>
              <a:rPr lang="en-US"/>
              <a:t>Aksi precis san joe wani</a:t>
            </a:r>
          </a:p>
          <a:p>
            <a:r>
              <a:rPr lang="en-US"/>
              <a:t>Aksi na ini da nem foe Jezus: </a:t>
            </a:r>
            <a:r>
              <a:rPr lang="en-US" b="1"/>
              <a:t>Jn. 14:13. En iniwan sani disi oen sa aksi ini Mi nem, dati Mi sa doe, foe da Tata kan kisi glori na ini da Pikin. 14. Efoe oen aksi iniwan sani ini Mi nem, Mi sa doe dati.</a:t>
            </a:r>
          </a:p>
        </p:txBody>
      </p:sp>
    </p:spTree>
  </p:cSld>
  <p:clrMapOvr>
    <a:masterClrMapping/>
  </p:clrMapOvr>
  <p:transition>
    <p:dissolv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5669BD5-83D3-4B34-A818-947F6A1923D1}"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DE54D485-BD2E-4D5F-9347-153E0BD9AFF8}" type="slidenum">
              <a:rPr lang="en-US"/>
              <a:pPr/>
              <a:t>53</a:t>
            </a:fld>
            <a:endParaRPr lang="en-US"/>
          </a:p>
        </p:txBody>
      </p:sp>
      <p:sp>
        <p:nvSpPr>
          <p:cNvPr id="759810" name="Rectangle 2"/>
          <p:cNvSpPr>
            <a:spLocks noGrp="1" noChangeArrowheads="1"/>
          </p:cNvSpPr>
          <p:nvPr>
            <p:ph type="title"/>
          </p:nvPr>
        </p:nvSpPr>
        <p:spPr/>
        <p:txBody>
          <a:bodyPr/>
          <a:lstStyle/>
          <a:p>
            <a:r>
              <a:rPr lang="en-US"/>
              <a:t>Wi moesoe aksi nanga bribi</a:t>
            </a:r>
          </a:p>
        </p:txBody>
      </p:sp>
      <p:sp>
        <p:nvSpPr>
          <p:cNvPr id="759811" name="Rectangle 3"/>
          <p:cNvSpPr>
            <a:spLocks noGrp="1" noChangeArrowheads="1"/>
          </p:cNvSpPr>
          <p:nvPr>
            <p:ph type="body" idx="1"/>
          </p:nvPr>
        </p:nvSpPr>
        <p:spPr>
          <a:xfrm>
            <a:off x="827088" y="2017713"/>
            <a:ext cx="8128000" cy="4114800"/>
          </a:xfrm>
        </p:spPr>
        <p:txBody>
          <a:bodyPr/>
          <a:lstStyle/>
          <a:p>
            <a:r>
              <a:rPr lang="en-US" sz="2800" b="1"/>
              <a:t>Mk. 9:23. Jezus ben taki gi hem taki: Efoe joe kan bribi. Alasani kan pasa gi da soema disi bribi.</a:t>
            </a:r>
          </a:p>
          <a:p>
            <a:r>
              <a:rPr lang="en-US" sz="2800" b="1"/>
              <a:t>Aksi Gado foe jepi joe bribi te a de swaki: Mk. 9:24 En wantem da tata foe da pikin ben bari nanga watra-ai taki: Masra, mi bribi; jepi da swaki bribi foe mi.</a:t>
            </a:r>
          </a:p>
          <a:p>
            <a:r>
              <a:rPr lang="en-US" sz="2800" b="1"/>
              <a:t>Rom. 10:17Na so bribi de kom nanga jere, en jere nanga da woortoe foe Gado.</a:t>
            </a:r>
          </a:p>
          <a:p>
            <a:endParaRPr lang="en-US" sz="2800"/>
          </a:p>
        </p:txBody>
      </p:sp>
    </p:spTree>
  </p:cSld>
  <p:clrMapOvr>
    <a:masterClrMapping/>
  </p:clrMapOvr>
  <p:transition>
    <p:dissolv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CF26B39-7069-4FFA-B2AC-222369728FF8}"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4ED46A72-95A2-4CC5-9AB9-E96834A7F434}" type="slidenum">
              <a:rPr lang="en-US"/>
              <a:pPr/>
              <a:t>54</a:t>
            </a:fld>
            <a:endParaRPr lang="en-US"/>
          </a:p>
        </p:txBody>
      </p:sp>
      <p:sp>
        <p:nvSpPr>
          <p:cNvPr id="761858" name="Rectangle 2"/>
          <p:cNvSpPr>
            <a:spLocks noGrp="1" noChangeArrowheads="1"/>
          </p:cNvSpPr>
          <p:nvPr>
            <p:ph type="title"/>
          </p:nvPr>
        </p:nvSpPr>
        <p:spPr/>
        <p:txBody>
          <a:bodyPr/>
          <a:lstStyle/>
          <a:p>
            <a:r>
              <a:rPr lang="en-US"/>
              <a:t>Te joe begi, vaak genoeg joe kisi san joe verwakti</a:t>
            </a:r>
          </a:p>
        </p:txBody>
      </p:sp>
      <p:sp>
        <p:nvSpPr>
          <p:cNvPr id="761859" name="Rectangle 3"/>
          <p:cNvSpPr>
            <a:spLocks noGrp="1" noChangeArrowheads="1"/>
          </p:cNvSpPr>
          <p:nvPr>
            <p:ph type="body" idx="1"/>
          </p:nvPr>
        </p:nvSpPr>
        <p:spPr/>
        <p:txBody>
          <a:bodyPr/>
          <a:lstStyle/>
          <a:p>
            <a:r>
              <a:rPr lang="en-US" sz="2800" b="1"/>
              <a:t>Ps. 37:5</a:t>
            </a:r>
            <a:r>
              <a:rPr lang="en-US" sz="2800"/>
              <a:t> </a:t>
            </a:r>
            <a:r>
              <a:rPr lang="en-US" sz="2800" b="1"/>
              <a:t>Gi joe pasi abra na MASRA; vertrouw na ini Hem toe; en A sa meki da sani pasa….</a:t>
            </a:r>
            <a:r>
              <a:rPr lang="en-US" sz="2800"/>
              <a:t> </a:t>
            </a:r>
            <a:r>
              <a:rPr lang="en-US" sz="2800" b="1"/>
              <a:t>7. Rostoe na ini MASRA, en hori pasensi foe Hem; no broko hede bikasi foe da soema disi de kisi goedoe na ini hem pasi, bikasi foe da man disi wroko takroe fasi.  8. Tapoe joe hatibron, en libi faja hatibron; no broko hede foe joesrefi sa doe ogri.</a:t>
            </a:r>
          </a:p>
        </p:txBody>
      </p:sp>
    </p:spTree>
  </p:cSld>
  <p:clrMapOvr>
    <a:masterClrMapping/>
  </p:clrMapOvr>
  <p:transition>
    <p:dissolv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D3ABAC5-4244-4693-A56D-E4B2E014069D}"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8559B6BC-483E-406B-B698-2C30D4962CB2}" type="slidenum">
              <a:rPr lang="en-US"/>
              <a:pPr/>
              <a:t>55</a:t>
            </a:fld>
            <a:endParaRPr lang="en-US"/>
          </a:p>
        </p:txBody>
      </p:sp>
      <p:sp>
        <p:nvSpPr>
          <p:cNvPr id="763906" name="Rectangle 2"/>
          <p:cNvSpPr>
            <a:spLocks noGrp="1" noChangeArrowheads="1"/>
          </p:cNvSpPr>
          <p:nvPr>
            <p:ph type="title"/>
          </p:nvPr>
        </p:nvSpPr>
        <p:spPr/>
        <p:txBody>
          <a:bodyPr/>
          <a:lstStyle/>
          <a:p>
            <a:r>
              <a:rPr lang="en-US"/>
              <a:t>Begi dem pramisi foe Gado</a:t>
            </a:r>
          </a:p>
        </p:txBody>
      </p:sp>
      <p:sp>
        <p:nvSpPr>
          <p:cNvPr id="763907" name="Rectangle 3"/>
          <p:cNvSpPr>
            <a:spLocks noGrp="1" noChangeArrowheads="1"/>
          </p:cNvSpPr>
          <p:nvPr>
            <p:ph type="body" idx="1"/>
          </p:nvPr>
        </p:nvSpPr>
        <p:spPr/>
        <p:txBody>
          <a:bodyPr/>
          <a:lstStyle/>
          <a:p>
            <a:r>
              <a:rPr lang="en-US" b="1"/>
              <a:t>Ps. 50:15</a:t>
            </a:r>
            <a:r>
              <a:rPr lang="en-US"/>
              <a:t> </a:t>
            </a:r>
            <a:r>
              <a:rPr lang="en-US" b="1"/>
              <a:t>En kari na Mi na ini da dei foe trobi; Mi sa verloesoe joe, en joe sa gi Mi glori.</a:t>
            </a:r>
          </a:p>
          <a:p>
            <a:r>
              <a:rPr lang="en-US" b="1"/>
              <a:t>Ma no taigi Gado </a:t>
            </a:r>
            <a:r>
              <a:rPr lang="en-US" b="1">
                <a:solidFill>
                  <a:schemeClr val="accent2"/>
                </a:solidFill>
              </a:rPr>
              <a:t>fa</a:t>
            </a:r>
            <a:r>
              <a:rPr lang="en-US" b="1"/>
              <a:t> A moesoe gi joe da antwoord</a:t>
            </a:r>
          </a:p>
        </p:txBody>
      </p:sp>
    </p:spTree>
  </p:cSld>
  <p:clrMapOvr>
    <a:masterClrMapping/>
  </p:clrMapOvr>
  <p:transition>
    <p:dissolv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EE78779-A31A-4582-8DA1-293D0F6296A7}"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29CACBDB-7F2C-4C2E-905F-17AE1DA5B7A6}" type="slidenum">
              <a:rPr lang="en-US"/>
              <a:pPr/>
              <a:t>56</a:t>
            </a:fld>
            <a:endParaRPr lang="en-US"/>
          </a:p>
        </p:txBody>
      </p:sp>
      <p:sp>
        <p:nvSpPr>
          <p:cNvPr id="765954" name="Rectangle 2"/>
          <p:cNvSpPr>
            <a:spLocks noGrp="1" noChangeArrowheads="1"/>
          </p:cNvSpPr>
          <p:nvPr>
            <p:ph type="title"/>
          </p:nvPr>
        </p:nvSpPr>
        <p:spPr/>
        <p:txBody>
          <a:bodyPr/>
          <a:lstStyle/>
          <a:p>
            <a:r>
              <a:rPr lang="en-US"/>
              <a:t>Joe no man aksi toemoesi foeroe foe Gado</a:t>
            </a:r>
          </a:p>
        </p:txBody>
      </p:sp>
      <p:sp>
        <p:nvSpPr>
          <p:cNvPr id="765955" name="Rectangle 3"/>
          <p:cNvSpPr>
            <a:spLocks noGrp="1" noChangeArrowheads="1"/>
          </p:cNvSpPr>
          <p:nvPr>
            <p:ph type="body" idx="1"/>
          </p:nvPr>
        </p:nvSpPr>
        <p:spPr/>
        <p:txBody>
          <a:bodyPr/>
          <a:lstStyle/>
          <a:p>
            <a:r>
              <a:rPr lang="en-US" b="1"/>
              <a:t>Efesi 3:20. Now gi Hem disi kan doe toemoesi moro foeroe leki wi kan aksi efoe prakseri, so leki da krakti disi de wroko na wi ini,  21. Na Hem moesoe de da glori na ini da kerki doro Kristus Jezus doro ala dem jari na wi fesi foe teego. Amen.</a:t>
            </a:r>
          </a:p>
        </p:txBody>
      </p:sp>
    </p:spTree>
  </p:cSld>
  <p:clrMapOvr>
    <a:masterClrMapping/>
  </p:clrMapOvr>
  <p:transition>
    <p:dissolv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BF1CF22-2DB3-4686-A49E-141BD564D65D}"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7C30D017-40E9-45A5-9F31-0F1E2FE0071E}" type="slidenum">
              <a:rPr lang="en-US"/>
              <a:pPr/>
              <a:t>57</a:t>
            </a:fld>
            <a:endParaRPr lang="en-US"/>
          </a:p>
        </p:txBody>
      </p:sp>
      <p:sp>
        <p:nvSpPr>
          <p:cNvPr id="768002" name="Rectangle 2"/>
          <p:cNvSpPr>
            <a:spLocks noGrp="1" noChangeArrowheads="1"/>
          </p:cNvSpPr>
          <p:nvPr>
            <p:ph type="title"/>
          </p:nvPr>
        </p:nvSpPr>
        <p:spPr/>
        <p:txBody>
          <a:bodyPr/>
          <a:lstStyle/>
          <a:p>
            <a:r>
              <a:rPr lang="en-US"/>
              <a:t>Begi na ini da wani foe Gado</a:t>
            </a:r>
          </a:p>
        </p:txBody>
      </p:sp>
      <p:sp>
        <p:nvSpPr>
          <p:cNvPr id="768003" name="Rectangle 3"/>
          <p:cNvSpPr>
            <a:spLocks noGrp="1" noChangeArrowheads="1"/>
          </p:cNvSpPr>
          <p:nvPr>
            <p:ph type="body" idx="1"/>
          </p:nvPr>
        </p:nvSpPr>
        <p:spPr/>
        <p:txBody>
          <a:bodyPr/>
          <a:lstStyle/>
          <a:p>
            <a:pPr>
              <a:lnSpc>
                <a:spcPct val="80000"/>
              </a:lnSpc>
            </a:pPr>
            <a:r>
              <a:rPr lang="en-US" sz="2800"/>
              <a:t>No teki disi leki wan excuus</a:t>
            </a:r>
          </a:p>
          <a:p>
            <a:pPr>
              <a:lnSpc>
                <a:spcPct val="80000"/>
              </a:lnSpc>
            </a:pPr>
            <a:r>
              <a:rPr lang="en-US" sz="2800"/>
              <a:t>Ma begi foe wijsheid foe sabi da wani foe Gado en joe sa kisi dati:  </a:t>
            </a:r>
            <a:r>
              <a:rPr lang="en-US" sz="2800" b="1"/>
              <a:t>Jak. 1:5. Efoe iniwan foe oen mankeri wijsheid, meki hem aksi Gado, disi de gi na ala soema pasa marki, en A no klagi dem soema; en a sa kisi dati.  6. Ma meki hem aksi nanga bribi sondro foe degedege. Bikasi da soema disi degedege de leki wan skwala foe da zee disi da winti de jagi en seki.</a:t>
            </a:r>
          </a:p>
        </p:txBody>
      </p:sp>
    </p:spTree>
  </p:cSld>
  <p:clrMapOvr>
    <a:masterClrMapping/>
  </p:clrMapOvr>
  <p:transition>
    <p:dissolv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FAE9BDA-1AC0-46EA-9020-39EBCBEE47EA}"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C535B951-5141-4586-AE1B-46FC57D146F1}" type="slidenum">
              <a:rPr lang="en-US"/>
              <a:pPr/>
              <a:t>58</a:t>
            </a:fld>
            <a:endParaRPr lang="en-US"/>
          </a:p>
        </p:txBody>
      </p:sp>
      <p:sp>
        <p:nvSpPr>
          <p:cNvPr id="770050" name="Rectangle 2"/>
          <p:cNvSpPr>
            <a:spLocks noGrp="1" noChangeArrowheads="1"/>
          </p:cNvSpPr>
          <p:nvPr>
            <p:ph type="title"/>
          </p:nvPr>
        </p:nvSpPr>
        <p:spPr/>
        <p:txBody>
          <a:bodyPr/>
          <a:lstStyle/>
          <a:p>
            <a:r>
              <a:rPr lang="en-US"/>
              <a:t>Begi nanga da wani foe Gado</a:t>
            </a:r>
          </a:p>
        </p:txBody>
      </p:sp>
      <p:sp>
        <p:nvSpPr>
          <p:cNvPr id="770051" name="Rectangle 3"/>
          <p:cNvSpPr>
            <a:spLocks noGrp="1" noChangeArrowheads="1"/>
          </p:cNvSpPr>
          <p:nvPr>
            <p:ph type="body" idx="1"/>
          </p:nvPr>
        </p:nvSpPr>
        <p:spPr/>
        <p:txBody>
          <a:bodyPr/>
          <a:lstStyle/>
          <a:p>
            <a:r>
              <a:rPr lang="en-US" b="1"/>
              <a:t>Kol. 1:9</a:t>
            </a:r>
            <a:r>
              <a:rPr lang="en-US"/>
              <a:t> </a:t>
            </a:r>
            <a:r>
              <a:rPr lang="en-US" b="1"/>
              <a:t>Foe dat'ede, sinsi da dei wi ben jere disi, wi no ben tapoe foe begi gi oen toe, en foe aksi dati </a:t>
            </a:r>
            <a:r>
              <a:rPr lang="en-US" b="1">
                <a:solidFill>
                  <a:schemeClr val="accent2"/>
                </a:solidFill>
              </a:rPr>
              <a:t>oen sa foeroe nanga da sabi foe Hem wani nanga ala sabi nanga froestan foe da jeje</a:t>
            </a:r>
            <a:r>
              <a:rPr lang="en-US" b="1"/>
              <a:t>;</a:t>
            </a:r>
          </a:p>
        </p:txBody>
      </p:sp>
    </p:spTree>
  </p:cSld>
  <p:clrMapOvr>
    <a:masterClrMapping/>
  </p:clrMapOvr>
  <p:transition>
    <p:dissolv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13597E3-830E-4F6C-9124-AD45444ED596}"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F59688D3-B219-4A9C-A859-603201623C8C}" type="slidenum">
              <a:rPr lang="en-US"/>
              <a:pPr/>
              <a:t>59</a:t>
            </a:fld>
            <a:endParaRPr lang="en-US"/>
          </a:p>
        </p:txBody>
      </p:sp>
      <p:sp>
        <p:nvSpPr>
          <p:cNvPr id="772098" name="Rectangle 2"/>
          <p:cNvSpPr>
            <a:spLocks noGrp="1" noChangeArrowheads="1"/>
          </p:cNvSpPr>
          <p:nvPr>
            <p:ph type="title"/>
          </p:nvPr>
        </p:nvSpPr>
        <p:spPr/>
        <p:txBody>
          <a:bodyPr/>
          <a:lstStyle/>
          <a:p>
            <a:r>
              <a:rPr lang="en-US"/>
              <a:t>Aksi, teki, gi grantangi</a:t>
            </a:r>
          </a:p>
        </p:txBody>
      </p:sp>
      <p:sp>
        <p:nvSpPr>
          <p:cNvPr id="772099" name="Rectangle 3"/>
          <p:cNvSpPr>
            <a:spLocks noGrp="1" noChangeArrowheads="1"/>
          </p:cNvSpPr>
          <p:nvPr>
            <p:ph type="body" idx="1"/>
          </p:nvPr>
        </p:nvSpPr>
        <p:spPr/>
        <p:txBody>
          <a:bodyPr/>
          <a:lstStyle/>
          <a:p>
            <a:r>
              <a:rPr lang="en-US"/>
              <a:t>Vaak wi sa sabi dati wi ben kisi da antwoord – alwasi kande no da fosi leisi wi begi.</a:t>
            </a:r>
          </a:p>
          <a:p>
            <a:r>
              <a:rPr lang="en-US" b="1"/>
              <a:t>Mk. 11:24</a:t>
            </a:r>
            <a:r>
              <a:rPr lang="en-US"/>
              <a:t>  </a:t>
            </a:r>
            <a:r>
              <a:rPr lang="en-US" b="1"/>
              <a:t>Foe dat'ede Mi taki gi oen taki: Sortoe sani oen wani te oen begi, bribi dati oen sa kisi dem, en oen sa abi dem.</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5D7D00C-72C6-46AA-81BA-0FF1766DD8C8}"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12679538-999D-40F8-A3D1-F824FE8C1965}" type="slidenum">
              <a:rPr lang="en-US"/>
              <a:pPr/>
              <a:t>6</a:t>
            </a:fld>
            <a:endParaRPr lang="en-US"/>
          </a:p>
        </p:txBody>
      </p:sp>
      <p:sp>
        <p:nvSpPr>
          <p:cNvPr id="653314" name="Rectangle 2"/>
          <p:cNvSpPr>
            <a:spLocks noGrp="1" noChangeArrowheads="1"/>
          </p:cNvSpPr>
          <p:nvPr>
            <p:ph type="title"/>
          </p:nvPr>
        </p:nvSpPr>
        <p:spPr/>
        <p:txBody>
          <a:bodyPr/>
          <a:lstStyle/>
          <a:p>
            <a:r>
              <a:rPr lang="en-US"/>
              <a:t>Wantoe opmerking foe man disi lobi begi</a:t>
            </a:r>
          </a:p>
        </p:txBody>
      </p:sp>
      <p:sp>
        <p:nvSpPr>
          <p:cNvPr id="653315" name="Rectangle 3"/>
          <p:cNvSpPr>
            <a:spLocks noGrp="1" noChangeArrowheads="1"/>
          </p:cNvSpPr>
          <p:nvPr>
            <p:ph type="body" idx="1"/>
          </p:nvPr>
        </p:nvSpPr>
        <p:spPr/>
        <p:txBody>
          <a:bodyPr/>
          <a:lstStyle/>
          <a:p>
            <a:pPr>
              <a:lnSpc>
                <a:spcPct val="90000"/>
              </a:lnSpc>
            </a:pPr>
            <a:r>
              <a:rPr lang="en-US"/>
              <a:t>“Gado poti moro waarti na begi en gemeenschap leki wroko.  Da bruidegom na ini hemel soekoe wan wefi, A no joeroe wan dinari… Te wi begi, Gado komopo foe hem kibri presi foe wroko wondroewrokoe tapoe grontapoe..foe kanti Hemsrefi doro da bribiwan na dem lasiwan foe grontapoe: A.W. Roffe</a:t>
            </a:r>
          </a:p>
        </p:txBody>
      </p:sp>
    </p:spTree>
  </p:cSld>
  <p:clrMapOvr>
    <a:masterClrMapping/>
  </p:clrMapOvr>
  <p:transition>
    <p:dissolv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51331EF-6ABC-4FEA-9842-BA5BA7341771}"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748D03D4-43CD-43DC-8B9F-DE4FBA507C89}" type="slidenum">
              <a:rPr lang="en-US"/>
              <a:pPr/>
              <a:t>60</a:t>
            </a:fld>
            <a:endParaRPr lang="en-US"/>
          </a:p>
        </p:txBody>
      </p:sp>
      <p:sp>
        <p:nvSpPr>
          <p:cNvPr id="774146" name="Rectangle 2"/>
          <p:cNvSpPr>
            <a:spLocks noGrp="1" noChangeArrowheads="1"/>
          </p:cNvSpPr>
          <p:nvPr>
            <p:ph type="title"/>
          </p:nvPr>
        </p:nvSpPr>
        <p:spPr/>
        <p:txBody>
          <a:bodyPr/>
          <a:lstStyle/>
          <a:p>
            <a:r>
              <a:rPr lang="en-US"/>
              <a:t>Gado uitdaging gi Mozes</a:t>
            </a:r>
          </a:p>
        </p:txBody>
      </p:sp>
      <p:sp>
        <p:nvSpPr>
          <p:cNvPr id="774147" name="Rectangle 3"/>
          <p:cNvSpPr>
            <a:spLocks noGrp="1" noChangeArrowheads="1"/>
          </p:cNvSpPr>
          <p:nvPr>
            <p:ph type="body" idx="1"/>
          </p:nvPr>
        </p:nvSpPr>
        <p:spPr/>
        <p:txBody>
          <a:bodyPr/>
          <a:lstStyle/>
          <a:p>
            <a:r>
              <a:rPr lang="en-US" b="1"/>
              <a:t>Numeri 11:23. En MASRA ben taki gi Mozes taki: MASRA anoe ben kom sjatoe? Now joe sa si efoe Mi woortoe sa pasa so efoe a no sa pasa so.</a:t>
            </a:r>
          </a:p>
        </p:txBody>
      </p:sp>
    </p:spTree>
  </p:cSld>
  <p:clrMapOvr>
    <a:masterClrMapping/>
  </p:clrMapOvr>
  <p:transition>
    <p:dissolv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514B84D-26D4-41E5-836F-77E4F262BF19}"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F7F84DC1-81FE-450A-AA6B-6A089B609755}" type="slidenum">
              <a:rPr lang="en-US"/>
              <a:pPr/>
              <a:t>61</a:t>
            </a:fld>
            <a:endParaRPr lang="en-US"/>
          </a:p>
        </p:txBody>
      </p:sp>
      <p:sp>
        <p:nvSpPr>
          <p:cNvPr id="776194" name="Rectangle 2"/>
          <p:cNvSpPr>
            <a:spLocks noGrp="1" noChangeArrowheads="1"/>
          </p:cNvSpPr>
          <p:nvPr>
            <p:ph type="title"/>
          </p:nvPr>
        </p:nvSpPr>
        <p:spPr/>
        <p:txBody>
          <a:bodyPr/>
          <a:lstStyle/>
          <a:p>
            <a:r>
              <a:rPr lang="en-US"/>
              <a:t>Bouw tapoe san Gado kan doe</a:t>
            </a:r>
          </a:p>
        </p:txBody>
      </p:sp>
      <p:sp>
        <p:nvSpPr>
          <p:cNvPr id="776195" name="Rectangle 3"/>
          <p:cNvSpPr>
            <a:spLocks noGrp="1" noChangeArrowheads="1"/>
          </p:cNvSpPr>
          <p:nvPr>
            <p:ph type="body" idx="1"/>
          </p:nvPr>
        </p:nvSpPr>
        <p:spPr/>
        <p:txBody>
          <a:bodyPr/>
          <a:lstStyle/>
          <a:p>
            <a:r>
              <a:rPr lang="en-US" b="1"/>
              <a:t>Jn. 15:7. Efoe oen tan na Mi ini, en Mi woortoe tan na oen ini, dan oen sa aksi san oen wani, en dati sa pasa gi oen.  8. Nanga disi Mi Tata kisi glori, efoe oen meki foeroe froktoe; so oen sa de Mi discipel.</a:t>
            </a:r>
          </a:p>
          <a:p>
            <a:endParaRPr lang="en-US"/>
          </a:p>
        </p:txBody>
      </p:sp>
    </p:spTree>
  </p:cSld>
  <p:clrMapOvr>
    <a:masterClrMapping/>
  </p:clrMapOvr>
  <p:transition>
    <p:dissolv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A7A097B-2A42-49DC-8035-7C0C3BC28362}"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F4353FE4-A99E-4A27-BCDD-238BCA9E3BBC}" type="slidenum">
              <a:rPr lang="en-US"/>
              <a:pPr/>
              <a:t>62</a:t>
            </a:fld>
            <a:endParaRPr lang="en-US"/>
          </a:p>
        </p:txBody>
      </p:sp>
      <p:sp>
        <p:nvSpPr>
          <p:cNvPr id="778242" name="Rectangle 2"/>
          <p:cNvSpPr>
            <a:spLocks noGrp="1" noChangeArrowheads="1"/>
          </p:cNvSpPr>
          <p:nvPr>
            <p:ph type="title"/>
          </p:nvPr>
        </p:nvSpPr>
        <p:spPr/>
        <p:txBody>
          <a:bodyPr/>
          <a:lstStyle/>
          <a:p>
            <a:r>
              <a:rPr lang="en-US"/>
              <a:t>Gi jesi na Gado</a:t>
            </a:r>
            <a:br>
              <a:rPr lang="en-US"/>
            </a:br>
            <a:endParaRPr lang="en-US"/>
          </a:p>
        </p:txBody>
      </p:sp>
      <p:sp>
        <p:nvSpPr>
          <p:cNvPr id="778243" name="Rectangle 3"/>
          <p:cNvSpPr>
            <a:spLocks noGrp="1" noChangeArrowheads="1"/>
          </p:cNvSpPr>
          <p:nvPr>
            <p:ph type="body" idx="1"/>
          </p:nvPr>
        </p:nvSpPr>
        <p:spPr>
          <a:xfrm>
            <a:off x="468313" y="2017713"/>
            <a:ext cx="8486775" cy="4114800"/>
          </a:xfrm>
        </p:spPr>
        <p:txBody>
          <a:bodyPr/>
          <a:lstStyle/>
          <a:p>
            <a:pPr>
              <a:lnSpc>
                <a:spcPct val="90000"/>
              </a:lnSpc>
            </a:pPr>
            <a:r>
              <a:rPr lang="en-US" sz="2800" b="1"/>
              <a:t>I Jn. 3:22</a:t>
            </a:r>
            <a:r>
              <a:rPr lang="en-US" sz="2800"/>
              <a:t> </a:t>
            </a:r>
            <a:r>
              <a:rPr lang="en-US" sz="2800" b="1"/>
              <a:t>En alasani disi wi aksi, dati wi sa kisi foe Hem, </a:t>
            </a:r>
            <a:r>
              <a:rPr lang="en-US" sz="2800" b="1">
                <a:solidFill>
                  <a:schemeClr val="accent2"/>
                </a:solidFill>
              </a:rPr>
              <a:t>bikasi wi hori Hem komanderi, en wi doe dem sani disi de boen na ini Hem ai</a:t>
            </a:r>
            <a:r>
              <a:rPr lang="en-US" sz="2800" b="1"/>
              <a:t>. 23. En disi de Hem komanderi taki: </a:t>
            </a:r>
            <a:r>
              <a:rPr lang="en-US" sz="2800" b="1">
                <a:solidFill>
                  <a:schemeClr val="accent2"/>
                </a:solidFill>
              </a:rPr>
              <a:t>Wi moesoe bribi na da nem foe Hem Manpikin Jezus Kristus, en wi moesoe lobi makandra</a:t>
            </a:r>
            <a:r>
              <a:rPr lang="en-US" sz="2800" b="1"/>
              <a:t>, so leki A ben gi wi da komanderi kaba.</a:t>
            </a:r>
          </a:p>
          <a:p>
            <a:pPr>
              <a:lnSpc>
                <a:spcPct val="90000"/>
              </a:lnSpc>
            </a:pPr>
            <a:r>
              <a:rPr lang="en-US" sz="2800" b="1"/>
              <a:t>Jn. 8:29 En Hem disi ben seni Mi kom de nanga Mi; da Tata no libi Mi wawan; </a:t>
            </a:r>
            <a:r>
              <a:rPr lang="en-US" sz="2800" b="1">
                <a:solidFill>
                  <a:schemeClr val="accent2"/>
                </a:solidFill>
              </a:rPr>
              <a:t>bikasi alatem Mi doe dem sani disi gi Hem prisiri</a:t>
            </a:r>
            <a:r>
              <a:rPr lang="en-US" sz="2800" b="1"/>
              <a:t>.</a:t>
            </a:r>
          </a:p>
        </p:txBody>
      </p:sp>
    </p:spTree>
  </p:cSld>
  <p:clrMapOvr>
    <a:masterClrMapping/>
  </p:clrMapOvr>
  <p:transition>
    <p:dissolv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7B58384-B488-45D0-A3BB-AE544B99B501}"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FFEF3020-B3A0-41F0-B1AB-6AA16E28D860}" type="slidenum">
              <a:rPr lang="en-US"/>
              <a:pPr/>
              <a:t>63</a:t>
            </a:fld>
            <a:endParaRPr lang="en-US"/>
          </a:p>
        </p:txBody>
      </p:sp>
      <p:sp>
        <p:nvSpPr>
          <p:cNvPr id="780290" name="Rectangle 2"/>
          <p:cNvSpPr>
            <a:spLocks noGrp="1" noChangeArrowheads="1"/>
          </p:cNvSpPr>
          <p:nvPr>
            <p:ph type="title"/>
          </p:nvPr>
        </p:nvSpPr>
        <p:spPr/>
        <p:txBody>
          <a:bodyPr/>
          <a:lstStyle/>
          <a:p>
            <a:r>
              <a:rPr lang="en-US"/>
              <a:t>Soms authoriteit na ini begi</a:t>
            </a:r>
          </a:p>
        </p:txBody>
      </p:sp>
      <p:sp>
        <p:nvSpPr>
          <p:cNvPr id="780291" name="Rectangle 3"/>
          <p:cNvSpPr>
            <a:spLocks noGrp="1" noChangeArrowheads="1"/>
          </p:cNvSpPr>
          <p:nvPr>
            <p:ph type="body" idx="1"/>
          </p:nvPr>
        </p:nvSpPr>
        <p:spPr/>
        <p:txBody>
          <a:bodyPr/>
          <a:lstStyle/>
          <a:p>
            <a:r>
              <a:rPr lang="en-US" sz="2800" b="1"/>
              <a:t>Jes. 45:11</a:t>
            </a:r>
            <a:r>
              <a:rPr lang="en-US" sz="2800"/>
              <a:t> </a:t>
            </a:r>
            <a:r>
              <a:rPr lang="en-US" sz="2800" b="1"/>
              <a:t>So MASRA, da Santa Wan foe Israël, nanga da Soema disi ben meki hem, de taki: Aksi Mi abra san sa pasa nanga dem manpikin foe Mi na dem dei na wi fesi, en komanderi Mi abra da wroko foe Mi anoe.</a:t>
            </a:r>
          </a:p>
          <a:p>
            <a:r>
              <a:rPr lang="en-US" sz="2800" b="1"/>
              <a:t>Jeremia 33:3 Kari na Mi, en Mi sa piki joe, en sori joe bigi makti (kibri) sani disi joe no sabi</a:t>
            </a:r>
          </a:p>
        </p:txBody>
      </p:sp>
    </p:spTree>
  </p:cSld>
  <p:clrMapOvr>
    <a:masterClrMapping/>
  </p:clrMapOvr>
  <p:transition>
    <p:dissolv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219D980-5C69-4CBC-9B77-88D068B1F455}"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6364EC66-23A6-45D6-949C-5D330D08FD62}" type="slidenum">
              <a:rPr lang="en-US"/>
              <a:pPr/>
              <a:t>64</a:t>
            </a:fld>
            <a:endParaRPr lang="en-US"/>
          </a:p>
        </p:txBody>
      </p:sp>
      <p:sp>
        <p:nvSpPr>
          <p:cNvPr id="782338" name="Rectangle 2"/>
          <p:cNvSpPr>
            <a:spLocks noGrp="1" noChangeArrowheads="1"/>
          </p:cNvSpPr>
          <p:nvPr>
            <p:ph type="title"/>
          </p:nvPr>
        </p:nvSpPr>
        <p:spPr/>
        <p:txBody>
          <a:bodyPr/>
          <a:lstStyle/>
          <a:p>
            <a:r>
              <a:rPr lang="en-US"/>
              <a:t>Begi dati wi ai kan opo</a:t>
            </a:r>
          </a:p>
        </p:txBody>
      </p:sp>
      <p:sp>
        <p:nvSpPr>
          <p:cNvPr id="782339" name="Rectangle 3"/>
          <p:cNvSpPr>
            <a:spLocks noGrp="1" noChangeArrowheads="1"/>
          </p:cNvSpPr>
          <p:nvPr>
            <p:ph type="body" idx="1"/>
          </p:nvPr>
        </p:nvSpPr>
        <p:spPr>
          <a:xfrm>
            <a:off x="503238" y="2017713"/>
            <a:ext cx="8451850" cy="4114800"/>
          </a:xfrm>
        </p:spPr>
        <p:txBody>
          <a:bodyPr/>
          <a:lstStyle/>
          <a:p>
            <a:pPr>
              <a:lnSpc>
                <a:spcPct val="80000"/>
              </a:lnSpc>
            </a:pPr>
            <a:r>
              <a:rPr lang="en-US" sz="2800"/>
              <a:t>Begi foe wi si san wi abi na ini Kristus</a:t>
            </a:r>
          </a:p>
          <a:p>
            <a:pPr>
              <a:lnSpc>
                <a:spcPct val="80000"/>
              </a:lnSpc>
            </a:pPr>
            <a:r>
              <a:rPr lang="en-US" sz="2800" b="1"/>
              <a:t>Efesi 1:18. Dati dem ai foe oen froestan sa opo, foe oen kom sabi san da hopoe foe Hem kari de, nanga dem goedoe foe da glori foe Hem erfenis na ini dem santawan;  19. En san da toemoesi bigi krakti de disi A gi wi bribisoema, so leki da wroko foe Hem makti krakti,  20. Disi A ben wroko na ini Kristus, di A ben opo Hem baka foe dede, en A ben seti Hem na Hem egi letianoesei na ini dem presi na ini hemel.</a:t>
            </a:r>
          </a:p>
        </p:txBody>
      </p:sp>
    </p:spTree>
  </p:cSld>
  <p:clrMapOvr>
    <a:masterClrMapping/>
  </p:clrMapOvr>
  <p:transition>
    <p:dissolv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sz="half" idx="10"/>
          </p:nvPr>
        </p:nvSpPr>
        <p:spPr/>
        <p:txBody>
          <a:bodyPr/>
          <a:lstStyle/>
          <a:p>
            <a:fld id="{29A5B21D-C6AD-469E-9064-96489FEA626F}" type="datetime1">
              <a:rPr lang="en-US" smtClean="0"/>
              <a:t>2/9/2010</a:t>
            </a:fld>
            <a:endParaRPr lang="en-US"/>
          </a:p>
        </p:txBody>
      </p:sp>
      <p:sp>
        <p:nvSpPr>
          <p:cNvPr id="7" name="Footer Placeholder 4"/>
          <p:cNvSpPr>
            <a:spLocks noGrp="1"/>
          </p:cNvSpPr>
          <p:nvPr>
            <p:ph type="ftr" sz="quarter" idx="11"/>
          </p:nvPr>
        </p:nvSpPr>
        <p:spPr/>
        <p:txBody>
          <a:bodyPr/>
          <a:lstStyle/>
          <a:p>
            <a:r>
              <a:rPr lang="en-US" smtClean="0"/>
              <a:t>Bigi Kibri-Tori foe Begi</a:t>
            </a:r>
            <a:endParaRPr lang="en-US"/>
          </a:p>
        </p:txBody>
      </p:sp>
      <p:sp>
        <p:nvSpPr>
          <p:cNvPr id="8" name="Slide Number Placeholder 5"/>
          <p:cNvSpPr>
            <a:spLocks noGrp="1"/>
          </p:cNvSpPr>
          <p:nvPr>
            <p:ph type="sldNum" sz="quarter" idx="12"/>
          </p:nvPr>
        </p:nvSpPr>
        <p:spPr/>
        <p:txBody>
          <a:bodyPr/>
          <a:lstStyle/>
          <a:p>
            <a:fld id="{64F95E56-F8EE-4975-8BD8-0A621C5E4F54}" type="slidenum">
              <a:rPr lang="en-US"/>
              <a:pPr/>
              <a:t>65</a:t>
            </a:fld>
            <a:endParaRPr lang="en-US"/>
          </a:p>
        </p:txBody>
      </p:sp>
      <p:sp>
        <p:nvSpPr>
          <p:cNvPr id="784386" name="Rectangle 2"/>
          <p:cNvSpPr>
            <a:spLocks noGrp="1" noChangeArrowheads="1"/>
          </p:cNvSpPr>
          <p:nvPr>
            <p:ph type="title"/>
          </p:nvPr>
        </p:nvSpPr>
        <p:spPr/>
        <p:txBody>
          <a:bodyPr/>
          <a:lstStyle/>
          <a:p>
            <a:r>
              <a:rPr lang="en-US"/>
              <a:t>Sortoe tem foe begi</a:t>
            </a:r>
          </a:p>
        </p:txBody>
      </p:sp>
      <p:sp>
        <p:nvSpPr>
          <p:cNvPr id="784387" name="Rectangle 3"/>
          <p:cNvSpPr>
            <a:spLocks noGrp="1" noChangeArrowheads="1"/>
          </p:cNvSpPr>
          <p:nvPr>
            <p:ph type="body" idx="1"/>
          </p:nvPr>
        </p:nvSpPr>
        <p:spPr/>
        <p:txBody>
          <a:bodyPr/>
          <a:lstStyle/>
          <a:p>
            <a:r>
              <a:rPr lang="en-US" dirty="0" err="1" smtClean="0"/>
              <a:t>Stille</a:t>
            </a:r>
            <a:r>
              <a:rPr lang="en-US" dirty="0" smtClean="0"/>
              <a:t> </a:t>
            </a:r>
            <a:r>
              <a:rPr lang="en-US" dirty="0" err="1" smtClean="0"/>
              <a:t>tijd</a:t>
            </a:r>
            <a:r>
              <a:rPr lang="en-US" dirty="0" smtClean="0"/>
              <a:t> – </a:t>
            </a:r>
            <a:r>
              <a:rPr lang="en-US" dirty="0" err="1" smtClean="0"/>
              <a:t>froekoe</a:t>
            </a:r>
            <a:r>
              <a:rPr lang="en-US" dirty="0" smtClean="0"/>
              <a:t> </a:t>
            </a:r>
            <a:r>
              <a:rPr lang="en-US" dirty="0" err="1" smtClean="0"/>
              <a:t>mamanten</a:t>
            </a:r>
            <a:r>
              <a:rPr lang="en-US" dirty="0" smtClean="0"/>
              <a:t> </a:t>
            </a:r>
            <a:r>
              <a:rPr lang="en-US" dirty="0" err="1" smtClean="0"/>
              <a:t>leki</a:t>
            </a:r>
            <a:r>
              <a:rPr lang="en-US" dirty="0" smtClean="0"/>
              <a:t> Abraham, </a:t>
            </a:r>
            <a:r>
              <a:rPr lang="en-US" dirty="0" err="1" smtClean="0"/>
              <a:t>Mozes</a:t>
            </a:r>
            <a:r>
              <a:rPr lang="en-US" dirty="0" smtClean="0"/>
              <a:t>, David, en </a:t>
            </a:r>
            <a:r>
              <a:rPr lang="en-US" dirty="0" err="1" smtClean="0"/>
              <a:t>Jezus</a:t>
            </a:r>
            <a:endParaRPr lang="en-US" dirty="0" smtClean="0"/>
          </a:p>
          <a:p>
            <a:r>
              <a:rPr lang="en-US" b="1" dirty="0" smtClean="0"/>
              <a:t>Mk. 1:35. En </a:t>
            </a:r>
            <a:r>
              <a:rPr lang="en-US" b="1" dirty="0" err="1" smtClean="0"/>
              <a:t>froekoe</a:t>
            </a:r>
            <a:r>
              <a:rPr lang="en-US" b="1" dirty="0" smtClean="0"/>
              <a:t> </a:t>
            </a:r>
            <a:r>
              <a:rPr lang="en-US" b="1" dirty="0" err="1" smtClean="0"/>
              <a:t>mamanten</a:t>
            </a:r>
            <a:r>
              <a:rPr lang="en-US" b="1" dirty="0" smtClean="0"/>
              <a:t> A </a:t>
            </a:r>
            <a:r>
              <a:rPr lang="en-US" b="1" dirty="0" err="1" smtClean="0"/>
              <a:t>ben</a:t>
            </a:r>
            <a:r>
              <a:rPr lang="en-US" b="1" dirty="0" smtClean="0"/>
              <a:t> </a:t>
            </a:r>
            <a:r>
              <a:rPr lang="en-US" b="1" dirty="0" err="1" smtClean="0"/>
              <a:t>opo</a:t>
            </a:r>
            <a:r>
              <a:rPr lang="en-US" b="1" dirty="0" smtClean="0"/>
              <a:t> </a:t>
            </a:r>
            <a:r>
              <a:rPr lang="en-US" b="1" dirty="0" err="1" smtClean="0"/>
              <a:t>fosi</a:t>
            </a:r>
            <a:r>
              <a:rPr lang="en-US" b="1" dirty="0" smtClean="0"/>
              <a:t> </a:t>
            </a:r>
            <a:r>
              <a:rPr lang="en-US" b="1" dirty="0" err="1" smtClean="0"/>
              <a:t>da</a:t>
            </a:r>
            <a:r>
              <a:rPr lang="en-US" b="1" dirty="0" smtClean="0"/>
              <a:t> </a:t>
            </a:r>
            <a:r>
              <a:rPr lang="en-US" b="1" dirty="0" err="1" smtClean="0"/>
              <a:t>zon</a:t>
            </a:r>
            <a:r>
              <a:rPr lang="en-US" b="1" dirty="0" smtClean="0"/>
              <a:t> </a:t>
            </a:r>
            <a:r>
              <a:rPr lang="en-US" b="1" dirty="0" err="1" smtClean="0"/>
              <a:t>ben</a:t>
            </a:r>
            <a:r>
              <a:rPr lang="en-US" b="1" dirty="0" smtClean="0"/>
              <a:t> </a:t>
            </a:r>
            <a:r>
              <a:rPr lang="en-US" b="1" dirty="0" err="1" smtClean="0"/>
              <a:t>opo</a:t>
            </a:r>
            <a:r>
              <a:rPr lang="en-US" b="1" dirty="0" smtClean="0"/>
              <a:t>, en A </a:t>
            </a:r>
            <a:r>
              <a:rPr lang="en-US" b="1" dirty="0" err="1" smtClean="0"/>
              <a:t>ben</a:t>
            </a:r>
            <a:r>
              <a:rPr lang="en-US" b="1" dirty="0" smtClean="0"/>
              <a:t> go </a:t>
            </a:r>
            <a:r>
              <a:rPr lang="en-US" b="1" dirty="0" err="1" smtClean="0"/>
              <a:t>na</a:t>
            </a:r>
            <a:r>
              <a:rPr lang="en-US" b="1" dirty="0" smtClean="0"/>
              <a:t> </a:t>
            </a:r>
            <a:r>
              <a:rPr lang="en-US" b="1" dirty="0" err="1" smtClean="0"/>
              <a:t>doro</a:t>
            </a:r>
            <a:r>
              <a:rPr lang="en-US" b="1" dirty="0" smtClean="0"/>
              <a:t>, en A </a:t>
            </a:r>
            <a:r>
              <a:rPr lang="en-US" b="1" dirty="0" err="1" smtClean="0"/>
              <a:t>ben</a:t>
            </a:r>
            <a:r>
              <a:rPr lang="en-US" b="1" dirty="0" smtClean="0"/>
              <a:t> </a:t>
            </a:r>
            <a:r>
              <a:rPr lang="en-US" b="1" dirty="0" err="1" smtClean="0"/>
              <a:t>waka</a:t>
            </a:r>
            <a:r>
              <a:rPr lang="en-US" b="1" dirty="0" smtClean="0"/>
              <a:t> go </a:t>
            </a:r>
            <a:r>
              <a:rPr lang="en-US" b="1" dirty="0" err="1" smtClean="0"/>
              <a:t>na</a:t>
            </a:r>
            <a:r>
              <a:rPr lang="en-US" b="1" dirty="0" smtClean="0"/>
              <a:t> wan </a:t>
            </a:r>
            <a:r>
              <a:rPr lang="en-US" b="1" dirty="0" err="1" smtClean="0"/>
              <a:t>presi</a:t>
            </a:r>
            <a:r>
              <a:rPr lang="en-US" b="1" dirty="0" smtClean="0"/>
              <a:t> </a:t>
            </a:r>
            <a:r>
              <a:rPr lang="en-US" b="1" dirty="0" err="1" smtClean="0"/>
              <a:t>pe</a:t>
            </a:r>
            <a:r>
              <a:rPr lang="en-US" b="1" dirty="0" smtClean="0"/>
              <a:t> Hem </a:t>
            </a:r>
            <a:r>
              <a:rPr lang="en-US" b="1" dirty="0" err="1" smtClean="0"/>
              <a:t>sa</a:t>
            </a:r>
            <a:r>
              <a:rPr lang="en-US" b="1" dirty="0" smtClean="0"/>
              <a:t> de Hem </a:t>
            </a:r>
            <a:r>
              <a:rPr lang="en-US" b="1" dirty="0" err="1" smtClean="0"/>
              <a:t>wawan</a:t>
            </a:r>
            <a:r>
              <a:rPr lang="en-US" b="1" dirty="0" smtClean="0"/>
              <a:t>, en drape A </a:t>
            </a:r>
            <a:r>
              <a:rPr lang="en-US" b="1" dirty="0" err="1" smtClean="0"/>
              <a:t>ben</a:t>
            </a:r>
            <a:r>
              <a:rPr lang="en-US" b="1" dirty="0" smtClean="0"/>
              <a:t> </a:t>
            </a:r>
            <a:r>
              <a:rPr lang="en-US" b="1" dirty="0" err="1" smtClean="0"/>
              <a:t>begi</a:t>
            </a:r>
            <a:r>
              <a:rPr lang="en-US" b="1" dirty="0" smtClean="0"/>
              <a:t>.</a:t>
            </a:r>
          </a:p>
          <a:p>
            <a:endParaRPr lang="en-US" b="1" dirty="0"/>
          </a:p>
        </p:txBody>
      </p:sp>
      <p:sp>
        <p:nvSpPr>
          <p:cNvPr id="784388" name="Rectangle 4"/>
          <p:cNvSpPr>
            <a:spLocks noChangeArrowheads="1"/>
          </p:cNvSpPr>
          <p:nvPr/>
        </p:nvSpPr>
        <p:spPr bwMode="auto">
          <a:xfrm>
            <a:off x="1155700" y="220663"/>
            <a:ext cx="7793038" cy="1462087"/>
          </a:xfrm>
          <a:prstGeom prst="rect">
            <a:avLst/>
          </a:prstGeom>
          <a:noFill/>
          <a:ln w="9525">
            <a:noFill/>
            <a:miter lim="800000"/>
            <a:headEnd/>
            <a:tailEnd/>
          </a:ln>
          <a:effectLst/>
        </p:spPr>
        <p:txBody>
          <a:bodyPr anchor="b"/>
          <a:lstStyle/>
          <a:p>
            <a:pPr eaLnBrk="1" hangingPunct="1"/>
            <a:r>
              <a:rPr lang="en-US" sz="4400">
                <a:solidFill>
                  <a:schemeClr val="tx2"/>
                </a:solidFill>
              </a:rPr>
              <a:t>Sortoe tem foe begi?</a:t>
            </a:r>
          </a:p>
        </p:txBody>
      </p:sp>
      <p:sp>
        <p:nvSpPr>
          <p:cNvPr id="784389" name="Rectangle 5"/>
          <p:cNvSpPr>
            <a:spLocks noChangeArrowheads="1"/>
          </p:cNvSpPr>
          <p:nvPr/>
        </p:nvSpPr>
        <p:spPr bwMode="auto">
          <a:xfrm>
            <a:off x="1371600" y="1785915"/>
            <a:ext cx="7772400" cy="4114800"/>
          </a:xfrm>
          <a:prstGeom prst="rect">
            <a:avLst/>
          </a:prstGeom>
          <a:noFill/>
          <a:ln w="9525">
            <a:noFill/>
            <a:miter lim="800000"/>
            <a:headEnd/>
            <a:tailEnd/>
          </a:ln>
          <a:effectLst/>
        </p:spPr>
        <p:txBody>
          <a:bodyPr/>
          <a:lstStyle/>
          <a:p>
            <a:pPr marL="342900" indent="-342900" eaLnBrk="1" hangingPunct="1">
              <a:spcBef>
                <a:spcPct val="20000"/>
              </a:spcBef>
              <a:buClr>
                <a:schemeClr val="folHlink"/>
              </a:buClr>
              <a:buSzPct val="60000"/>
            </a:pPr>
            <a:endParaRPr lang="en-US" sz="3200" b="1" dirty="0"/>
          </a:p>
        </p:txBody>
      </p:sp>
    </p:spTree>
  </p:cSld>
  <p:clrMapOvr>
    <a:masterClrMapping/>
  </p:clrMapOvr>
  <p:transition>
    <p:dissolve/>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04FB229-9C47-4BB1-87A6-4E93033E4363}"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45BD44EB-3EE9-4C77-87FB-2D521BE3D1CF}" type="slidenum">
              <a:rPr lang="en-US"/>
              <a:pPr/>
              <a:t>66</a:t>
            </a:fld>
            <a:endParaRPr lang="en-US"/>
          </a:p>
        </p:txBody>
      </p:sp>
      <p:sp>
        <p:nvSpPr>
          <p:cNvPr id="786434" name="Rectangle 2"/>
          <p:cNvSpPr>
            <a:spLocks noGrp="1" noChangeArrowheads="1"/>
          </p:cNvSpPr>
          <p:nvPr>
            <p:ph type="title"/>
          </p:nvPr>
        </p:nvSpPr>
        <p:spPr/>
        <p:txBody>
          <a:bodyPr/>
          <a:lstStyle/>
          <a:p>
            <a:r>
              <a:rPr lang="en-US"/>
              <a:t>Pe wi moesoe begi?</a:t>
            </a:r>
          </a:p>
        </p:txBody>
      </p:sp>
      <p:sp>
        <p:nvSpPr>
          <p:cNvPr id="786435" name="Rectangle 3"/>
          <p:cNvSpPr>
            <a:spLocks noGrp="1" noChangeArrowheads="1"/>
          </p:cNvSpPr>
          <p:nvPr>
            <p:ph type="body" idx="1"/>
          </p:nvPr>
        </p:nvSpPr>
        <p:spPr/>
        <p:txBody>
          <a:bodyPr/>
          <a:lstStyle/>
          <a:p>
            <a:r>
              <a:rPr lang="en-US"/>
              <a:t>Wi moesoe abi wan presi pe wi kan kom aparti foe begi nanga Gado</a:t>
            </a:r>
          </a:p>
          <a:p>
            <a:r>
              <a:rPr lang="en-US"/>
              <a:t>A de boen foe da famiri abi wan tem en presi foe begi samen ibri dei</a:t>
            </a:r>
          </a:p>
        </p:txBody>
      </p:sp>
    </p:spTree>
  </p:cSld>
  <p:clrMapOvr>
    <a:masterClrMapping/>
  </p:clrMapOvr>
  <p:transition>
    <p:dissolve/>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6D7CD63-6690-4D72-B088-0490C42512E8}"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331A6A46-277B-4C5B-8EE7-8E7449F39D1B}" type="slidenum">
              <a:rPr lang="en-US"/>
              <a:pPr/>
              <a:t>67</a:t>
            </a:fld>
            <a:endParaRPr lang="en-US"/>
          </a:p>
        </p:txBody>
      </p:sp>
      <p:sp>
        <p:nvSpPr>
          <p:cNvPr id="788482" name="Rectangle 2"/>
          <p:cNvSpPr>
            <a:spLocks noGrp="1" noChangeArrowheads="1"/>
          </p:cNvSpPr>
          <p:nvPr>
            <p:ph type="title"/>
          </p:nvPr>
        </p:nvSpPr>
        <p:spPr/>
        <p:txBody>
          <a:bodyPr/>
          <a:lstStyle/>
          <a:p>
            <a:r>
              <a:rPr lang="en-US"/>
              <a:t>Begi samen makandra</a:t>
            </a:r>
          </a:p>
        </p:txBody>
      </p:sp>
      <p:sp>
        <p:nvSpPr>
          <p:cNvPr id="788483" name="Rectangle 3"/>
          <p:cNvSpPr>
            <a:spLocks noGrp="1" noChangeArrowheads="1"/>
          </p:cNvSpPr>
          <p:nvPr>
            <p:ph type="body" idx="1"/>
          </p:nvPr>
        </p:nvSpPr>
        <p:spPr/>
        <p:txBody>
          <a:bodyPr/>
          <a:lstStyle/>
          <a:p>
            <a:r>
              <a:rPr lang="en-US" sz="2800" b="1"/>
              <a:t>Mt. 18:19. Mi taki agen gi oen taki: Efoe toe efoe drie foe oenoe sa agri na grontapoe abra iniwan sani disi dem sa aksi, Mi Tata na ini hemel sa doe dati gi dem. 20. Bikasi pe toe efoe drie </a:t>
            </a:r>
            <a:r>
              <a:rPr lang="en-US" sz="2800" b="1" i="1"/>
              <a:t>soema </a:t>
            </a:r>
            <a:r>
              <a:rPr lang="en-US" sz="2800" b="1"/>
              <a:t>kom makandra na ini Mi nem, Mi de drape na dem mindri.</a:t>
            </a:r>
          </a:p>
          <a:p>
            <a:r>
              <a:rPr lang="en-US" sz="2800" b="1"/>
              <a:t>Ook toe begi dorodoro</a:t>
            </a:r>
          </a:p>
        </p:txBody>
      </p:sp>
    </p:spTree>
  </p:cSld>
  <p:clrMapOvr>
    <a:masterClrMapping/>
  </p:clrMapOvr>
  <p:transition>
    <p:dissolve/>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5B1B4D4-BB7F-4266-ADDB-7CB2640D326F}"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2901F652-87F1-43B5-B215-167DCA1E0928}" type="slidenum">
              <a:rPr lang="en-US"/>
              <a:pPr/>
              <a:t>68</a:t>
            </a:fld>
            <a:endParaRPr lang="en-US"/>
          </a:p>
        </p:txBody>
      </p:sp>
      <p:sp>
        <p:nvSpPr>
          <p:cNvPr id="790530" name="Rectangle 2"/>
          <p:cNvSpPr>
            <a:spLocks noGrp="1" noChangeArrowheads="1"/>
          </p:cNvSpPr>
          <p:nvPr>
            <p:ph type="title"/>
          </p:nvPr>
        </p:nvSpPr>
        <p:spPr/>
        <p:txBody>
          <a:bodyPr/>
          <a:lstStyle/>
          <a:p>
            <a:r>
              <a:rPr lang="en-US"/>
              <a:t>Begi esi te a de fanowdoe</a:t>
            </a:r>
          </a:p>
        </p:txBody>
      </p:sp>
      <p:sp>
        <p:nvSpPr>
          <p:cNvPr id="790531" name="Rectangle 3"/>
          <p:cNvSpPr>
            <a:spLocks noGrp="1" noChangeArrowheads="1"/>
          </p:cNvSpPr>
          <p:nvPr>
            <p:ph type="body" idx="1"/>
          </p:nvPr>
        </p:nvSpPr>
        <p:spPr/>
        <p:txBody>
          <a:bodyPr/>
          <a:lstStyle/>
          <a:p>
            <a:r>
              <a:rPr lang="en-US" b="1"/>
              <a:t>Nehemia 2:4</a:t>
            </a:r>
            <a:r>
              <a:rPr lang="en-US"/>
              <a:t> </a:t>
            </a:r>
            <a:r>
              <a:rPr lang="en-US" b="1"/>
              <a:t>Dan da kownoe ben taki gi mi taki: San joe wani? So mi ben begi na da Gado foe hemel.</a:t>
            </a:r>
          </a:p>
          <a:p>
            <a:r>
              <a:rPr lang="en-US" b="1"/>
              <a:t>Romeini 12:12 Prisiri na ini hopoe; abi pasensi na ini trobi; </a:t>
            </a:r>
            <a:r>
              <a:rPr lang="en-US" b="1">
                <a:solidFill>
                  <a:schemeClr val="accent2"/>
                </a:solidFill>
              </a:rPr>
              <a:t>begi dorodoro</a:t>
            </a:r>
            <a:r>
              <a:rPr lang="en-US" b="1"/>
              <a:t>;</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A6BC871-0B2A-46C6-B5C9-4605521AD11D}"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59FB2DA3-4523-4551-89EE-181A5946CB5F}" type="slidenum">
              <a:rPr lang="en-US"/>
              <a:pPr/>
              <a:t>7</a:t>
            </a:fld>
            <a:endParaRPr lang="en-US"/>
          </a:p>
        </p:txBody>
      </p:sp>
      <p:sp>
        <p:nvSpPr>
          <p:cNvPr id="655362" name="Rectangle 2"/>
          <p:cNvSpPr>
            <a:spLocks noGrp="1" noChangeArrowheads="1"/>
          </p:cNvSpPr>
          <p:nvPr>
            <p:ph type="title"/>
          </p:nvPr>
        </p:nvSpPr>
        <p:spPr/>
        <p:txBody>
          <a:bodyPr/>
          <a:lstStyle/>
          <a:p>
            <a:r>
              <a:rPr lang="en-US"/>
              <a:t>Wantoe opmerking foe man disi lobi begi</a:t>
            </a:r>
          </a:p>
        </p:txBody>
      </p:sp>
      <p:sp>
        <p:nvSpPr>
          <p:cNvPr id="655363" name="Rectangle 3"/>
          <p:cNvSpPr>
            <a:spLocks noGrp="1" noChangeArrowheads="1"/>
          </p:cNvSpPr>
          <p:nvPr>
            <p:ph type="body" idx="1"/>
          </p:nvPr>
        </p:nvSpPr>
        <p:spPr/>
        <p:txBody>
          <a:bodyPr/>
          <a:lstStyle/>
          <a:p>
            <a:r>
              <a:rPr lang="en-US"/>
              <a:t>“Mi abi so foeroe sani foe doe dati mi sa teki da fosi drie joeroe foe begi” Maartin Luther</a:t>
            </a:r>
          </a:p>
          <a:p>
            <a:endParaRPr lang="en-US"/>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0D53BCE-85CB-4C59-870E-CA8A1257704D}"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9AACEA16-451F-472A-9F22-75BFE7026DA9}" type="slidenum">
              <a:rPr lang="en-US"/>
              <a:pPr/>
              <a:t>8</a:t>
            </a:fld>
            <a:endParaRPr lang="en-US"/>
          </a:p>
        </p:txBody>
      </p:sp>
      <p:sp>
        <p:nvSpPr>
          <p:cNvPr id="657410" name="Rectangle 2"/>
          <p:cNvSpPr>
            <a:spLocks noGrp="1" noChangeArrowheads="1"/>
          </p:cNvSpPr>
          <p:nvPr>
            <p:ph type="title"/>
          </p:nvPr>
        </p:nvSpPr>
        <p:spPr/>
        <p:txBody>
          <a:bodyPr/>
          <a:lstStyle/>
          <a:p>
            <a:r>
              <a:rPr lang="en-US"/>
              <a:t>Wantoe opmerking foe man disi lobi begi</a:t>
            </a:r>
          </a:p>
        </p:txBody>
      </p:sp>
      <p:sp>
        <p:nvSpPr>
          <p:cNvPr id="657411" name="Rectangle 3"/>
          <p:cNvSpPr>
            <a:spLocks noGrp="1" noChangeArrowheads="1"/>
          </p:cNvSpPr>
          <p:nvPr>
            <p:ph type="body" idx="1"/>
          </p:nvPr>
        </p:nvSpPr>
        <p:spPr/>
        <p:txBody>
          <a:bodyPr/>
          <a:lstStyle/>
          <a:p>
            <a:r>
              <a:rPr lang="en-US" dirty="0"/>
              <a:t>Wan </a:t>
            </a:r>
            <a:r>
              <a:rPr lang="en-US" dirty="0" err="1"/>
              <a:t>dei</a:t>
            </a:r>
            <a:r>
              <a:rPr lang="en-US" dirty="0"/>
              <a:t> </a:t>
            </a:r>
            <a:r>
              <a:rPr lang="en-US" dirty="0" err="1"/>
              <a:t>sondro</a:t>
            </a:r>
            <a:r>
              <a:rPr lang="en-US" dirty="0"/>
              <a:t> </a:t>
            </a:r>
            <a:r>
              <a:rPr lang="en-US" dirty="0" err="1"/>
              <a:t>begi</a:t>
            </a:r>
            <a:r>
              <a:rPr lang="en-US" dirty="0"/>
              <a:t> de wan </a:t>
            </a:r>
            <a:r>
              <a:rPr lang="en-US" dirty="0" err="1"/>
              <a:t>dei</a:t>
            </a:r>
            <a:r>
              <a:rPr lang="en-US" dirty="0"/>
              <a:t> </a:t>
            </a:r>
            <a:r>
              <a:rPr lang="en-US" dirty="0" err="1"/>
              <a:t>sondro</a:t>
            </a:r>
            <a:r>
              <a:rPr lang="en-US" dirty="0"/>
              <a:t> </a:t>
            </a:r>
            <a:r>
              <a:rPr lang="en-US" dirty="0" err="1" smtClean="0"/>
              <a:t>blesi</a:t>
            </a:r>
            <a:r>
              <a:rPr lang="en-US" dirty="0"/>
              <a:t>.  Wan </a:t>
            </a:r>
            <a:r>
              <a:rPr lang="en-US" dirty="0" err="1"/>
              <a:t>libi</a:t>
            </a:r>
            <a:r>
              <a:rPr lang="en-US" dirty="0"/>
              <a:t> </a:t>
            </a:r>
            <a:r>
              <a:rPr lang="en-US" dirty="0" err="1"/>
              <a:t>sondro</a:t>
            </a:r>
            <a:r>
              <a:rPr lang="en-US" dirty="0"/>
              <a:t> </a:t>
            </a:r>
            <a:r>
              <a:rPr lang="en-US" dirty="0" err="1"/>
              <a:t>begi</a:t>
            </a:r>
            <a:r>
              <a:rPr lang="en-US" dirty="0"/>
              <a:t> de wan </a:t>
            </a:r>
            <a:r>
              <a:rPr lang="en-US" dirty="0" err="1"/>
              <a:t>libi</a:t>
            </a:r>
            <a:r>
              <a:rPr lang="en-US" dirty="0"/>
              <a:t> </a:t>
            </a:r>
            <a:r>
              <a:rPr lang="en-US" dirty="0" err="1"/>
              <a:t>sondro</a:t>
            </a:r>
            <a:r>
              <a:rPr lang="en-US" dirty="0"/>
              <a:t> </a:t>
            </a:r>
            <a:r>
              <a:rPr lang="en-US" dirty="0" err="1"/>
              <a:t>krakti</a:t>
            </a:r>
            <a:endParaRPr lang="en-US" dirty="0"/>
          </a:p>
          <a:p>
            <a:r>
              <a:rPr lang="en-US" dirty="0"/>
              <a:t>Wan </a:t>
            </a:r>
            <a:r>
              <a:rPr lang="en-US" dirty="0" err="1"/>
              <a:t>joeroe</a:t>
            </a:r>
            <a:r>
              <a:rPr lang="en-US" dirty="0"/>
              <a:t> </a:t>
            </a:r>
            <a:r>
              <a:rPr lang="en-US" dirty="0" err="1"/>
              <a:t>nanga</a:t>
            </a:r>
            <a:r>
              <a:rPr lang="en-US" dirty="0"/>
              <a:t> </a:t>
            </a:r>
            <a:r>
              <a:rPr lang="en-US" dirty="0" err="1"/>
              <a:t>Gado</a:t>
            </a:r>
            <a:r>
              <a:rPr lang="en-US" dirty="0"/>
              <a:t> de </a:t>
            </a:r>
            <a:r>
              <a:rPr lang="en-US" dirty="0" err="1"/>
              <a:t>waarti</a:t>
            </a:r>
            <a:r>
              <a:rPr lang="en-US" dirty="0"/>
              <a:t> wan </a:t>
            </a:r>
            <a:r>
              <a:rPr lang="en-US" dirty="0" err="1"/>
              <a:t>leri</a:t>
            </a:r>
            <a:r>
              <a:rPr lang="en-US" dirty="0"/>
              <a:t> </a:t>
            </a:r>
            <a:r>
              <a:rPr lang="en-US" dirty="0" err="1"/>
              <a:t>libitem</a:t>
            </a:r>
            <a:r>
              <a:rPr lang="en-US" dirty="0"/>
              <a:t> </a:t>
            </a:r>
            <a:r>
              <a:rPr lang="en-US" dirty="0" err="1"/>
              <a:t>nanga</a:t>
            </a:r>
            <a:r>
              <a:rPr lang="en-US" dirty="0"/>
              <a:t> </a:t>
            </a:r>
            <a:r>
              <a:rPr lang="en-US" dirty="0" err="1"/>
              <a:t>libisoema</a:t>
            </a:r>
            <a:endParaRPr lang="en-US" dirty="0"/>
          </a:p>
          <a:p>
            <a:r>
              <a:rPr lang="en-US" dirty="0" err="1"/>
              <a:t>Bribi</a:t>
            </a:r>
            <a:r>
              <a:rPr lang="en-US" dirty="0"/>
              <a:t> </a:t>
            </a:r>
            <a:r>
              <a:rPr lang="en-US" dirty="0" err="1"/>
              <a:t>abi</a:t>
            </a:r>
            <a:r>
              <a:rPr lang="en-US" dirty="0"/>
              <a:t> ala </a:t>
            </a:r>
            <a:r>
              <a:rPr lang="en-US" dirty="0" err="1"/>
              <a:t>makti</a:t>
            </a:r>
            <a:r>
              <a:rPr lang="en-US" dirty="0"/>
              <a:t> </a:t>
            </a:r>
            <a:r>
              <a:rPr lang="en-US" dirty="0" err="1"/>
              <a:t>tapoe</a:t>
            </a:r>
            <a:r>
              <a:rPr lang="en-US" dirty="0"/>
              <a:t> hem </a:t>
            </a:r>
            <a:r>
              <a:rPr lang="en-US" dirty="0" err="1"/>
              <a:t>kindi</a:t>
            </a:r>
            <a:endParaRPr lang="en-US" dirty="0"/>
          </a:p>
          <a:p>
            <a:endParaRPr lang="en-US" dirty="0"/>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CF1BABB-9387-4BA5-9952-B5FF72FD2A5B}"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Bigi Kibri-Tori foe Begi</a:t>
            </a:r>
            <a:endParaRPr lang="en-US"/>
          </a:p>
        </p:txBody>
      </p:sp>
      <p:sp>
        <p:nvSpPr>
          <p:cNvPr id="6" name="Slide Number Placeholder 5"/>
          <p:cNvSpPr>
            <a:spLocks noGrp="1"/>
          </p:cNvSpPr>
          <p:nvPr>
            <p:ph type="sldNum" sz="quarter" idx="12"/>
          </p:nvPr>
        </p:nvSpPr>
        <p:spPr/>
        <p:txBody>
          <a:bodyPr/>
          <a:lstStyle/>
          <a:p>
            <a:fld id="{CFDBB63B-C374-42B6-9B98-77955D568112}" type="slidenum">
              <a:rPr lang="en-US"/>
              <a:pPr/>
              <a:t>9</a:t>
            </a:fld>
            <a:endParaRPr lang="en-US"/>
          </a:p>
        </p:txBody>
      </p:sp>
      <p:sp>
        <p:nvSpPr>
          <p:cNvPr id="667650" name="Rectangle 2"/>
          <p:cNvSpPr>
            <a:spLocks noGrp="1" noChangeArrowheads="1"/>
          </p:cNvSpPr>
          <p:nvPr>
            <p:ph type="title"/>
          </p:nvPr>
        </p:nvSpPr>
        <p:spPr/>
        <p:txBody>
          <a:bodyPr/>
          <a:lstStyle/>
          <a:p>
            <a:r>
              <a:rPr lang="en-US"/>
              <a:t>Wantoe commentaar</a:t>
            </a:r>
          </a:p>
        </p:txBody>
      </p:sp>
      <p:sp>
        <p:nvSpPr>
          <p:cNvPr id="667651" name="Rectangle 3"/>
          <p:cNvSpPr>
            <a:spLocks noGrp="1" noChangeArrowheads="1"/>
          </p:cNvSpPr>
          <p:nvPr>
            <p:ph type="body" idx="1"/>
          </p:nvPr>
        </p:nvSpPr>
        <p:spPr/>
        <p:txBody>
          <a:bodyPr/>
          <a:lstStyle/>
          <a:p>
            <a:pPr>
              <a:lnSpc>
                <a:spcPct val="90000"/>
              </a:lnSpc>
            </a:pPr>
            <a:r>
              <a:rPr lang="en-US"/>
              <a:t>Daniel ben liever tan wan neti nanga dem leeuw leki foe misi wan dei foe begi.</a:t>
            </a:r>
          </a:p>
          <a:p>
            <a:pPr>
              <a:lnSpc>
                <a:spcPct val="90000"/>
              </a:lnSpc>
            </a:pPr>
            <a:r>
              <a:rPr lang="en-US"/>
              <a:t>Petrus ben feni a de moro gemakkelijk foe komopo foe doengroe-oso dan foe go na inisei wan bidstond</a:t>
            </a:r>
          </a:p>
          <a:p>
            <a:pPr>
              <a:lnSpc>
                <a:spcPct val="90000"/>
              </a:lnSpc>
            </a:pPr>
            <a:r>
              <a:rPr lang="en-US"/>
              <a:t>Gado de na ini da bizness foe jere en gi antwoord na begi</a:t>
            </a:r>
          </a:p>
        </p:txBody>
      </p:sp>
    </p:spTree>
  </p:cSld>
  <p:clrMapOvr>
    <a:masterClrMapping/>
  </p:clrMapOvr>
  <p:transition>
    <p:dissolve/>
  </p:transition>
</p:sld>
</file>

<file path=ppt/theme/theme1.xml><?xml version="1.0" encoding="utf-8"?>
<a:theme xmlns:a="http://schemas.openxmlformats.org/drawingml/2006/main" name="Blends">
  <a:themeElements>
    <a:clrScheme name="Blends 7">
      <a:dk1>
        <a:srgbClr val="000000"/>
      </a:dk1>
      <a:lt1>
        <a:srgbClr val="FFFFFF"/>
      </a:lt1>
      <a:dk2>
        <a:srgbClr val="333399"/>
      </a:dk2>
      <a:lt2>
        <a:srgbClr val="1C1C1C"/>
      </a:lt2>
      <a:accent1>
        <a:srgbClr val="00E4A8"/>
      </a:accent1>
      <a:accent2>
        <a:srgbClr val="FF0101"/>
      </a:accent2>
      <a:accent3>
        <a:srgbClr val="FFFFFF"/>
      </a:accent3>
      <a:accent4>
        <a:srgbClr val="000000"/>
      </a:accent4>
      <a:accent5>
        <a:srgbClr val="AAEFD1"/>
      </a:accent5>
      <a:accent6>
        <a:srgbClr val="E701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333399"/>
        </a:dk2>
        <a:lt2>
          <a:srgbClr val="1C1C1C"/>
        </a:lt2>
        <a:accent1>
          <a:srgbClr val="00E4A8"/>
        </a:accent1>
        <a:accent2>
          <a:srgbClr val="FF0101"/>
        </a:accent2>
        <a:accent3>
          <a:srgbClr val="FFFFFF"/>
        </a:accent3>
        <a:accent4>
          <a:srgbClr val="000000"/>
        </a:accent4>
        <a:accent5>
          <a:srgbClr val="AAEFD1"/>
        </a:accent5>
        <a:accent6>
          <a:srgbClr val="E701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9976</TotalTime>
  <Words>5572</Words>
  <Application>Microsoft Office PowerPoint</Application>
  <PresentationFormat>On-screen Show (4:3)</PresentationFormat>
  <Paragraphs>468</Paragraphs>
  <Slides>68</Slides>
  <Notes>68</Notes>
  <HiddenSlides>0</HiddenSlides>
  <MMClips>0</MMClips>
  <ScaleCrop>false</ScaleCrop>
  <HeadingPairs>
    <vt:vector size="4" baseType="variant">
      <vt:variant>
        <vt:lpstr>Theme</vt:lpstr>
      </vt:variant>
      <vt:variant>
        <vt:i4>1</vt:i4>
      </vt:variant>
      <vt:variant>
        <vt:lpstr>Slide Titles</vt:lpstr>
      </vt:variant>
      <vt:variant>
        <vt:i4>68</vt:i4>
      </vt:variant>
    </vt:vector>
  </HeadingPairs>
  <TitlesOfParts>
    <vt:vector size="69" baseType="lpstr">
      <vt:lpstr>Blends</vt:lpstr>
      <vt:lpstr>Bijbel Baptist Kerk Module VII - Begi</vt:lpstr>
      <vt:lpstr>Bijbel Baptist Kerk Bigi Kibri-Tori  foe Begi</vt:lpstr>
      <vt:lpstr>Fa da woortoe sa gro</vt:lpstr>
      <vt:lpstr>Wantoe opmerking foe man disi lobi begi</vt:lpstr>
      <vt:lpstr>Wantoe opmerking foe man disi lobi begi</vt:lpstr>
      <vt:lpstr>Wantoe opmerking foe man disi lobi begi</vt:lpstr>
      <vt:lpstr>Wantoe opmerking foe man disi lobi begi</vt:lpstr>
      <vt:lpstr>Wantoe opmerking foe man disi lobi begi</vt:lpstr>
      <vt:lpstr>Wantoe commentaar</vt:lpstr>
      <vt:lpstr>Wantoe opmerking</vt:lpstr>
      <vt:lpstr>San na begi</vt:lpstr>
      <vt:lpstr>San na begi?</vt:lpstr>
      <vt:lpstr>San na begi?</vt:lpstr>
      <vt:lpstr>Soema disi ben fadon di dem no ben begi</vt:lpstr>
      <vt:lpstr>San da fosi kerki ben beslis</vt:lpstr>
      <vt:lpstr>Da beste fasi (volgens hem) foe bigin</vt:lpstr>
      <vt:lpstr>No doro zelf-wroko, ma Gado krakti</vt:lpstr>
      <vt:lpstr>Meki wi aanbegi da libilibi Gado</vt:lpstr>
      <vt:lpstr>Gi Gado grantangi foe san A ben doe kaba</vt:lpstr>
      <vt:lpstr>Membre Gado de wi Tata</vt:lpstr>
      <vt:lpstr>Meki wi kom nanga saka-fasi</vt:lpstr>
      <vt:lpstr>Bekenti wi sondoe</vt:lpstr>
      <vt:lpstr>Wi abi jepi fanowdoe</vt:lpstr>
      <vt:lpstr>Voorbeeld foe Gado jepi</vt:lpstr>
      <vt:lpstr>Begi Gi Trawan</vt:lpstr>
      <vt:lpstr>Begi gi trawan</vt:lpstr>
      <vt:lpstr>Then we can ask for our own needs, and they are never too great for God</vt:lpstr>
      <vt:lpstr>Then we can ask for our own needs, and they are never too great for God</vt:lpstr>
      <vt:lpstr>Begi, wakti &amp; verwakti Hem antwoord</vt:lpstr>
      <vt:lpstr>Hindrance na Begi</vt:lpstr>
      <vt:lpstr>Sondoe tapoe mi begi</vt:lpstr>
      <vt:lpstr>Wroko nanga sondoe</vt:lpstr>
      <vt:lpstr>Wi hati kori wi en wi poti wisrefi na fesi</vt:lpstr>
      <vt:lpstr>Hindernis – hori na hati</vt:lpstr>
      <vt:lpstr>No gi pardon – no kisi toe</vt:lpstr>
      <vt:lpstr>No gi pardon – no kisi toe</vt:lpstr>
      <vt:lpstr>Hindernis – wi egi wani na fesi</vt:lpstr>
      <vt:lpstr>Man-Vrouw Tori</vt:lpstr>
      <vt:lpstr>Hindrance – gridi-fasi </vt:lpstr>
      <vt:lpstr>Hindrance – gridi-fasi</vt:lpstr>
      <vt:lpstr>Hindrance: Wi no bribi Gado</vt:lpstr>
      <vt:lpstr>Wi no wani kom boen baka</vt:lpstr>
      <vt:lpstr>Hindrance – Wi no gi grantangi</vt:lpstr>
      <vt:lpstr>Hindrance – da Woortoe foe Gado</vt:lpstr>
      <vt:lpstr>Fa foe Begi - dorodoro</vt:lpstr>
      <vt:lpstr>Fa foe begi – krei tranga</vt:lpstr>
      <vt:lpstr>Begi tranga</vt:lpstr>
      <vt:lpstr>Begi tranga</vt:lpstr>
      <vt:lpstr>Begi – tanapoe agensi didibri</vt:lpstr>
      <vt:lpstr>Begi en wakti</vt:lpstr>
      <vt:lpstr>Wi moesoe abi tijd wi wawan nanga Gado</vt:lpstr>
      <vt:lpstr>Begi – aksi specific</vt:lpstr>
      <vt:lpstr>Wi moesoe aksi nanga bribi</vt:lpstr>
      <vt:lpstr>Te joe begi, vaak genoeg joe kisi san joe verwakti</vt:lpstr>
      <vt:lpstr>Begi dem pramisi foe Gado</vt:lpstr>
      <vt:lpstr>Joe no man aksi toemoesi foeroe foe Gado</vt:lpstr>
      <vt:lpstr>Begi na ini da wani foe Gado</vt:lpstr>
      <vt:lpstr>Begi nanga da wani foe Gado</vt:lpstr>
      <vt:lpstr>Aksi, teki, gi grantangi</vt:lpstr>
      <vt:lpstr>Gado uitdaging gi Mozes</vt:lpstr>
      <vt:lpstr>Bouw tapoe san Gado kan doe</vt:lpstr>
      <vt:lpstr>Gi jesi na Gado </vt:lpstr>
      <vt:lpstr>Soms authoriteit na ini begi</vt:lpstr>
      <vt:lpstr>Begi dati wi ai kan opo</vt:lpstr>
      <vt:lpstr>Sortoe tem foe begi</vt:lpstr>
      <vt:lpstr>Pe wi moesoe begi?</vt:lpstr>
      <vt:lpstr>Begi samen makandra</vt:lpstr>
      <vt:lpstr>Begi esi te a de fanowdoe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 Patton</dc:creator>
  <cp:lastModifiedBy>Bob Patton</cp:lastModifiedBy>
  <cp:revision>48</cp:revision>
  <cp:lastPrinted>1601-01-01T00:00:00Z</cp:lastPrinted>
  <dcterms:created xsi:type="dcterms:W3CDTF">1601-01-01T00:00:00Z</dcterms:created>
  <dcterms:modified xsi:type="dcterms:W3CDTF">2010-02-09T22:20:39Z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y fmtid="{D5CDD505-2E9C-101B-9397-08002B2CF9AE}" pid="3" name="LCID">
    <vt:i4>1033</vt:i4>
  </property>
</Properties>
</file>