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52"/>
  </p:notesMasterIdLst>
  <p:handoutMasterIdLst>
    <p:handoutMasterId r:id="rId53"/>
  </p:handoutMasterIdLst>
  <p:sldIdLst>
    <p:sldId id="347" r:id="rId2"/>
    <p:sldId id="346" r:id="rId3"/>
    <p:sldId id="348" r:id="rId4"/>
    <p:sldId id="349" r:id="rId5"/>
    <p:sldId id="350" r:id="rId6"/>
    <p:sldId id="351" r:id="rId7"/>
    <p:sldId id="352" r:id="rId8"/>
    <p:sldId id="353" r:id="rId9"/>
    <p:sldId id="354" r:id="rId10"/>
    <p:sldId id="355" r:id="rId11"/>
    <p:sldId id="356" r:id="rId12"/>
    <p:sldId id="357" r:id="rId13"/>
    <p:sldId id="358" r:id="rId14"/>
    <p:sldId id="359" r:id="rId15"/>
    <p:sldId id="361" r:id="rId16"/>
    <p:sldId id="362" r:id="rId17"/>
    <p:sldId id="360"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595" autoAdjust="0"/>
  </p:normalViewPr>
  <p:slideViewPr>
    <p:cSldViewPr>
      <p:cViewPr varScale="1">
        <p:scale>
          <a:sx n="64" d="100"/>
          <a:sy n="64" d="100"/>
        </p:scale>
        <p:origin x="-13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668"/>
    </p:cViewPr>
  </p:sorterViewPr>
  <p:notesViewPr>
    <p:cSldViewPr>
      <p:cViewPr varScale="1">
        <p:scale>
          <a:sx n="66" d="100"/>
          <a:sy n="66" d="100"/>
        </p:scale>
        <p:origin x="0" y="0"/>
      </p:cViewPr>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074"/>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5363" name="Rectangle 3075"/>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5364" name="Rectangle 3076"/>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5365" name="Rectangle 3077"/>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C7D7F744-39A8-432F-A382-86F2B8D0FB4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7411" name="Rectangle 1027"/>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741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1029"/>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4" name="Rectangle 1030"/>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7415" name="Rectangle 1031"/>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0425E661-556E-4785-BE6C-33E9C9DBFD6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C11F084-911E-40BA-9B0F-18AB0FE1F1B2}" type="slidenum">
              <a:rPr lang="en-US"/>
              <a:pPr/>
              <a:t>1</a:t>
            </a:fld>
            <a:endParaRPr lang="en-US"/>
          </a:p>
        </p:txBody>
      </p:sp>
      <p:sp>
        <p:nvSpPr>
          <p:cNvPr id="265218" name="Rectangle 2"/>
          <p:cNvSpPr>
            <a:spLocks noGrp="1" noRot="1" noChangeAspect="1" noChangeArrowheads="1" noTextEdit="1"/>
          </p:cNvSpPr>
          <p:nvPr>
            <p:ph type="sldImg"/>
          </p:nvPr>
        </p:nvSpPr>
        <p:spPr>
          <a:ln/>
        </p:spPr>
      </p:sp>
      <p:sp>
        <p:nvSpPr>
          <p:cNvPr id="26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D47B0E4-1B39-4CE0-B3C0-1C2A410BDE93}" type="slidenum">
              <a:rPr lang="en-US"/>
              <a:pPr/>
              <a:t>10</a:t>
            </a:fld>
            <a:endParaRPr lang="en-US"/>
          </a:p>
        </p:txBody>
      </p:sp>
      <p:sp>
        <p:nvSpPr>
          <p:cNvPr id="422914" name="Rectangle 2"/>
          <p:cNvSpPr>
            <a:spLocks noGrp="1" noRot="1" noChangeAspect="1" noChangeArrowheads="1" noTextEdit="1"/>
          </p:cNvSpPr>
          <p:nvPr>
            <p:ph type="sldImg"/>
          </p:nvPr>
        </p:nvSpPr>
        <p:spPr>
          <a:ln/>
        </p:spPr>
      </p:sp>
      <p:sp>
        <p:nvSpPr>
          <p:cNvPr id="422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75F8EC-89C9-4DC4-8E03-833746732539}" type="slidenum">
              <a:rPr lang="en-US"/>
              <a:pPr/>
              <a:t>11</a:t>
            </a:fld>
            <a:endParaRPr lang="en-US"/>
          </a:p>
        </p:txBody>
      </p:sp>
      <p:sp>
        <p:nvSpPr>
          <p:cNvPr id="424962" name="Rectangle 2"/>
          <p:cNvSpPr>
            <a:spLocks noGrp="1" noRot="1" noChangeAspect="1" noChangeArrowheads="1" noTextEdit="1"/>
          </p:cNvSpPr>
          <p:nvPr>
            <p:ph type="sldImg"/>
          </p:nvPr>
        </p:nvSpPr>
        <p:spPr>
          <a:ln/>
        </p:spPr>
      </p:sp>
      <p:sp>
        <p:nvSpPr>
          <p:cNvPr id="424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EE620C5-0737-4BED-9A15-76707A7BA8B7}" type="slidenum">
              <a:rPr lang="en-US"/>
              <a:pPr/>
              <a:t>12</a:t>
            </a:fld>
            <a:endParaRPr lang="en-US"/>
          </a:p>
        </p:txBody>
      </p:sp>
      <p:sp>
        <p:nvSpPr>
          <p:cNvPr id="427010" name="Rectangle 2"/>
          <p:cNvSpPr>
            <a:spLocks noGrp="1" noRot="1" noChangeAspect="1" noChangeArrowheads="1" noTextEdit="1"/>
          </p:cNvSpPr>
          <p:nvPr>
            <p:ph type="sldImg"/>
          </p:nvPr>
        </p:nvSpPr>
        <p:spPr>
          <a:ln/>
        </p:spPr>
      </p:sp>
      <p:sp>
        <p:nvSpPr>
          <p:cNvPr id="427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AA197A2-340A-4D81-AE59-B57A773DFDD0}" type="slidenum">
              <a:rPr lang="en-US"/>
              <a:pPr/>
              <a:t>13</a:t>
            </a:fld>
            <a:endParaRPr lang="en-US"/>
          </a:p>
        </p:txBody>
      </p:sp>
      <p:sp>
        <p:nvSpPr>
          <p:cNvPr id="429058" name="Rectangle 2"/>
          <p:cNvSpPr>
            <a:spLocks noGrp="1" noRot="1" noChangeAspect="1" noChangeArrowheads="1" noTextEdit="1"/>
          </p:cNvSpPr>
          <p:nvPr>
            <p:ph type="sldImg"/>
          </p:nvPr>
        </p:nvSpPr>
        <p:spPr>
          <a:ln/>
        </p:spPr>
      </p:sp>
      <p:sp>
        <p:nvSpPr>
          <p:cNvPr id="429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9836F3D-DEA8-4141-ACC5-3E601451EED4}" type="slidenum">
              <a:rPr lang="en-US"/>
              <a:pPr/>
              <a:t>14</a:t>
            </a:fld>
            <a:endParaRPr lang="en-US"/>
          </a:p>
        </p:txBody>
      </p:sp>
      <p:sp>
        <p:nvSpPr>
          <p:cNvPr id="431106" name="Rectangle 2"/>
          <p:cNvSpPr>
            <a:spLocks noGrp="1" noRot="1" noChangeAspect="1" noChangeArrowheads="1" noTextEdit="1"/>
          </p:cNvSpPr>
          <p:nvPr>
            <p:ph type="sldImg"/>
          </p:nvPr>
        </p:nvSpPr>
        <p:spPr>
          <a:ln/>
        </p:spPr>
      </p:sp>
      <p:sp>
        <p:nvSpPr>
          <p:cNvPr id="431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07815CB-CB93-4F6A-BCAB-54365077081F}" type="slidenum">
              <a:rPr lang="en-US"/>
              <a:pPr/>
              <a:t>15</a:t>
            </a:fld>
            <a:endParaRPr lang="en-US"/>
          </a:p>
        </p:txBody>
      </p:sp>
      <p:sp>
        <p:nvSpPr>
          <p:cNvPr id="435202" name="Rectangle 2"/>
          <p:cNvSpPr>
            <a:spLocks noGrp="1" noRot="1" noChangeAspect="1" noChangeArrowheads="1" noTextEdit="1"/>
          </p:cNvSpPr>
          <p:nvPr>
            <p:ph type="sldImg"/>
          </p:nvPr>
        </p:nvSpPr>
        <p:spPr>
          <a:ln/>
        </p:spPr>
      </p:sp>
      <p:sp>
        <p:nvSpPr>
          <p:cNvPr id="435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536BE7C-84DE-46DC-9498-C48878F788F6}" type="slidenum">
              <a:rPr lang="en-US"/>
              <a:pPr/>
              <a:t>16</a:t>
            </a:fld>
            <a:endParaRPr lang="en-US"/>
          </a:p>
        </p:txBody>
      </p:sp>
      <p:sp>
        <p:nvSpPr>
          <p:cNvPr id="437250" name="Rectangle 2"/>
          <p:cNvSpPr>
            <a:spLocks noGrp="1" noRot="1" noChangeAspect="1" noChangeArrowheads="1" noTextEdit="1"/>
          </p:cNvSpPr>
          <p:nvPr>
            <p:ph type="sldImg"/>
          </p:nvPr>
        </p:nvSpPr>
        <p:spPr>
          <a:ln/>
        </p:spPr>
      </p:sp>
      <p:sp>
        <p:nvSpPr>
          <p:cNvPr id="437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077B4C8-BB19-40AF-94A7-9CD442024B84}" type="slidenum">
              <a:rPr lang="en-US"/>
              <a:pPr/>
              <a:t>17</a:t>
            </a:fld>
            <a:endParaRPr lang="en-US"/>
          </a:p>
        </p:txBody>
      </p:sp>
      <p:sp>
        <p:nvSpPr>
          <p:cNvPr id="433154" name="Rectangle 2"/>
          <p:cNvSpPr>
            <a:spLocks noGrp="1" noRot="1" noChangeAspect="1" noChangeArrowheads="1" noTextEdit="1"/>
          </p:cNvSpPr>
          <p:nvPr>
            <p:ph type="sldImg"/>
          </p:nvPr>
        </p:nvSpPr>
        <p:spPr>
          <a:ln/>
        </p:spPr>
      </p:sp>
      <p:sp>
        <p:nvSpPr>
          <p:cNvPr id="433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F8A8A94-2ECA-418B-9A80-271EC9C24A02}" type="slidenum">
              <a:rPr lang="en-US"/>
              <a:pPr/>
              <a:t>18</a:t>
            </a:fld>
            <a:endParaRPr lang="en-US"/>
          </a:p>
        </p:txBody>
      </p:sp>
      <p:sp>
        <p:nvSpPr>
          <p:cNvPr id="441346" name="Rectangle 2"/>
          <p:cNvSpPr>
            <a:spLocks noGrp="1" noRot="1" noChangeAspect="1" noChangeArrowheads="1" noTextEdit="1"/>
          </p:cNvSpPr>
          <p:nvPr>
            <p:ph type="sldImg"/>
          </p:nvPr>
        </p:nvSpPr>
        <p:spPr>
          <a:ln/>
        </p:spPr>
      </p:sp>
      <p:sp>
        <p:nvSpPr>
          <p:cNvPr id="441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40D140C-1A66-45C9-81C6-F1A91098B4E0}" type="slidenum">
              <a:rPr lang="en-US"/>
              <a:pPr/>
              <a:t>19</a:t>
            </a:fld>
            <a:endParaRPr lang="en-US"/>
          </a:p>
        </p:txBody>
      </p:sp>
      <p:sp>
        <p:nvSpPr>
          <p:cNvPr id="443394" name="Rectangle 2"/>
          <p:cNvSpPr>
            <a:spLocks noGrp="1" noRot="1" noChangeAspect="1" noChangeArrowheads="1" noTextEdit="1"/>
          </p:cNvSpPr>
          <p:nvPr>
            <p:ph type="sldImg"/>
          </p:nvPr>
        </p:nvSpPr>
        <p:spPr>
          <a:ln/>
        </p:spPr>
      </p:sp>
      <p:sp>
        <p:nvSpPr>
          <p:cNvPr id="443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A0E5571-C714-4455-B4F9-FE50C321034E}" type="slidenum">
              <a:rPr lang="en-US"/>
              <a:pPr/>
              <a:t>2</a:t>
            </a:fld>
            <a:endParaRPr lang="en-US"/>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B0AB965-CF66-4F72-8820-DA469974FC80}" type="slidenum">
              <a:rPr lang="en-US"/>
              <a:pPr/>
              <a:t>20</a:t>
            </a:fld>
            <a:endParaRPr lang="en-US"/>
          </a:p>
        </p:txBody>
      </p:sp>
      <p:sp>
        <p:nvSpPr>
          <p:cNvPr id="445442" name="Rectangle 2"/>
          <p:cNvSpPr>
            <a:spLocks noGrp="1" noRot="1" noChangeAspect="1" noChangeArrowheads="1" noTextEdit="1"/>
          </p:cNvSpPr>
          <p:nvPr>
            <p:ph type="sldImg"/>
          </p:nvPr>
        </p:nvSpPr>
        <p:spPr>
          <a:ln/>
        </p:spPr>
      </p:sp>
      <p:sp>
        <p:nvSpPr>
          <p:cNvPr id="445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9C45C34-91E1-48B8-A640-05152253872D}" type="slidenum">
              <a:rPr lang="en-US"/>
              <a:pPr/>
              <a:t>21</a:t>
            </a:fld>
            <a:endParaRPr lang="en-US"/>
          </a:p>
        </p:txBody>
      </p:sp>
      <p:sp>
        <p:nvSpPr>
          <p:cNvPr id="447490" name="Rectangle 2"/>
          <p:cNvSpPr>
            <a:spLocks noGrp="1" noRot="1" noChangeAspect="1" noChangeArrowheads="1" noTextEdit="1"/>
          </p:cNvSpPr>
          <p:nvPr>
            <p:ph type="sldImg"/>
          </p:nvPr>
        </p:nvSpPr>
        <p:spPr>
          <a:ln/>
        </p:spPr>
      </p:sp>
      <p:sp>
        <p:nvSpPr>
          <p:cNvPr id="447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20D36B2-CCAD-4EFA-83EA-27DCCC518868}" type="slidenum">
              <a:rPr lang="en-US"/>
              <a:pPr/>
              <a:t>22</a:t>
            </a:fld>
            <a:endParaRPr lang="en-US"/>
          </a:p>
        </p:txBody>
      </p:sp>
      <p:sp>
        <p:nvSpPr>
          <p:cNvPr id="449538" name="Rectangle 2"/>
          <p:cNvSpPr>
            <a:spLocks noGrp="1" noRot="1" noChangeAspect="1" noChangeArrowheads="1" noTextEdit="1"/>
          </p:cNvSpPr>
          <p:nvPr>
            <p:ph type="sldImg"/>
          </p:nvPr>
        </p:nvSpPr>
        <p:spPr>
          <a:ln/>
        </p:spPr>
      </p:sp>
      <p:sp>
        <p:nvSpPr>
          <p:cNvPr id="449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108680E-D19F-4CDE-89DB-590A03AA70AF}" type="slidenum">
              <a:rPr lang="en-US"/>
              <a:pPr/>
              <a:t>23</a:t>
            </a:fld>
            <a:endParaRPr lang="en-US"/>
          </a:p>
        </p:txBody>
      </p:sp>
      <p:sp>
        <p:nvSpPr>
          <p:cNvPr id="451586" name="Rectangle 2"/>
          <p:cNvSpPr>
            <a:spLocks noGrp="1" noRot="1" noChangeAspect="1" noChangeArrowheads="1" noTextEdit="1"/>
          </p:cNvSpPr>
          <p:nvPr>
            <p:ph type="sldImg"/>
          </p:nvPr>
        </p:nvSpPr>
        <p:spPr>
          <a:ln/>
        </p:spPr>
      </p:sp>
      <p:sp>
        <p:nvSpPr>
          <p:cNvPr id="451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5054422-8AC7-4D95-A803-8115CB8BB1AA}" type="slidenum">
              <a:rPr lang="en-US"/>
              <a:pPr/>
              <a:t>24</a:t>
            </a:fld>
            <a:endParaRPr lang="en-US"/>
          </a:p>
        </p:txBody>
      </p:sp>
      <p:sp>
        <p:nvSpPr>
          <p:cNvPr id="453634" name="Rectangle 2"/>
          <p:cNvSpPr>
            <a:spLocks noGrp="1" noRot="1" noChangeAspect="1" noChangeArrowheads="1" noTextEdit="1"/>
          </p:cNvSpPr>
          <p:nvPr>
            <p:ph type="sldImg"/>
          </p:nvPr>
        </p:nvSpPr>
        <p:spPr>
          <a:ln/>
        </p:spPr>
      </p:sp>
      <p:sp>
        <p:nvSpPr>
          <p:cNvPr id="453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868690D-3496-4294-B7E8-87AA895B95B5}" type="slidenum">
              <a:rPr lang="en-US"/>
              <a:pPr/>
              <a:t>25</a:t>
            </a:fld>
            <a:endParaRPr lang="en-US"/>
          </a:p>
        </p:txBody>
      </p:sp>
      <p:sp>
        <p:nvSpPr>
          <p:cNvPr id="455682" name="Rectangle 2"/>
          <p:cNvSpPr>
            <a:spLocks noGrp="1" noRot="1" noChangeAspect="1" noChangeArrowheads="1" noTextEdit="1"/>
          </p:cNvSpPr>
          <p:nvPr>
            <p:ph type="sldImg"/>
          </p:nvPr>
        </p:nvSpPr>
        <p:spPr>
          <a:ln/>
        </p:spPr>
      </p:sp>
      <p:sp>
        <p:nvSpPr>
          <p:cNvPr id="455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EE6AFC0-5522-4488-A76D-D29162D2AE1C}" type="slidenum">
              <a:rPr lang="en-US"/>
              <a:pPr/>
              <a:t>26</a:t>
            </a:fld>
            <a:endParaRPr lang="en-US"/>
          </a:p>
        </p:txBody>
      </p:sp>
      <p:sp>
        <p:nvSpPr>
          <p:cNvPr id="457730" name="Rectangle 2"/>
          <p:cNvSpPr>
            <a:spLocks noGrp="1" noRot="1" noChangeAspect="1" noChangeArrowheads="1" noTextEdit="1"/>
          </p:cNvSpPr>
          <p:nvPr>
            <p:ph type="sldImg"/>
          </p:nvPr>
        </p:nvSpPr>
        <p:spPr>
          <a:ln/>
        </p:spPr>
      </p:sp>
      <p:sp>
        <p:nvSpPr>
          <p:cNvPr id="457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4836319-9805-40CC-AADD-2245B13F8E04}" type="slidenum">
              <a:rPr lang="en-US"/>
              <a:pPr/>
              <a:t>27</a:t>
            </a:fld>
            <a:endParaRPr lang="en-US"/>
          </a:p>
        </p:txBody>
      </p:sp>
      <p:sp>
        <p:nvSpPr>
          <p:cNvPr id="459778" name="Rectangle 2"/>
          <p:cNvSpPr>
            <a:spLocks noGrp="1" noRot="1" noChangeAspect="1" noChangeArrowheads="1" noTextEdit="1"/>
          </p:cNvSpPr>
          <p:nvPr>
            <p:ph type="sldImg"/>
          </p:nvPr>
        </p:nvSpPr>
        <p:spPr>
          <a:ln/>
        </p:spPr>
      </p:sp>
      <p:sp>
        <p:nvSpPr>
          <p:cNvPr id="459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9228EE5-E82D-4687-BA09-3E0987D05CDA}" type="slidenum">
              <a:rPr lang="en-US"/>
              <a:pPr/>
              <a:t>28</a:t>
            </a:fld>
            <a:endParaRPr lang="en-US"/>
          </a:p>
        </p:txBody>
      </p:sp>
      <p:sp>
        <p:nvSpPr>
          <p:cNvPr id="461826" name="Rectangle 2"/>
          <p:cNvSpPr>
            <a:spLocks noGrp="1" noRot="1" noChangeAspect="1" noChangeArrowheads="1" noTextEdit="1"/>
          </p:cNvSpPr>
          <p:nvPr>
            <p:ph type="sldImg"/>
          </p:nvPr>
        </p:nvSpPr>
        <p:spPr>
          <a:ln/>
        </p:spPr>
      </p:sp>
      <p:sp>
        <p:nvSpPr>
          <p:cNvPr id="461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5514FFD-2732-4DB1-83ED-C8F1B07EE35D}" type="slidenum">
              <a:rPr lang="en-US"/>
              <a:pPr/>
              <a:t>29</a:t>
            </a:fld>
            <a:endParaRPr lang="en-US"/>
          </a:p>
        </p:txBody>
      </p:sp>
      <p:sp>
        <p:nvSpPr>
          <p:cNvPr id="463874" name="Rectangle 2"/>
          <p:cNvSpPr>
            <a:spLocks noGrp="1" noRot="1" noChangeAspect="1" noChangeArrowheads="1" noTextEdit="1"/>
          </p:cNvSpPr>
          <p:nvPr>
            <p:ph type="sldImg"/>
          </p:nvPr>
        </p:nvSpPr>
        <p:spPr>
          <a:ln/>
        </p:spPr>
      </p:sp>
      <p:sp>
        <p:nvSpPr>
          <p:cNvPr id="463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027DAC8-14F5-4721-933C-CAF6745F6B51}" type="slidenum">
              <a:rPr lang="en-US"/>
              <a:pPr/>
              <a:t>3</a:t>
            </a:fld>
            <a:endParaRPr lang="en-US"/>
          </a:p>
        </p:txBody>
      </p:sp>
      <p:sp>
        <p:nvSpPr>
          <p:cNvPr id="408578" name="Rectangle 2"/>
          <p:cNvSpPr>
            <a:spLocks noGrp="1" noRot="1" noChangeAspect="1" noChangeArrowheads="1" noTextEdit="1"/>
          </p:cNvSpPr>
          <p:nvPr>
            <p:ph type="sldImg"/>
          </p:nvPr>
        </p:nvSpPr>
        <p:spPr>
          <a:ln/>
        </p:spPr>
      </p:sp>
      <p:sp>
        <p:nvSpPr>
          <p:cNvPr id="408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2C088A7-FB2A-4D88-9C5F-B6F124DC73F5}" type="slidenum">
              <a:rPr lang="en-US"/>
              <a:pPr/>
              <a:t>30</a:t>
            </a:fld>
            <a:endParaRPr lang="en-US"/>
          </a:p>
        </p:txBody>
      </p:sp>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A26A0B1-BD1B-4908-9A6F-5D548C8B062C}" type="slidenum">
              <a:rPr lang="en-US"/>
              <a:pPr/>
              <a:t>31</a:t>
            </a:fld>
            <a:endParaRPr lang="en-US"/>
          </a:p>
        </p:txBody>
      </p:sp>
      <p:sp>
        <p:nvSpPr>
          <p:cNvPr id="467970" name="Rectangle 2"/>
          <p:cNvSpPr>
            <a:spLocks noGrp="1" noRot="1" noChangeAspect="1" noChangeArrowheads="1" noTextEdit="1"/>
          </p:cNvSpPr>
          <p:nvPr>
            <p:ph type="sldImg"/>
          </p:nvPr>
        </p:nvSpPr>
        <p:spPr>
          <a:ln/>
        </p:spPr>
      </p:sp>
      <p:sp>
        <p:nvSpPr>
          <p:cNvPr id="467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2E56BED-C2D0-4CD7-8472-3E5539A5BEDF}" type="slidenum">
              <a:rPr lang="en-US"/>
              <a:pPr/>
              <a:t>32</a:t>
            </a:fld>
            <a:endParaRPr lang="en-US"/>
          </a:p>
        </p:txBody>
      </p:sp>
      <p:sp>
        <p:nvSpPr>
          <p:cNvPr id="470018" name="Rectangle 2"/>
          <p:cNvSpPr>
            <a:spLocks noGrp="1" noRot="1" noChangeAspect="1" noChangeArrowheads="1" noTextEdit="1"/>
          </p:cNvSpPr>
          <p:nvPr>
            <p:ph type="sldImg"/>
          </p:nvPr>
        </p:nvSpPr>
        <p:spPr>
          <a:ln/>
        </p:spPr>
      </p:sp>
      <p:sp>
        <p:nvSpPr>
          <p:cNvPr id="470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3A93BAF-D6B8-44B2-AAE2-0886189A3CE7}" type="slidenum">
              <a:rPr lang="en-US"/>
              <a:pPr/>
              <a:t>33</a:t>
            </a:fld>
            <a:endParaRPr lang="en-US"/>
          </a:p>
        </p:txBody>
      </p:sp>
      <p:sp>
        <p:nvSpPr>
          <p:cNvPr id="472066" name="Rectangle 2"/>
          <p:cNvSpPr>
            <a:spLocks noGrp="1" noRot="1" noChangeAspect="1" noChangeArrowheads="1" noTextEdit="1"/>
          </p:cNvSpPr>
          <p:nvPr>
            <p:ph type="sldImg"/>
          </p:nvPr>
        </p:nvSpPr>
        <p:spPr>
          <a:ln/>
        </p:spPr>
      </p:sp>
      <p:sp>
        <p:nvSpPr>
          <p:cNvPr id="472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B989F3F-98AA-4073-80CE-C50324B35808}" type="slidenum">
              <a:rPr lang="en-US"/>
              <a:pPr/>
              <a:t>34</a:t>
            </a:fld>
            <a:endParaRPr lang="en-US"/>
          </a:p>
        </p:txBody>
      </p:sp>
      <p:sp>
        <p:nvSpPr>
          <p:cNvPr id="474114" name="Rectangle 2"/>
          <p:cNvSpPr>
            <a:spLocks noGrp="1" noRot="1" noChangeAspect="1" noChangeArrowheads="1" noTextEdit="1"/>
          </p:cNvSpPr>
          <p:nvPr>
            <p:ph type="sldImg"/>
          </p:nvPr>
        </p:nvSpPr>
        <p:spPr>
          <a:ln/>
        </p:spPr>
      </p:sp>
      <p:sp>
        <p:nvSpPr>
          <p:cNvPr id="474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E729F49-F1FC-4C19-BDEE-A4985E75F60F}" type="slidenum">
              <a:rPr lang="en-US"/>
              <a:pPr/>
              <a:t>35</a:t>
            </a:fld>
            <a:endParaRPr lang="en-US"/>
          </a:p>
        </p:txBody>
      </p:sp>
      <p:sp>
        <p:nvSpPr>
          <p:cNvPr id="476162" name="Rectangle 2"/>
          <p:cNvSpPr>
            <a:spLocks noGrp="1" noRot="1" noChangeAspect="1" noChangeArrowheads="1" noTextEdit="1"/>
          </p:cNvSpPr>
          <p:nvPr>
            <p:ph type="sldImg"/>
          </p:nvPr>
        </p:nvSpPr>
        <p:spPr>
          <a:ln/>
        </p:spPr>
      </p:sp>
      <p:sp>
        <p:nvSpPr>
          <p:cNvPr id="476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DB8978F-418E-43E2-9465-9A24E19968A9}" type="slidenum">
              <a:rPr lang="en-US"/>
              <a:pPr/>
              <a:t>36</a:t>
            </a:fld>
            <a:endParaRPr lang="en-US"/>
          </a:p>
        </p:txBody>
      </p:sp>
      <p:sp>
        <p:nvSpPr>
          <p:cNvPr id="478210" name="Rectangle 2"/>
          <p:cNvSpPr>
            <a:spLocks noGrp="1" noRot="1" noChangeAspect="1" noChangeArrowheads="1" noTextEdit="1"/>
          </p:cNvSpPr>
          <p:nvPr>
            <p:ph type="sldImg"/>
          </p:nvPr>
        </p:nvSpPr>
        <p:spPr>
          <a:ln/>
        </p:spPr>
      </p:sp>
      <p:sp>
        <p:nvSpPr>
          <p:cNvPr id="478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38348DC-6BBD-4AE0-9213-4B7EEFCCDFBB}" type="slidenum">
              <a:rPr lang="en-US"/>
              <a:pPr/>
              <a:t>37</a:t>
            </a:fld>
            <a:endParaRPr lang="en-US"/>
          </a:p>
        </p:txBody>
      </p:sp>
      <p:sp>
        <p:nvSpPr>
          <p:cNvPr id="480258" name="Rectangle 2"/>
          <p:cNvSpPr>
            <a:spLocks noGrp="1" noRot="1" noChangeAspect="1" noChangeArrowheads="1" noTextEdit="1"/>
          </p:cNvSpPr>
          <p:nvPr>
            <p:ph type="sldImg"/>
          </p:nvPr>
        </p:nvSpPr>
        <p:spPr>
          <a:ln/>
        </p:spPr>
      </p:sp>
      <p:sp>
        <p:nvSpPr>
          <p:cNvPr id="480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7BFEF82-98C4-40BF-8044-6397CD63F875}" type="slidenum">
              <a:rPr lang="en-US"/>
              <a:pPr/>
              <a:t>38</a:t>
            </a:fld>
            <a:endParaRPr lang="en-US"/>
          </a:p>
        </p:txBody>
      </p:sp>
      <p:sp>
        <p:nvSpPr>
          <p:cNvPr id="482306" name="Rectangle 2"/>
          <p:cNvSpPr>
            <a:spLocks noGrp="1" noRot="1" noChangeAspect="1" noChangeArrowheads="1" noTextEdit="1"/>
          </p:cNvSpPr>
          <p:nvPr>
            <p:ph type="sldImg"/>
          </p:nvPr>
        </p:nvSpPr>
        <p:spPr>
          <a:ln/>
        </p:spPr>
      </p:sp>
      <p:sp>
        <p:nvSpPr>
          <p:cNvPr id="482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8F38CBB-8336-444C-9AB6-394D50FD521A}" type="slidenum">
              <a:rPr lang="en-US"/>
              <a:pPr/>
              <a:t>39</a:t>
            </a:fld>
            <a:endParaRPr lang="en-US"/>
          </a:p>
        </p:txBody>
      </p:sp>
      <p:sp>
        <p:nvSpPr>
          <p:cNvPr id="484354" name="Rectangle 2"/>
          <p:cNvSpPr>
            <a:spLocks noGrp="1" noRot="1" noChangeAspect="1" noChangeArrowheads="1" noTextEdit="1"/>
          </p:cNvSpPr>
          <p:nvPr>
            <p:ph type="sldImg"/>
          </p:nvPr>
        </p:nvSpPr>
        <p:spPr>
          <a:ln/>
        </p:spPr>
      </p:sp>
      <p:sp>
        <p:nvSpPr>
          <p:cNvPr id="484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D804306-4380-4875-B1A1-D2604133C803}" type="slidenum">
              <a:rPr lang="en-US"/>
              <a:pPr/>
              <a:t>4</a:t>
            </a:fld>
            <a:endParaRPr lang="en-US"/>
          </a:p>
        </p:txBody>
      </p:sp>
      <p:sp>
        <p:nvSpPr>
          <p:cNvPr id="410626" name="Rectangle 2"/>
          <p:cNvSpPr>
            <a:spLocks noGrp="1" noRot="1" noChangeAspect="1" noChangeArrowheads="1" noTextEdit="1"/>
          </p:cNvSpPr>
          <p:nvPr>
            <p:ph type="sldImg"/>
          </p:nvPr>
        </p:nvSpPr>
        <p:spPr>
          <a:ln/>
        </p:spPr>
      </p:sp>
      <p:sp>
        <p:nvSpPr>
          <p:cNvPr id="410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340523D-3D38-49D1-BAD6-D02120435B25}" type="slidenum">
              <a:rPr lang="en-US"/>
              <a:pPr/>
              <a:t>40</a:t>
            </a:fld>
            <a:endParaRPr lang="en-US"/>
          </a:p>
        </p:txBody>
      </p:sp>
      <p:sp>
        <p:nvSpPr>
          <p:cNvPr id="486402" name="Rectangle 2"/>
          <p:cNvSpPr>
            <a:spLocks noGrp="1" noRot="1" noChangeAspect="1" noChangeArrowheads="1" noTextEdit="1"/>
          </p:cNvSpPr>
          <p:nvPr>
            <p:ph type="sldImg"/>
          </p:nvPr>
        </p:nvSpPr>
        <p:spPr>
          <a:ln/>
        </p:spPr>
      </p:sp>
      <p:sp>
        <p:nvSpPr>
          <p:cNvPr id="486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45DB9AFD-FBA5-4F59-AA6A-78AC9E74724C}" type="slidenum">
              <a:rPr lang="en-US"/>
              <a:pPr/>
              <a:t>41</a:t>
            </a:fld>
            <a:endParaRPr lang="en-US"/>
          </a:p>
        </p:txBody>
      </p:sp>
      <p:sp>
        <p:nvSpPr>
          <p:cNvPr id="488450" name="Rectangle 2"/>
          <p:cNvSpPr>
            <a:spLocks noGrp="1" noRot="1" noChangeAspect="1" noChangeArrowheads="1" noTextEdit="1"/>
          </p:cNvSpPr>
          <p:nvPr>
            <p:ph type="sldImg"/>
          </p:nvPr>
        </p:nvSpPr>
        <p:spPr>
          <a:ln/>
        </p:spPr>
      </p:sp>
      <p:sp>
        <p:nvSpPr>
          <p:cNvPr id="488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4A88178-87AD-4A8B-A6A0-445D341F1E98}" type="slidenum">
              <a:rPr lang="en-US"/>
              <a:pPr/>
              <a:t>42</a:t>
            </a:fld>
            <a:endParaRPr lang="en-US"/>
          </a:p>
        </p:txBody>
      </p:sp>
      <p:sp>
        <p:nvSpPr>
          <p:cNvPr id="490498" name="Rectangle 2"/>
          <p:cNvSpPr>
            <a:spLocks noGrp="1" noRot="1" noChangeAspect="1" noChangeArrowheads="1" noTextEdit="1"/>
          </p:cNvSpPr>
          <p:nvPr>
            <p:ph type="sldImg"/>
          </p:nvPr>
        </p:nvSpPr>
        <p:spPr>
          <a:ln/>
        </p:spPr>
      </p:sp>
      <p:sp>
        <p:nvSpPr>
          <p:cNvPr id="490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2259763-AE15-45CC-9AB7-0FB9237D4757}" type="slidenum">
              <a:rPr lang="en-US"/>
              <a:pPr/>
              <a:t>43</a:t>
            </a:fld>
            <a:endParaRPr lang="en-US"/>
          </a:p>
        </p:txBody>
      </p:sp>
      <p:sp>
        <p:nvSpPr>
          <p:cNvPr id="492546" name="Rectangle 2"/>
          <p:cNvSpPr>
            <a:spLocks noGrp="1" noRot="1" noChangeAspect="1" noChangeArrowheads="1" noTextEdit="1"/>
          </p:cNvSpPr>
          <p:nvPr>
            <p:ph type="sldImg"/>
          </p:nvPr>
        </p:nvSpPr>
        <p:spPr>
          <a:ln/>
        </p:spPr>
      </p:sp>
      <p:sp>
        <p:nvSpPr>
          <p:cNvPr id="492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2121A9E-DDF0-41DE-9C9B-E13F2392EACA}" type="slidenum">
              <a:rPr lang="en-US"/>
              <a:pPr/>
              <a:t>44</a:t>
            </a:fld>
            <a:endParaRPr lang="en-US"/>
          </a:p>
        </p:txBody>
      </p:sp>
      <p:sp>
        <p:nvSpPr>
          <p:cNvPr id="494594" name="Rectangle 2"/>
          <p:cNvSpPr>
            <a:spLocks noGrp="1" noRot="1" noChangeAspect="1" noChangeArrowheads="1" noTextEdit="1"/>
          </p:cNvSpPr>
          <p:nvPr>
            <p:ph type="sldImg"/>
          </p:nvPr>
        </p:nvSpPr>
        <p:spPr>
          <a:ln/>
        </p:spPr>
      </p:sp>
      <p:sp>
        <p:nvSpPr>
          <p:cNvPr id="494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817D2A2-FEAB-4370-9699-5B6D7323282B}" type="slidenum">
              <a:rPr lang="en-US"/>
              <a:pPr/>
              <a:t>45</a:t>
            </a:fld>
            <a:endParaRPr lang="en-US"/>
          </a:p>
        </p:txBody>
      </p:sp>
      <p:sp>
        <p:nvSpPr>
          <p:cNvPr id="496642" name="Rectangle 2"/>
          <p:cNvSpPr>
            <a:spLocks noGrp="1" noRot="1" noChangeAspect="1" noChangeArrowheads="1" noTextEdit="1"/>
          </p:cNvSpPr>
          <p:nvPr>
            <p:ph type="sldImg"/>
          </p:nvPr>
        </p:nvSpPr>
        <p:spPr>
          <a:ln/>
        </p:spPr>
      </p:sp>
      <p:sp>
        <p:nvSpPr>
          <p:cNvPr id="496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7F520F8-9FE5-4DE6-A244-902451668864}" type="slidenum">
              <a:rPr lang="en-US"/>
              <a:pPr/>
              <a:t>46</a:t>
            </a:fld>
            <a:endParaRPr lang="en-US"/>
          </a:p>
        </p:txBody>
      </p:sp>
      <p:sp>
        <p:nvSpPr>
          <p:cNvPr id="498690" name="Rectangle 2"/>
          <p:cNvSpPr>
            <a:spLocks noGrp="1" noRot="1" noChangeAspect="1" noChangeArrowheads="1" noTextEdit="1"/>
          </p:cNvSpPr>
          <p:nvPr>
            <p:ph type="sldImg"/>
          </p:nvPr>
        </p:nvSpPr>
        <p:spPr>
          <a:ln/>
        </p:spPr>
      </p:sp>
      <p:sp>
        <p:nvSpPr>
          <p:cNvPr id="498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E435160-81DD-4245-AD76-1B81A576F532}" type="slidenum">
              <a:rPr lang="en-US"/>
              <a:pPr/>
              <a:t>47</a:t>
            </a:fld>
            <a:endParaRPr lang="en-US"/>
          </a:p>
        </p:txBody>
      </p:sp>
      <p:sp>
        <p:nvSpPr>
          <p:cNvPr id="500738" name="Rectangle 2"/>
          <p:cNvSpPr>
            <a:spLocks noGrp="1" noRot="1" noChangeAspect="1" noChangeArrowheads="1" noTextEdit="1"/>
          </p:cNvSpPr>
          <p:nvPr>
            <p:ph type="sldImg"/>
          </p:nvPr>
        </p:nvSpPr>
        <p:spPr>
          <a:ln/>
        </p:spPr>
      </p:sp>
      <p:sp>
        <p:nvSpPr>
          <p:cNvPr id="500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B62D69A-C34D-40B4-AD50-590AAF6AD367}" type="slidenum">
              <a:rPr lang="en-US"/>
              <a:pPr/>
              <a:t>48</a:t>
            </a:fld>
            <a:endParaRPr lang="en-US"/>
          </a:p>
        </p:txBody>
      </p:sp>
      <p:sp>
        <p:nvSpPr>
          <p:cNvPr id="502786" name="Rectangle 2"/>
          <p:cNvSpPr>
            <a:spLocks noGrp="1" noRot="1" noChangeAspect="1" noChangeArrowheads="1" noTextEdit="1"/>
          </p:cNvSpPr>
          <p:nvPr>
            <p:ph type="sldImg"/>
          </p:nvPr>
        </p:nvSpPr>
        <p:spPr>
          <a:ln/>
        </p:spPr>
      </p:sp>
      <p:sp>
        <p:nvSpPr>
          <p:cNvPr id="5027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85AC047-71F5-4543-AB6C-51ECA42D6AA5}" type="slidenum">
              <a:rPr lang="en-US"/>
              <a:pPr/>
              <a:t>49</a:t>
            </a:fld>
            <a:endParaRPr lang="en-US"/>
          </a:p>
        </p:txBody>
      </p:sp>
      <p:sp>
        <p:nvSpPr>
          <p:cNvPr id="504834" name="Rectangle 2"/>
          <p:cNvSpPr>
            <a:spLocks noGrp="1" noRot="1" noChangeAspec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51E5235-6E05-4DE4-B8F5-6F75ABAB22C1}" type="slidenum">
              <a:rPr lang="en-US"/>
              <a:pPr/>
              <a:t>5</a:t>
            </a:fld>
            <a:endParaRPr lang="en-US"/>
          </a:p>
        </p:txBody>
      </p:sp>
      <p:sp>
        <p:nvSpPr>
          <p:cNvPr id="412674" name="Rectangle 2"/>
          <p:cNvSpPr>
            <a:spLocks noGrp="1" noRot="1" noChangeAspect="1" noChangeArrowheads="1" noTextEdit="1"/>
          </p:cNvSpPr>
          <p:nvPr>
            <p:ph type="sldImg"/>
          </p:nvPr>
        </p:nvSpPr>
        <p:spPr>
          <a:ln/>
        </p:spPr>
      </p:sp>
      <p:sp>
        <p:nvSpPr>
          <p:cNvPr id="412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1718E96-79B2-470B-937E-01EA4D8D7F26}" type="slidenum">
              <a:rPr lang="en-US"/>
              <a:pPr/>
              <a:t>50</a:t>
            </a:fld>
            <a:endParaRPr lang="en-US"/>
          </a:p>
        </p:txBody>
      </p:sp>
      <p:sp>
        <p:nvSpPr>
          <p:cNvPr id="506882" name="Rectangle 2"/>
          <p:cNvSpPr>
            <a:spLocks noGrp="1" noRot="1" noChangeAspec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D49BA58D-1F14-4086-8EE3-C631DD4A3E36}" type="slidenum">
              <a:rPr lang="en-US"/>
              <a:pPr/>
              <a:t>6</a:t>
            </a:fld>
            <a:endParaRPr lang="en-US"/>
          </a:p>
        </p:txBody>
      </p:sp>
      <p:sp>
        <p:nvSpPr>
          <p:cNvPr id="414722" name="Rectangle 2"/>
          <p:cNvSpPr>
            <a:spLocks noGrp="1" noRot="1" noChangeAspect="1" noChangeArrowheads="1" noTextEdit="1"/>
          </p:cNvSpPr>
          <p:nvPr>
            <p:ph type="sldImg"/>
          </p:nvPr>
        </p:nvSpPr>
        <p:spPr>
          <a:ln/>
        </p:spPr>
      </p:sp>
      <p:sp>
        <p:nvSpPr>
          <p:cNvPr id="414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D5FE06-C249-4E03-B80F-3A011D479F40}" type="slidenum">
              <a:rPr lang="en-US"/>
              <a:pPr/>
              <a:t>7</a:t>
            </a:fld>
            <a:endParaRPr lang="en-US"/>
          </a:p>
        </p:txBody>
      </p:sp>
      <p:sp>
        <p:nvSpPr>
          <p:cNvPr id="416770" name="Rectangle 2"/>
          <p:cNvSpPr>
            <a:spLocks noGrp="1" noRot="1" noChangeAspect="1" noChangeArrowheads="1" noTextEdit="1"/>
          </p:cNvSpPr>
          <p:nvPr>
            <p:ph type="sldImg"/>
          </p:nvPr>
        </p:nvSpPr>
        <p:spPr>
          <a:ln/>
        </p:spPr>
      </p:sp>
      <p:sp>
        <p:nvSpPr>
          <p:cNvPr id="416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BC3E2B9-808A-4880-97D1-D6FE4DD51141}" type="slidenum">
              <a:rPr lang="en-US"/>
              <a:pPr/>
              <a:t>8</a:t>
            </a:fld>
            <a:endParaRPr lang="en-US"/>
          </a:p>
        </p:txBody>
      </p:sp>
      <p:sp>
        <p:nvSpPr>
          <p:cNvPr id="418818" name="Rectangle 2"/>
          <p:cNvSpPr>
            <a:spLocks noGrp="1" noRot="1" noChangeAspect="1" noChangeArrowheads="1" noTextEdit="1"/>
          </p:cNvSpPr>
          <p:nvPr>
            <p:ph type="sldImg"/>
          </p:nvPr>
        </p:nvSpPr>
        <p:spPr>
          <a:ln/>
        </p:spPr>
      </p:sp>
      <p:sp>
        <p:nvSpPr>
          <p:cNvPr id="418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DACF73B-A986-49BD-B068-93E658CD059C}" type="slidenum">
              <a:rPr lang="en-US"/>
              <a:pPr/>
              <a:t>9</a:t>
            </a:fld>
            <a:endParaRPr lang="en-US"/>
          </a:p>
        </p:txBody>
      </p:sp>
      <p:sp>
        <p:nvSpPr>
          <p:cNvPr id="420866" name="Rectangle 2"/>
          <p:cNvSpPr>
            <a:spLocks noGrp="1" noRot="1" noChangeAspect="1" noChangeArrowheads="1" noTextEdit="1"/>
          </p:cNvSpPr>
          <p:nvPr>
            <p:ph type="sldImg"/>
          </p:nvPr>
        </p:nvSpPr>
        <p:spPr>
          <a:ln/>
        </p:spPr>
      </p:sp>
      <p:sp>
        <p:nvSpPr>
          <p:cNvPr id="4208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17090" name="Group 2"/>
          <p:cNvGrpSpPr>
            <a:grpSpLocks/>
          </p:cNvGrpSpPr>
          <p:nvPr/>
        </p:nvGrpSpPr>
        <p:grpSpPr bwMode="auto">
          <a:xfrm>
            <a:off x="0" y="2438400"/>
            <a:ext cx="9009063" cy="1052513"/>
            <a:chOff x="0" y="1536"/>
            <a:chExt cx="5675" cy="663"/>
          </a:xfrm>
        </p:grpSpPr>
        <p:grpSp>
          <p:nvGrpSpPr>
            <p:cNvPr id="217091" name="Group 3"/>
            <p:cNvGrpSpPr>
              <a:grpSpLocks/>
            </p:cNvGrpSpPr>
            <p:nvPr/>
          </p:nvGrpSpPr>
          <p:grpSpPr bwMode="auto">
            <a:xfrm>
              <a:off x="183" y="1604"/>
              <a:ext cx="448" cy="299"/>
              <a:chOff x="720" y="336"/>
              <a:chExt cx="624" cy="432"/>
            </a:xfrm>
          </p:grpSpPr>
          <p:sp>
            <p:nvSpPr>
              <p:cNvPr id="21709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21709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217094" name="Group 6"/>
            <p:cNvGrpSpPr>
              <a:grpSpLocks/>
            </p:cNvGrpSpPr>
            <p:nvPr/>
          </p:nvGrpSpPr>
          <p:grpSpPr bwMode="auto">
            <a:xfrm>
              <a:off x="261" y="1870"/>
              <a:ext cx="465" cy="299"/>
              <a:chOff x="912" y="2640"/>
              <a:chExt cx="672" cy="432"/>
            </a:xfrm>
          </p:grpSpPr>
          <p:sp>
            <p:nvSpPr>
              <p:cNvPr id="217095"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217096"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21709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21709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21709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1710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2171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17102"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fld id="{491E2C3D-18EF-4F95-B6C9-1A47698D9992}" type="datetime1">
              <a:rPr lang="en-US" smtClean="0"/>
              <a:t>2/9/2010</a:t>
            </a:fld>
            <a:endParaRPr lang="en-US"/>
          </a:p>
        </p:txBody>
      </p:sp>
      <p:sp>
        <p:nvSpPr>
          <p:cNvPr id="217103"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r>
              <a:rPr lang="en-US" smtClean="0"/>
              <a:t>Tiri Taki abra Begi</a:t>
            </a:r>
            <a:endParaRPr lang="en-US"/>
          </a:p>
        </p:txBody>
      </p:sp>
      <p:sp>
        <p:nvSpPr>
          <p:cNvPr id="217104"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CCCBA973-F515-4965-A90C-1614EEB90691}" type="slidenum">
              <a:rPr lang="en-US"/>
              <a:pPr/>
              <a:t>‹#›</a:t>
            </a:fld>
            <a:endParaRPr lang="en-US"/>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7100"/>
                                        </p:tgtEl>
                                        <p:attrNameLst>
                                          <p:attrName>style.visibility</p:attrName>
                                        </p:attrNameLst>
                                      </p:cBhvr>
                                      <p:to>
                                        <p:strVal val="visible"/>
                                      </p:to>
                                    </p:set>
                                    <p:animEffect transition="in" filter="fade">
                                      <p:cBhvr>
                                        <p:cTn id="7" dur="2000"/>
                                        <p:tgtEl>
                                          <p:spTgt spid="2171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7101">
                                            <p:txEl>
                                              <p:pRg st="0" end="0"/>
                                            </p:txEl>
                                          </p:spTgt>
                                        </p:tgtEl>
                                        <p:attrNameLst>
                                          <p:attrName>style.visibility</p:attrName>
                                        </p:attrNameLst>
                                      </p:cBhvr>
                                      <p:to>
                                        <p:strVal val="visible"/>
                                      </p:to>
                                    </p:set>
                                    <p:animEffect transition="in" filter="wipe(left)">
                                      <p:cBhvr>
                                        <p:cTn id="12" dur="500"/>
                                        <p:tgtEl>
                                          <p:spTgt spid="217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100" grpId="0"/>
      <p:bldP spid="217101" grpId="0" build="p">
        <p:tmplLst>
          <p:tmpl lvl="1">
            <p:tnLst>
              <p:par>
                <p:cTn presetID="22" presetClass="entr" presetSubtype="8" fill="hold" nodeType="clickEffect">
                  <p:stCondLst>
                    <p:cond delay="0"/>
                  </p:stCondLst>
                  <p:childTnLst>
                    <p:set>
                      <p:cBhvr>
                        <p:cTn dur="1" fill="hold">
                          <p:stCondLst>
                            <p:cond delay="0"/>
                          </p:stCondLst>
                        </p:cTn>
                        <p:tgtEl>
                          <p:spTgt spid="217101"/>
                        </p:tgtEl>
                        <p:attrNameLst>
                          <p:attrName>style.visibility</p:attrName>
                        </p:attrNameLst>
                      </p:cBhvr>
                      <p:to>
                        <p:strVal val="visible"/>
                      </p:to>
                    </p:set>
                    <p:animEffect transition="in" filter="wipe(left)">
                      <p:cBhvr>
                        <p:cTn dur="500"/>
                        <p:tgtEl>
                          <p:spTgt spid="217101"/>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3E1F7DE-2265-46D8-B342-1C4A82F38195}"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Tiri Taki abra Begi</a:t>
            </a:r>
            <a:endParaRPr lang="en-US"/>
          </a:p>
        </p:txBody>
      </p:sp>
      <p:sp>
        <p:nvSpPr>
          <p:cNvPr id="6" name="Slide Number Placeholder 5"/>
          <p:cNvSpPr>
            <a:spLocks noGrp="1"/>
          </p:cNvSpPr>
          <p:nvPr>
            <p:ph type="sldNum" sz="quarter" idx="12"/>
          </p:nvPr>
        </p:nvSpPr>
        <p:spPr/>
        <p:txBody>
          <a:bodyPr/>
          <a:lstStyle>
            <a:lvl1pPr>
              <a:defRPr/>
            </a:lvl1pPr>
          </a:lstStyle>
          <a:p>
            <a:fld id="{89CFB612-34E0-4883-B3F5-3DC21F733CB3}"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EF1C318-0DAA-4579-8663-8F65FD8EA809}"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Tiri Taki abra Begi</a:t>
            </a:r>
            <a:endParaRPr lang="en-US"/>
          </a:p>
        </p:txBody>
      </p:sp>
      <p:sp>
        <p:nvSpPr>
          <p:cNvPr id="6" name="Slide Number Placeholder 5"/>
          <p:cNvSpPr>
            <a:spLocks noGrp="1"/>
          </p:cNvSpPr>
          <p:nvPr>
            <p:ph type="sldNum" sz="quarter" idx="12"/>
          </p:nvPr>
        </p:nvSpPr>
        <p:spPr/>
        <p:txBody>
          <a:bodyPr/>
          <a:lstStyle>
            <a:lvl1pPr>
              <a:defRPr/>
            </a:lvl1pPr>
          </a:lstStyle>
          <a:p>
            <a:fld id="{3C21D07D-AF85-459B-B125-C713B95B69DE}"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3234E36-D73D-48B2-90C2-BE5B042774BA}"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Tiri Taki abra Begi</a:t>
            </a:r>
            <a:endParaRPr lang="en-US"/>
          </a:p>
        </p:txBody>
      </p:sp>
      <p:sp>
        <p:nvSpPr>
          <p:cNvPr id="6" name="Slide Number Placeholder 5"/>
          <p:cNvSpPr>
            <a:spLocks noGrp="1"/>
          </p:cNvSpPr>
          <p:nvPr>
            <p:ph type="sldNum" sz="quarter" idx="12"/>
          </p:nvPr>
        </p:nvSpPr>
        <p:spPr/>
        <p:txBody>
          <a:bodyPr/>
          <a:lstStyle>
            <a:lvl1pPr>
              <a:defRPr/>
            </a:lvl1pPr>
          </a:lstStyle>
          <a:p>
            <a:fld id="{B585B94A-16CB-4C13-861E-49857BA3AB20}"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F8D6C49-7A2A-45C7-A24D-1C577B2D6364}" type="datetime1">
              <a:rPr lang="en-US" smtClean="0"/>
              <a:t>2/9/2010</a:t>
            </a:fld>
            <a:endParaRPr lang="en-US"/>
          </a:p>
        </p:txBody>
      </p:sp>
      <p:sp>
        <p:nvSpPr>
          <p:cNvPr id="5" name="Footer Placeholder 4"/>
          <p:cNvSpPr>
            <a:spLocks noGrp="1"/>
          </p:cNvSpPr>
          <p:nvPr>
            <p:ph type="ftr" sz="quarter" idx="11"/>
          </p:nvPr>
        </p:nvSpPr>
        <p:spPr/>
        <p:txBody>
          <a:bodyPr/>
          <a:lstStyle>
            <a:lvl1pPr>
              <a:defRPr/>
            </a:lvl1pPr>
          </a:lstStyle>
          <a:p>
            <a:r>
              <a:rPr lang="en-US" smtClean="0"/>
              <a:t>Tiri Taki abra Begi</a:t>
            </a:r>
            <a:endParaRPr lang="en-US"/>
          </a:p>
        </p:txBody>
      </p:sp>
      <p:sp>
        <p:nvSpPr>
          <p:cNvPr id="6" name="Slide Number Placeholder 5"/>
          <p:cNvSpPr>
            <a:spLocks noGrp="1"/>
          </p:cNvSpPr>
          <p:nvPr>
            <p:ph type="sldNum" sz="quarter" idx="12"/>
          </p:nvPr>
        </p:nvSpPr>
        <p:spPr/>
        <p:txBody>
          <a:bodyPr/>
          <a:lstStyle>
            <a:lvl1pPr>
              <a:defRPr/>
            </a:lvl1pPr>
          </a:lstStyle>
          <a:p>
            <a:fld id="{51033C8E-873D-40E6-AE89-B97B332EC55E}"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57B0DC96-3C70-45FD-AC3D-3EC5A4553ECD}"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Tiri Taki abra Begi</a:t>
            </a:r>
            <a:endParaRPr lang="en-US"/>
          </a:p>
        </p:txBody>
      </p:sp>
      <p:sp>
        <p:nvSpPr>
          <p:cNvPr id="7" name="Slide Number Placeholder 6"/>
          <p:cNvSpPr>
            <a:spLocks noGrp="1"/>
          </p:cNvSpPr>
          <p:nvPr>
            <p:ph type="sldNum" sz="quarter" idx="12"/>
          </p:nvPr>
        </p:nvSpPr>
        <p:spPr/>
        <p:txBody>
          <a:bodyPr/>
          <a:lstStyle>
            <a:lvl1pPr>
              <a:defRPr/>
            </a:lvl1pPr>
          </a:lstStyle>
          <a:p>
            <a:fld id="{00CB7052-6503-49A0-84F0-4C601F86C067}"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323F39A5-41D3-4AB5-9EAB-80B60CBA5D32}" type="datetime1">
              <a:rPr lang="en-US" smtClean="0"/>
              <a:t>2/9/2010</a:t>
            </a:fld>
            <a:endParaRPr lang="en-US"/>
          </a:p>
        </p:txBody>
      </p:sp>
      <p:sp>
        <p:nvSpPr>
          <p:cNvPr id="8" name="Footer Placeholder 7"/>
          <p:cNvSpPr>
            <a:spLocks noGrp="1"/>
          </p:cNvSpPr>
          <p:nvPr>
            <p:ph type="ftr" sz="quarter" idx="11"/>
          </p:nvPr>
        </p:nvSpPr>
        <p:spPr/>
        <p:txBody>
          <a:bodyPr/>
          <a:lstStyle>
            <a:lvl1pPr>
              <a:defRPr/>
            </a:lvl1pPr>
          </a:lstStyle>
          <a:p>
            <a:r>
              <a:rPr lang="en-US" smtClean="0"/>
              <a:t>Tiri Taki abra Begi</a:t>
            </a:r>
            <a:endParaRPr lang="en-US"/>
          </a:p>
        </p:txBody>
      </p:sp>
      <p:sp>
        <p:nvSpPr>
          <p:cNvPr id="9" name="Slide Number Placeholder 8"/>
          <p:cNvSpPr>
            <a:spLocks noGrp="1"/>
          </p:cNvSpPr>
          <p:nvPr>
            <p:ph type="sldNum" sz="quarter" idx="12"/>
          </p:nvPr>
        </p:nvSpPr>
        <p:spPr/>
        <p:txBody>
          <a:bodyPr/>
          <a:lstStyle>
            <a:lvl1pPr>
              <a:defRPr/>
            </a:lvl1pPr>
          </a:lstStyle>
          <a:p>
            <a:fld id="{69A5D2FC-01E5-41C9-946F-28A0383724A7}"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BE9354F3-1B2F-4BD8-9BF9-BFAB91532FBC}" type="datetime1">
              <a:rPr lang="en-US" smtClean="0"/>
              <a:t>2/9/2010</a:t>
            </a:fld>
            <a:endParaRPr lang="en-US"/>
          </a:p>
        </p:txBody>
      </p:sp>
      <p:sp>
        <p:nvSpPr>
          <p:cNvPr id="4" name="Footer Placeholder 3"/>
          <p:cNvSpPr>
            <a:spLocks noGrp="1"/>
          </p:cNvSpPr>
          <p:nvPr>
            <p:ph type="ftr" sz="quarter" idx="11"/>
          </p:nvPr>
        </p:nvSpPr>
        <p:spPr/>
        <p:txBody>
          <a:bodyPr/>
          <a:lstStyle>
            <a:lvl1pPr>
              <a:defRPr/>
            </a:lvl1pPr>
          </a:lstStyle>
          <a:p>
            <a:r>
              <a:rPr lang="en-US" smtClean="0"/>
              <a:t>Tiri Taki abra Begi</a:t>
            </a:r>
            <a:endParaRPr lang="en-US"/>
          </a:p>
        </p:txBody>
      </p:sp>
      <p:sp>
        <p:nvSpPr>
          <p:cNvPr id="5" name="Slide Number Placeholder 4"/>
          <p:cNvSpPr>
            <a:spLocks noGrp="1"/>
          </p:cNvSpPr>
          <p:nvPr>
            <p:ph type="sldNum" sz="quarter" idx="12"/>
          </p:nvPr>
        </p:nvSpPr>
        <p:spPr/>
        <p:txBody>
          <a:bodyPr/>
          <a:lstStyle>
            <a:lvl1pPr>
              <a:defRPr/>
            </a:lvl1pPr>
          </a:lstStyle>
          <a:p>
            <a:fld id="{59DA0B95-485E-4276-90C8-9CE98B3F8146}"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4781E7B-A41A-4490-9253-E68844DCEF12}" type="datetime1">
              <a:rPr lang="en-US" smtClean="0"/>
              <a:t>2/9/2010</a:t>
            </a:fld>
            <a:endParaRPr lang="en-US"/>
          </a:p>
        </p:txBody>
      </p:sp>
      <p:sp>
        <p:nvSpPr>
          <p:cNvPr id="3" name="Footer Placeholder 2"/>
          <p:cNvSpPr>
            <a:spLocks noGrp="1"/>
          </p:cNvSpPr>
          <p:nvPr>
            <p:ph type="ftr" sz="quarter" idx="11"/>
          </p:nvPr>
        </p:nvSpPr>
        <p:spPr/>
        <p:txBody>
          <a:bodyPr/>
          <a:lstStyle>
            <a:lvl1pPr>
              <a:defRPr/>
            </a:lvl1pPr>
          </a:lstStyle>
          <a:p>
            <a:r>
              <a:rPr lang="en-US" smtClean="0"/>
              <a:t>Tiri Taki abra Begi</a:t>
            </a:r>
            <a:endParaRPr lang="en-US"/>
          </a:p>
        </p:txBody>
      </p:sp>
      <p:sp>
        <p:nvSpPr>
          <p:cNvPr id="4" name="Slide Number Placeholder 3"/>
          <p:cNvSpPr>
            <a:spLocks noGrp="1"/>
          </p:cNvSpPr>
          <p:nvPr>
            <p:ph type="sldNum" sz="quarter" idx="12"/>
          </p:nvPr>
        </p:nvSpPr>
        <p:spPr/>
        <p:txBody>
          <a:bodyPr/>
          <a:lstStyle>
            <a:lvl1pPr>
              <a:defRPr/>
            </a:lvl1pPr>
          </a:lstStyle>
          <a:p>
            <a:fld id="{0B94F2E9-8121-4FDD-B1E9-09ED8FB9EFD6}"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E184DC1-59BD-4259-A249-72696E1AC103}"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Tiri Taki abra Begi</a:t>
            </a:r>
            <a:endParaRPr lang="en-US"/>
          </a:p>
        </p:txBody>
      </p:sp>
      <p:sp>
        <p:nvSpPr>
          <p:cNvPr id="7" name="Slide Number Placeholder 6"/>
          <p:cNvSpPr>
            <a:spLocks noGrp="1"/>
          </p:cNvSpPr>
          <p:nvPr>
            <p:ph type="sldNum" sz="quarter" idx="12"/>
          </p:nvPr>
        </p:nvSpPr>
        <p:spPr/>
        <p:txBody>
          <a:bodyPr/>
          <a:lstStyle>
            <a:lvl1pPr>
              <a:defRPr/>
            </a:lvl1pPr>
          </a:lstStyle>
          <a:p>
            <a:fld id="{AC3E358C-2956-4BD1-8E06-9D17ACE22965}"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E218D659-742E-4A04-BDD9-7BB250ADD34E}" type="datetime1">
              <a:rPr lang="en-US" smtClean="0"/>
              <a:t>2/9/2010</a:t>
            </a:fld>
            <a:endParaRPr lang="en-US"/>
          </a:p>
        </p:txBody>
      </p:sp>
      <p:sp>
        <p:nvSpPr>
          <p:cNvPr id="6" name="Footer Placeholder 5"/>
          <p:cNvSpPr>
            <a:spLocks noGrp="1"/>
          </p:cNvSpPr>
          <p:nvPr>
            <p:ph type="ftr" sz="quarter" idx="11"/>
          </p:nvPr>
        </p:nvSpPr>
        <p:spPr/>
        <p:txBody>
          <a:bodyPr/>
          <a:lstStyle>
            <a:lvl1pPr>
              <a:defRPr/>
            </a:lvl1pPr>
          </a:lstStyle>
          <a:p>
            <a:r>
              <a:rPr lang="en-US" smtClean="0"/>
              <a:t>Tiri Taki abra Begi</a:t>
            </a:r>
            <a:endParaRPr lang="en-US"/>
          </a:p>
        </p:txBody>
      </p:sp>
      <p:sp>
        <p:nvSpPr>
          <p:cNvPr id="7" name="Slide Number Placeholder 6"/>
          <p:cNvSpPr>
            <a:spLocks noGrp="1"/>
          </p:cNvSpPr>
          <p:nvPr>
            <p:ph type="sldNum" sz="quarter" idx="12"/>
          </p:nvPr>
        </p:nvSpPr>
        <p:spPr/>
        <p:txBody>
          <a:bodyPr/>
          <a:lstStyle>
            <a:lvl1pPr>
              <a:defRPr/>
            </a:lvl1pPr>
          </a:lstStyle>
          <a:p>
            <a:fld id="{15767415-6CC0-431C-A0E1-94855FD05535}"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606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a:p>
        </p:txBody>
      </p:sp>
      <p:sp>
        <p:nvSpPr>
          <p:cNvPr id="21606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6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a:p>
        </p:txBody>
      </p:sp>
      <p:sp>
        <p:nvSpPr>
          <p:cNvPr id="21606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a:p>
        </p:txBody>
      </p:sp>
      <p:sp>
        <p:nvSpPr>
          <p:cNvPr id="21607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a:p>
        </p:txBody>
      </p:sp>
      <p:sp>
        <p:nvSpPr>
          <p:cNvPr id="21607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a:p>
        </p:txBody>
      </p:sp>
      <p:sp>
        <p:nvSpPr>
          <p:cNvPr id="21607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607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607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fld id="{A59C49AB-F0D2-46B2-8834-E8418568C7D8}" type="datetime1">
              <a:rPr lang="en-US" smtClean="0"/>
              <a:t>2/9/2010</a:t>
            </a:fld>
            <a:endParaRPr lang="en-US"/>
          </a:p>
        </p:txBody>
      </p:sp>
      <p:sp>
        <p:nvSpPr>
          <p:cNvPr id="21607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r>
              <a:rPr lang="en-US" smtClean="0"/>
              <a:t>Tiri Taki abra Begi</a:t>
            </a:r>
            <a:endParaRPr lang="en-US"/>
          </a:p>
        </p:txBody>
      </p:sp>
      <p:sp>
        <p:nvSpPr>
          <p:cNvPr id="21607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466082C7-3917-4043-B21A-B7418609657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fade">
                                      <p:cBhvr>
                                        <p:cTn id="7" dur="2000"/>
                                        <p:tgtEl>
                                          <p:spTgt spid="21607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6074">
                                            <p:txEl>
                                              <p:pRg st="0" end="0"/>
                                            </p:txEl>
                                          </p:spTgt>
                                        </p:tgtEl>
                                        <p:attrNameLst>
                                          <p:attrName>style.visibility</p:attrName>
                                        </p:attrNameLst>
                                      </p:cBhvr>
                                      <p:to>
                                        <p:strVal val="visible"/>
                                      </p:to>
                                    </p:set>
                                    <p:animEffect transition="in" filter="wipe(left)">
                                      <p:cBhvr>
                                        <p:cTn id="12" dur="500"/>
                                        <p:tgtEl>
                                          <p:spTgt spid="216074">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6074">
                                            <p:txEl>
                                              <p:pRg st="1" end="1"/>
                                            </p:txEl>
                                          </p:spTgt>
                                        </p:tgtEl>
                                        <p:attrNameLst>
                                          <p:attrName>style.visibility</p:attrName>
                                        </p:attrNameLst>
                                      </p:cBhvr>
                                      <p:to>
                                        <p:strVal val="visible"/>
                                      </p:to>
                                    </p:set>
                                    <p:animEffect transition="in" filter="wipe(left)">
                                      <p:cBhvr>
                                        <p:cTn id="15" dur="500"/>
                                        <p:tgtEl>
                                          <p:spTgt spid="216074">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6074">
                                            <p:txEl>
                                              <p:pRg st="2" end="2"/>
                                            </p:txEl>
                                          </p:spTgt>
                                        </p:tgtEl>
                                        <p:attrNameLst>
                                          <p:attrName>style.visibility</p:attrName>
                                        </p:attrNameLst>
                                      </p:cBhvr>
                                      <p:to>
                                        <p:strVal val="visible"/>
                                      </p:to>
                                    </p:set>
                                    <p:animEffect transition="in" filter="wipe(left)">
                                      <p:cBhvr>
                                        <p:cTn id="18" dur="500"/>
                                        <p:tgtEl>
                                          <p:spTgt spid="216074">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16074">
                                            <p:txEl>
                                              <p:pRg st="3" end="3"/>
                                            </p:txEl>
                                          </p:spTgt>
                                        </p:tgtEl>
                                        <p:attrNameLst>
                                          <p:attrName>style.visibility</p:attrName>
                                        </p:attrNameLst>
                                      </p:cBhvr>
                                      <p:to>
                                        <p:strVal val="visible"/>
                                      </p:to>
                                    </p:set>
                                    <p:animEffect transition="in" filter="wipe(left)">
                                      <p:cBhvr>
                                        <p:cTn id="21" dur="500"/>
                                        <p:tgtEl>
                                          <p:spTgt spid="216074">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16074">
                                            <p:txEl>
                                              <p:pRg st="4" end="4"/>
                                            </p:txEl>
                                          </p:spTgt>
                                        </p:tgtEl>
                                        <p:attrNameLst>
                                          <p:attrName>style.visibility</p:attrName>
                                        </p:attrNameLst>
                                      </p:cBhvr>
                                      <p:to>
                                        <p:strVal val="visible"/>
                                      </p:to>
                                    </p:set>
                                    <p:animEffect transition="in" filter="wipe(left)">
                                      <p:cBhvr>
                                        <p:cTn id="24" dur="500"/>
                                        <p:tgtEl>
                                          <p:spTgt spid="21607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3" grpId="0"/>
      <p:bldP spid="216074" grpId="0" build="p">
        <p:tmplLst>
          <p:tmpl lvl="1">
            <p:tnLst>
              <p:par>
                <p:cTn presetID="22" presetClass="entr" presetSubtype="8" fill="hold" nodeType="click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216074"/>
                        </p:tgtEl>
                        <p:attrNameLst>
                          <p:attrName>style.visibility</p:attrName>
                        </p:attrNameLst>
                      </p:cBhvr>
                      <p:to>
                        <p:strVal val="visible"/>
                      </p:to>
                    </p:set>
                    <p:animEffect transition="in" filter="wipe(left)">
                      <p:cBhvr>
                        <p:cTn dur="500"/>
                        <p:tgtEl>
                          <p:spTgt spid="216074"/>
                        </p:tgtEl>
                      </p:cBhvr>
                    </p:animEffect>
                  </p:childTnLst>
                </p:cTn>
              </p:par>
            </p:tnLst>
          </p:tmpl>
        </p:tmplLst>
      </p:bldP>
    </p:bldLst>
  </p:timing>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F7BAB0AE-4BBB-4C22-AFD8-DBC0794D9650}" type="datetime1">
              <a:rPr lang="en-US" smtClean="0"/>
              <a:t>2/9/2010</a:t>
            </a:fld>
            <a:endParaRPr lang="en-US"/>
          </a:p>
        </p:txBody>
      </p:sp>
      <p:sp>
        <p:nvSpPr>
          <p:cNvPr id="5" name="Rectangle 15"/>
          <p:cNvSpPr>
            <a:spLocks noGrp="1" noChangeArrowheads="1"/>
          </p:cNvSpPr>
          <p:nvPr>
            <p:ph type="ftr" sz="quarter" idx="3"/>
          </p:nvPr>
        </p:nvSpPr>
        <p:spPr/>
        <p:txBody>
          <a:bodyPr/>
          <a:lstStyle/>
          <a:p>
            <a:r>
              <a:rPr lang="en-US" smtClean="0"/>
              <a:t>Tiri Taki abra Begi</a:t>
            </a:r>
            <a:endParaRPr lang="en-US"/>
          </a:p>
        </p:txBody>
      </p:sp>
      <p:sp>
        <p:nvSpPr>
          <p:cNvPr id="6" name="Rectangle 16"/>
          <p:cNvSpPr>
            <a:spLocks noGrp="1" noChangeArrowheads="1"/>
          </p:cNvSpPr>
          <p:nvPr>
            <p:ph type="sldNum" sz="quarter" idx="4"/>
          </p:nvPr>
        </p:nvSpPr>
        <p:spPr/>
        <p:txBody>
          <a:bodyPr/>
          <a:lstStyle/>
          <a:p>
            <a:fld id="{F20F1096-B63F-42AC-B95F-EB3E3E921676}" type="slidenum">
              <a:rPr lang="en-US"/>
              <a:pPr/>
              <a:t>1</a:t>
            </a:fld>
            <a:endParaRPr lang="en-US"/>
          </a:p>
        </p:txBody>
      </p:sp>
      <p:sp>
        <p:nvSpPr>
          <p:cNvPr id="264194" name="Rectangle 2"/>
          <p:cNvSpPr>
            <a:spLocks noGrp="1" noChangeArrowheads="1"/>
          </p:cNvSpPr>
          <p:nvPr>
            <p:ph type="ctrTitle"/>
          </p:nvPr>
        </p:nvSpPr>
        <p:spPr>
          <a:xfrm>
            <a:off x="719138" y="2205038"/>
            <a:ext cx="7772400" cy="1143000"/>
          </a:xfrm>
        </p:spPr>
        <p:txBody>
          <a:bodyPr/>
          <a:lstStyle/>
          <a:p>
            <a:pPr algn="ctr"/>
            <a:r>
              <a:rPr lang="en-US" sz="5400" b="1" dirty="0" err="1">
                <a:solidFill>
                  <a:schemeClr val="folHlink"/>
                </a:solidFill>
                <a:effectLst>
                  <a:outerShdw blurRad="38100" dist="38100" dir="2700000" algn="tl">
                    <a:srgbClr val="C0C0C0"/>
                  </a:outerShdw>
                </a:effectLst>
              </a:rPr>
              <a:t>Bijbel</a:t>
            </a:r>
            <a:r>
              <a:rPr lang="en-US" sz="5400" b="1" dirty="0">
                <a:solidFill>
                  <a:schemeClr val="folHlink"/>
                </a:solidFill>
                <a:effectLst>
                  <a:outerShdw blurRad="38100" dist="38100" dir="2700000" algn="tl">
                    <a:srgbClr val="C0C0C0"/>
                  </a:outerShdw>
                </a:effectLst>
              </a:rPr>
              <a:t> Baptist </a:t>
            </a:r>
            <a:r>
              <a:rPr lang="en-US" sz="5400" b="1" dirty="0" err="1">
                <a:solidFill>
                  <a:schemeClr val="folHlink"/>
                </a:solidFill>
                <a:effectLst>
                  <a:outerShdw blurRad="38100" dist="38100" dir="2700000" algn="tl">
                    <a:srgbClr val="C0C0C0"/>
                  </a:outerShdw>
                </a:effectLst>
              </a:rPr>
              <a:t>Kerk</a:t>
            </a:r>
            <a:r>
              <a:rPr lang="en-US" sz="5400" b="1" dirty="0">
                <a:solidFill>
                  <a:schemeClr val="accent2"/>
                </a:solidFill>
              </a:rPr>
              <a:t/>
            </a:r>
            <a:br>
              <a:rPr lang="en-US" sz="5400" b="1" dirty="0">
                <a:solidFill>
                  <a:schemeClr val="accent2"/>
                </a:solidFill>
              </a:rPr>
            </a:br>
            <a:r>
              <a:rPr lang="en-US" sz="5400" b="1">
                <a:solidFill>
                  <a:schemeClr val="accent2"/>
                </a:solidFill>
              </a:rPr>
              <a:t>Module </a:t>
            </a:r>
            <a:r>
              <a:rPr lang="en-US" sz="5400" b="1" smtClean="0">
                <a:solidFill>
                  <a:schemeClr val="accent2"/>
                </a:solidFill>
              </a:rPr>
              <a:t>VII </a:t>
            </a:r>
            <a:r>
              <a:rPr lang="en-US" sz="5400" b="1" dirty="0">
                <a:solidFill>
                  <a:schemeClr val="accent2"/>
                </a:solidFill>
              </a:rPr>
              <a:t>- </a:t>
            </a:r>
            <a:r>
              <a:rPr lang="en-US" sz="5400" b="1" dirty="0" err="1">
                <a:solidFill>
                  <a:schemeClr val="accent2"/>
                </a:solidFill>
              </a:rPr>
              <a:t>Begi</a:t>
            </a:r>
            <a:endParaRPr lang="en-US" sz="5400" b="1" dirty="0">
              <a:solidFill>
                <a:schemeClr val="accent2"/>
              </a:solidFill>
            </a:endParaRPr>
          </a:p>
        </p:txBody>
      </p:sp>
      <p:sp>
        <p:nvSpPr>
          <p:cNvPr id="264195" name="Rectangle 3"/>
          <p:cNvSpPr>
            <a:spLocks noGrp="1" noChangeArrowheads="1"/>
          </p:cNvSpPr>
          <p:nvPr>
            <p:ph type="subTitle" idx="1"/>
          </p:nvPr>
        </p:nvSpPr>
        <p:spPr>
          <a:xfrm>
            <a:off x="287338" y="5049838"/>
            <a:ext cx="5638800" cy="1038225"/>
          </a:xfrm>
        </p:spPr>
        <p:txBody>
          <a:bodyPr/>
          <a:lstStyle/>
          <a:p>
            <a:r>
              <a:rPr lang="en-US" sz="2400"/>
              <a:t>Robert D. Patton</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DFD61F-BDA6-40ED-8113-CC469B02CE5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262864D-608C-4C7A-BFA4-D516E49492B3}" type="slidenum">
              <a:rPr lang="en-US"/>
              <a:pPr/>
              <a:t>10</a:t>
            </a:fld>
            <a:endParaRPr lang="en-US"/>
          </a:p>
        </p:txBody>
      </p:sp>
      <p:sp>
        <p:nvSpPr>
          <p:cNvPr id="421890" name="Rectangle 2"/>
          <p:cNvSpPr>
            <a:spLocks noGrp="1" noChangeArrowheads="1"/>
          </p:cNvSpPr>
          <p:nvPr>
            <p:ph type="title"/>
          </p:nvPr>
        </p:nvSpPr>
        <p:spPr/>
        <p:txBody>
          <a:bodyPr/>
          <a:lstStyle/>
          <a:p>
            <a:r>
              <a:rPr lang="en-US"/>
              <a:t>Wi wroko de foe tanapoe agensi didibri</a:t>
            </a:r>
          </a:p>
        </p:txBody>
      </p:sp>
      <p:sp>
        <p:nvSpPr>
          <p:cNvPr id="421891" name="Rectangle 3"/>
          <p:cNvSpPr>
            <a:spLocks noGrp="1" noChangeArrowheads="1"/>
          </p:cNvSpPr>
          <p:nvPr>
            <p:ph type="body" idx="1"/>
          </p:nvPr>
        </p:nvSpPr>
        <p:spPr/>
        <p:txBody>
          <a:bodyPr/>
          <a:lstStyle/>
          <a:p>
            <a:pPr>
              <a:lnSpc>
                <a:spcPct val="90000"/>
              </a:lnSpc>
            </a:pPr>
            <a:r>
              <a:rPr lang="en-US"/>
              <a:t>Wi moesoe gi wisrefi totaal abra na Gado </a:t>
            </a:r>
          </a:p>
          <a:p>
            <a:pPr>
              <a:lnSpc>
                <a:spcPct val="90000"/>
              </a:lnSpc>
            </a:pPr>
            <a:r>
              <a:rPr lang="en-US"/>
              <a:t>Wi no moesoe abi wan sani na ini wi wroko disi komopo foe satan – wi moesoe de helemaal aparti foe hem</a:t>
            </a:r>
          </a:p>
          <a:p>
            <a:pPr>
              <a:lnSpc>
                <a:spcPct val="90000"/>
              </a:lnSpc>
            </a:pPr>
            <a:r>
              <a:rPr lang="en-US"/>
              <a:t>Dan wi moesoe hori stand en eis da gron disi Jezus ben wini kaba leki winiman</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13FEB43-6862-4935-92A8-33E07105F42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E45640E6-AC11-491A-8D9D-DDC271398340}" type="slidenum">
              <a:rPr lang="en-US"/>
              <a:pPr/>
              <a:t>11</a:t>
            </a:fld>
            <a:endParaRPr lang="en-US"/>
          </a:p>
        </p:txBody>
      </p:sp>
      <p:sp>
        <p:nvSpPr>
          <p:cNvPr id="423938" name="Rectangle 2"/>
          <p:cNvSpPr>
            <a:spLocks noGrp="1" noChangeArrowheads="1"/>
          </p:cNvSpPr>
          <p:nvPr>
            <p:ph type="title"/>
          </p:nvPr>
        </p:nvSpPr>
        <p:spPr/>
        <p:txBody>
          <a:bodyPr/>
          <a:lstStyle/>
          <a:p>
            <a:r>
              <a:rPr lang="en-US"/>
              <a:t>Gado wani gi, ma wi moesoe miti voorwaarden</a:t>
            </a:r>
          </a:p>
        </p:txBody>
      </p:sp>
      <p:sp>
        <p:nvSpPr>
          <p:cNvPr id="423939" name="Rectangle 3"/>
          <p:cNvSpPr>
            <a:spLocks noGrp="1" noChangeArrowheads="1"/>
          </p:cNvSpPr>
          <p:nvPr>
            <p:ph type="body" idx="1"/>
          </p:nvPr>
        </p:nvSpPr>
        <p:spPr/>
        <p:txBody>
          <a:bodyPr/>
          <a:lstStyle/>
          <a:p>
            <a:r>
              <a:rPr lang="en-US" b="1"/>
              <a:t>Jer. 33:3. Kari na Mi, en Mi sa piki joe, en Mi sa sori joe bigi en makti sani disi joe no sabi.</a:t>
            </a:r>
          </a:p>
          <a:p>
            <a:r>
              <a:rPr lang="en-US" b="1"/>
              <a:t>Gado doel tan da srefi, ma A ben meki wan besroiti foe wroko soso te wi wroko nanga Hem… Wi moesoe kari; wi moesoe aksi; wi moesoe teki</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A6B82F-33B9-40CF-9948-269B623FEDB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073E0BC-61A7-4582-A9F6-A5F507E645D3}" type="slidenum">
              <a:rPr lang="en-US"/>
              <a:pPr/>
              <a:t>12</a:t>
            </a:fld>
            <a:endParaRPr lang="en-US"/>
          </a:p>
        </p:txBody>
      </p:sp>
      <p:sp>
        <p:nvSpPr>
          <p:cNvPr id="425986" name="Rectangle 2"/>
          <p:cNvSpPr>
            <a:spLocks noGrp="1" noChangeArrowheads="1"/>
          </p:cNvSpPr>
          <p:nvPr>
            <p:ph type="title"/>
          </p:nvPr>
        </p:nvSpPr>
        <p:spPr/>
        <p:txBody>
          <a:bodyPr/>
          <a:lstStyle/>
          <a:p>
            <a:r>
              <a:rPr lang="en-US"/>
              <a:t>Gado sabi san wi abi fanowdoe</a:t>
            </a:r>
          </a:p>
        </p:txBody>
      </p:sp>
      <p:sp>
        <p:nvSpPr>
          <p:cNvPr id="425987" name="Rectangle 3"/>
          <p:cNvSpPr>
            <a:spLocks noGrp="1" noChangeArrowheads="1"/>
          </p:cNvSpPr>
          <p:nvPr>
            <p:ph type="body" idx="1"/>
          </p:nvPr>
        </p:nvSpPr>
        <p:spPr/>
        <p:txBody>
          <a:bodyPr/>
          <a:lstStyle/>
          <a:p>
            <a:r>
              <a:rPr lang="en-US"/>
              <a:t>Ma vaak wisrefi no sabi san wi abi fanowdoe en wi no waarderi hem te wi </a:t>
            </a:r>
          </a:p>
          <a:p>
            <a:r>
              <a:rPr lang="en-US"/>
              <a:t>En Gado no sa gi agensi da wani foe wi, efoe wi no de bereid foe teki hem</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336222-64F1-4D65-B94E-B3181A732C9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955914E-7253-4154-903B-0541C68F1913}" type="slidenum">
              <a:rPr lang="en-US"/>
              <a:pPr/>
              <a:t>13</a:t>
            </a:fld>
            <a:endParaRPr lang="en-US"/>
          </a:p>
        </p:txBody>
      </p:sp>
      <p:sp>
        <p:nvSpPr>
          <p:cNvPr id="428034" name="Rectangle 2"/>
          <p:cNvSpPr>
            <a:spLocks noGrp="1" noChangeArrowheads="1"/>
          </p:cNvSpPr>
          <p:nvPr>
            <p:ph type="title"/>
          </p:nvPr>
        </p:nvSpPr>
        <p:spPr/>
        <p:txBody>
          <a:bodyPr/>
          <a:lstStyle/>
          <a:p>
            <a:r>
              <a:rPr lang="en-US"/>
              <a:t>Da beste begi:</a:t>
            </a:r>
            <a:br>
              <a:rPr lang="en-US"/>
            </a:br>
            <a:endParaRPr lang="en-US"/>
          </a:p>
        </p:txBody>
      </p:sp>
      <p:sp>
        <p:nvSpPr>
          <p:cNvPr id="428035" name="Rectangle 3"/>
          <p:cNvSpPr>
            <a:spLocks noGrp="1" noChangeArrowheads="1"/>
          </p:cNvSpPr>
          <p:nvPr>
            <p:ph type="body" idx="1"/>
          </p:nvPr>
        </p:nvSpPr>
        <p:spPr/>
        <p:txBody>
          <a:bodyPr/>
          <a:lstStyle/>
          <a:p>
            <a:pPr>
              <a:lnSpc>
                <a:spcPct val="90000"/>
              </a:lnSpc>
            </a:pPr>
            <a:r>
              <a:rPr lang="en-US"/>
              <a:t>Joe wani moesoe pasa</a:t>
            </a:r>
          </a:p>
          <a:p>
            <a:pPr>
              <a:lnSpc>
                <a:spcPct val="90000"/>
              </a:lnSpc>
            </a:pPr>
            <a:r>
              <a:rPr lang="en-US"/>
              <a:t>Joe =  taki foe da lobi, da krakti, da sabi, da wijsheid foe wi egi Tata</a:t>
            </a:r>
          </a:p>
          <a:p>
            <a:pPr>
              <a:lnSpc>
                <a:spcPct val="90000"/>
              </a:lnSpc>
            </a:pPr>
            <a:r>
              <a:rPr lang="en-US"/>
              <a:t>Wani = da doel foe Gado srefi</a:t>
            </a:r>
          </a:p>
          <a:p>
            <a:pPr>
              <a:lnSpc>
                <a:spcPct val="90000"/>
              </a:lnSpc>
            </a:pPr>
            <a:r>
              <a:rPr lang="en-US"/>
              <a:t>Moesoe pasa – (leki a taki)</a:t>
            </a:r>
          </a:p>
          <a:p>
            <a:pPr>
              <a:lnSpc>
                <a:spcPct val="90000"/>
              </a:lnSpc>
            </a:pPr>
            <a:r>
              <a:rPr lang="en-US"/>
              <a:t>Na ini da tori (Onze vader) – Joe kownoekonde moesoe kom!  En kibri wi foe da ogriwan!</a:t>
            </a:r>
          </a:p>
          <a:p>
            <a:pPr>
              <a:lnSpc>
                <a:spcPct val="90000"/>
              </a:lnSpc>
            </a:pPr>
            <a:endParaRPr lang="en-US"/>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470753C-ED50-4BE9-A721-A6CB65EC63A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EFB9B6D-C32F-4646-8B4E-541B451FA5F4}" type="slidenum">
              <a:rPr lang="en-US"/>
              <a:pPr/>
              <a:t>14</a:t>
            </a:fld>
            <a:endParaRPr lang="en-US"/>
          </a:p>
        </p:txBody>
      </p:sp>
      <p:sp>
        <p:nvSpPr>
          <p:cNvPr id="430082" name="Rectangle 2"/>
          <p:cNvSpPr>
            <a:spLocks noGrp="1" noChangeArrowheads="1"/>
          </p:cNvSpPr>
          <p:nvPr>
            <p:ph type="title"/>
          </p:nvPr>
        </p:nvSpPr>
        <p:spPr/>
        <p:txBody>
          <a:bodyPr/>
          <a:lstStyle/>
          <a:p>
            <a:r>
              <a:rPr lang="en-US"/>
              <a:t>Hinder foe begi</a:t>
            </a:r>
            <a:br>
              <a:rPr lang="en-US"/>
            </a:br>
            <a:endParaRPr lang="en-US"/>
          </a:p>
        </p:txBody>
      </p:sp>
      <p:sp>
        <p:nvSpPr>
          <p:cNvPr id="430083" name="Rectangle 3"/>
          <p:cNvSpPr>
            <a:spLocks noGrp="1" noChangeArrowheads="1"/>
          </p:cNvSpPr>
          <p:nvPr>
            <p:ph type="body" idx="1"/>
          </p:nvPr>
        </p:nvSpPr>
        <p:spPr>
          <a:xfrm>
            <a:off x="755650" y="2017713"/>
            <a:ext cx="8199438" cy="4114800"/>
          </a:xfrm>
        </p:spPr>
        <p:txBody>
          <a:bodyPr/>
          <a:lstStyle/>
          <a:p>
            <a:r>
              <a:rPr lang="en-US" sz="2800"/>
              <a:t>San broko wi connectie nanga Gado</a:t>
            </a:r>
          </a:p>
          <a:p>
            <a:r>
              <a:rPr lang="en-US" sz="2800"/>
              <a:t>#1 – Sondoe: </a:t>
            </a:r>
            <a:r>
              <a:rPr lang="en-US" sz="2800" b="1"/>
              <a:t>Jesaja 59:1. Loekoe, MASRA anoe no kom sjatoe, dati a no man verloesoe, en Hem jesi no ben kom hebi, dati a no man jere;2. Ma </a:t>
            </a:r>
            <a:r>
              <a:rPr lang="en-US" sz="2800" b="1">
                <a:solidFill>
                  <a:schemeClr val="accent2"/>
                </a:solidFill>
              </a:rPr>
              <a:t>oen sondoe</a:t>
            </a:r>
            <a:r>
              <a:rPr lang="en-US" sz="2800" b="1"/>
              <a:t> ben tjari prati kom na mindri foe oen nanga oen Gado, en </a:t>
            </a:r>
            <a:r>
              <a:rPr lang="en-US" sz="2800" b="1">
                <a:solidFill>
                  <a:schemeClr val="accent2"/>
                </a:solidFill>
              </a:rPr>
              <a:t>oen sondoe</a:t>
            </a:r>
            <a:r>
              <a:rPr lang="en-US" sz="2800" b="1"/>
              <a:t> ben kibri Hem fesi foe oen, so dati A no sa jere.</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8D753-E9DD-4D21-8BCA-9FC2A346586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575B6D8-C39D-4294-982C-78F8E4EF7387}" type="slidenum">
              <a:rPr lang="en-US"/>
              <a:pPr/>
              <a:t>15</a:t>
            </a:fld>
            <a:endParaRPr lang="en-US"/>
          </a:p>
        </p:txBody>
      </p:sp>
      <p:sp>
        <p:nvSpPr>
          <p:cNvPr id="434178" name="Rectangle 2"/>
          <p:cNvSpPr>
            <a:spLocks noGrp="1" noChangeArrowheads="1"/>
          </p:cNvSpPr>
          <p:nvPr>
            <p:ph type="title"/>
          </p:nvPr>
        </p:nvSpPr>
        <p:spPr/>
        <p:txBody>
          <a:bodyPr/>
          <a:lstStyle/>
          <a:p>
            <a:r>
              <a:rPr lang="en-US"/>
              <a:t>Hinderness foe begi</a:t>
            </a:r>
          </a:p>
        </p:txBody>
      </p:sp>
      <p:sp>
        <p:nvSpPr>
          <p:cNvPr id="434179" name="Rectangle 3"/>
          <p:cNvSpPr>
            <a:spLocks noGrp="1" noChangeArrowheads="1"/>
          </p:cNvSpPr>
          <p:nvPr>
            <p:ph type="body" idx="1"/>
          </p:nvPr>
        </p:nvSpPr>
        <p:spPr/>
        <p:txBody>
          <a:bodyPr/>
          <a:lstStyle/>
          <a:p>
            <a:r>
              <a:rPr lang="en-US" b="1"/>
              <a:t>Jakobus 4:3. Oen aksi, en oen no kisi bikasi oen no aksi na da juisti fasi, </a:t>
            </a:r>
            <a:r>
              <a:rPr lang="en-US" b="1">
                <a:solidFill>
                  <a:schemeClr val="accent2"/>
                </a:solidFill>
              </a:rPr>
              <a:t>so dati oen kan gebruiki hem tapoe oen lostoe</a:t>
            </a:r>
            <a:r>
              <a:rPr lang="en-US" b="1"/>
              <a:t>.</a:t>
            </a:r>
          </a:p>
          <a:p>
            <a:r>
              <a:rPr lang="en-US" b="1"/>
              <a:t>Da motief foe wi begi de foe gi Gado prisiri, en foe doe Hem wani</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4C8C4F-6452-4476-BE45-20FC64F10B3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00880E7-9341-47F2-A07D-A16C3A9677E9}" type="slidenum">
              <a:rPr lang="en-US"/>
              <a:pPr/>
              <a:t>16</a:t>
            </a:fld>
            <a:endParaRPr lang="en-US"/>
          </a:p>
        </p:txBody>
      </p:sp>
      <p:sp>
        <p:nvSpPr>
          <p:cNvPr id="436226" name="Rectangle 2"/>
          <p:cNvSpPr>
            <a:spLocks noGrp="1" noChangeArrowheads="1"/>
          </p:cNvSpPr>
          <p:nvPr>
            <p:ph type="title"/>
          </p:nvPr>
        </p:nvSpPr>
        <p:spPr/>
        <p:txBody>
          <a:bodyPr/>
          <a:lstStyle/>
          <a:p>
            <a:r>
              <a:rPr lang="en-US"/>
              <a:t>Hindernis foe begi – Gi pardon</a:t>
            </a:r>
          </a:p>
        </p:txBody>
      </p:sp>
      <p:sp>
        <p:nvSpPr>
          <p:cNvPr id="436227" name="Rectangle 3"/>
          <p:cNvSpPr>
            <a:spLocks noGrp="1" noChangeArrowheads="1"/>
          </p:cNvSpPr>
          <p:nvPr>
            <p:ph type="body" idx="1"/>
          </p:nvPr>
        </p:nvSpPr>
        <p:spPr/>
        <p:txBody>
          <a:bodyPr/>
          <a:lstStyle/>
          <a:p>
            <a:pPr>
              <a:lnSpc>
                <a:spcPct val="90000"/>
              </a:lnSpc>
            </a:pPr>
            <a:r>
              <a:rPr lang="en-US"/>
              <a:t>Fosi gi pardon; dan meki joe ofrandi</a:t>
            </a:r>
          </a:p>
          <a:p>
            <a:pPr>
              <a:lnSpc>
                <a:spcPct val="90000"/>
              </a:lnSpc>
            </a:pPr>
            <a:r>
              <a:rPr lang="en-US"/>
              <a:t>Troe – kande joe no kan gi pardon joesrefi na ini joe egi tranga, ma joe kan gi pardon doro Jezus… Mi Tata, gi dem pardon…</a:t>
            </a:r>
          </a:p>
          <a:p>
            <a:pPr>
              <a:lnSpc>
                <a:spcPct val="90000"/>
              </a:lnSpc>
            </a:pPr>
            <a:r>
              <a:rPr lang="en-US"/>
              <a:t>Efoe begi de wan fasi foe de partner, dan te wi no gi pardon, wi no de partner nanga Gado, ma didibri</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A00AF1-7995-432A-8C0B-9052111C5F9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E6E6501-FB0B-4F05-B1DF-A70F34BEE525}" type="slidenum">
              <a:rPr lang="en-US"/>
              <a:pPr/>
              <a:t>17</a:t>
            </a:fld>
            <a:endParaRPr lang="en-US"/>
          </a:p>
        </p:txBody>
      </p:sp>
      <p:sp>
        <p:nvSpPr>
          <p:cNvPr id="432130" name="Rectangle 2"/>
          <p:cNvSpPr>
            <a:spLocks noGrp="1" noChangeArrowheads="1"/>
          </p:cNvSpPr>
          <p:nvPr>
            <p:ph type="title"/>
          </p:nvPr>
        </p:nvSpPr>
        <p:spPr/>
        <p:txBody>
          <a:bodyPr/>
          <a:lstStyle/>
          <a:p>
            <a:r>
              <a:rPr lang="en-US"/>
              <a:t>Wantoe versi re hindernis</a:t>
            </a:r>
          </a:p>
        </p:txBody>
      </p:sp>
      <p:sp>
        <p:nvSpPr>
          <p:cNvPr id="432131" name="Rectangle 3"/>
          <p:cNvSpPr>
            <a:spLocks noGrp="1" noChangeArrowheads="1"/>
          </p:cNvSpPr>
          <p:nvPr>
            <p:ph type="body" idx="1"/>
          </p:nvPr>
        </p:nvSpPr>
        <p:spPr/>
        <p:txBody>
          <a:bodyPr/>
          <a:lstStyle/>
          <a:p>
            <a:r>
              <a:rPr lang="en-US" sz="2800" b="1"/>
              <a:t>Efesi 4:32. En abi boen-hati wan gi trawan, nanga safri-hati, en gi trawan pardon toe so leki Gado ben gi oen pardon foe Kristus ede.</a:t>
            </a:r>
          </a:p>
          <a:p>
            <a:r>
              <a:rPr lang="en-US" sz="2800" b="1"/>
              <a:t>Ps. 139:23. Ondrosoekoe mi, O Gado, en sabi mi hati; tesi mi, en sabi mi prakseri;  24. En si efoe iniwan takroe pasi de na mi ini, en tiri mi na ini da pasi foe teego.</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9662D6-A0F1-4B8E-AEA0-4A03A1A2A1A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63020072-8F1A-4BD5-85EC-9276D27BB9B0}" type="slidenum">
              <a:rPr lang="en-US"/>
              <a:pPr/>
              <a:t>18</a:t>
            </a:fld>
            <a:endParaRPr lang="en-US"/>
          </a:p>
        </p:txBody>
      </p:sp>
      <p:sp>
        <p:nvSpPr>
          <p:cNvPr id="440322" name="Rectangle 2"/>
          <p:cNvSpPr>
            <a:spLocks noGrp="1" noChangeArrowheads="1"/>
          </p:cNvSpPr>
          <p:nvPr>
            <p:ph type="title"/>
          </p:nvPr>
        </p:nvSpPr>
        <p:spPr/>
        <p:txBody>
          <a:bodyPr/>
          <a:lstStyle/>
          <a:p>
            <a:r>
              <a:rPr lang="en-US"/>
              <a:t>Draidrai foe Gado gi antwoord</a:t>
            </a:r>
          </a:p>
        </p:txBody>
      </p:sp>
      <p:sp>
        <p:nvSpPr>
          <p:cNvPr id="440323" name="Rectangle 3"/>
          <p:cNvSpPr>
            <a:spLocks noGrp="1" noChangeArrowheads="1"/>
          </p:cNvSpPr>
          <p:nvPr>
            <p:ph type="body" idx="1"/>
          </p:nvPr>
        </p:nvSpPr>
        <p:spPr/>
        <p:txBody>
          <a:bodyPr/>
          <a:lstStyle/>
          <a:p>
            <a:r>
              <a:rPr lang="en-US"/>
              <a:t>Gado wroko doro libisoema, ma wi leri foe begi saf’safri.  En wi egi wani kom na fesi na presi foe gi alasani abra na Hem foe Hem moro bigi wani sa pasa.</a:t>
            </a:r>
          </a:p>
          <a:p>
            <a:r>
              <a:rPr lang="en-US"/>
              <a:t>1. Mozes ben aksi foe go na da pramisi kondre baka da tem a ben naki da ston.  Ma antwoord = No.  So da natie ben leri dati joe moesoe gi jesi</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F89D4BB-45E1-4C89-8EE9-B2A172FFF3E2}"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F662EBF-BD06-415E-8BC7-AAD70CEC3AE8}" type="slidenum">
              <a:rPr lang="en-US"/>
              <a:pPr/>
              <a:t>19</a:t>
            </a:fld>
            <a:endParaRPr lang="en-US"/>
          </a:p>
        </p:txBody>
      </p:sp>
      <p:sp>
        <p:nvSpPr>
          <p:cNvPr id="442370" name="Rectangle 2"/>
          <p:cNvSpPr>
            <a:spLocks noGrp="1" noChangeArrowheads="1"/>
          </p:cNvSpPr>
          <p:nvPr>
            <p:ph type="title"/>
          </p:nvPr>
        </p:nvSpPr>
        <p:spPr/>
        <p:txBody>
          <a:bodyPr/>
          <a:lstStyle/>
          <a:p>
            <a:r>
              <a:rPr lang="en-US"/>
              <a:t>Voorbeeld foe draidrai</a:t>
            </a:r>
          </a:p>
        </p:txBody>
      </p:sp>
      <p:sp>
        <p:nvSpPr>
          <p:cNvPr id="442371" name="Rectangle 3"/>
          <p:cNvSpPr>
            <a:spLocks noGrp="1" noChangeArrowheads="1"/>
          </p:cNvSpPr>
          <p:nvPr>
            <p:ph type="body" idx="1"/>
          </p:nvPr>
        </p:nvSpPr>
        <p:spPr/>
        <p:txBody>
          <a:bodyPr/>
          <a:lstStyle/>
          <a:p>
            <a:r>
              <a:rPr lang="en-US"/>
              <a:t>2.	Hanna – Gado ben draidrai foe ontwikkel Hanna, disi ben kom so fara leki gi Samuel baka na Gado</a:t>
            </a:r>
          </a:p>
          <a:p>
            <a:r>
              <a:rPr lang="en-US"/>
              <a:t>3. Paulus maka- Gado ben taki No so dati Paulus sa tan krosibei na Hem, en dati Hem glori sa sori doro Paulus</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4"/>
          <p:cNvSpPr>
            <a:spLocks noGrp="1" noChangeArrowheads="1"/>
          </p:cNvSpPr>
          <p:nvPr>
            <p:ph type="dt" sz="half" idx="2"/>
          </p:nvPr>
        </p:nvSpPr>
        <p:spPr/>
        <p:txBody>
          <a:bodyPr/>
          <a:lstStyle/>
          <a:p>
            <a:fld id="{4ABE3896-DE3C-440C-8C6C-4F7DBCE2660E}" type="datetime1">
              <a:rPr lang="en-US" smtClean="0"/>
              <a:t>2/9/2010</a:t>
            </a:fld>
            <a:endParaRPr lang="en-US"/>
          </a:p>
        </p:txBody>
      </p:sp>
      <p:sp>
        <p:nvSpPr>
          <p:cNvPr id="5" name="Rectangle 15"/>
          <p:cNvSpPr>
            <a:spLocks noGrp="1" noChangeArrowheads="1"/>
          </p:cNvSpPr>
          <p:nvPr>
            <p:ph type="ftr" sz="quarter" idx="3"/>
          </p:nvPr>
        </p:nvSpPr>
        <p:spPr/>
        <p:txBody>
          <a:bodyPr/>
          <a:lstStyle/>
          <a:p>
            <a:r>
              <a:rPr lang="en-US" smtClean="0"/>
              <a:t>Tiri Taki abra Begi</a:t>
            </a:r>
            <a:endParaRPr lang="en-US"/>
          </a:p>
        </p:txBody>
      </p:sp>
      <p:sp>
        <p:nvSpPr>
          <p:cNvPr id="6" name="Rectangle 16"/>
          <p:cNvSpPr>
            <a:spLocks noGrp="1" noChangeArrowheads="1"/>
          </p:cNvSpPr>
          <p:nvPr>
            <p:ph type="sldNum" sz="quarter" idx="4"/>
          </p:nvPr>
        </p:nvSpPr>
        <p:spPr/>
        <p:txBody>
          <a:bodyPr/>
          <a:lstStyle/>
          <a:p>
            <a:fld id="{9835732E-08F2-4ED1-BC74-6321F78DA58E}" type="slidenum">
              <a:rPr lang="en-US"/>
              <a:pPr/>
              <a:t>2</a:t>
            </a:fld>
            <a:endParaRPr lang="en-US"/>
          </a:p>
        </p:txBody>
      </p:sp>
      <p:sp>
        <p:nvSpPr>
          <p:cNvPr id="116738" name="Rectangle 2"/>
          <p:cNvSpPr>
            <a:spLocks noGrp="1" noChangeArrowheads="1"/>
          </p:cNvSpPr>
          <p:nvPr>
            <p:ph type="ctrTitle"/>
          </p:nvPr>
        </p:nvSpPr>
        <p:spPr>
          <a:xfrm>
            <a:off x="719138" y="2205038"/>
            <a:ext cx="7772400" cy="1143000"/>
          </a:xfrm>
        </p:spPr>
        <p:txBody>
          <a:bodyPr/>
          <a:lstStyle/>
          <a:p>
            <a:pPr algn="ctr"/>
            <a:r>
              <a:rPr lang="en-US" sz="5400" b="1">
                <a:solidFill>
                  <a:schemeClr val="folHlink"/>
                </a:solidFill>
                <a:effectLst>
                  <a:outerShdw blurRad="38100" dist="38100" dir="2700000" algn="tl">
                    <a:srgbClr val="C0C0C0"/>
                  </a:outerShdw>
                </a:effectLst>
              </a:rPr>
              <a:t>Bijbel Baptist Kerk</a:t>
            </a:r>
            <a:r>
              <a:rPr lang="en-US" sz="5400" b="1">
                <a:solidFill>
                  <a:schemeClr val="accent2"/>
                </a:solidFill>
              </a:rPr>
              <a:t/>
            </a:r>
            <a:br>
              <a:rPr lang="en-US" sz="5400" b="1">
                <a:solidFill>
                  <a:schemeClr val="accent2"/>
                </a:solidFill>
              </a:rPr>
            </a:br>
            <a:r>
              <a:rPr lang="en-US" sz="5400" b="1">
                <a:solidFill>
                  <a:schemeClr val="accent2"/>
                </a:solidFill>
              </a:rPr>
              <a:t>Tiri Taki Abra Begi</a:t>
            </a:r>
          </a:p>
        </p:txBody>
      </p:sp>
      <p:sp>
        <p:nvSpPr>
          <p:cNvPr id="116739" name="Rectangle 3"/>
          <p:cNvSpPr>
            <a:spLocks noGrp="1" noChangeArrowheads="1"/>
          </p:cNvSpPr>
          <p:nvPr>
            <p:ph type="subTitle" idx="1"/>
          </p:nvPr>
        </p:nvSpPr>
        <p:spPr>
          <a:xfrm>
            <a:off x="287338" y="5049838"/>
            <a:ext cx="5638800" cy="1038225"/>
          </a:xfrm>
        </p:spPr>
        <p:txBody>
          <a:bodyPr/>
          <a:lstStyle/>
          <a:p>
            <a:r>
              <a:rPr lang="en-US" sz="2400"/>
              <a:t>Auteur S.D. Gordon</a:t>
            </a: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939E302-CB62-4420-86D0-928431BBEA99}"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3F89A6-02CA-4082-ABD9-9D7045169BF7}" type="slidenum">
              <a:rPr lang="en-US"/>
              <a:pPr/>
              <a:t>20</a:t>
            </a:fld>
            <a:endParaRPr lang="en-US"/>
          </a:p>
        </p:txBody>
      </p:sp>
      <p:sp>
        <p:nvSpPr>
          <p:cNvPr id="444418" name="Rectangle 2"/>
          <p:cNvSpPr>
            <a:spLocks noGrp="1" noChangeArrowheads="1"/>
          </p:cNvSpPr>
          <p:nvPr>
            <p:ph type="title"/>
          </p:nvPr>
        </p:nvSpPr>
        <p:spPr/>
        <p:txBody>
          <a:bodyPr/>
          <a:lstStyle/>
          <a:p>
            <a:r>
              <a:rPr lang="en-US"/>
              <a:t>Draidrai foe begi</a:t>
            </a:r>
          </a:p>
        </p:txBody>
      </p:sp>
      <p:sp>
        <p:nvSpPr>
          <p:cNvPr id="444419" name="Rectangle 3"/>
          <p:cNvSpPr>
            <a:spLocks noGrp="1" noChangeArrowheads="1"/>
          </p:cNvSpPr>
          <p:nvPr>
            <p:ph type="body" idx="1"/>
          </p:nvPr>
        </p:nvSpPr>
        <p:spPr/>
        <p:txBody>
          <a:bodyPr/>
          <a:lstStyle/>
          <a:p>
            <a:r>
              <a:rPr lang="en-US"/>
              <a:t>Da beste voorbeeld de Jezus na Getsemane – pe da antwoord ben kom foe Jezus:  Joe wani moesoe pasa</a:t>
            </a:r>
          </a:p>
          <a:p>
            <a:r>
              <a:rPr lang="en-US"/>
              <a:t>So srefi, wi moesoe doe da srefi</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EB0F4C8-C834-424D-B30F-D0523B1C63C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E2D95F0-BCCD-46C5-BDF0-68435A8E3E85}" type="slidenum">
              <a:rPr lang="en-US"/>
              <a:pPr/>
              <a:t>21</a:t>
            </a:fld>
            <a:endParaRPr lang="en-US"/>
          </a:p>
        </p:txBody>
      </p:sp>
      <p:sp>
        <p:nvSpPr>
          <p:cNvPr id="446466" name="Rectangle 2"/>
          <p:cNvSpPr>
            <a:spLocks noGrp="1" noChangeArrowheads="1"/>
          </p:cNvSpPr>
          <p:nvPr>
            <p:ph type="title"/>
          </p:nvPr>
        </p:nvSpPr>
        <p:spPr/>
        <p:txBody>
          <a:bodyPr/>
          <a:lstStyle/>
          <a:p>
            <a:r>
              <a:rPr lang="en-US"/>
              <a:t>Satan kan meki wi antwoord draidrai</a:t>
            </a:r>
          </a:p>
        </p:txBody>
      </p:sp>
      <p:sp>
        <p:nvSpPr>
          <p:cNvPr id="446467" name="Rectangle 3"/>
          <p:cNvSpPr>
            <a:spLocks noGrp="1" noChangeArrowheads="1"/>
          </p:cNvSpPr>
          <p:nvPr>
            <p:ph type="body" idx="1"/>
          </p:nvPr>
        </p:nvSpPr>
        <p:spPr/>
        <p:txBody>
          <a:bodyPr/>
          <a:lstStyle/>
          <a:p>
            <a:r>
              <a:rPr lang="en-US" sz="2800"/>
              <a:t>Satan kan hori baka da antwoord foe wan pisi tem, ma a no man tapoe hem te wi go dorodoro.</a:t>
            </a:r>
          </a:p>
          <a:p>
            <a:r>
              <a:rPr lang="en-US" sz="2800"/>
              <a:t>Na ini Efesi 6:10-20, wi feni da focus no de tapoe da feti krosi, ma tapoe </a:t>
            </a:r>
            <a:r>
              <a:rPr lang="en-US" sz="2800" b="1">
                <a:solidFill>
                  <a:schemeClr val="accent2"/>
                </a:solidFill>
              </a:rPr>
              <a:t>begi</a:t>
            </a:r>
          </a:p>
          <a:p>
            <a:r>
              <a:rPr lang="en-US" sz="2800" b="1"/>
              <a:t>Fa foe wini?  Te joe abi froestan, wan krin libi, fajahati dienst, vertrouw op Gado, sabi joe verloesoe, en boen relatie nanga Gado</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3E2C5CF-2EB2-4D90-9B2D-097EE83F0C5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47783CF-6499-4F53-B7F8-F3C2D504AA4D}" type="slidenum">
              <a:rPr lang="en-US"/>
              <a:pPr/>
              <a:t>22</a:t>
            </a:fld>
            <a:endParaRPr lang="en-US"/>
          </a:p>
        </p:txBody>
      </p:sp>
      <p:sp>
        <p:nvSpPr>
          <p:cNvPr id="448514" name="Rectangle 2"/>
          <p:cNvSpPr>
            <a:spLocks noGrp="1" noChangeArrowheads="1"/>
          </p:cNvSpPr>
          <p:nvPr>
            <p:ph type="title"/>
          </p:nvPr>
        </p:nvSpPr>
        <p:spPr/>
        <p:txBody>
          <a:bodyPr/>
          <a:lstStyle/>
          <a:p>
            <a:r>
              <a:rPr lang="en-US"/>
              <a:t>Efesi 6</a:t>
            </a:r>
          </a:p>
        </p:txBody>
      </p:sp>
      <p:sp>
        <p:nvSpPr>
          <p:cNvPr id="448515" name="Rectangle 3"/>
          <p:cNvSpPr>
            <a:spLocks noGrp="1" noChangeArrowheads="1"/>
          </p:cNvSpPr>
          <p:nvPr>
            <p:ph type="body" idx="1"/>
          </p:nvPr>
        </p:nvSpPr>
        <p:spPr/>
        <p:txBody>
          <a:bodyPr/>
          <a:lstStyle/>
          <a:p>
            <a:pPr>
              <a:lnSpc>
                <a:spcPct val="90000"/>
              </a:lnSpc>
            </a:pPr>
            <a:r>
              <a:rPr lang="en-US" b="1"/>
              <a:t>Ef. 6:18. Begi alatem nanga ala begi nanga djeme na ini da Jeje, en loekoe boen nanga ala pasensi nanga begi gi ala santawan;</a:t>
            </a:r>
          </a:p>
          <a:p>
            <a:pPr>
              <a:lnSpc>
                <a:spcPct val="90000"/>
              </a:lnSpc>
            </a:pPr>
            <a:r>
              <a:rPr lang="en-US" b="1"/>
              <a:t>Begi nanga faja</a:t>
            </a:r>
          </a:p>
          <a:p>
            <a:pPr>
              <a:lnSpc>
                <a:spcPct val="90000"/>
              </a:lnSpc>
            </a:pPr>
            <a:r>
              <a:rPr lang="en-US" b="1"/>
              <a:t>Ala presi</a:t>
            </a:r>
          </a:p>
          <a:p>
            <a:pPr>
              <a:lnSpc>
                <a:spcPct val="90000"/>
              </a:lnSpc>
            </a:pPr>
            <a:r>
              <a:rPr lang="en-US" b="1"/>
              <a:t>Ala tem</a:t>
            </a:r>
          </a:p>
          <a:p>
            <a:pPr>
              <a:lnSpc>
                <a:spcPct val="90000"/>
              </a:lnSpc>
            </a:pPr>
            <a:r>
              <a:rPr lang="en-US" b="1"/>
              <a:t>Komopo foe da Santa Jeje</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78C63C-A287-4F3B-BFE6-690D4083FF4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1D7B6A93-20C7-4DFB-A383-545DA079140D}" type="slidenum">
              <a:rPr lang="en-US"/>
              <a:pPr/>
              <a:t>23</a:t>
            </a:fld>
            <a:endParaRPr lang="en-US"/>
          </a:p>
        </p:txBody>
      </p:sp>
      <p:sp>
        <p:nvSpPr>
          <p:cNvPr id="450562" name="Rectangle 2"/>
          <p:cNvSpPr>
            <a:spLocks noGrp="1" noChangeArrowheads="1"/>
          </p:cNvSpPr>
          <p:nvPr>
            <p:ph type="title"/>
          </p:nvPr>
        </p:nvSpPr>
        <p:spPr/>
        <p:txBody>
          <a:bodyPr/>
          <a:lstStyle/>
          <a:p>
            <a:r>
              <a:rPr lang="en-US"/>
              <a:t>Efesi 6</a:t>
            </a:r>
          </a:p>
        </p:txBody>
      </p:sp>
      <p:sp>
        <p:nvSpPr>
          <p:cNvPr id="450563" name="Rectangle 3"/>
          <p:cNvSpPr>
            <a:spLocks noGrp="1" noChangeArrowheads="1"/>
          </p:cNvSpPr>
          <p:nvPr>
            <p:ph type="body" idx="1"/>
          </p:nvPr>
        </p:nvSpPr>
        <p:spPr/>
        <p:txBody>
          <a:bodyPr/>
          <a:lstStyle/>
          <a:p>
            <a:pPr>
              <a:lnSpc>
                <a:spcPct val="90000"/>
              </a:lnSpc>
            </a:pPr>
            <a:r>
              <a:rPr lang="en-US" b="1" dirty="0" err="1"/>
              <a:t>Ef</a:t>
            </a:r>
            <a:r>
              <a:rPr lang="en-US" b="1" dirty="0"/>
              <a:t>. 6:18. </a:t>
            </a:r>
            <a:r>
              <a:rPr lang="en-US" b="1" dirty="0" err="1"/>
              <a:t>Begi</a:t>
            </a:r>
            <a:r>
              <a:rPr lang="en-US" b="1" dirty="0"/>
              <a:t> </a:t>
            </a:r>
            <a:r>
              <a:rPr lang="en-US" b="1" dirty="0" err="1"/>
              <a:t>alatem</a:t>
            </a:r>
            <a:r>
              <a:rPr lang="en-US" b="1" dirty="0"/>
              <a:t> </a:t>
            </a:r>
            <a:r>
              <a:rPr lang="en-US" b="1" dirty="0" err="1"/>
              <a:t>nanga</a:t>
            </a:r>
            <a:r>
              <a:rPr lang="en-US" b="1" dirty="0"/>
              <a:t> ala </a:t>
            </a:r>
            <a:r>
              <a:rPr lang="en-US" b="1" dirty="0" err="1"/>
              <a:t>begi</a:t>
            </a:r>
            <a:r>
              <a:rPr lang="en-US" b="1" dirty="0"/>
              <a:t> </a:t>
            </a:r>
            <a:r>
              <a:rPr lang="en-US" b="1" dirty="0" err="1"/>
              <a:t>nanga</a:t>
            </a:r>
            <a:r>
              <a:rPr lang="en-US" b="1" dirty="0"/>
              <a:t> </a:t>
            </a:r>
            <a:r>
              <a:rPr lang="en-US" b="1" dirty="0" err="1"/>
              <a:t>djeme</a:t>
            </a:r>
            <a:r>
              <a:rPr lang="en-US" b="1" dirty="0"/>
              <a:t> </a:t>
            </a:r>
            <a:r>
              <a:rPr lang="en-US" b="1" dirty="0" err="1"/>
              <a:t>na</a:t>
            </a:r>
            <a:r>
              <a:rPr lang="en-US" b="1" dirty="0"/>
              <a:t> </a:t>
            </a:r>
            <a:r>
              <a:rPr lang="en-US" b="1" dirty="0" err="1"/>
              <a:t>ini</a:t>
            </a:r>
            <a:r>
              <a:rPr lang="en-US" b="1" dirty="0"/>
              <a:t> </a:t>
            </a:r>
            <a:r>
              <a:rPr lang="en-US" b="1" dirty="0" err="1"/>
              <a:t>da</a:t>
            </a:r>
            <a:r>
              <a:rPr lang="en-US" b="1" dirty="0"/>
              <a:t> </a:t>
            </a:r>
            <a:r>
              <a:rPr lang="en-US" b="1" dirty="0" err="1"/>
              <a:t>Jeje</a:t>
            </a:r>
            <a:r>
              <a:rPr lang="en-US" b="1" dirty="0"/>
              <a:t>, en </a:t>
            </a:r>
            <a:r>
              <a:rPr lang="en-US" b="1" dirty="0" err="1"/>
              <a:t>loekoe</a:t>
            </a:r>
            <a:r>
              <a:rPr lang="en-US" b="1" dirty="0"/>
              <a:t> </a:t>
            </a:r>
            <a:r>
              <a:rPr lang="en-US" b="1" dirty="0" err="1"/>
              <a:t>boen</a:t>
            </a:r>
            <a:r>
              <a:rPr lang="en-US" b="1" dirty="0"/>
              <a:t> </a:t>
            </a:r>
            <a:r>
              <a:rPr lang="en-US" b="1" dirty="0" err="1"/>
              <a:t>nanga</a:t>
            </a:r>
            <a:r>
              <a:rPr lang="en-US" b="1" dirty="0"/>
              <a:t> ala </a:t>
            </a:r>
            <a:r>
              <a:rPr lang="en-US" b="1" dirty="0" err="1"/>
              <a:t>pasensi</a:t>
            </a:r>
            <a:r>
              <a:rPr lang="en-US" b="1" dirty="0"/>
              <a:t> </a:t>
            </a:r>
            <a:r>
              <a:rPr lang="en-US" b="1" dirty="0" err="1"/>
              <a:t>nanga</a:t>
            </a:r>
            <a:r>
              <a:rPr lang="en-US" b="1" dirty="0"/>
              <a:t> </a:t>
            </a:r>
            <a:r>
              <a:rPr lang="en-US" b="1" dirty="0" err="1"/>
              <a:t>begi</a:t>
            </a:r>
            <a:r>
              <a:rPr lang="en-US" b="1" dirty="0"/>
              <a:t> </a:t>
            </a:r>
            <a:r>
              <a:rPr lang="en-US" b="1" dirty="0" err="1"/>
              <a:t>gi</a:t>
            </a:r>
            <a:r>
              <a:rPr lang="en-US" b="1" dirty="0"/>
              <a:t> ala </a:t>
            </a:r>
            <a:r>
              <a:rPr lang="en-US" b="1" dirty="0" err="1"/>
              <a:t>santawan</a:t>
            </a:r>
            <a:r>
              <a:rPr lang="en-US" b="1" dirty="0"/>
              <a:t>;</a:t>
            </a:r>
          </a:p>
          <a:p>
            <a:pPr>
              <a:lnSpc>
                <a:spcPct val="90000"/>
              </a:lnSpc>
            </a:pPr>
            <a:r>
              <a:rPr lang="en-US" b="1" dirty="0" err="1"/>
              <a:t>Opo</a:t>
            </a:r>
            <a:r>
              <a:rPr lang="en-US" b="1" dirty="0"/>
              <a:t> </a:t>
            </a:r>
            <a:r>
              <a:rPr lang="en-US" b="1" dirty="0" err="1"/>
              <a:t>ai</a:t>
            </a:r>
            <a:r>
              <a:rPr lang="en-US" b="1" dirty="0"/>
              <a:t> </a:t>
            </a:r>
            <a:r>
              <a:rPr lang="en-US" b="1" dirty="0" err="1"/>
              <a:t>dei</a:t>
            </a:r>
            <a:r>
              <a:rPr lang="en-US" b="1" dirty="0"/>
              <a:t> </a:t>
            </a:r>
            <a:r>
              <a:rPr lang="en-US" b="1" dirty="0" err="1"/>
              <a:t>nanga</a:t>
            </a:r>
            <a:r>
              <a:rPr lang="en-US" b="1" dirty="0"/>
              <a:t> </a:t>
            </a:r>
            <a:r>
              <a:rPr lang="en-US" b="1" dirty="0" err="1" smtClean="0"/>
              <a:t>neti</a:t>
            </a:r>
            <a:endParaRPr lang="en-US" b="1" dirty="0"/>
          </a:p>
          <a:p>
            <a:pPr>
              <a:lnSpc>
                <a:spcPct val="90000"/>
              </a:lnSpc>
            </a:pPr>
            <a:r>
              <a:rPr lang="en-US" b="1" dirty="0"/>
              <a:t>Hori </a:t>
            </a:r>
            <a:r>
              <a:rPr lang="en-US" b="1" dirty="0" err="1"/>
              <a:t>doro</a:t>
            </a:r>
            <a:endParaRPr lang="en-US" b="1" dirty="0"/>
          </a:p>
          <a:p>
            <a:pPr>
              <a:lnSpc>
                <a:spcPct val="90000"/>
              </a:lnSpc>
            </a:pPr>
            <a:r>
              <a:rPr lang="en-US" b="1" dirty="0" err="1"/>
              <a:t>Gi</a:t>
            </a:r>
            <a:r>
              <a:rPr lang="en-US" b="1" dirty="0"/>
              <a:t> ala </a:t>
            </a:r>
            <a:r>
              <a:rPr lang="en-US" b="1" dirty="0" err="1"/>
              <a:t>santawan</a:t>
            </a:r>
            <a:r>
              <a:rPr lang="en-US" b="1" dirty="0"/>
              <a:t> – en vs. 19, </a:t>
            </a:r>
            <a:r>
              <a:rPr lang="en-US" b="1" dirty="0" err="1"/>
              <a:t>spesroetoe</a:t>
            </a:r>
            <a:r>
              <a:rPr lang="en-US" b="1" dirty="0"/>
              <a:t> </a:t>
            </a:r>
            <a:r>
              <a:rPr lang="en-US" b="1" dirty="0" err="1"/>
              <a:t>gi</a:t>
            </a:r>
            <a:r>
              <a:rPr lang="en-US" b="1" dirty="0"/>
              <a:t> </a:t>
            </a:r>
            <a:r>
              <a:rPr lang="en-US" b="1" dirty="0" err="1"/>
              <a:t>Paulus</a:t>
            </a:r>
            <a:endParaRPr lang="en-US" b="1"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71E2CBD-D63E-4119-87A4-0950B230F5A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B51F7E2-89DF-4B3D-AF5A-94B4B2008D40}" type="slidenum">
              <a:rPr lang="en-US"/>
              <a:pPr/>
              <a:t>24</a:t>
            </a:fld>
            <a:endParaRPr lang="en-US"/>
          </a:p>
        </p:txBody>
      </p:sp>
      <p:sp>
        <p:nvSpPr>
          <p:cNvPr id="452610" name="Rectangle 2"/>
          <p:cNvSpPr>
            <a:spLocks noGrp="1" noChangeArrowheads="1"/>
          </p:cNvSpPr>
          <p:nvPr>
            <p:ph type="title"/>
          </p:nvPr>
        </p:nvSpPr>
        <p:spPr/>
        <p:txBody>
          <a:bodyPr/>
          <a:lstStyle/>
          <a:p>
            <a:r>
              <a:rPr lang="en-US"/>
              <a:t>Satan draidrai antwoord</a:t>
            </a:r>
          </a:p>
        </p:txBody>
      </p:sp>
      <p:sp>
        <p:nvSpPr>
          <p:cNvPr id="452611" name="Rectangle 3"/>
          <p:cNvSpPr>
            <a:spLocks noGrp="1" noChangeArrowheads="1"/>
          </p:cNvSpPr>
          <p:nvPr>
            <p:ph type="body" idx="1"/>
          </p:nvPr>
        </p:nvSpPr>
        <p:spPr/>
        <p:txBody>
          <a:bodyPr/>
          <a:lstStyle/>
          <a:p>
            <a:pPr>
              <a:lnSpc>
                <a:spcPct val="90000"/>
              </a:lnSpc>
            </a:pPr>
            <a:r>
              <a:rPr lang="en-US"/>
              <a:t>Daniel begi 3 wiki langa fosi da antwoord kom</a:t>
            </a:r>
          </a:p>
          <a:p>
            <a:pPr>
              <a:lnSpc>
                <a:spcPct val="90000"/>
              </a:lnSpc>
            </a:pPr>
            <a:r>
              <a:rPr lang="en-US"/>
              <a:t>Jezus sori fa wi no moesoe kom weri</a:t>
            </a:r>
          </a:p>
          <a:p>
            <a:pPr>
              <a:lnSpc>
                <a:spcPct val="90000"/>
              </a:lnSpc>
            </a:pPr>
            <a:r>
              <a:rPr lang="en-US"/>
              <a:t>Da weduwe nanga da onjuist kroetoeman: Begi abi 3 soema; Gado, da soema disi begi, en satan.  Wi moesoe kom nanga Gado agensi satan, en begi dorodoro</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F87BD35-F278-4ABE-8385-8E96BC47AB4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AE3720B-A93B-45CE-96F2-48A22CC8EBC4}" type="slidenum">
              <a:rPr lang="en-US"/>
              <a:pPr/>
              <a:t>25</a:t>
            </a:fld>
            <a:endParaRPr lang="en-US"/>
          </a:p>
        </p:txBody>
      </p:sp>
      <p:sp>
        <p:nvSpPr>
          <p:cNvPr id="454658" name="Rectangle 2"/>
          <p:cNvSpPr>
            <a:spLocks noGrp="1" noChangeArrowheads="1"/>
          </p:cNvSpPr>
          <p:nvPr>
            <p:ph type="title"/>
          </p:nvPr>
        </p:nvSpPr>
        <p:spPr/>
        <p:txBody>
          <a:bodyPr/>
          <a:lstStyle/>
          <a:p>
            <a:r>
              <a:rPr lang="en-US"/>
              <a:t>Mt. 18:19-20</a:t>
            </a:r>
          </a:p>
        </p:txBody>
      </p:sp>
      <p:sp>
        <p:nvSpPr>
          <p:cNvPr id="454659" name="Rectangle 3"/>
          <p:cNvSpPr>
            <a:spLocks noGrp="1" noChangeArrowheads="1"/>
          </p:cNvSpPr>
          <p:nvPr>
            <p:ph type="body" idx="1"/>
          </p:nvPr>
        </p:nvSpPr>
        <p:spPr/>
        <p:txBody>
          <a:bodyPr/>
          <a:lstStyle/>
          <a:p>
            <a:pPr>
              <a:lnSpc>
                <a:spcPct val="90000"/>
              </a:lnSpc>
            </a:pPr>
            <a:r>
              <a:rPr lang="en-US" sz="2800" b="1"/>
              <a:t>19. Mi taki agen gi oen taki: Efoe toe efoe drie foe oenoe sa agri na grontapoe abra iniwan sani disi dem sa aksi, Mi Tata na ini hemel sa doe dati gi dem.  20. Bikasi pe toe efoe drie </a:t>
            </a:r>
            <a:r>
              <a:rPr lang="en-US" sz="2800" b="1" i="1"/>
              <a:t>soema </a:t>
            </a:r>
            <a:r>
              <a:rPr lang="en-US" sz="2800" b="1"/>
              <a:t>kom makandra na ini Mi nem, Mi de drape na dem mindri.</a:t>
            </a:r>
          </a:p>
          <a:p>
            <a:pPr>
              <a:lnSpc>
                <a:spcPct val="90000"/>
              </a:lnSpc>
            </a:pPr>
            <a:r>
              <a:rPr lang="en-US" sz="2800" b="1"/>
              <a:t>Alatem ete wan soema de na ini groepoe begi – Jezus meki disi Hem begi</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160FD9A-82B9-422C-A555-B4ED5DC8320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7EB1614-9F9C-495F-9FAE-734B9BA695F6}" type="slidenum">
              <a:rPr lang="en-US"/>
              <a:pPr/>
              <a:t>26</a:t>
            </a:fld>
            <a:endParaRPr lang="en-US"/>
          </a:p>
        </p:txBody>
      </p:sp>
      <p:sp>
        <p:nvSpPr>
          <p:cNvPr id="456706" name="Rectangle 2"/>
          <p:cNvSpPr>
            <a:spLocks noGrp="1" noChangeArrowheads="1"/>
          </p:cNvSpPr>
          <p:nvPr>
            <p:ph type="title"/>
          </p:nvPr>
        </p:nvSpPr>
        <p:spPr/>
        <p:txBody>
          <a:bodyPr/>
          <a:lstStyle/>
          <a:p>
            <a:r>
              <a:rPr lang="en-US"/>
              <a:t>Mk. 11:22-24</a:t>
            </a:r>
          </a:p>
        </p:txBody>
      </p:sp>
      <p:sp>
        <p:nvSpPr>
          <p:cNvPr id="456707" name="Rectangle 3"/>
          <p:cNvSpPr>
            <a:spLocks noGrp="1" noChangeArrowheads="1"/>
          </p:cNvSpPr>
          <p:nvPr>
            <p:ph type="body" idx="1"/>
          </p:nvPr>
        </p:nvSpPr>
        <p:spPr/>
        <p:txBody>
          <a:bodyPr/>
          <a:lstStyle/>
          <a:p>
            <a:pPr>
              <a:lnSpc>
                <a:spcPct val="80000"/>
              </a:lnSpc>
            </a:pPr>
            <a:r>
              <a:rPr lang="en-US" sz="2800" b="1"/>
              <a:t>22. En Jezus ben piki hem taki: Bribi na </a:t>
            </a:r>
            <a:r>
              <a:rPr lang="en-US" sz="2800" b="1">
                <a:solidFill>
                  <a:schemeClr val="accent2"/>
                </a:solidFill>
              </a:rPr>
              <a:t>Gado</a:t>
            </a:r>
            <a:r>
              <a:rPr lang="en-US" sz="2800" b="1"/>
              <a:t>.  23. Foe troe, Mi taki gi oenoe taki: Da soema disi sa taki gi da bergi disi taki: Opo komopo, go trowe joesrefi na ini da zee; en a no mankeri bribi na ini hem hati, </a:t>
            </a:r>
            <a:r>
              <a:rPr lang="en-US" sz="2800" b="1">
                <a:solidFill>
                  <a:schemeClr val="accent2"/>
                </a:solidFill>
              </a:rPr>
              <a:t>ma a bribi dati dem sani disi a ben taki kaba sa pasa so</a:t>
            </a:r>
            <a:r>
              <a:rPr lang="en-US" sz="2800" b="1"/>
              <a:t>; da sani disi a aksi sa </a:t>
            </a:r>
            <a:r>
              <a:rPr lang="en-US" sz="2800" b="1">
                <a:solidFill>
                  <a:schemeClr val="accent2"/>
                </a:solidFill>
              </a:rPr>
              <a:t>pasa.  24. Foe dat'ede</a:t>
            </a:r>
            <a:r>
              <a:rPr lang="en-US" sz="2800" b="1"/>
              <a:t> </a:t>
            </a:r>
            <a:r>
              <a:rPr lang="en-US" sz="2800" b="1">
                <a:solidFill>
                  <a:schemeClr val="accent2"/>
                </a:solidFill>
              </a:rPr>
              <a:t>Mi taki gi oen taki: Sortoe sani oen wani</a:t>
            </a:r>
            <a:r>
              <a:rPr lang="en-US" sz="2800" b="1"/>
              <a:t> te oen begi, bribi dati oen sa kisi dem, en oen sa abi dem.</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61DD4D-6E32-4903-8133-D6522395F05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CB0781E-EFE1-4A13-A32A-AB529941F3CB}" type="slidenum">
              <a:rPr lang="en-US"/>
              <a:pPr/>
              <a:t>27</a:t>
            </a:fld>
            <a:endParaRPr lang="en-US"/>
          </a:p>
        </p:txBody>
      </p:sp>
      <p:sp>
        <p:nvSpPr>
          <p:cNvPr id="458754" name="Rectangle 2"/>
          <p:cNvSpPr>
            <a:spLocks noGrp="1" noChangeArrowheads="1"/>
          </p:cNvSpPr>
          <p:nvPr>
            <p:ph type="title"/>
          </p:nvPr>
        </p:nvSpPr>
        <p:spPr/>
        <p:txBody>
          <a:bodyPr/>
          <a:lstStyle/>
          <a:p>
            <a:r>
              <a:rPr lang="en-US"/>
              <a:t>Jn. 14:13-14</a:t>
            </a:r>
          </a:p>
        </p:txBody>
      </p:sp>
      <p:sp>
        <p:nvSpPr>
          <p:cNvPr id="458755" name="Rectangle 3"/>
          <p:cNvSpPr>
            <a:spLocks noGrp="1" noChangeArrowheads="1"/>
          </p:cNvSpPr>
          <p:nvPr>
            <p:ph type="body" idx="1"/>
          </p:nvPr>
        </p:nvSpPr>
        <p:spPr/>
        <p:txBody>
          <a:bodyPr/>
          <a:lstStyle/>
          <a:p>
            <a:r>
              <a:rPr lang="en-US" b="1"/>
              <a:t>13. En iniwan sani disi oen sa aksi ini Mi nem, dati Mi sa doe, foe da Tata kan kisi glori na ini da Pikin.  14. Efoe oen </a:t>
            </a:r>
            <a:r>
              <a:rPr lang="en-US" b="1">
                <a:solidFill>
                  <a:schemeClr val="accent2"/>
                </a:solidFill>
              </a:rPr>
              <a:t>aksi iniwan sani</a:t>
            </a:r>
            <a:r>
              <a:rPr lang="en-US" b="1"/>
              <a:t> ini Mi nem, Mi sa doe dati.</a:t>
            </a: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1101992-3DFB-4793-90F6-810954F3A1DF}"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C8C262A-5CF8-4695-B0BB-740E7E06F68D}" type="slidenum">
              <a:rPr lang="en-US"/>
              <a:pPr/>
              <a:t>28</a:t>
            </a:fld>
            <a:endParaRPr lang="en-US"/>
          </a:p>
        </p:txBody>
      </p:sp>
      <p:sp>
        <p:nvSpPr>
          <p:cNvPr id="460802" name="Rectangle 2"/>
          <p:cNvSpPr>
            <a:spLocks noGrp="1" noChangeArrowheads="1"/>
          </p:cNvSpPr>
          <p:nvPr>
            <p:ph type="title"/>
          </p:nvPr>
        </p:nvSpPr>
        <p:spPr/>
        <p:txBody>
          <a:bodyPr/>
          <a:lstStyle/>
          <a:p>
            <a:r>
              <a:rPr lang="en-US"/>
              <a:t>Jn 15:7, 16</a:t>
            </a:r>
          </a:p>
        </p:txBody>
      </p:sp>
      <p:sp>
        <p:nvSpPr>
          <p:cNvPr id="460803" name="Rectangle 3"/>
          <p:cNvSpPr>
            <a:spLocks noGrp="1" noChangeArrowheads="1"/>
          </p:cNvSpPr>
          <p:nvPr>
            <p:ph type="body" idx="1"/>
          </p:nvPr>
        </p:nvSpPr>
        <p:spPr/>
        <p:txBody>
          <a:bodyPr/>
          <a:lstStyle/>
          <a:p>
            <a:r>
              <a:rPr lang="en-US" sz="2800" b="1"/>
              <a:t>7:Efoe oen tan na Mi ini, en Mi woortoe tan na oen ini, dan oen sa aksi san oen wani, en dati sa pasa gi oen.</a:t>
            </a:r>
          </a:p>
          <a:p>
            <a:r>
              <a:rPr lang="en-US" sz="2800" b="1"/>
              <a:t>16. Oen no ben verkisi Mi, ma Mi ben verkisi oen, en Mi ben poti oen so dati oen sa go en meki froktoe, en dati oen froktoe sa tan; foe iniwan sani disi oen sa aksi da Tata na ini Mi nem, dati A sa man gi oen.</a:t>
            </a: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4959D2F-8386-480F-A939-4317E4A364B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5AE499F-4282-4F60-A976-6ABD9EB1B132}" type="slidenum">
              <a:rPr lang="en-US"/>
              <a:pPr/>
              <a:t>29</a:t>
            </a:fld>
            <a:endParaRPr lang="en-US"/>
          </a:p>
        </p:txBody>
      </p:sp>
      <p:sp>
        <p:nvSpPr>
          <p:cNvPr id="462850" name="Rectangle 2"/>
          <p:cNvSpPr>
            <a:spLocks noGrp="1" noChangeArrowheads="1"/>
          </p:cNvSpPr>
          <p:nvPr>
            <p:ph type="title"/>
          </p:nvPr>
        </p:nvSpPr>
        <p:spPr/>
        <p:txBody>
          <a:bodyPr/>
          <a:lstStyle/>
          <a:p>
            <a:r>
              <a:rPr lang="en-US"/>
              <a:t>Jn. 16:23-24</a:t>
            </a:r>
          </a:p>
        </p:txBody>
      </p:sp>
      <p:sp>
        <p:nvSpPr>
          <p:cNvPr id="462851" name="Rectangle 3"/>
          <p:cNvSpPr>
            <a:spLocks noGrp="1" noChangeArrowheads="1"/>
          </p:cNvSpPr>
          <p:nvPr>
            <p:ph type="body" idx="1"/>
          </p:nvPr>
        </p:nvSpPr>
        <p:spPr/>
        <p:txBody>
          <a:bodyPr/>
          <a:lstStyle/>
          <a:p>
            <a:r>
              <a:rPr lang="en-US" b="1"/>
              <a:t>23. En na da dei dati, oen no sa aksi Mi noti. Troe, troe, Mi taki gi oen taki: Alasani disi oen sa aksi da Tata na ini Mi nem, dati A sa gi oen. 24. Fosi oen no ben aksi wan sani na ini Mi nem; aksi, en oen sa kisi, foe oen prisiri sa de foeroe.</a:t>
            </a: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367C1C2-5B06-4211-A751-DA6BF116866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5B1E8F-1191-4DC1-90D0-5D425B2F5B86}" type="slidenum">
              <a:rPr lang="en-US"/>
              <a:pPr/>
              <a:t>3</a:t>
            </a:fld>
            <a:endParaRPr lang="en-US"/>
          </a:p>
        </p:txBody>
      </p:sp>
      <p:sp>
        <p:nvSpPr>
          <p:cNvPr id="407554" name="Rectangle 2"/>
          <p:cNvSpPr>
            <a:spLocks noGrp="1" noChangeArrowheads="1"/>
          </p:cNvSpPr>
          <p:nvPr>
            <p:ph type="title"/>
          </p:nvPr>
        </p:nvSpPr>
        <p:spPr/>
        <p:txBody>
          <a:bodyPr/>
          <a:lstStyle/>
          <a:p>
            <a:r>
              <a:rPr lang="en-US"/>
              <a:t>Da Santa Jeje</a:t>
            </a:r>
          </a:p>
        </p:txBody>
      </p:sp>
      <p:sp>
        <p:nvSpPr>
          <p:cNvPr id="407555" name="Rectangle 3"/>
          <p:cNvSpPr>
            <a:spLocks noGrp="1" noChangeArrowheads="1"/>
          </p:cNvSpPr>
          <p:nvPr>
            <p:ph type="body" idx="1"/>
          </p:nvPr>
        </p:nvSpPr>
        <p:spPr/>
        <p:txBody>
          <a:bodyPr/>
          <a:lstStyle/>
          <a:p>
            <a:r>
              <a:rPr lang="en-US"/>
              <a:t>A de da wan enkri fasi troe krakti kom na ini libisoema disi drai libi</a:t>
            </a:r>
          </a:p>
          <a:p>
            <a:r>
              <a:rPr lang="en-US"/>
              <a:t>Ma vaak a kom leki wan gast, en niet leki da basi foe da oso</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210A96E-A0CF-44E9-A46C-07B038271C0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CF53B55-7619-4A47-ADAA-E08E729E12A1}" type="slidenum">
              <a:rPr lang="en-US"/>
              <a:pPr/>
              <a:t>30</a:t>
            </a:fld>
            <a:endParaRPr lang="en-US"/>
          </a:p>
        </p:txBody>
      </p:sp>
      <p:sp>
        <p:nvSpPr>
          <p:cNvPr id="464898" name="Rectangle 2"/>
          <p:cNvSpPr>
            <a:spLocks noGrp="1" noChangeArrowheads="1"/>
          </p:cNvSpPr>
          <p:nvPr>
            <p:ph type="title"/>
          </p:nvPr>
        </p:nvSpPr>
        <p:spPr/>
        <p:txBody>
          <a:bodyPr/>
          <a:lstStyle/>
          <a:p>
            <a:r>
              <a:rPr lang="en-US"/>
              <a:t>Drie sani de fanowdoe</a:t>
            </a:r>
          </a:p>
        </p:txBody>
      </p:sp>
      <p:sp>
        <p:nvSpPr>
          <p:cNvPr id="464899" name="Rectangle 3"/>
          <p:cNvSpPr>
            <a:spLocks noGrp="1" noChangeArrowheads="1"/>
          </p:cNvSpPr>
          <p:nvPr>
            <p:ph type="body" idx="1"/>
          </p:nvPr>
        </p:nvSpPr>
        <p:spPr/>
        <p:txBody>
          <a:bodyPr/>
          <a:lstStyle/>
          <a:p>
            <a:pPr>
              <a:lnSpc>
                <a:spcPct val="90000"/>
              </a:lnSpc>
            </a:pPr>
            <a:r>
              <a:rPr lang="en-US" sz="2800"/>
              <a:t>Begi doro Jezus</a:t>
            </a:r>
          </a:p>
          <a:p>
            <a:pPr>
              <a:lnSpc>
                <a:spcPct val="90000"/>
              </a:lnSpc>
            </a:pPr>
            <a:r>
              <a:rPr lang="en-US" sz="2800"/>
              <a:t>Wi moesoe wani soso Hem wani</a:t>
            </a:r>
          </a:p>
          <a:p>
            <a:pPr>
              <a:lnSpc>
                <a:spcPct val="90000"/>
              </a:lnSpc>
            </a:pPr>
            <a:r>
              <a:rPr lang="en-US" sz="2800"/>
              <a:t>Wi moesoe abi troe bribi</a:t>
            </a:r>
          </a:p>
          <a:p>
            <a:pPr>
              <a:lnSpc>
                <a:spcPct val="90000"/>
              </a:lnSpc>
            </a:pPr>
            <a:r>
              <a:rPr lang="en-US" sz="2800"/>
              <a:t>Merk op = dem pramisi no de foe da hipi soema, ma foe Hem discipel: </a:t>
            </a:r>
            <a:r>
              <a:rPr lang="en-US" sz="2800" b="1"/>
              <a:t>Mt. 16:24 Dan Jezus ben taki gi Hem discipel taki: Efoe iniwan soema wani waka na Mi baka, meki hem frigiti hemsrefi, en teki hem kruisi, en waka na Mi baka</a:t>
            </a: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1D81C93-B1EF-49E0-A126-3CCB1D532FA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E1E4853-1394-46A0-9D58-7C5A0E02367F}" type="slidenum">
              <a:rPr lang="en-US"/>
              <a:pPr/>
              <a:t>31</a:t>
            </a:fld>
            <a:endParaRPr lang="en-US"/>
          </a:p>
        </p:txBody>
      </p:sp>
      <p:sp>
        <p:nvSpPr>
          <p:cNvPr id="466946" name="Rectangle 2"/>
          <p:cNvSpPr>
            <a:spLocks noGrp="1" noChangeArrowheads="1"/>
          </p:cNvSpPr>
          <p:nvPr>
            <p:ph type="title"/>
          </p:nvPr>
        </p:nvSpPr>
        <p:spPr/>
        <p:txBody>
          <a:bodyPr/>
          <a:lstStyle/>
          <a:p>
            <a:r>
              <a:rPr lang="en-US"/>
              <a:t>Foe krakti na ini begi</a:t>
            </a:r>
          </a:p>
        </p:txBody>
      </p:sp>
      <p:sp>
        <p:nvSpPr>
          <p:cNvPr id="466947" name="Rectangle 3"/>
          <p:cNvSpPr>
            <a:spLocks noGrp="1" noChangeArrowheads="1"/>
          </p:cNvSpPr>
          <p:nvPr>
            <p:ph type="body" idx="1"/>
          </p:nvPr>
        </p:nvSpPr>
        <p:spPr/>
        <p:txBody>
          <a:bodyPr/>
          <a:lstStyle/>
          <a:p>
            <a:r>
              <a:rPr lang="en-US"/>
              <a:t>Fosi wi moesoe gi alasani abra na Gado</a:t>
            </a:r>
          </a:p>
          <a:p>
            <a:r>
              <a:rPr lang="en-US"/>
              <a:t>Wi doel moesoe de foe gi Hem prisiri na ini alasani</a:t>
            </a:r>
          </a:p>
          <a:p>
            <a:r>
              <a:rPr lang="en-US"/>
              <a:t>Mi wani moesoe de foe si Hem wani kom  troe; wi moesoe de wan na ini wi doel… Jezus ben taki dati alatem A ben doe sani disi gi da Tata prisiri</a:t>
            </a: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9B4216C-0BF4-4517-A710-CC534F9EB32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1E14CDD-E241-4B40-8751-7F47326DEC5C}" type="slidenum">
              <a:rPr lang="en-US"/>
              <a:pPr/>
              <a:t>32</a:t>
            </a:fld>
            <a:endParaRPr lang="en-US"/>
          </a:p>
        </p:txBody>
      </p:sp>
      <p:sp>
        <p:nvSpPr>
          <p:cNvPr id="468994" name="Rectangle 2"/>
          <p:cNvSpPr>
            <a:spLocks noGrp="1" noChangeArrowheads="1"/>
          </p:cNvSpPr>
          <p:nvPr>
            <p:ph type="title"/>
          </p:nvPr>
        </p:nvSpPr>
        <p:spPr/>
        <p:txBody>
          <a:bodyPr/>
          <a:lstStyle/>
          <a:p>
            <a:r>
              <a:rPr lang="en-US"/>
              <a:t>Fosi wi moesoe leri da wani foe Gado</a:t>
            </a:r>
          </a:p>
        </p:txBody>
      </p:sp>
      <p:sp>
        <p:nvSpPr>
          <p:cNvPr id="468995" name="Rectangle 3"/>
          <p:cNvSpPr>
            <a:spLocks noGrp="1" noChangeArrowheads="1"/>
          </p:cNvSpPr>
          <p:nvPr>
            <p:ph type="body" idx="1"/>
          </p:nvPr>
        </p:nvSpPr>
        <p:spPr/>
        <p:txBody>
          <a:bodyPr/>
          <a:lstStyle/>
          <a:p>
            <a:pPr>
              <a:lnSpc>
                <a:spcPct val="90000"/>
              </a:lnSpc>
              <a:buFont typeface="Wingdings" pitchFamily="2" charset="2"/>
              <a:buNone/>
            </a:pPr>
            <a:endParaRPr lang="en-US"/>
          </a:p>
          <a:p>
            <a:pPr>
              <a:lnSpc>
                <a:spcPct val="90000"/>
              </a:lnSpc>
            </a:pPr>
            <a:r>
              <a:rPr lang="en-US"/>
              <a:t>wi moesoe leri san Gado wani na ini wi libi, en dja na grontapoe</a:t>
            </a:r>
          </a:p>
          <a:p>
            <a:pPr>
              <a:lnSpc>
                <a:spcPct val="90000"/>
              </a:lnSpc>
            </a:pPr>
            <a:r>
              <a:rPr lang="en-US"/>
              <a:t>Dan wi moesoe hori stand te leki dati pasa</a:t>
            </a:r>
          </a:p>
          <a:p>
            <a:pPr>
              <a:lnSpc>
                <a:spcPct val="90000"/>
              </a:lnSpc>
            </a:pPr>
            <a:r>
              <a:rPr lang="en-US"/>
              <a:t>Wi moesoe de bereid foe gi da Santa Jeje fri pasi foe begi doro wi na ini Hem wani</a:t>
            </a: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806914B-31C4-4F27-A392-1006BD19705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3BBD72E8-E1A1-4AE3-A689-801A1A098FF3}" type="slidenum">
              <a:rPr lang="en-US"/>
              <a:pPr/>
              <a:t>33</a:t>
            </a:fld>
            <a:endParaRPr lang="en-US"/>
          </a:p>
        </p:txBody>
      </p:sp>
      <p:sp>
        <p:nvSpPr>
          <p:cNvPr id="471042" name="Rectangle 2"/>
          <p:cNvSpPr>
            <a:spLocks noGrp="1" noChangeArrowheads="1"/>
          </p:cNvSpPr>
          <p:nvPr>
            <p:ph type="title"/>
          </p:nvPr>
        </p:nvSpPr>
        <p:spPr/>
        <p:txBody>
          <a:bodyPr/>
          <a:lstStyle/>
          <a:p>
            <a:r>
              <a:rPr lang="en-US"/>
              <a:t>Fa foe begi</a:t>
            </a:r>
          </a:p>
        </p:txBody>
      </p:sp>
      <p:sp>
        <p:nvSpPr>
          <p:cNvPr id="471043" name="Rectangle 3"/>
          <p:cNvSpPr>
            <a:spLocks noGrp="1" noChangeArrowheads="1"/>
          </p:cNvSpPr>
          <p:nvPr>
            <p:ph type="body" idx="1"/>
          </p:nvPr>
        </p:nvSpPr>
        <p:spPr/>
        <p:txBody>
          <a:bodyPr/>
          <a:lstStyle/>
          <a:p>
            <a:pPr>
              <a:lnSpc>
                <a:spcPct val="90000"/>
              </a:lnSpc>
            </a:pPr>
            <a:r>
              <a:rPr lang="en-US"/>
              <a:t>Teki tem foe begi – nofo te joe de vers, na ini boen conditie.  Wi moesoe de wi wawan en seti disi leki prioriteit</a:t>
            </a:r>
          </a:p>
          <a:p>
            <a:pPr>
              <a:lnSpc>
                <a:spcPct val="90000"/>
              </a:lnSpc>
            </a:pPr>
            <a:r>
              <a:rPr lang="en-US"/>
              <a:t>Wi moesoe abi wan tiri presi foe begi wi wawan nanga Gado</a:t>
            </a:r>
          </a:p>
          <a:p>
            <a:pPr>
              <a:lnSpc>
                <a:spcPct val="90000"/>
              </a:lnSpc>
            </a:pPr>
            <a:r>
              <a:rPr lang="en-US"/>
              <a:t>Gi da woortoe foe Gado wan presi na ini joe begi.  Arki na Gado fosi joe taki nanga Hem</a:t>
            </a: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B9A2DC-2914-40C8-99B3-781EA0B9FAF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82AC954-8971-41B3-9FD7-25636B11CCD3}" type="slidenum">
              <a:rPr lang="en-US"/>
              <a:pPr/>
              <a:t>34</a:t>
            </a:fld>
            <a:endParaRPr lang="en-US"/>
          </a:p>
        </p:txBody>
      </p:sp>
      <p:sp>
        <p:nvSpPr>
          <p:cNvPr id="473090" name="Rectangle 2"/>
          <p:cNvSpPr>
            <a:spLocks noGrp="1" noChangeArrowheads="1"/>
          </p:cNvSpPr>
          <p:nvPr>
            <p:ph type="title"/>
          </p:nvPr>
        </p:nvSpPr>
        <p:spPr/>
        <p:txBody>
          <a:bodyPr/>
          <a:lstStyle/>
          <a:p>
            <a:r>
              <a:rPr lang="en-US"/>
              <a:t>Fa foe begi</a:t>
            </a:r>
          </a:p>
        </p:txBody>
      </p:sp>
      <p:sp>
        <p:nvSpPr>
          <p:cNvPr id="473091" name="Rectangle 3"/>
          <p:cNvSpPr>
            <a:spLocks noGrp="1" noChangeArrowheads="1"/>
          </p:cNvSpPr>
          <p:nvPr>
            <p:ph type="body" idx="1"/>
          </p:nvPr>
        </p:nvSpPr>
        <p:spPr/>
        <p:txBody>
          <a:bodyPr/>
          <a:lstStyle/>
          <a:p>
            <a:pPr>
              <a:lnSpc>
                <a:spcPct val="90000"/>
              </a:lnSpc>
            </a:pPr>
            <a:r>
              <a:rPr lang="en-US"/>
              <a:t>Gi da Santa Jeje pasi foe leri joe fa foe begi.  Wi moesoe gi jesi na da leiding foe da Santa Jeje.</a:t>
            </a:r>
          </a:p>
          <a:p>
            <a:pPr>
              <a:lnSpc>
                <a:spcPct val="90000"/>
              </a:lnSpc>
            </a:pPr>
            <a:r>
              <a:rPr lang="en-US"/>
              <a:t>Efoe A gi da firi foe begi baka,  doe so – kande a de fanowdoe foe wini da jeje feti</a:t>
            </a:r>
          </a:p>
          <a:p>
            <a:pPr>
              <a:lnSpc>
                <a:spcPct val="90000"/>
              </a:lnSpc>
            </a:pPr>
            <a:r>
              <a:rPr lang="en-US"/>
              <a:t>Wakti – no lasi hati, no hasti, verwakti wan antwoord, gi jesi, tan tiri en arki</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676AEEB-A099-4CEA-972C-54F288B4BFCE}"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C14A307-CA5C-46E4-B893-5B939772E026}" type="slidenum">
              <a:rPr lang="en-US"/>
              <a:pPr/>
              <a:t>35</a:t>
            </a:fld>
            <a:endParaRPr lang="en-US"/>
          </a:p>
        </p:txBody>
      </p:sp>
      <p:sp>
        <p:nvSpPr>
          <p:cNvPr id="475138" name="Rectangle 2"/>
          <p:cNvSpPr>
            <a:spLocks noGrp="1" noChangeArrowheads="1"/>
          </p:cNvSpPr>
          <p:nvPr>
            <p:ph type="title"/>
          </p:nvPr>
        </p:nvSpPr>
        <p:spPr/>
        <p:txBody>
          <a:bodyPr/>
          <a:lstStyle/>
          <a:p>
            <a:r>
              <a:rPr lang="en-US"/>
              <a:t>Fa foe begi</a:t>
            </a:r>
          </a:p>
        </p:txBody>
      </p:sp>
      <p:sp>
        <p:nvSpPr>
          <p:cNvPr id="475139" name="Rectangle 3"/>
          <p:cNvSpPr>
            <a:spLocks noGrp="1" noChangeArrowheads="1"/>
          </p:cNvSpPr>
          <p:nvPr>
            <p:ph type="body" idx="1"/>
          </p:nvPr>
        </p:nvSpPr>
        <p:spPr/>
        <p:txBody>
          <a:bodyPr/>
          <a:lstStyle/>
          <a:p>
            <a:r>
              <a:rPr lang="en-US"/>
              <a:t>Na ini da nem foe Jezus!  Wi abi leti foe kom soso na ini Hem nem.  </a:t>
            </a:r>
          </a:p>
          <a:p>
            <a:r>
              <a:rPr lang="en-US"/>
              <a:t>Jezus is winiman abra satan.  Wi kari Hem nem, en teki baka dem sani foe hem disi satan ben teki kaba – en a moesoe loesoe dem</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20C30F-1245-4011-A27D-DB4A77088C3D}"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C014AD1-96DE-4F71-9D9C-8675577F2A9D}" type="slidenum">
              <a:rPr lang="en-US"/>
              <a:pPr/>
              <a:t>36</a:t>
            </a:fld>
            <a:endParaRPr lang="en-US"/>
          </a:p>
        </p:txBody>
      </p:sp>
      <p:sp>
        <p:nvSpPr>
          <p:cNvPr id="477186" name="Rectangle 2"/>
          <p:cNvSpPr>
            <a:spLocks noGrp="1" noChangeArrowheads="1"/>
          </p:cNvSpPr>
          <p:nvPr>
            <p:ph type="title"/>
          </p:nvPr>
        </p:nvSpPr>
        <p:spPr/>
        <p:txBody>
          <a:bodyPr/>
          <a:lstStyle/>
          <a:p>
            <a:r>
              <a:rPr lang="en-US"/>
              <a:t>Fa foe begi – bribi</a:t>
            </a:r>
          </a:p>
        </p:txBody>
      </p:sp>
      <p:sp>
        <p:nvSpPr>
          <p:cNvPr id="477187" name="Rectangle 3"/>
          <p:cNvSpPr>
            <a:spLocks noGrp="1" noChangeArrowheads="1"/>
          </p:cNvSpPr>
          <p:nvPr>
            <p:ph type="body" idx="1"/>
          </p:nvPr>
        </p:nvSpPr>
        <p:spPr/>
        <p:txBody>
          <a:bodyPr/>
          <a:lstStyle/>
          <a:p>
            <a:pPr>
              <a:lnSpc>
                <a:spcPct val="90000"/>
              </a:lnSpc>
            </a:pPr>
            <a:r>
              <a:rPr lang="en-US"/>
              <a:t>No bribi dati Gado kan, ma dati A sa doe so.  </a:t>
            </a:r>
          </a:p>
          <a:p>
            <a:pPr>
              <a:lnSpc>
                <a:spcPct val="90000"/>
              </a:lnSpc>
            </a:pPr>
            <a:r>
              <a:rPr lang="en-US"/>
              <a:t>Troe bribi – intelligent.  A sabi da wani foe Gado</a:t>
            </a:r>
          </a:p>
          <a:p>
            <a:pPr>
              <a:lnSpc>
                <a:spcPct val="90000"/>
              </a:lnSpc>
            </a:pPr>
            <a:r>
              <a:rPr lang="en-US"/>
              <a:t>Troe bribi – gi jesi na da wani foe Gado </a:t>
            </a:r>
          </a:p>
          <a:p>
            <a:pPr>
              <a:lnSpc>
                <a:spcPct val="90000"/>
              </a:lnSpc>
            </a:pPr>
            <a:r>
              <a:rPr lang="en-US"/>
              <a:t>Troe bribi- verwakti da antwoord</a:t>
            </a:r>
          </a:p>
          <a:p>
            <a:pPr>
              <a:lnSpc>
                <a:spcPct val="90000"/>
              </a:lnSpc>
            </a:pPr>
            <a:r>
              <a:rPr lang="en-US"/>
              <a:t>Troe bribi – hori doro te satan gowe en da antwoord kom</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BAF68CA-56C8-4465-A443-E8A3F20D5F38}"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948EF03A-9CB0-404E-AAFF-12575850EF9B}" type="slidenum">
              <a:rPr lang="en-US"/>
              <a:pPr/>
              <a:t>37</a:t>
            </a:fld>
            <a:endParaRPr lang="en-US"/>
          </a:p>
        </p:txBody>
      </p:sp>
      <p:sp>
        <p:nvSpPr>
          <p:cNvPr id="479234" name="Rectangle 2"/>
          <p:cNvSpPr>
            <a:spLocks noGrp="1" noChangeArrowheads="1"/>
          </p:cNvSpPr>
          <p:nvPr>
            <p:ph type="title"/>
          </p:nvPr>
        </p:nvSpPr>
        <p:spPr/>
        <p:txBody>
          <a:bodyPr/>
          <a:lstStyle/>
          <a:p>
            <a:r>
              <a:rPr lang="en-US"/>
              <a:t>Arki da stem foe Gado</a:t>
            </a:r>
          </a:p>
        </p:txBody>
      </p:sp>
      <p:sp>
        <p:nvSpPr>
          <p:cNvPr id="479235" name="Rectangle 3"/>
          <p:cNvSpPr>
            <a:spLocks noGrp="1" noChangeArrowheads="1"/>
          </p:cNvSpPr>
          <p:nvPr>
            <p:ph type="body" idx="1"/>
          </p:nvPr>
        </p:nvSpPr>
        <p:spPr/>
        <p:txBody>
          <a:bodyPr/>
          <a:lstStyle/>
          <a:p>
            <a:r>
              <a:rPr lang="en-US"/>
              <a:t>Mozes, Samuel &amp; Elia – drie bijzonder leider disi ben begi</a:t>
            </a:r>
          </a:p>
          <a:p>
            <a:r>
              <a:rPr lang="en-US"/>
              <a:t>Wi moesoe tan tiri nofo foe jere da stem foe Gado</a:t>
            </a:r>
          </a:p>
          <a:p>
            <a:r>
              <a:rPr lang="en-US"/>
              <a:t>Fosi wi jere.  Dan wi begi en teki.  Te foe kaba, wi loekoe nanga verwachting</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47590EA-F3A9-40A0-BBFC-B7F267D4C583}"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CB9E78BF-3B7C-4214-A111-99AEE92FF15B}" type="slidenum">
              <a:rPr lang="en-US"/>
              <a:pPr/>
              <a:t>38</a:t>
            </a:fld>
            <a:endParaRPr lang="en-US"/>
          </a:p>
        </p:txBody>
      </p:sp>
      <p:sp>
        <p:nvSpPr>
          <p:cNvPr id="481282" name="Rectangle 2"/>
          <p:cNvSpPr>
            <a:spLocks noGrp="1" noChangeArrowheads="1"/>
          </p:cNvSpPr>
          <p:nvPr>
            <p:ph type="title"/>
          </p:nvPr>
        </p:nvSpPr>
        <p:spPr/>
        <p:txBody>
          <a:bodyPr/>
          <a:lstStyle/>
          <a:p>
            <a:r>
              <a:rPr lang="en-US"/>
              <a:t>Wi moesoe sabi Gado</a:t>
            </a:r>
          </a:p>
        </p:txBody>
      </p:sp>
      <p:sp>
        <p:nvSpPr>
          <p:cNvPr id="481283" name="Rectangle 3"/>
          <p:cNvSpPr>
            <a:spLocks noGrp="1" noChangeArrowheads="1"/>
          </p:cNvSpPr>
          <p:nvPr>
            <p:ph type="body" idx="1"/>
          </p:nvPr>
        </p:nvSpPr>
        <p:spPr/>
        <p:txBody>
          <a:bodyPr/>
          <a:lstStyle/>
          <a:p>
            <a:pPr>
              <a:lnSpc>
                <a:spcPct val="90000"/>
              </a:lnSpc>
            </a:pPr>
            <a:r>
              <a:rPr lang="en-US"/>
              <a:t>Te wi leisi da woortoe foe Gado, wi kom sabi Hem moro boen</a:t>
            </a:r>
          </a:p>
          <a:p>
            <a:pPr>
              <a:lnSpc>
                <a:spcPct val="90000"/>
              </a:lnSpc>
            </a:pPr>
            <a:r>
              <a:rPr lang="en-US"/>
              <a:t>Wi moesoe teki tem – minstes 30 minuut na ini da Bijbel srefi.</a:t>
            </a:r>
          </a:p>
          <a:p>
            <a:pPr>
              <a:lnSpc>
                <a:spcPct val="90000"/>
              </a:lnSpc>
            </a:pPr>
            <a:r>
              <a:rPr lang="en-US"/>
              <a:t>Leisi nanga begi foe da Jeje opo wi ai</a:t>
            </a:r>
          </a:p>
          <a:p>
            <a:pPr>
              <a:lnSpc>
                <a:spcPct val="90000"/>
              </a:lnSpc>
            </a:pPr>
            <a:r>
              <a:rPr lang="en-US"/>
              <a:t>Poti prakseri tapoe san joe leisi</a:t>
            </a:r>
          </a:p>
          <a:p>
            <a:pPr>
              <a:lnSpc>
                <a:spcPct val="90000"/>
              </a:lnSpc>
            </a:pPr>
            <a:r>
              <a:rPr lang="en-US"/>
              <a:t>Leisi foe gi jesi na ini joe libi – efoe iniwan man wani foe doe…Jn. 7:17</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0E8BA2-D857-437D-AA7A-1D4DB4F7485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BE3B362-53B7-44F2-8137-BE1DD710535F}" type="slidenum">
              <a:rPr lang="en-US"/>
              <a:pPr/>
              <a:t>39</a:t>
            </a:fld>
            <a:endParaRPr lang="en-US"/>
          </a:p>
        </p:txBody>
      </p:sp>
      <p:sp>
        <p:nvSpPr>
          <p:cNvPr id="483330" name="Rectangle 2"/>
          <p:cNvSpPr>
            <a:spLocks noGrp="1" noChangeArrowheads="1"/>
          </p:cNvSpPr>
          <p:nvPr>
            <p:ph type="title"/>
          </p:nvPr>
        </p:nvSpPr>
        <p:spPr/>
        <p:txBody>
          <a:bodyPr/>
          <a:lstStyle/>
          <a:p>
            <a:r>
              <a:rPr lang="en-US"/>
              <a:t>Bijbel leisi</a:t>
            </a:r>
          </a:p>
        </p:txBody>
      </p:sp>
      <p:sp>
        <p:nvSpPr>
          <p:cNvPr id="483331" name="Rectangle 3"/>
          <p:cNvSpPr>
            <a:spLocks noGrp="1" noChangeArrowheads="1"/>
          </p:cNvSpPr>
          <p:nvPr>
            <p:ph type="body" idx="1"/>
          </p:nvPr>
        </p:nvSpPr>
        <p:spPr/>
        <p:txBody>
          <a:bodyPr/>
          <a:lstStyle/>
          <a:p>
            <a:r>
              <a:rPr lang="en-US"/>
              <a:t>Leisi snel abra wan bigi pisi</a:t>
            </a:r>
          </a:p>
          <a:p>
            <a:r>
              <a:rPr lang="en-US"/>
              <a:t>Dan poti dem pisi foe da Bijbel samen</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753706F-7304-4E56-A91B-E45A31C4A11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5D70E114-A901-40A4-850E-AE8986088D40}" type="slidenum">
              <a:rPr lang="en-US"/>
              <a:pPr/>
              <a:t>4</a:t>
            </a:fld>
            <a:endParaRPr lang="en-US"/>
          </a:p>
        </p:txBody>
      </p:sp>
      <p:sp>
        <p:nvSpPr>
          <p:cNvPr id="409602" name="Rectangle 2"/>
          <p:cNvSpPr>
            <a:spLocks noGrp="1" noChangeArrowheads="1"/>
          </p:cNvSpPr>
          <p:nvPr>
            <p:ph type="title"/>
          </p:nvPr>
        </p:nvSpPr>
        <p:spPr/>
        <p:txBody>
          <a:bodyPr/>
          <a:lstStyle/>
          <a:p>
            <a:r>
              <a:rPr lang="en-US"/>
              <a:t>Feifi fasi foe krakti komopo</a:t>
            </a:r>
          </a:p>
        </p:txBody>
      </p:sp>
      <p:sp>
        <p:nvSpPr>
          <p:cNvPr id="409603" name="Rectangle 3"/>
          <p:cNvSpPr>
            <a:spLocks noGrp="1" noChangeArrowheads="1"/>
          </p:cNvSpPr>
          <p:nvPr>
            <p:ph type="body" idx="1"/>
          </p:nvPr>
        </p:nvSpPr>
        <p:spPr/>
        <p:txBody>
          <a:bodyPr/>
          <a:lstStyle/>
          <a:p>
            <a:r>
              <a:rPr lang="en-US"/>
              <a:t>Foe wi </a:t>
            </a:r>
            <a:r>
              <a:rPr lang="en-US" b="1"/>
              <a:t>libi</a:t>
            </a:r>
            <a:r>
              <a:rPr lang="en-US"/>
              <a:t> = wi dini, ma san wi </a:t>
            </a:r>
            <a:r>
              <a:rPr lang="en-US" b="1">
                <a:solidFill>
                  <a:schemeClr val="accent2"/>
                </a:solidFill>
              </a:rPr>
              <a:t>DE</a:t>
            </a:r>
            <a:r>
              <a:rPr lang="en-US"/>
              <a:t> de moro belangrijk leki san wi </a:t>
            </a:r>
            <a:r>
              <a:rPr lang="en-US" b="1">
                <a:solidFill>
                  <a:schemeClr val="accent2"/>
                </a:solidFill>
              </a:rPr>
              <a:t>DOE</a:t>
            </a:r>
          </a:p>
          <a:p>
            <a:r>
              <a:rPr lang="en-US" b="1"/>
              <a:t>Foe san wi taki – efoe Gado de basi</a:t>
            </a:r>
          </a:p>
          <a:p>
            <a:r>
              <a:rPr lang="en-US" b="1"/>
              <a:t>Fa wi dini</a:t>
            </a:r>
          </a:p>
          <a:p>
            <a:r>
              <a:rPr lang="en-US" b="1"/>
              <a:t>Foe wi moni</a:t>
            </a:r>
          </a:p>
          <a:p>
            <a:r>
              <a:rPr lang="en-US" b="1"/>
              <a:t>Doro wi begi  - A de da moro bigi sani wi kan doe gi wan soema</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D5A83D-60AF-4ED9-A3F3-1A09DF56B18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75E8359-B0E0-456F-B4E0-ACC014E18E17}" type="slidenum">
              <a:rPr lang="en-US"/>
              <a:pPr/>
              <a:t>40</a:t>
            </a:fld>
            <a:endParaRPr lang="en-US"/>
          </a:p>
        </p:txBody>
      </p:sp>
      <p:sp>
        <p:nvSpPr>
          <p:cNvPr id="485378" name="Rectangle 2"/>
          <p:cNvSpPr>
            <a:spLocks noGrp="1" noChangeArrowheads="1"/>
          </p:cNvSpPr>
          <p:nvPr>
            <p:ph type="title"/>
          </p:nvPr>
        </p:nvSpPr>
        <p:spPr/>
        <p:txBody>
          <a:bodyPr/>
          <a:lstStyle/>
          <a:p>
            <a:r>
              <a:rPr lang="en-US"/>
              <a:t>Da doel foe begi</a:t>
            </a:r>
          </a:p>
        </p:txBody>
      </p:sp>
      <p:sp>
        <p:nvSpPr>
          <p:cNvPr id="485379" name="Rectangle 3"/>
          <p:cNvSpPr>
            <a:spLocks noGrp="1" noChangeArrowheads="1"/>
          </p:cNvSpPr>
          <p:nvPr>
            <p:ph type="body" idx="1"/>
          </p:nvPr>
        </p:nvSpPr>
        <p:spPr/>
        <p:txBody>
          <a:bodyPr/>
          <a:lstStyle/>
          <a:p>
            <a:r>
              <a:rPr lang="en-US"/>
              <a:t>Da doel = da wani foe Gado sa pasa</a:t>
            </a:r>
          </a:p>
          <a:p>
            <a:r>
              <a:rPr lang="en-US"/>
              <a:t>Da probleem = wi frede Gado bikasi wi no sabi Gado, disi  ben sori wi Hem lobi</a:t>
            </a:r>
          </a:p>
          <a:p>
            <a:r>
              <a:rPr lang="en-US"/>
              <a:t>Tata = Gado de wi Tata, en A wani blesi  wi foe wi libi dja nownow</a:t>
            </a:r>
          </a:p>
          <a:p>
            <a:r>
              <a:rPr lang="en-US"/>
              <a:t>Mama = Gado lobi wi moro leki wi egi mama</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3B406A-86D0-4EA2-AA14-140E8F1EAFE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5D3FE7F-D2AB-438A-B95C-C3203FA6D16C}" type="slidenum">
              <a:rPr lang="en-US"/>
              <a:pPr/>
              <a:t>41</a:t>
            </a:fld>
            <a:endParaRPr lang="en-US"/>
          </a:p>
        </p:txBody>
      </p:sp>
      <p:sp>
        <p:nvSpPr>
          <p:cNvPr id="487426" name="Rectangle 2"/>
          <p:cNvSpPr>
            <a:spLocks noGrp="1" noChangeArrowheads="1"/>
          </p:cNvSpPr>
          <p:nvPr>
            <p:ph type="title"/>
          </p:nvPr>
        </p:nvSpPr>
        <p:spPr/>
        <p:txBody>
          <a:bodyPr/>
          <a:lstStyle/>
          <a:p>
            <a:r>
              <a:rPr lang="en-US"/>
              <a:t>Gado de </a:t>
            </a:r>
          </a:p>
        </p:txBody>
      </p:sp>
      <p:sp>
        <p:nvSpPr>
          <p:cNvPr id="487427" name="Rectangle 3"/>
          <p:cNvSpPr>
            <a:spLocks noGrp="1" noChangeArrowheads="1"/>
          </p:cNvSpPr>
          <p:nvPr>
            <p:ph type="body" idx="1"/>
          </p:nvPr>
        </p:nvSpPr>
        <p:spPr/>
        <p:txBody>
          <a:bodyPr/>
          <a:lstStyle/>
          <a:p>
            <a:r>
              <a:rPr lang="en-US"/>
              <a:t>Mati – da beste oit disi wani da beste foe wi </a:t>
            </a:r>
          </a:p>
          <a:p>
            <a:r>
              <a:rPr lang="en-US"/>
              <a:t>Lobiwan – moro boen leki da beste</a:t>
            </a:r>
          </a:p>
          <a:p>
            <a:r>
              <a:rPr lang="en-US"/>
              <a:t>Masra = lobiwan + gi hem frow</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90EEE0-FE23-4799-8511-932E35F07CC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F0B4D3F9-F737-497B-86B8-25B639A41220}" type="slidenum">
              <a:rPr lang="en-US"/>
              <a:pPr/>
              <a:t>42</a:t>
            </a:fld>
            <a:endParaRPr lang="en-US"/>
          </a:p>
        </p:txBody>
      </p:sp>
      <p:sp>
        <p:nvSpPr>
          <p:cNvPr id="489474" name="Rectangle 2"/>
          <p:cNvSpPr>
            <a:spLocks noGrp="1" noChangeArrowheads="1"/>
          </p:cNvSpPr>
          <p:nvPr>
            <p:ph type="title"/>
          </p:nvPr>
        </p:nvSpPr>
        <p:spPr/>
        <p:txBody>
          <a:bodyPr/>
          <a:lstStyle/>
          <a:p>
            <a:r>
              <a:rPr lang="en-US"/>
              <a:t>Da wani foe Gado </a:t>
            </a:r>
          </a:p>
        </p:txBody>
      </p:sp>
      <p:sp>
        <p:nvSpPr>
          <p:cNvPr id="489475" name="Rectangle 3"/>
          <p:cNvSpPr>
            <a:spLocks noGrp="1" noChangeArrowheads="1"/>
          </p:cNvSpPr>
          <p:nvPr>
            <p:ph type="body" idx="1"/>
          </p:nvPr>
        </p:nvSpPr>
        <p:spPr/>
        <p:txBody>
          <a:bodyPr/>
          <a:lstStyle/>
          <a:p>
            <a:r>
              <a:rPr lang="en-US"/>
              <a:t>Soms wi hinder bikasi wi no wani gi jesi, efoe wi no gro ete</a:t>
            </a:r>
          </a:p>
          <a:p>
            <a:r>
              <a:rPr lang="en-US"/>
              <a:t>Soms A wani gebruiki wi na verschillende fasi na dem soema disi sabi wi – wi de leki getuigi</a:t>
            </a:r>
          </a:p>
          <a:p>
            <a:r>
              <a:rPr lang="en-US"/>
              <a:t>Wi no sabi fa foe begi juist, ma da Santa Jeje sabi precis fa foe begi</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EC9A069-6056-4727-AE07-E7CDABC1D2F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2B817EB5-C15E-4E05-9156-394027DD8E75}" type="slidenum">
              <a:rPr lang="en-US"/>
              <a:pPr/>
              <a:t>43</a:t>
            </a:fld>
            <a:endParaRPr lang="en-US"/>
          </a:p>
        </p:txBody>
      </p:sp>
      <p:sp>
        <p:nvSpPr>
          <p:cNvPr id="491522" name="Rectangle 2"/>
          <p:cNvSpPr>
            <a:spLocks noGrp="1" noChangeArrowheads="1"/>
          </p:cNvSpPr>
          <p:nvPr>
            <p:ph type="title"/>
          </p:nvPr>
        </p:nvSpPr>
        <p:spPr/>
        <p:txBody>
          <a:bodyPr/>
          <a:lstStyle/>
          <a:p>
            <a:r>
              <a:rPr lang="en-US"/>
              <a:t>Da wroko foe da Santa Jeje na ini begi</a:t>
            </a:r>
          </a:p>
        </p:txBody>
      </p:sp>
      <p:sp>
        <p:nvSpPr>
          <p:cNvPr id="491523" name="Rectangle 3"/>
          <p:cNvSpPr>
            <a:spLocks noGrp="1" noChangeArrowheads="1"/>
          </p:cNvSpPr>
          <p:nvPr>
            <p:ph type="body" idx="1"/>
          </p:nvPr>
        </p:nvSpPr>
        <p:spPr/>
        <p:txBody>
          <a:bodyPr/>
          <a:lstStyle/>
          <a:p>
            <a:r>
              <a:rPr lang="en-US"/>
              <a:t>A leri wi da wani foe Gado</a:t>
            </a:r>
          </a:p>
          <a:p>
            <a:r>
              <a:rPr lang="en-US"/>
              <a:t>A leri wi fa foe begi foe Gado wani</a:t>
            </a:r>
          </a:p>
          <a:p>
            <a:r>
              <a:rPr lang="en-US"/>
              <a:t>Hemsrefi begi da wani foe Gado na wi ini – so wi moesoe soekoe foe froestan Hem wani</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6BABC18-E393-4F1A-9EEC-3DDD03DCEEA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206D546-8421-4722-9F42-46DCBCB0B1DC}" type="slidenum">
              <a:rPr lang="en-US"/>
              <a:pPr/>
              <a:t>44</a:t>
            </a:fld>
            <a:endParaRPr lang="en-US"/>
          </a:p>
        </p:txBody>
      </p:sp>
      <p:sp>
        <p:nvSpPr>
          <p:cNvPr id="493570" name="Rectangle 2"/>
          <p:cNvSpPr>
            <a:spLocks noGrp="1" noChangeArrowheads="1"/>
          </p:cNvSpPr>
          <p:nvPr>
            <p:ph type="title"/>
          </p:nvPr>
        </p:nvSpPr>
        <p:spPr/>
        <p:txBody>
          <a:bodyPr/>
          <a:lstStyle/>
          <a:p>
            <a:r>
              <a:rPr lang="en-US"/>
              <a:t>Foe sabi da wani foe Gado</a:t>
            </a:r>
          </a:p>
        </p:txBody>
      </p:sp>
      <p:sp>
        <p:nvSpPr>
          <p:cNvPr id="493571" name="Rectangle 3"/>
          <p:cNvSpPr>
            <a:spLocks noGrp="1" noChangeArrowheads="1"/>
          </p:cNvSpPr>
          <p:nvPr>
            <p:ph type="body" idx="1"/>
          </p:nvPr>
        </p:nvSpPr>
        <p:spPr/>
        <p:txBody>
          <a:bodyPr/>
          <a:lstStyle/>
          <a:p>
            <a:r>
              <a:rPr lang="en-US"/>
              <a:t>Mi moesoe de na ini communicatie nanga Gado</a:t>
            </a:r>
          </a:p>
          <a:p>
            <a:r>
              <a:rPr lang="en-US"/>
              <a:t>Mi moesoe angri foe doe Hem wani</a:t>
            </a:r>
          </a:p>
          <a:p>
            <a:r>
              <a:rPr lang="en-US"/>
              <a:t>Hem woortoe moesoe kroetoe mi froestan foe Hem wani</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4D4E2F-6292-4BD3-9EA9-2F6819B99716}"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D8E4D79F-05E2-4670-B9B7-EAC6C1E558E3}" type="slidenum">
              <a:rPr lang="en-US"/>
              <a:pPr/>
              <a:t>45</a:t>
            </a:fld>
            <a:endParaRPr lang="en-US"/>
          </a:p>
        </p:txBody>
      </p:sp>
      <p:sp>
        <p:nvSpPr>
          <p:cNvPr id="495618" name="Rectangle 2"/>
          <p:cNvSpPr>
            <a:spLocks noGrp="1" noChangeArrowheads="1"/>
          </p:cNvSpPr>
          <p:nvPr>
            <p:ph type="title"/>
          </p:nvPr>
        </p:nvSpPr>
        <p:spPr/>
        <p:txBody>
          <a:bodyPr/>
          <a:lstStyle/>
          <a:p>
            <a:r>
              <a:rPr lang="en-US"/>
              <a:t>Foe begi foe wi lobi famiri, enz</a:t>
            </a:r>
          </a:p>
        </p:txBody>
      </p:sp>
      <p:sp>
        <p:nvSpPr>
          <p:cNvPr id="495619" name="Rectangle 3"/>
          <p:cNvSpPr>
            <a:spLocks noGrp="1" noChangeArrowheads="1"/>
          </p:cNvSpPr>
          <p:nvPr>
            <p:ph type="body" idx="1"/>
          </p:nvPr>
        </p:nvSpPr>
        <p:spPr/>
        <p:txBody>
          <a:bodyPr/>
          <a:lstStyle/>
          <a:p>
            <a:r>
              <a:rPr lang="en-US"/>
              <a:t>Libisoema de fri foe verkisi</a:t>
            </a:r>
          </a:p>
          <a:p>
            <a:r>
              <a:rPr lang="en-US"/>
              <a:t>Ma libisoema de slafoe foe sondoe</a:t>
            </a:r>
          </a:p>
          <a:p>
            <a:r>
              <a:rPr lang="en-US"/>
              <a:t>Begi:</a:t>
            </a:r>
          </a:p>
          <a:p>
            <a:pPr lvl="1"/>
            <a:r>
              <a:rPr lang="en-US"/>
              <a:t>Verloesoe hem foe da ogriwan</a:t>
            </a:r>
          </a:p>
          <a:p>
            <a:pPr lvl="1"/>
            <a:r>
              <a:rPr lang="en-US"/>
              <a:t>Wroko Joe wani na hem ini</a:t>
            </a:r>
          </a:p>
          <a:p>
            <a:pPr lvl="1"/>
            <a:r>
              <a:rPr lang="en-US"/>
              <a:t>Doro da wini foe Jezus Kristus da winiman</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AF3A91A-1885-469D-ADB3-3870DD951C4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7B28D8F-0025-4040-B28B-662A6739D2A2}" type="slidenum">
              <a:rPr lang="en-US"/>
              <a:pPr/>
              <a:t>46</a:t>
            </a:fld>
            <a:endParaRPr lang="en-US"/>
          </a:p>
        </p:txBody>
      </p:sp>
      <p:sp>
        <p:nvSpPr>
          <p:cNvPr id="497666" name="Rectangle 2"/>
          <p:cNvSpPr>
            <a:spLocks noGrp="1" noChangeArrowheads="1"/>
          </p:cNvSpPr>
          <p:nvPr>
            <p:ph type="title"/>
          </p:nvPr>
        </p:nvSpPr>
        <p:spPr/>
        <p:txBody>
          <a:bodyPr/>
          <a:lstStyle/>
          <a:p>
            <a:r>
              <a:rPr lang="en-US"/>
              <a:t>Begi gi famiri</a:t>
            </a:r>
          </a:p>
        </p:txBody>
      </p:sp>
      <p:sp>
        <p:nvSpPr>
          <p:cNvPr id="497667" name="Rectangle 3"/>
          <p:cNvSpPr>
            <a:spLocks noGrp="1" noChangeArrowheads="1"/>
          </p:cNvSpPr>
          <p:nvPr>
            <p:ph type="body" idx="1"/>
          </p:nvPr>
        </p:nvSpPr>
        <p:spPr/>
        <p:txBody>
          <a:bodyPr/>
          <a:lstStyle/>
          <a:p>
            <a:pPr>
              <a:lnSpc>
                <a:spcPct val="80000"/>
              </a:lnSpc>
            </a:pPr>
            <a:r>
              <a:rPr lang="en-US" sz="2800" b="1"/>
              <a:t>I Tim 2:4</a:t>
            </a:r>
            <a:r>
              <a:rPr lang="en-US" sz="2800"/>
              <a:t> </a:t>
            </a:r>
            <a:r>
              <a:rPr lang="en-US" sz="2800" b="1"/>
              <a:t>A wani ala soema foe kisi verloesoe, en foe kom sabi da waarheid;</a:t>
            </a:r>
          </a:p>
          <a:p>
            <a:pPr>
              <a:lnSpc>
                <a:spcPct val="80000"/>
              </a:lnSpc>
            </a:pPr>
            <a:r>
              <a:rPr lang="en-US" sz="2800" b="1"/>
              <a:t>2 Pet. 3:9 Masra no draidrai nanga Hem pramisi, so leki som soema denki foe draidrai; ma A hori pasensi nanga oenoe, bikasi A no wani iniwan soema moesoe go lasi, ma dati ala soema sa drai dem libi.</a:t>
            </a:r>
          </a:p>
          <a:p>
            <a:pPr>
              <a:lnSpc>
                <a:spcPct val="80000"/>
              </a:lnSpc>
            </a:pPr>
            <a:r>
              <a:rPr lang="en-US" sz="2800" b="1"/>
              <a:t>Jn. 15:7 Efoe oen tan na Mi ini, en Mi woortoe tan na oen ini, dan oen sa aksi san oen wani, en dati sa pasa gi oen.</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604660-E906-4D68-9D33-86757B858AA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BE26DA2-99F8-4891-BA25-14F32028BA79}" type="slidenum">
              <a:rPr lang="en-US"/>
              <a:pPr/>
              <a:t>47</a:t>
            </a:fld>
            <a:endParaRPr lang="en-US"/>
          </a:p>
        </p:txBody>
      </p:sp>
      <p:sp>
        <p:nvSpPr>
          <p:cNvPr id="499714" name="Rectangle 2"/>
          <p:cNvSpPr>
            <a:spLocks noGrp="1" noChangeArrowheads="1"/>
          </p:cNvSpPr>
          <p:nvPr>
            <p:ph type="title"/>
          </p:nvPr>
        </p:nvSpPr>
        <p:spPr/>
        <p:txBody>
          <a:bodyPr/>
          <a:lstStyle/>
          <a:p>
            <a:r>
              <a:rPr lang="en-US"/>
              <a:t>Begi gi famiri</a:t>
            </a:r>
          </a:p>
        </p:txBody>
      </p:sp>
      <p:sp>
        <p:nvSpPr>
          <p:cNvPr id="499715" name="Rectangle 3"/>
          <p:cNvSpPr>
            <a:spLocks noGrp="1" noChangeArrowheads="1"/>
          </p:cNvSpPr>
          <p:nvPr>
            <p:ph type="body" idx="1"/>
          </p:nvPr>
        </p:nvSpPr>
        <p:spPr/>
        <p:txBody>
          <a:bodyPr/>
          <a:lstStyle/>
          <a:p>
            <a:pPr>
              <a:lnSpc>
                <a:spcPct val="80000"/>
              </a:lnSpc>
            </a:pPr>
            <a:r>
              <a:rPr lang="en-US" sz="2800" b="1"/>
              <a:t>2 Tim. 2:24. Da dinari foe Masra no moesoe stree, ma a moesoe sori safri-fasi na ala soema; a moesoe sabi foe leri nanga pasensi;  25. Nanga saka-fasi a moesoe leri dem soema disi stree nanga demsrefi; kande Gado sa gi dem wan tra prakseri foe kom sabi da waarheid,  26. En foe dem kan poeroe demsrefi komopo foe da trapoe foe didibri, disi ben hori dem na ini katibo nanga hem wani.</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F05E6A-33F4-4C0C-B035-23E7EA52900B}"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8D3735AB-99AA-4567-BEAC-676D0A84D2F8}" type="slidenum">
              <a:rPr lang="en-US"/>
              <a:pPr/>
              <a:t>48</a:t>
            </a:fld>
            <a:endParaRPr lang="en-US"/>
          </a:p>
        </p:txBody>
      </p:sp>
      <p:sp>
        <p:nvSpPr>
          <p:cNvPr id="501762" name="Rectangle 2"/>
          <p:cNvSpPr>
            <a:spLocks noGrp="1" noChangeArrowheads="1"/>
          </p:cNvSpPr>
          <p:nvPr>
            <p:ph type="title"/>
          </p:nvPr>
        </p:nvSpPr>
        <p:spPr/>
        <p:txBody>
          <a:bodyPr/>
          <a:lstStyle/>
          <a:p>
            <a:r>
              <a:rPr lang="en-US"/>
              <a:t>Voorbeeld foe Jezus</a:t>
            </a:r>
          </a:p>
        </p:txBody>
      </p:sp>
      <p:sp>
        <p:nvSpPr>
          <p:cNvPr id="501763" name="Rectangle 3"/>
          <p:cNvSpPr>
            <a:spLocks noGrp="1" noChangeArrowheads="1"/>
          </p:cNvSpPr>
          <p:nvPr>
            <p:ph type="body" idx="1"/>
          </p:nvPr>
        </p:nvSpPr>
        <p:spPr/>
        <p:txBody>
          <a:bodyPr/>
          <a:lstStyle/>
          <a:p>
            <a:r>
              <a:rPr lang="en-US"/>
              <a:t>Da moro druk Hem wroko ben de, da moro tem A ben gi na begi</a:t>
            </a:r>
          </a:p>
          <a:p>
            <a:r>
              <a:rPr lang="en-US"/>
              <a:t>Begi fosi, dan wroko.  Dan da wroko abi krakti</a:t>
            </a:r>
          </a:p>
        </p:txBody>
      </p:sp>
    </p:spTree>
  </p:cSld>
  <p:clrMapOvr>
    <a:masterClrMapping/>
  </p:clrMapOvr>
  <p:transition>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0E9187C-D4CE-43E6-AF88-40F996B7EFF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865BD59-6A6A-4F2D-82A6-B37B61AAA93C}" type="slidenum">
              <a:rPr lang="en-US"/>
              <a:pPr/>
              <a:t>49</a:t>
            </a:fld>
            <a:endParaRPr lang="en-US"/>
          </a:p>
        </p:txBody>
      </p:sp>
      <p:sp>
        <p:nvSpPr>
          <p:cNvPr id="503810" name="Rectangle 2"/>
          <p:cNvSpPr>
            <a:spLocks noGrp="1" noChangeArrowheads="1"/>
          </p:cNvSpPr>
          <p:nvPr>
            <p:ph type="title"/>
          </p:nvPr>
        </p:nvSpPr>
        <p:spPr/>
        <p:txBody>
          <a:bodyPr/>
          <a:lstStyle/>
          <a:p>
            <a:r>
              <a:rPr lang="en-US"/>
              <a:t>Samenvatting – Jezus begi</a:t>
            </a:r>
          </a:p>
        </p:txBody>
      </p:sp>
      <p:sp>
        <p:nvSpPr>
          <p:cNvPr id="503811" name="Rectangle 3"/>
          <p:cNvSpPr>
            <a:spLocks noGrp="1" noChangeArrowheads="1"/>
          </p:cNvSpPr>
          <p:nvPr>
            <p:ph type="body" idx="1"/>
          </p:nvPr>
        </p:nvSpPr>
        <p:spPr/>
        <p:txBody>
          <a:bodyPr/>
          <a:lstStyle/>
          <a:p>
            <a:r>
              <a:rPr lang="en-US"/>
              <a:t>Normaal – A begi froekoe mamanten foe seti da dei</a:t>
            </a:r>
          </a:p>
          <a:p>
            <a:r>
              <a:rPr lang="en-US"/>
              <a:t>Soms A ben begi na neti te a de pi, en drie leisi A ben begi wan heri neti langa</a:t>
            </a:r>
          </a:p>
          <a:p>
            <a:r>
              <a:rPr lang="en-US"/>
              <a:t>A ben begi na fesi en na baka dem crisis tem foe Hem libi</a:t>
            </a:r>
          </a:p>
          <a:p>
            <a:r>
              <a:rPr lang="en-US"/>
              <a:t>A ben soekoe presi pe a de tiri</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FFD36AA-2927-4EF1-813A-57F1343795E5}"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06D9F0DC-5DCE-4D22-8C01-4248F691662C}" type="slidenum">
              <a:rPr lang="en-US"/>
              <a:pPr/>
              <a:t>5</a:t>
            </a:fld>
            <a:endParaRPr lang="en-US"/>
          </a:p>
        </p:txBody>
      </p:sp>
      <p:sp>
        <p:nvSpPr>
          <p:cNvPr id="411650" name="Rectangle 2"/>
          <p:cNvSpPr>
            <a:spLocks noGrp="1" noChangeArrowheads="1"/>
          </p:cNvSpPr>
          <p:nvPr>
            <p:ph type="title"/>
          </p:nvPr>
        </p:nvSpPr>
        <p:spPr/>
        <p:txBody>
          <a:bodyPr/>
          <a:lstStyle/>
          <a:p>
            <a:r>
              <a:rPr lang="en-US"/>
              <a:t>Gado noiti dwingi</a:t>
            </a:r>
          </a:p>
        </p:txBody>
      </p:sp>
      <p:sp>
        <p:nvSpPr>
          <p:cNvPr id="411651" name="Rectangle 3"/>
          <p:cNvSpPr>
            <a:spLocks noGrp="1" noChangeArrowheads="1"/>
          </p:cNvSpPr>
          <p:nvPr>
            <p:ph type="body" idx="1"/>
          </p:nvPr>
        </p:nvSpPr>
        <p:spPr/>
        <p:txBody>
          <a:bodyPr/>
          <a:lstStyle/>
          <a:p>
            <a:r>
              <a:rPr lang="en-US"/>
              <a:t>Gado de bereid foe gi</a:t>
            </a:r>
          </a:p>
          <a:p>
            <a:r>
              <a:rPr lang="en-US"/>
              <a:t>Ma wi moesoe de bereid foe teki – doro begi.  Wi hati en wi anoe moesoe de opo na Hem</a:t>
            </a:r>
          </a:p>
        </p:txBody>
      </p:sp>
    </p:spTree>
  </p:cSld>
  <p:clrMapOvr>
    <a:masterClrMapping/>
  </p:clrMapOvr>
  <p:transition>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008D86-57DE-4A35-87B1-9148084AFB07}"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FC06F3F-ED3C-469E-9848-774B161B6465}" type="slidenum">
              <a:rPr lang="en-US"/>
              <a:pPr/>
              <a:t>50</a:t>
            </a:fld>
            <a:endParaRPr lang="en-US"/>
          </a:p>
        </p:txBody>
      </p:sp>
      <p:sp>
        <p:nvSpPr>
          <p:cNvPr id="505858" name="Rectangle 2"/>
          <p:cNvSpPr>
            <a:spLocks noGrp="1" noChangeArrowheads="1"/>
          </p:cNvSpPr>
          <p:nvPr>
            <p:ph type="title"/>
          </p:nvPr>
        </p:nvSpPr>
        <p:spPr/>
        <p:txBody>
          <a:bodyPr/>
          <a:lstStyle/>
          <a:p>
            <a:r>
              <a:rPr lang="en-US"/>
              <a:t>Samenvatting – Jezus begi</a:t>
            </a:r>
          </a:p>
        </p:txBody>
      </p:sp>
      <p:sp>
        <p:nvSpPr>
          <p:cNvPr id="505859" name="Rectangle 3"/>
          <p:cNvSpPr>
            <a:spLocks noGrp="1" noChangeArrowheads="1"/>
          </p:cNvSpPr>
          <p:nvPr>
            <p:ph type="body" idx="1"/>
          </p:nvPr>
        </p:nvSpPr>
        <p:spPr/>
        <p:txBody>
          <a:bodyPr/>
          <a:lstStyle/>
          <a:p>
            <a:pPr>
              <a:lnSpc>
                <a:spcPct val="90000"/>
              </a:lnSpc>
            </a:pPr>
            <a:r>
              <a:rPr lang="en-US"/>
              <a:t>A ben de Hem wawan nanga Hem Tata – alatem na ini da jeje foe begi</a:t>
            </a:r>
          </a:p>
          <a:p>
            <a:pPr>
              <a:lnSpc>
                <a:spcPct val="90000"/>
              </a:lnSpc>
            </a:pPr>
            <a:r>
              <a:rPr lang="en-US"/>
              <a:t>A ben begi na nem</a:t>
            </a:r>
          </a:p>
          <a:p>
            <a:pPr>
              <a:lnSpc>
                <a:spcPct val="90000"/>
              </a:lnSpc>
            </a:pPr>
            <a:r>
              <a:rPr lang="en-US"/>
              <a:t>A ben begi nanga trawan</a:t>
            </a:r>
          </a:p>
          <a:p>
            <a:pPr>
              <a:lnSpc>
                <a:spcPct val="90000"/>
              </a:lnSpc>
            </a:pPr>
            <a:r>
              <a:rPr lang="en-US"/>
              <a:t>Dem bigi blesi foe Hem ben pasa na da tem disi A ben begi – da Santa Jeje ben kom na Hem tapoe; da Tata ben piki Hem, engel ben kom foe gi Hem tranga</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67EE02-CB59-4B82-A74D-7892D102D95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B5EA2C3B-D04F-4475-A37F-7A7FCBF6DD06}" type="slidenum">
              <a:rPr lang="en-US"/>
              <a:pPr/>
              <a:t>6</a:t>
            </a:fld>
            <a:endParaRPr lang="en-US"/>
          </a:p>
        </p:txBody>
      </p:sp>
      <p:sp>
        <p:nvSpPr>
          <p:cNvPr id="413698" name="Rectangle 2"/>
          <p:cNvSpPr>
            <a:spLocks noGrp="1" noChangeArrowheads="1"/>
          </p:cNvSpPr>
          <p:nvPr>
            <p:ph type="title"/>
          </p:nvPr>
        </p:nvSpPr>
        <p:spPr/>
        <p:txBody>
          <a:bodyPr/>
          <a:lstStyle/>
          <a:p>
            <a:r>
              <a:rPr lang="en-US"/>
              <a:t>Volgorde de belangrijk</a:t>
            </a:r>
          </a:p>
        </p:txBody>
      </p:sp>
      <p:sp>
        <p:nvSpPr>
          <p:cNvPr id="413699" name="Rectangle 3"/>
          <p:cNvSpPr>
            <a:spLocks noGrp="1" noChangeArrowheads="1"/>
          </p:cNvSpPr>
          <p:nvPr>
            <p:ph type="body" idx="1"/>
          </p:nvPr>
        </p:nvSpPr>
        <p:spPr/>
        <p:txBody>
          <a:bodyPr/>
          <a:lstStyle/>
          <a:p>
            <a:pPr>
              <a:buFont typeface="Wingdings" pitchFamily="2" charset="2"/>
              <a:buNone/>
            </a:pPr>
            <a:r>
              <a:rPr lang="en-US" b="1"/>
              <a:t>Niet fosi dini, dan aksi Gado foe blesi</a:t>
            </a:r>
          </a:p>
          <a:p>
            <a:pPr>
              <a:buFont typeface="Wingdings" pitchFamily="2" charset="2"/>
              <a:buNone/>
            </a:pPr>
            <a:r>
              <a:rPr lang="en-US" b="1">
                <a:solidFill>
                  <a:schemeClr val="accent2"/>
                </a:solidFill>
              </a:rPr>
              <a:t>Fosi begi, en dan dini</a:t>
            </a:r>
          </a:p>
          <a:p>
            <a:pPr>
              <a:buFont typeface="Wingdings" pitchFamily="2" charset="2"/>
              <a:buNone/>
            </a:pPr>
            <a:r>
              <a:rPr lang="en-US" b="1">
                <a:solidFill>
                  <a:schemeClr val="accent2"/>
                </a:solidFill>
              </a:rPr>
              <a:t>Begi de wan dienst</a:t>
            </a:r>
          </a:p>
          <a:p>
            <a:pPr>
              <a:buFont typeface="Wingdings" pitchFamily="2" charset="2"/>
              <a:buNone/>
            </a:pPr>
            <a:r>
              <a:rPr lang="en-US" b="1">
                <a:solidFill>
                  <a:schemeClr val="accent2"/>
                </a:solidFill>
              </a:rPr>
              <a:t>Wini nanga begi fosi – en dan doe nanga da zekerheid dati joe ben wini kaba.</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E3211F0-2966-470A-9E78-F126BEBEE71C}"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7C5B85BB-154D-430E-AF0A-37B01AF547E9}" type="slidenum">
              <a:rPr lang="en-US"/>
              <a:pPr/>
              <a:t>7</a:t>
            </a:fld>
            <a:endParaRPr lang="en-US"/>
          </a:p>
        </p:txBody>
      </p:sp>
      <p:sp>
        <p:nvSpPr>
          <p:cNvPr id="415746" name="Rectangle 2"/>
          <p:cNvSpPr>
            <a:spLocks noGrp="1" noChangeArrowheads="1"/>
          </p:cNvSpPr>
          <p:nvPr>
            <p:ph type="title"/>
          </p:nvPr>
        </p:nvSpPr>
        <p:spPr/>
        <p:txBody>
          <a:bodyPr/>
          <a:lstStyle/>
          <a:p>
            <a:r>
              <a:rPr lang="en-US"/>
              <a:t>Begi	</a:t>
            </a:r>
          </a:p>
        </p:txBody>
      </p:sp>
      <p:sp>
        <p:nvSpPr>
          <p:cNvPr id="415747" name="Rectangle 3"/>
          <p:cNvSpPr>
            <a:spLocks noGrp="1" noChangeArrowheads="1"/>
          </p:cNvSpPr>
          <p:nvPr>
            <p:ph type="body" idx="1"/>
          </p:nvPr>
        </p:nvSpPr>
        <p:spPr/>
        <p:txBody>
          <a:bodyPr/>
          <a:lstStyle/>
          <a:p>
            <a:r>
              <a:rPr lang="en-US"/>
              <a:t>Wi teki baka da gron disi satan taki de foe hem.  Efoe wi no begi precis, a no abi foe gowe.  So wi moesoe begi dorodoro en hori wi positie.</a:t>
            </a:r>
          </a:p>
          <a:p>
            <a:r>
              <a:rPr lang="en-US"/>
              <a:t>Moreel krakti de tranga moro leki lichamelijk krakti</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613D31F-3B02-4075-A5ED-904A632DAF3A}"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92407992-B5DD-4843-B39C-26C7861D12DF}" type="slidenum">
              <a:rPr lang="en-US"/>
              <a:pPr/>
              <a:t>8</a:t>
            </a:fld>
            <a:endParaRPr lang="en-US"/>
          </a:p>
        </p:txBody>
      </p:sp>
      <p:sp>
        <p:nvSpPr>
          <p:cNvPr id="417794" name="Rectangle 2"/>
          <p:cNvSpPr>
            <a:spLocks noGrp="1" noChangeArrowheads="1"/>
          </p:cNvSpPr>
          <p:nvPr>
            <p:ph type="title"/>
          </p:nvPr>
        </p:nvSpPr>
        <p:spPr/>
        <p:txBody>
          <a:bodyPr/>
          <a:lstStyle/>
          <a:p>
            <a:r>
              <a:rPr lang="en-US"/>
              <a:t>Begi na ini da gron foe da feanti</a:t>
            </a:r>
          </a:p>
        </p:txBody>
      </p:sp>
      <p:sp>
        <p:nvSpPr>
          <p:cNvPr id="417795" name="Rectangle 3"/>
          <p:cNvSpPr>
            <a:spLocks noGrp="1" noChangeArrowheads="1"/>
          </p:cNvSpPr>
          <p:nvPr>
            <p:ph type="body" idx="1"/>
          </p:nvPr>
        </p:nvSpPr>
        <p:spPr/>
        <p:txBody>
          <a:bodyPr/>
          <a:lstStyle/>
          <a:p>
            <a:pPr>
              <a:lnSpc>
                <a:spcPct val="90000"/>
              </a:lnSpc>
            </a:pPr>
            <a:r>
              <a:rPr lang="en-US"/>
              <a:t>Begi de communicatie na mindri foe Gado nanga Hem soldati di dem de na ini da kondre foe da feanti</a:t>
            </a:r>
          </a:p>
          <a:p>
            <a:pPr>
              <a:lnSpc>
                <a:spcPct val="90000"/>
              </a:lnSpc>
            </a:pPr>
            <a:r>
              <a:rPr lang="en-US"/>
              <a:t>Begi = </a:t>
            </a:r>
            <a:r>
              <a:rPr lang="en-US" b="1">
                <a:solidFill>
                  <a:schemeClr val="accent2"/>
                </a:solidFill>
              </a:rPr>
              <a:t>gemeenschap</a:t>
            </a:r>
            <a:r>
              <a:rPr lang="en-US"/>
              <a:t> nanga Gado, en disi kenki mi</a:t>
            </a:r>
          </a:p>
          <a:p>
            <a:pPr>
              <a:lnSpc>
                <a:spcPct val="90000"/>
              </a:lnSpc>
            </a:pPr>
            <a:r>
              <a:rPr lang="en-US"/>
              <a:t>Begi gi </a:t>
            </a:r>
            <a:r>
              <a:rPr lang="en-US" b="1">
                <a:solidFill>
                  <a:schemeClr val="accent2"/>
                </a:solidFill>
              </a:rPr>
              <a:t>wisrefi</a:t>
            </a:r>
            <a:r>
              <a:rPr lang="en-US"/>
              <a:t> = wi de afhangelijk totaal foe Gado</a:t>
            </a:r>
          </a:p>
          <a:p>
            <a:pPr>
              <a:lnSpc>
                <a:spcPct val="90000"/>
              </a:lnSpc>
            </a:pPr>
            <a:r>
              <a:rPr lang="en-US"/>
              <a:t>Begi gi </a:t>
            </a:r>
            <a:r>
              <a:rPr lang="en-US" b="1">
                <a:solidFill>
                  <a:schemeClr val="accent2"/>
                </a:solidFill>
              </a:rPr>
              <a:t>trawan</a:t>
            </a:r>
            <a:r>
              <a:rPr lang="en-US"/>
              <a:t> - </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3886EE1-4AE8-47A6-BD75-FC9EC0CB1F44}" type="datetime1">
              <a:rPr lang="en-US" smtClean="0"/>
              <a:t>2/9/2010</a:t>
            </a:fld>
            <a:endParaRPr lang="en-US"/>
          </a:p>
        </p:txBody>
      </p:sp>
      <p:sp>
        <p:nvSpPr>
          <p:cNvPr id="5" name="Footer Placeholder 4"/>
          <p:cNvSpPr>
            <a:spLocks noGrp="1"/>
          </p:cNvSpPr>
          <p:nvPr>
            <p:ph type="ftr" sz="quarter" idx="11"/>
          </p:nvPr>
        </p:nvSpPr>
        <p:spPr/>
        <p:txBody>
          <a:bodyPr/>
          <a:lstStyle/>
          <a:p>
            <a:r>
              <a:rPr lang="en-US" smtClean="0"/>
              <a:t>Tiri Taki abra Begi</a:t>
            </a:r>
            <a:endParaRPr lang="en-US"/>
          </a:p>
        </p:txBody>
      </p:sp>
      <p:sp>
        <p:nvSpPr>
          <p:cNvPr id="6" name="Slide Number Placeholder 5"/>
          <p:cNvSpPr>
            <a:spLocks noGrp="1"/>
          </p:cNvSpPr>
          <p:nvPr>
            <p:ph type="sldNum" sz="quarter" idx="12"/>
          </p:nvPr>
        </p:nvSpPr>
        <p:spPr/>
        <p:txBody>
          <a:bodyPr/>
          <a:lstStyle/>
          <a:p>
            <a:fld id="{4905E425-9D12-4D76-905D-03A42E8A9463}" type="slidenum">
              <a:rPr lang="en-US"/>
              <a:pPr/>
              <a:t>9</a:t>
            </a:fld>
            <a:endParaRPr lang="en-US"/>
          </a:p>
        </p:txBody>
      </p:sp>
      <p:sp>
        <p:nvSpPr>
          <p:cNvPr id="419842" name="Rectangle 2"/>
          <p:cNvSpPr>
            <a:spLocks noGrp="1" noChangeArrowheads="1"/>
          </p:cNvSpPr>
          <p:nvPr>
            <p:ph type="title"/>
          </p:nvPr>
        </p:nvSpPr>
        <p:spPr/>
        <p:txBody>
          <a:bodyPr/>
          <a:lstStyle/>
          <a:p>
            <a:r>
              <a:rPr lang="en-US"/>
              <a:t>Alwasi Jezus ben wini, didibri no gi sani abra so-maar</a:t>
            </a:r>
          </a:p>
        </p:txBody>
      </p:sp>
      <p:sp>
        <p:nvSpPr>
          <p:cNvPr id="419843" name="Rectangle 3"/>
          <p:cNvSpPr>
            <a:spLocks noGrp="1" noChangeArrowheads="1"/>
          </p:cNvSpPr>
          <p:nvPr>
            <p:ph type="body" idx="1"/>
          </p:nvPr>
        </p:nvSpPr>
        <p:spPr/>
        <p:txBody>
          <a:bodyPr/>
          <a:lstStyle/>
          <a:p>
            <a:pPr>
              <a:lnSpc>
                <a:spcPct val="90000"/>
              </a:lnSpc>
            </a:pPr>
            <a:r>
              <a:rPr lang="en-US"/>
              <a:t>Didibri lasi</a:t>
            </a:r>
          </a:p>
          <a:p>
            <a:pPr>
              <a:lnSpc>
                <a:spcPct val="90000"/>
              </a:lnSpc>
            </a:pPr>
            <a:r>
              <a:rPr lang="en-US"/>
              <a:t>Tokoe a no de eens dati a ben lasi</a:t>
            </a:r>
          </a:p>
          <a:p>
            <a:pPr>
              <a:lnSpc>
                <a:spcPct val="90000"/>
              </a:lnSpc>
            </a:pPr>
            <a:r>
              <a:rPr lang="en-US"/>
              <a:t>Didibri kisi jepi foe libisoema disi abi dem egi plan na fesi</a:t>
            </a:r>
          </a:p>
          <a:p>
            <a:pPr>
              <a:lnSpc>
                <a:spcPct val="90000"/>
              </a:lnSpc>
            </a:pPr>
            <a:r>
              <a:rPr lang="en-US"/>
              <a:t>Didibri wani tan permanent tapoe grontapoe </a:t>
            </a:r>
          </a:p>
          <a:p>
            <a:pPr>
              <a:lnSpc>
                <a:spcPct val="90000"/>
              </a:lnSpc>
            </a:pPr>
            <a:r>
              <a:rPr lang="en-US"/>
              <a:t>Gado soekoe wan man foe teki da presi foe begi gi grontapoe</a:t>
            </a:r>
          </a:p>
        </p:txBody>
      </p:sp>
    </p:spTree>
  </p:cSld>
  <p:clrMapOvr>
    <a:masterClrMapping/>
  </p:clrMapOvr>
  <p:transition>
    <p:dissolv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0101"/>
        </a:accent2>
        <a:accent3>
          <a:srgbClr val="FFFFFF"/>
        </a:accent3>
        <a:accent4>
          <a:srgbClr val="000000"/>
        </a:accent4>
        <a:accent5>
          <a:srgbClr val="AAEFD1"/>
        </a:accent5>
        <a:accent6>
          <a:srgbClr val="E701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6223</TotalTime>
  <Words>3034</Words>
  <Application>Microsoft Office PowerPoint</Application>
  <PresentationFormat>On-screen Show (4:3)</PresentationFormat>
  <Paragraphs>395</Paragraphs>
  <Slides>50</Slides>
  <Notes>50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Blends</vt:lpstr>
      <vt:lpstr>Bijbel Baptist Kerk Module VII - Begi</vt:lpstr>
      <vt:lpstr>Bijbel Baptist Kerk Tiri Taki Abra Begi</vt:lpstr>
      <vt:lpstr>Da Santa Jeje</vt:lpstr>
      <vt:lpstr>Feifi fasi foe krakti komopo</vt:lpstr>
      <vt:lpstr>Gado noiti dwingi</vt:lpstr>
      <vt:lpstr>Volgorde de belangrijk</vt:lpstr>
      <vt:lpstr>Begi </vt:lpstr>
      <vt:lpstr>Begi na ini da gron foe da feanti</vt:lpstr>
      <vt:lpstr>Alwasi Jezus ben wini, didibri no gi sani abra so-maar</vt:lpstr>
      <vt:lpstr>Wi wroko de foe tanapoe agensi didibri</vt:lpstr>
      <vt:lpstr>Gado wani gi, ma wi moesoe miti voorwaarden</vt:lpstr>
      <vt:lpstr>Gado sabi san wi abi fanowdoe</vt:lpstr>
      <vt:lpstr>Da beste begi: </vt:lpstr>
      <vt:lpstr>Hinder foe begi </vt:lpstr>
      <vt:lpstr>Hinderness foe begi</vt:lpstr>
      <vt:lpstr>Hindernis foe begi – Gi pardon</vt:lpstr>
      <vt:lpstr>Wantoe versi re hindernis</vt:lpstr>
      <vt:lpstr>Draidrai foe Gado gi antwoord</vt:lpstr>
      <vt:lpstr>Voorbeeld foe draidrai</vt:lpstr>
      <vt:lpstr>Draidrai foe begi</vt:lpstr>
      <vt:lpstr>Satan kan meki wi antwoord draidrai</vt:lpstr>
      <vt:lpstr>Efesi 6</vt:lpstr>
      <vt:lpstr>Efesi 6</vt:lpstr>
      <vt:lpstr>Satan draidrai antwoord</vt:lpstr>
      <vt:lpstr>Mt. 18:19-20</vt:lpstr>
      <vt:lpstr>Mk. 11:22-24</vt:lpstr>
      <vt:lpstr>Jn. 14:13-14</vt:lpstr>
      <vt:lpstr>Jn 15:7, 16</vt:lpstr>
      <vt:lpstr>Jn. 16:23-24</vt:lpstr>
      <vt:lpstr>Drie sani de fanowdoe</vt:lpstr>
      <vt:lpstr>Foe krakti na ini begi</vt:lpstr>
      <vt:lpstr>Fosi wi moesoe leri da wani foe Gado</vt:lpstr>
      <vt:lpstr>Fa foe begi</vt:lpstr>
      <vt:lpstr>Fa foe begi</vt:lpstr>
      <vt:lpstr>Fa foe begi</vt:lpstr>
      <vt:lpstr>Fa foe begi – bribi</vt:lpstr>
      <vt:lpstr>Arki da stem foe Gado</vt:lpstr>
      <vt:lpstr>Wi moesoe sabi Gado</vt:lpstr>
      <vt:lpstr>Bijbel leisi</vt:lpstr>
      <vt:lpstr>Da doel foe begi</vt:lpstr>
      <vt:lpstr>Gado de </vt:lpstr>
      <vt:lpstr>Da wani foe Gado </vt:lpstr>
      <vt:lpstr>Da wroko foe da Santa Jeje na ini begi</vt:lpstr>
      <vt:lpstr>Foe sabi da wani foe Gado</vt:lpstr>
      <vt:lpstr>Foe begi foe wi lobi famiri, enz</vt:lpstr>
      <vt:lpstr>Begi gi famiri</vt:lpstr>
      <vt:lpstr>Begi gi famiri</vt:lpstr>
      <vt:lpstr>Voorbeeld foe Jezus</vt:lpstr>
      <vt:lpstr>Samenvatting – Jezus begi</vt:lpstr>
      <vt:lpstr>Samenvatting – Jezus begi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Patton</dc:creator>
  <cp:lastModifiedBy>Bob Patton</cp:lastModifiedBy>
  <cp:revision>31</cp:revision>
  <cp:lastPrinted>1601-01-01T00:00:00Z</cp:lastPrinted>
  <dcterms:created xsi:type="dcterms:W3CDTF">1601-01-01T00:00:00Z</dcterms:created>
  <dcterms:modified xsi:type="dcterms:W3CDTF">2010-02-09T23:15:27Z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