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1"/>
  </p:notesMasterIdLst>
  <p:sldIdLst>
    <p:sldId id="281" r:id="rId2"/>
    <p:sldId id="402" r:id="rId3"/>
    <p:sldId id="280" r:id="rId4"/>
    <p:sldId id="403" r:id="rId5"/>
    <p:sldId id="282" r:id="rId6"/>
    <p:sldId id="283" r:id="rId7"/>
    <p:sldId id="404" r:id="rId8"/>
    <p:sldId id="284" r:id="rId9"/>
    <p:sldId id="285" r:id="rId10"/>
    <p:sldId id="286" r:id="rId11"/>
    <p:sldId id="287" r:id="rId12"/>
    <p:sldId id="288" r:id="rId13"/>
    <p:sldId id="289" r:id="rId14"/>
    <p:sldId id="290" r:id="rId15"/>
    <p:sldId id="291" r:id="rId16"/>
    <p:sldId id="296" r:id="rId17"/>
    <p:sldId id="408" r:id="rId18"/>
    <p:sldId id="297" r:id="rId19"/>
    <p:sldId id="298" r:id="rId20"/>
    <p:sldId id="409"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410" r:id="rId42"/>
    <p:sldId id="411" r:id="rId43"/>
    <p:sldId id="319" r:id="rId44"/>
    <p:sldId id="320" r:id="rId45"/>
    <p:sldId id="321" r:id="rId46"/>
    <p:sldId id="322" r:id="rId47"/>
    <p:sldId id="323" r:id="rId48"/>
    <p:sldId id="324" r:id="rId49"/>
    <p:sldId id="325" r:id="rId50"/>
    <p:sldId id="326" r:id="rId51"/>
    <p:sldId id="327" r:id="rId52"/>
    <p:sldId id="328" r:id="rId53"/>
    <p:sldId id="329" r:id="rId54"/>
    <p:sldId id="330" r:id="rId55"/>
    <p:sldId id="331" r:id="rId56"/>
    <p:sldId id="332" r:id="rId57"/>
    <p:sldId id="333" r:id="rId58"/>
    <p:sldId id="334" r:id="rId59"/>
    <p:sldId id="335"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46" autoAdjust="0"/>
  </p:normalViewPr>
  <p:slideViewPr>
    <p:cSldViewPr>
      <p:cViewPr varScale="1">
        <p:scale>
          <a:sx n="58" d="100"/>
          <a:sy n="58" d="100"/>
        </p:scale>
        <p:origin x="-1234"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extLst>
      <p:ext uri="{BB962C8B-B14F-4D97-AF65-F5344CB8AC3E}">
        <p14:creationId xmlns:p14="http://schemas.microsoft.com/office/powerpoint/2010/main" val="18850999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ln/>
        </p:spPr>
      </p:sp>
      <p:sp>
        <p:nvSpPr>
          <p:cNvPr id="187395" name="Notes Placeholder 2"/>
          <p:cNvSpPr>
            <a:spLocks noGrp="1"/>
          </p:cNvSpPr>
          <p:nvPr>
            <p:ph type="body" idx="1"/>
          </p:nvPr>
        </p:nvSpPr>
        <p:spPr>
          <a:noFill/>
          <a:ln w="9525"/>
        </p:spPr>
        <p:txBody>
          <a:bodyPr/>
          <a:lstStyle/>
          <a:p>
            <a:endParaRPr lang="en-US" smtClean="0"/>
          </a:p>
        </p:txBody>
      </p:sp>
      <p:sp>
        <p:nvSpPr>
          <p:cNvPr id="187396" name="Slide Number Placeholder 3"/>
          <p:cNvSpPr>
            <a:spLocks noGrp="1"/>
          </p:cNvSpPr>
          <p:nvPr>
            <p:ph type="sldNum" sz="quarter" idx="5"/>
          </p:nvPr>
        </p:nvSpPr>
        <p:spPr>
          <a:noFill/>
        </p:spPr>
        <p:txBody>
          <a:bodyPr/>
          <a:lstStyle/>
          <a:p>
            <a:fld id="{F2B6699B-1A23-43AD-ADDE-6A9FF92179E5}"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ln/>
        </p:spPr>
      </p:sp>
      <p:sp>
        <p:nvSpPr>
          <p:cNvPr id="188419" name="Notes Placeholder 2"/>
          <p:cNvSpPr>
            <a:spLocks noGrp="1"/>
          </p:cNvSpPr>
          <p:nvPr>
            <p:ph type="body" idx="1"/>
          </p:nvPr>
        </p:nvSpPr>
        <p:spPr>
          <a:noFill/>
          <a:ln w="9525"/>
        </p:spPr>
        <p:txBody>
          <a:bodyPr/>
          <a:lstStyle/>
          <a:p>
            <a:endParaRPr lang="en-US" smtClean="0"/>
          </a:p>
        </p:txBody>
      </p:sp>
      <p:sp>
        <p:nvSpPr>
          <p:cNvPr id="188420" name="Slide Number Placeholder 3"/>
          <p:cNvSpPr>
            <a:spLocks noGrp="1"/>
          </p:cNvSpPr>
          <p:nvPr>
            <p:ph type="sldNum" sz="quarter" idx="5"/>
          </p:nvPr>
        </p:nvSpPr>
        <p:spPr>
          <a:noFill/>
        </p:spPr>
        <p:txBody>
          <a:bodyPr/>
          <a:lstStyle/>
          <a:p>
            <a:fld id="{05F607FF-78A1-4CDD-8072-1AD65788969E}"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w="9525"/>
        </p:spPr>
        <p:txBody>
          <a:bodyPr/>
          <a:lstStyle/>
          <a:p>
            <a:endParaRPr lang="en-US" smtClean="0"/>
          </a:p>
        </p:txBody>
      </p:sp>
      <p:sp>
        <p:nvSpPr>
          <p:cNvPr id="189444" name="Slide Number Placeholder 3"/>
          <p:cNvSpPr>
            <a:spLocks noGrp="1"/>
          </p:cNvSpPr>
          <p:nvPr>
            <p:ph type="sldNum" sz="quarter" idx="5"/>
          </p:nvPr>
        </p:nvSpPr>
        <p:spPr>
          <a:noFill/>
        </p:spPr>
        <p:txBody>
          <a:bodyPr/>
          <a:lstStyle/>
          <a:p>
            <a:fld id="{8BBDD20F-8690-4784-A098-C628E61B5BA1}"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a:ln/>
        </p:spPr>
      </p:sp>
      <p:sp>
        <p:nvSpPr>
          <p:cNvPr id="190467" name="Notes Placeholder 2"/>
          <p:cNvSpPr>
            <a:spLocks noGrp="1"/>
          </p:cNvSpPr>
          <p:nvPr>
            <p:ph type="body" idx="1"/>
          </p:nvPr>
        </p:nvSpPr>
        <p:spPr>
          <a:noFill/>
          <a:ln w="9525"/>
        </p:spPr>
        <p:txBody>
          <a:bodyPr/>
          <a:lstStyle/>
          <a:p>
            <a:endParaRPr lang="en-US" smtClean="0"/>
          </a:p>
        </p:txBody>
      </p:sp>
      <p:sp>
        <p:nvSpPr>
          <p:cNvPr id="190468" name="Slide Number Placeholder 3"/>
          <p:cNvSpPr>
            <a:spLocks noGrp="1"/>
          </p:cNvSpPr>
          <p:nvPr>
            <p:ph type="sldNum" sz="quarter" idx="5"/>
          </p:nvPr>
        </p:nvSpPr>
        <p:spPr>
          <a:noFill/>
        </p:spPr>
        <p:txBody>
          <a:bodyPr/>
          <a:lstStyle/>
          <a:p>
            <a:fld id="{A0FD0B15-864B-44CE-8417-80CDF3FA7836}"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w="9525"/>
        </p:spPr>
        <p:txBody>
          <a:bodyPr/>
          <a:lstStyle/>
          <a:p>
            <a:endParaRPr lang="en-US" smtClean="0"/>
          </a:p>
        </p:txBody>
      </p:sp>
      <p:sp>
        <p:nvSpPr>
          <p:cNvPr id="191492" name="Slide Number Placeholder 3"/>
          <p:cNvSpPr>
            <a:spLocks noGrp="1"/>
          </p:cNvSpPr>
          <p:nvPr>
            <p:ph type="sldNum" sz="quarter" idx="5"/>
          </p:nvPr>
        </p:nvSpPr>
        <p:spPr>
          <a:noFill/>
        </p:spPr>
        <p:txBody>
          <a:bodyPr/>
          <a:lstStyle/>
          <a:p>
            <a:fld id="{C8E8E20C-324B-47C2-8B26-956902A5B1FF}"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a:ln w="9525"/>
        </p:spPr>
        <p:txBody>
          <a:bodyPr/>
          <a:lstStyle/>
          <a:p>
            <a:endParaRPr lang="en-US" smtClean="0"/>
          </a:p>
        </p:txBody>
      </p:sp>
      <p:sp>
        <p:nvSpPr>
          <p:cNvPr id="192516" name="Slide Number Placeholder 3"/>
          <p:cNvSpPr>
            <a:spLocks noGrp="1"/>
          </p:cNvSpPr>
          <p:nvPr>
            <p:ph type="sldNum" sz="quarter" idx="5"/>
          </p:nvPr>
        </p:nvSpPr>
        <p:spPr>
          <a:noFill/>
        </p:spPr>
        <p:txBody>
          <a:bodyPr/>
          <a:lstStyle/>
          <a:p>
            <a:fld id="{A1D1AD6B-1A92-454A-8972-2D7C0ECA6C0F}"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a:ln/>
        </p:spPr>
      </p:sp>
      <p:sp>
        <p:nvSpPr>
          <p:cNvPr id="198659" name="Notes Placeholder 2"/>
          <p:cNvSpPr>
            <a:spLocks noGrp="1"/>
          </p:cNvSpPr>
          <p:nvPr>
            <p:ph type="body" idx="1"/>
          </p:nvPr>
        </p:nvSpPr>
        <p:spPr>
          <a:noFill/>
          <a:ln w="9525"/>
        </p:spPr>
        <p:txBody>
          <a:bodyPr/>
          <a:lstStyle/>
          <a:p>
            <a:endParaRPr lang="en-US" smtClean="0"/>
          </a:p>
        </p:txBody>
      </p:sp>
      <p:sp>
        <p:nvSpPr>
          <p:cNvPr id="198660" name="Slide Number Placeholder 3"/>
          <p:cNvSpPr>
            <a:spLocks noGrp="1"/>
          </p:cNvSpPr>
          <p:nvPr>
            <p:ph type="sldNum" sz="quarter" idx="5"/>
          </p:nvPr>
        </p:nvSpPr>
        <p:spPr>
          <a:noFill/>
        </p:spPr>
        <p:txBody>
          <a:bodyPr/>
          <a:lstStyle/>
          <a:p>
            <a:fld id="{F239764C-D044-4A7F-9448-93FEE3430699}"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a:ln/>
        </p:spPr>
      </p:sp>
      <p:sp>
        <p:nvSpPr>
          <p:cNvPr id="199683" name="Notes Placeholder 2"/>
          <p:cNvSpPr>
            <a:spLocks noGrp="1"/>
          </p:cNvSpPr>
          <p:nvPr>
            <p:ph type="body" idx="1"/>
          </p:nvPr>
        </p:nvSpPr>
        <p:spPr>
          <a:noFill/>
          <a:ln w="9525"/>
        </p:spPr>
        <p:txBody>
          <a:bodyPr/>
          <a:lstStyle/>
          <a:p>
            <a:endParaRPr lang="en-US" smtClean="0"/>
          </a:p>
        </p:txBody>
      </p:sp>
      <p:sp>
        <p:nvSpPr>
          <p:cNvPr id="199684" name="Slide Number Placeholder 3"/>
          <p:cNvSpPr>
            <a:spLocks noGrp="1"/>
          </p:cNvSpPr>
          <p:nvPr>
            <p:ph type="sldNum" sz="quarter" idx="5"/>
          </p:nvPr>
        </p:nvSpPr>
        <p:spPr>
          <a:noFill/>
        </p:spPr>
        <p:txBody>
          <a:bodyPr/>
          <a:lstStyle/>
          <a:p>
            <a:fld id="{BD73E4C7-8650-4BA9-8EA6-F65AE52D959F}"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a:ln/>
        </p:spPr>
      </p:sp>
      <p:sp>
        <p:nvSpPr>
          <p:cNvPr id="200707" name="Notes Placeholder 2"/>
          <p:cNvSpPr>
            <a:spLocks noGrp="1"/>
          </p:cNvSpPr>
          <p:nvPr>
            <p:ph type="body" idx="1"/>
          </p:nvPr>
        </p:nvSpPr>
        <p:spPr>
          <a:noFill/>
          <a:ln w="9525"/>
        </p:spPr>
        <p:txBody>
          <a:bodyPr/>
          <a:lstStyle/>
          <a:p>
            <a:endParaRPr lang="en-US" smtClean="0"/>
          </a:p>
        </p:txBody>
      </p:sp>
      <p:sp>
        <p:nvSpPr>
          <p:cNvPr id="200708" name="Slide Number Placeholder 3"/>
          <p:cNvSpPr>
            <a:spLocks noGrp="1"/>
          </p:cNvSpPr>
          <p:nvPr>
            <p:ph type="sldNum" sz="quarter" idx="5"/>
          </p:nvPr>
        </p:nvSpPr>
        <p:spPr>
          <a:noFill/>
        </p:spPr>
        <p:txBody>
          <a:bodyPr/>
          <a:lstStyle/>
          <a:p>
            <a:fld id="{C2070FAF-E569-4271-9739-79369A380827}"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a:ln/>
        </p:spPr>
      </p:sp>
      <p:sp>
        <p:nvSpPr>
          <p:cNvPr id="201731" name="Notes Placeholder 2"/>
          <p:cNvSpPr>
            <a:spLocks noGrp="1"/>
          </p:cNvSpPr>
          <p:nvPr>
            <p:ph type="body" idx="1"/>
          </p:nvPr>
        </p:nvSpPr>
        <p:spPr>
          <a:noFill/>
          <a:ln w="9525"/>
        </p:spPr>
        <p:txBody>
          <a:bodyPr/>
          <a:lstStyle/>
          <a:p>
            <a:endParaRPr lang="en-US" smtClean="0"/>
          </a:p>
        </p:txBody>
      </p:sp>
      <p:sp>
        <p:nvSpPr>
          <p:cNvPr id="201732" name="Slide Number Placeholder 3"/>
          <p:cNvSpPr>
            <a:spLocks noGrp="1"/>
          </p:cNvSpPr>
          <p:nvPr>
            <p:ph type="sldNum" sz="quarter" idx="5"/>
          </p:nvPr>
        </p:nvSpPr>
        <p:spPr>
          <a:noFill/>
        </p:spPr>
        <p:txBody>
          <a:bodyPr/>
          <a:lstStyle/>
          <a:p>
            <a:fld id="{8DD5C879-4715-4742-8782-2BEEE8193421}"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a:ln/>
        </p:spPr>
      </p:sp>
      <p:sp>
        <p:nvSpPr>
          <p:cNvPr id="202755" name="Notes Placeholder 2"/>
          <p:cNvSpPr>
            <a:spLocks noGrp="1"/>
          </p:cNvSpPr>
          <p:nvPr>
            <p:ph type="body" idx="1"/>
          </p:nvPr>
        </p:nvSpPr>
        <p:spPr>
          <a:noFill/>
          <a:ln w="9525"/>
        </p:spPr>
        <p:txBody>
          <a:bodyPr/>
          <a:lstStyle/>
          <a:p>
            <a:endParaRPr lang="en-US" smtClean="0"/>
          </a:p>
        </p:txBody>
      </p:sp>
      <p:sp>
        <p:nvSpPr>
          <p:cNvPr id="202756" name="Slide Number Placeholder 3"/>
          <p:cNvSpPr>
            <a:spLocks noGrp="1"/>
          </p:cNvSpPr>
          <p:nvPr>
            <p:ph type="sldNum" sz="quarter" idx="5"/>
          </p:nvPr>
        </p:nvSpPr>
        <p:spPr>
          <a:noFill/>
        </p:spPr>
        <p:txBody>
          <a:bodyPr/>
          <a:lstStyle/>
          <a:p>
            <a:fld id="{C0738B88-7D64-4DB5-8FB7-14AAB6B52F6F}"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203779" name="Notes Placeholder 2"/>
          <p:cNvSpPr>
            <a:spLocks noGrp="1"/>
          </p:cNvSpPr>
          <p:nvPr>
            <p:ph type="body" idx="1"/>
          </p:nvPr>
        </p:nvSpPr>
        <p:spPr>
          <a:noFill/>
          <a:ln w="9525"/>
        </p:spPr>
        <p:txBody>
          <a:bodyPr/>
          <a:lstStyle/>
          <a:p>
            <a:endParaRPr lang="en-US" smtClean="0"/>
          </a:p>
        </p:txBody>
      </p:sp>
      <p:sp>
        <p:nvSpPr>
          <p:cNvPr id="203780" name="Slide Number Placeholder 3"/>
          <p:cNvSpPr>
            <a:spLocks noGrp="1"/>
          </p:cNvSpPr>
          <p:nvPr>
            <p:ph type="sldNum" sz="quarter" idx="5"/>
          </p:nvPr>
        </p:nvSpPr>
        <p:spPr>
          <a:noFill/>
        </p:spPr>
        <p:txBody>
          <a:bodyPr/>
          <a:lstStyle/>
          <a:p>
            <a:fld id="{4C5164C1-653B-4F60-96CD-DE3D1C4309A6}"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ln/>
        </p:spPr>
      </p:sp>
      <p:sp>
        <p:nvSpPr>
          <p:cNvPr id="204803" name="Notes Placeholder 2"/>
          <p:cNvSpPr>
            <a:spLocks noGrp="1"/>
          </p:cNvSpPr>
          <p:nvPr>
            <p:ph type="body" idx="1"/>
          </p:nvPr>
        </p:nvSpPr>
        <p:spPr>
          <a:noFill/>
          <a:ln w="9525"/>
        </p:spPr>
        <p:txBody>
          <a:bodyPr/>
          <a:lstStyle/>
          <a:p>
            <a:endParaRPr lang="en-US" smtClean="0"/>
          </a:p>
        </p:txBody>
      </p:sp>
      <p:sp>
        <p:nvSpPr>
          <p:cNvPr id="204804" name="Slide Number Placeholder 3"/>
          <p:cNvSpPr>
            <a:spLocks noGrp="1"/>
          </p:cNvSpPr>
          <p:nvPr>
            <p:ph type="sldNum" sz="quarter" idx="5"/>
          </p:nvPr>
        </p:nvSpPr>
        <p:spPr>
          <a:noFill/>
        </p:spPr>
        <p:txBody>
          <a:bodyPr/>
          <a:lstStyle/>
          <a:p>
            <a:fld id="{18CAA341-DDD8-41B7-9DE7-A53700473E28}"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ln/>
        </p:spPr>
      </p:sp>
      <p:sp>
        <p:nvSpPr>
          <p:cNvPr id="205827" name="Notes Placeholder 2"/>
          <p:cNvSpPr>
            <a:spLocks noGrp="1"/>
          </p:cNvSpPr>
          <p:nvPr>
            <p:ph type="body" idx="1"/>
          </p:nvPr>
        </p:nvSpPr>
        <p:spPr>
          <a:noFill/>
          <a:ln w="9525"/>
        </p:spPr>
        <p:txBody>
          <a:bodyPr/>
          <a:lstStyle/>
          <a:p>
            <a:endParaRPr lang="en-US" smtClean="0"/>
          </a:p>
        </p:txBody>
      </p:sp>
      <p:sp>
        <p:nvSpPr>
          <p:cNvPr id="205828" name="Slide Number Placeholder 3"/>
          <p:cNvSpPr>
            <a:spLocks noGrp="1"/>
          </p:cNvSpPr>
          <p:nvPr>
            <p:ph type="sldNum" sz="quarter" idx="5"/>
          </p:nvPr>
        </p:nvSpPr>
        <p:spPr>
          <a:noFill/>
        </p:spPr>
        <p:txBody>
          <a:bodyPr/>
          <a:lstStyle/>
          <a:p>
            <a:fld id="{F7C2F518-E952-4DD1-A808-D749A3F95D09}"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a:ln/>
        </p:spPr>
      </p:sp>
      <p:sp>
        <p:nvSpPr>
          <p:cNvPr id="206851" name="Notes Placeholder 2"/>
          <p:cNvSpPr>
            <a:spLocks noGrp="1"/>
          </p:cNvSpPr>
          <p:nvPr>
            <p:ph type="body" idx="1"/>
          </p:nvPr>
        </p:nvSpPr>
        <p:spPr>
          <a:noFill/>
          <a:ln w="9525"/>
        </p:spPr>
        <p:txBody>
          <a:bodyPr/>
          <a:lstStyle/>
          <a:p>
            <a:endParaRPr lang="en-US" smtClean="0"/>
          </a:p>
        </p:txBody>
      </p:sp>
      <p:sp>
        <p:nvSpPr>
          <p:cNvPr id="206852" name="Slide Number Placeholder 3"/>
          <p:cNvSpPr>
            <a:spLocks noGrp="1"/>
          </p:cNvSpPr>
          <p:nvPr>
            <p:ph type="sldNum" sz="quarter" idx="5"/>
          </p:nvPr>
        </p:nvSpPr>
        <p:spPr>
          <a:noFill/>
        </p:spPr>
        <p:txBody>
          <a:bodyPr/>
          <a:lstStyle/>
          <a:p>
            <a:fld id="{2E960B77-CB08-4E4B-8F89-1CEB5CAC7166}"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ln/>
        </p:spPr>
      </p:sp>
      <p:sp>
        <p:nvSpPr>
          <p:cNvPr id="207875" name="Notes Placeholder 2"/>
          <p:cNvSpPr>
            <a:spLocks noGrp="1"/>
          </p:cNvSpPr>
          <p:nvPr>
            <p:ph type="body" idx="1"/>
          </p:nvPr>
        </p:nvSpPr>
        <p:spPr>
          <a:noFill/>
          <a:ln w="9525"/>
        </p:spPr>
        <p:txBody>
          <a:bodyPr/>
          <a:lstStyle/>
          <a:p>
            <a:endParaRPr lang="en-US" smtClean="0"/>
          </a:p>
        </p:txBody>
      </p:sp>
      <p:sp>
        <p:nvSpPr>
          <p:cNvPr id="207876" name="Slide Number Placeholder 3"/>
          <p:cNvSpPr>
            <a:spLocks noGrp="1"/>
          </p:cNvSpPr>
          <p:nvPr>
            <p:ph type="sldNum" sz="quarter" idx="5"/>
          </p:nvPr>
        </p:nvSpPr>
        <p:spPr>
          <a:noFill/>
        </p:spPr>
        <p:txBody>
          <a:bodyPr/>
          <a:lstStyle/>
          <a:p>
            <a:fld id="{B4759C14-1216-497C-A4DD-6C51590B980A}"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a:ln/>
        </p:spPr>
      </p:sp>
      <p:sp>
        <p:nvSpPr>
          <p:cNvPr id="208899" name="Notes Placeholder 2"/>
          <p:cNvSpPr>
            <a:spLocks noGrp="1"/>
          </p:cNvSpPr>
          <p:nvPr>
            <p:ph type="body" idx="1"/>
          </p:nvPr>
        </p:nvSpPr>
        <p:spPr>
          <a:noFill/>
          <a:ln w="9525"/>
        </p:spPr>
        <p:txBody>
          <a:bodyPr/>
          <a:lstStyle/>
          <a:p>
            <a:endParaRPr lang="en-US" smtClean="0"/>
          </a:p>
        </p:txBody>
      </p:sp>
      <p:sp>
        <p:nvSpPr>
          <p:cNvPr id="208900" name="Slide Number Placeholder 3"/>
          <p:cNvSpPr>
            <a:spLocks noGrp="1"/>
          </p:cNvSpPr>
          <p:nvPr>
            <p:ph type="sldNum" sz="quarter" idx="5"/>
          </p:nvPr>
        </p:nvSpPr>
        <p:spPr>
          <a:noFill/>
        </p:spPr>
        <p:txBody>
          <a:bodyPr/>
          <a:lstStyle/>
          <a:p>
            <a:fld id="{F67D9B52-7F1E-466C-A097-EA3AE84F56BF}"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a:ln/>
        </p:spPr>
      </p:sp>
      <p:sp>
        <p:nvSpPr>
          <p:cNvPr id="181251" name="Notes Placeholder 2"/>
          <p:cNvSpPr>
            <a:spLocks noGrp="1"/>
          </p:cNvSpPr>
          <p:nvPr>
            <p:ph type="body" idx="1"/>
          </p:nvPr>
        </p:nvSpPr>
        <p:spPr>
          <a:noFill/>
          <a:ln w="9525"/>
        </p:spPr>
        <p:txBody>
          <a:bodyPr/>
          <a:lstStyle/>
          <a:p>
            <a:endParaRPr lang="en-US" smtClean="0"/>
          </a:p>
        </p:txBody>
      </p:sp>
      <p:sp>
        <p:nvSpPr>
          <p:cNvPr id="181252" name="Slide Number Placeholder 3"/>
          <p:cNvSpPr>
            <a:spLocks noGrp="1"/>
          </p:cNvSpPr>
          <p:nvPr>
            <p:ph type="sldNum" sz="quarter" idx="5"/>
          </p:nvPr>
        </p:nvSpPr>
        <p:spPr>
          <a:noFill/>
        </p:spPr>
        <p:txBody>
          <a:bodyPr/>
          <a:lstStyle/>
          <a:p>
            <a:fld id="{020904DF-1F0E-45C9-97E2-2CF2D1B13127}"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a:ln/>
        </p:spPr>
      </p:sp>
      <p:sp>
        <p:nvSpPr>
          <p:cNvPr id="209923" name="Notes Placeholder 2"/>
          <p:cNvSpPr>
            <a:spLocks noGrp="1"/>
          </p:cNvSpPr>
          <p:nvPr>
            <p:ph type="body" idx="1"/>
          </p:nvPr>
        </p:nvSpPr>
        <p:spPr>
          <a:noFill/>
          <a:ln w="9525"/>
        </p:spPr>
        <p:txBody>
          <a:bodyPr/>
          <a:lstStyle/>
          <a:p>
            <a:endParaRPr lang="en-US" smtClean="0"/>
          </a:p>
        </p:txBody>
      </p:sp>
      <p:sp>
        <p:nvSpPr>
          <p:cNvPr id="209924" name="Slide Number Placeholder 3"/>
          <p:cNvSpPr>
            <a:spLocks noGrp="1"/>
          </p:cNvSpPr>
          <p:nvPr>
            <p:ph type="sldNum" sz="quarter" idx="5"/>
          </p:nvPr>
        </p:nvSpPr>
        <p:spPr>
          <a:noFill/>
        </p:spPr>
        <p:txBody>
          <a:bodyPr/>
          <a:lstStyle/>
          <a:p>
            <a:fld id="{3ABBC4FE-409E-4D1D-B34A-31862AA2B7FF}"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a:ln/>
        </p:spPr>
      </p:sp>
      <p:sp>
        <p:nvSpPr>
          <p:cNvPr id="210947" name="Notes Placeholder 2"/>
          <p:cNvSpPr>
            <a:spLocks noGrp="1"/>
          </p:cNvSpPr>
          <p:nvPr>
            <p:ph type="body" idx="1"/>
          </p:nvPr>
        </p:nvSpPr>
        <p:spPr>
          <a:noFill/>
          <a:ln w="9525"/>
        </p:spPr>
        <p:txBody>
          <a:bodyPr/>
          <a:lstStyle/>
          <a:p>
            <a:endParaRPr lang="en-US" smtClean="0"/>
          </a:p>
        </p:txBody>
      </p:sp>
      <p:sp>
        <p:nvSpPr>
          <p:cNvPr id="210948" name="Slide Number Placeholder 3"/>
          <p:cNvSpPr>
            <a:spLocks noGrp="1"/>
          </p:cNvSpPr>
          <p:nvPr>
            <p:ph type="sldNum" sz="quarter" idx="5"/>
          </p:nvPr>
        </p:nvSpPr>
        <p:spPr>
          <a:noFill/>
        </p:spPr>
        <p:txBody>
          <a:bodyPr/>
          <a:lstStyle/>
          <a:p>
            <a:fld id="{A17F5570-6A25-463F-9F0F-48B534D6008F}"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a:ln/>
        </p:spPr>
      </p:sp>
      <p:sp>
        <p:nvSpPr>
          <p:cNvPr id="211971" name="Notes Placeholder 2"/>
          <p:cNvSpPr>
            <a:spLocks noGrp="1"/>
          </p:cNvSpPr>
          <p:nvPr>
            <p:ph type="body" idx="1"/>
          </p:nvPr>
        </p:nvSpPr>
        <p:spPr>
          <a:noFill/>
          <a:ln w="9525"/>
        </p:spPr>
        <p:txBody>
          <a:bodyPr/>
          <a:lstStyle/>
          <a:p>
            <a:endParaRPr lang="en-US" smtClean="0"/>
          </a:p>
        </p:txBody>
      </p:sp>
      <p:sp>
        <p:nvSpPr>
          <p:cNvPr id="211972" name="Slide Number Placeholder 3"/>
          <p:cNvSpPr>
            <a:spLocks noGrp="1"/>
          </p:cNvSpPr>
          <p:nvPr>
            <p:ph type="sldNum" sz="quarter" idx="5"/>
          </p:nvPr>
        </p:nvSpPr>
        <p:spPr>
          <a:noFill/>
        </p:spPr>
        <p:txBody>
          <a:bodyPr/>
          <a:lstStyle/>
          <a:p>
            <a:fld id="{E209EAA8-81BF-4C24-854B-95DF1A23B721}"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a:ln/>
        </p:spPr>
      </p:sp>
      <p:sp>
        <p:nvSpPr>
          <p:cNvPr id="212995" name="Notes Placeholder 2"/>
          <p:cNvSpPr>
            <a:spLocks noGrp="1"/>
          </p:cNvSpPr>
          <p:nvPr>
            <p:ph type="body" idx="1"/>
          </p:nvPr>
        </p:nvSpPr>
        <p:spPr>
          <a:noFill/>
          <a:ln w="9525"/>
        </p:spPr>
        <p:txBody>
          <a:bodyPr/>
          <a:lstStyle/>
          <a:p>
            <a:endParaRPr lang="en-US" smtClean="0"/>
          </a:p>
        </p:txBody>
      </p:sp>
      <p:sp>
        <p:nvSpPr>
          <p:cNvPr id="212996" name="Slide Number Placeholder 3"/>
          <p:cNvSpPr>
            <a:spLocks noGrp="1"/>
          </p:cNvSpPr>
          <p:nvPr>
            <p:ph type="sldNum" sz="quarter" idx="5"/>
          </p:nvPr>
        </p:nvSpPr>
        <p:spPr>
          <a:noFill/>
        </p:spPr>
        <p:txBody>
          <a:bodyPr/>
          <a:lstStyle/>
          <a:p>
            <a:fld id="{7AF4EB06-8C2F-48CB-923D-B6C2A7D29B4F}"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w="9525"/>
        </p:spPr>
        <p:txBody>
          <a:bodyPr/>
          <a:lstStyle/>
          <a:p>
            <a:endParaRPr lang="en-US" smtClean="0"/>
          </a:p>
        </p:txBody>
      </p:sp>
      <p:sp>
        <p:nvSpPr>
          <p:cNvPr id="214020" name="Slide Number Placeholder 3"/>
          <p:cNvSpPr>
            <a:spLocks noGrp="1"/>
          </p:cNvSpPr>
          <p:nvPr>
            <p:ph type="sldNum" sz="quarter" idx="5"/>
          </p:nvPr>
        </p:nvSpPr>
        <p:spPr>
          <a:noFill/>
        </p:spPr>
        <p:txBody>
          <a:bodyPr/>
          <a:lstStyle/>
          <a:p>
            <a:fld id="{F41A4DB4-6BBF-4FA6-AEE3-7F4E7BDEDBBE}"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215043" name="Notes Placeholder 2"/>
          <p:cNvSpPr>
            <a:spLocks noGrp="1"/>
          </p:cNvSpPr>
          <p:nvPr>
            <p:ph type="body" idx="1"/>
          </p:nvPr>
        </p:nvSpPr>
        <p:spPr>
          <a:noFill/>
          <a:ln w="9525"/>
        </p:spPr>
        <p:txBody>
          <a:bodyPr/>
          <a:lstStyle/>
          <a:p>
            <a:endParaRPr lang="en-US" smtClean="0"/>
          </a:p>
        </p:txBody>
      </p:sp>
      <p:sp>
        <p:nvSpPr>
          <p:cNvPr id="215044" name="Slide Number Placeholder 3"/>
          <p:cNvSpPr>
            <a:spLocks noGrp="1"/>
          </p:cNvSpPr>
          <p:nvPr>
            <p:ph type="sldNum" sz="quarter" idx="5"/>
          </p:nvPr>
        </p:nvSpPr>
        <p:spPr>
          <a:noFill/>
        </p:spPr>
        <p:txBody>
          <a:bodyPr/>
          <a:lstStyle/>
          <a:p>
            <a:fld id="{AABA1F4F-2EDA-4F16-92A7-887E7D5ABFD4}"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w="9525"/>
        </p:spPr>
        <p:txBody>
          <a:bodyPr/>
          <a:lstStyle/>
          <a:p>
            <a:endParaRPr lang="en-US" smtClean="0"/>
          </a:p>
        </p:txBody>
      </p:sp>
      <p:sp>
        <p:nvSpPr>
          <p:cNvPr id="216068" name="Slide Number Placeholder 3"/>
          <p:cNvSpPr>
            <a:spLocks noGrp="1"/>
          </p:cNvSpPr>
          <p:nvPr>
            <p:ph type="sldNum" sz="quarter" idx="5"/>
          </p:nvPr>
        </p:nvSpPr>
        <p:spPr>
          <a:noFill/>
        </p:spPr>
        <p:txBody>
          <a:bodyPr/>
          <a:lstStyle/>
          <a:p>
            <a:fld id="{72643307-2621-4F87-8B96-AC57CC40B3EA}"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217091" name="Notes Placeholder 2"/>
          <p:cNvSpPr>
            <a:spLocks noGrp="1"/>
          </p:cNvSpPr>
          <p:nvPr>
            <p:ph type="body" idx="1"/>
          </p:nvPr>
        </p:nvSpPr>
        <p:spPr>
          <a:noFill/>
          <a:ln w="9525"/>
        </p:spPr>
        <p:txBody>
          <a:bodyPr/>
          <a:lstStyle/>
          <a:p>
            <a:endParaRPr lang="en-US" smtClean="0"/>
          </a:p>
        </p:txBody>
      </p:sp>
      <p:sp>
        <p:nvSpPr>
          <p:cNvPr id="217092" name="Slide Number Placeholder 3"/>
          <p:cNvSpPr>
            <a:spLocks noGrp="1"/>
          </p:cNvSpPr>
          <p:nvPr>
            <p:ph type="sldNum" sz="quarter" idx="5"/>
          </p:nvPr>
        </p:nvSpPr>
        <p:spPr>
          <a:noFill/>
        </p:spPr>
        <p:txBody>
          <a:bodyPr/>
          <a:lstStyle/>
          <a:p>
            <a:fld id="{0B0C07DD-8F25-474F-BE0D-774CC4B3A86A}"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218115" name="Notes Placeholder 2"/>
          <p:cNvSpPr>
            <a:spLocks noGrp="1"/>
          </p:cNvSpPr>
          <p:nvPr>
            <p:ph type="body" idx="1"/>
          </p:nvPr>
        </p:nvSpPr>
        <p:spPr>
          <a:noFill/>
          <a:ln w="9525"/>
        </p:spPr>
        <p:txBody>
          <a:bodyPr/>
          <a:lstStyle/>
          <a:p>
            <a:endParaRPr lang="en-US" smtClean="0"/>
          </a:p>
        </p:txBody>
      </p:sp>
      <p:sp>
        <p:nvSpPr>
          <p:cNvPr id="218116" name="Slide Number Placeholder 3"/>
          <p:cNvSpPr>
            <a:spLocks noGrp="1"/>
          </p:cNvSpPr>
          <p:nvPr>
            <p:ph type="sldNum" sz="quarter" idx="5"/>
          </p:nvPr>
        </p:nvSpPr>
        <p:spPr>
          <a:noFill/>
        </p:spPr>
        <p:txBody>
          <a:bodyPr/>
          <a:lstStyle/>
          <a:p>
            <a:fld id="{ED1B778A-E071-4BCF-9E32-4E7F93103037}"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w="9525"/>
        </p:spPr>
        <p:txBody>
          <a:bodyPr/>
          <a:lstStyle/>
          <a:p>
            <a:endParaRPr lang="en-US" smtClean="0"/>
          </a:p>
        </p:txBody>
      </p:sp>
      <p:sp>
        <p:nvSpPr>
          <p:cNvPr id="219140" name="Slide Number Placeholder 3"/>
          <p:cNvSpPr>
            <a:spLocks noGrp="1"/>
          </p:cNvSpPr>
          <p:nvPr>
            <p:ph type="sldNum" sz="quarter" idx="5"/>
          </p:nvPr>
        </p:nvSpPr>
        <p:spPr>
          <a:noFill/>
        </p:spPr>
        <p:txBody>
          <a:bodyPr/>
          <a:lstStyle/>
          <a:p>
            <a:fld id="{6E579811-78E7-4B07-A007-A092027C17E4}"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w="9525"/>
        </p:spPr>
        <p:txBody>
          <a:bodyPr/>
          <a:lstStyle/>
          <a:p>
            <a:endParaRPr lang="en-US" smtClean="0"/>
          </a:p>
        </p:txBody>
      </p:sp>
      <p:sp>
        <p:nvSpPr>
          <p:cNvPr id="220164" name="Slide Number Placeholder 3"/>
          <p:cNvSpPr>
            <a:spLocks noGrp="1"/>
          </p:cNvSpPr>
          <p:nvPr>
            <p:ph type="sldNum" sz="quarter" idx="5"/>
          </p:nvPr>
        </p:nvSpPr>
        <p:spPr>
          <a:noFill/>
        </p:spPr>
        <p:txBody>
          <a:bodyPr/>
          <a:lstStyle/>
          <a:p>
            <a:fld id="{5AD7E01E-13FF-4429-9822-5D1C59D14067}"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ln/>
        </p:spPr>
      </p:sp>
      <p:sp>
        <p:nvSpPr>
          <p:cNvPr id="221187" name="Notes Placeholder 2"/>
          <p:cNvSpPr>
            <a:spLocks noGrp="1"/>
          </p:cNvSpPr>
          <p:nvPr>
            <p:ph type="body" idx="1"/>
          </p:nvPr>
        </p:nvSpPr>
        <p:spPr>
          <a:noFill/>
          <a:ln w="9525"/>
        </p:spPr>
        <p:txBody>
          <a:bodyPr/>
          <a:lstStyle/>
          <a:p>
            <a:endParaRPr lang="en-US" smtClean="0"/>
          </a:p>
        </p:txBody>
      </p:sp>
      <p:sp>
        <p:nvSpPr>
          <p:cNvPr id="221188" name="Slide Number Placeholder 3"/>
          <p:cNvSpPr>
            <a:spLocks noGrp="1"/>
          </p:cNvSpPr>
          <p:nvPr>
            <p:ph type="sldNum" sz="quarter" idx="5"/>
          </p:nvPr>
        </p:nvSpPr>
        <p:spPr>
          <a:noFill/>
        </p:spPr>
        <p:txBody>
          <a:bodyPr/>
          <a:lstStyle/>
          <a:p>
            <a:fld id="{966455EC-B78F-43FB-BE57-0A28121DD106}"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222211" name="Notes Placeholder 2"/>
          <p:cNvSpPr>
            <a:spLocks noGrp="1"/>
          </p:cNvSpPr>
          <p:nvPr>
            <p:ph type="body" idx="1"/>
          </p:nvPr>
        </p:nvSpPr>
        <p:spPr>
          <a:noFill/>
          <a:ln w="9525"/>
        </p:spPr>
        <p:txBody>
          <a:bodyPr/>
          <a:lstStyle/>
          <a:p>
            <a:endParaRPr lang="en-US" smtClean="0"/>
          </a:p>
        </p:txBody>
      </p:sp>
      <p:sp>
        <p:nvSpPr>
          <p:cNvPr id="222212" name="Slide Number Placeholder 3"/>
          <p:cNvSpPr>
            <a:spLocks noGrp="1"/>
          </p:cNvSpPr>
          <p:nvPr>
            <p:ph type="sldNum" sz="quarter" idx="5"/>
          </p:nvPr>
        </p:nvSpPr>
        <p:spPr>
          <a:noFill/>
        </p:spPr>
        <p:txBody>
          <a:bodyPr/>
          <a:lstStyle/>
          <a:p>
            <a:fld id="{538E63B7-965E-4BF0-8D4B-146490BF002C}"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223235" name="Notes Placeholder 2"/>
          <p:cNvSpPr>
            <a:spLocks noGrp="1"/>
          </p:cNvSpPr>
          <p:nvPr>
            <p:ph type="body" idx="1"/>
          </p:nvPr>
        </p:nvSpPr>
        <p:spPr>
          <a:noFill/>
          <a:ln w="9525"/>
        </p:spPr>
        <p:txBody>
          <a:bodyPr/>
          <a:lstStyle/>
          <a:p>
            <a:endParaRPr lang="en-US" smtClean="0"/>
          </a:p>
        </p:txBody>
      </p:sp>
      <p:sp>
        <p:nvSpPr>
          <p:cNvPr id="223236" name="Slide Number Placeholder 3"/>
          <p:cNvSpPr>
            <a:spLocks noGrp="1"/>
          </p:cNvSpPr>
          <p:nvPr>
            <p:ph type="sldNum" sz="quarter" idx="5"/>
          </p:nvPr>
        </p:nvSpPr>
        <p:spPr>
          <a:noFill/>
        </p:spPr>
        <p:txBody>
          <a:bodyPr/>
          <a:lstStyle/>
          <a:p>
            <a:fld id="{9851EB7B-24F4-4108-8292-3C471C4BB8E6}"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a:ln/>
        </p:spPr>
      </p:sp>
      <p:sp>
        <p:nvSpPr>
          <p:cNvPr id="224259" name="Notes Placeholder 2"/>
          <p:cNvSpPr>
            <a:spLocks noGrp="1"/>
          </p:cNvSpPr>
          <p:nvPr>
            <p:ph type="body" idx="1"/>
          </p:nvPr>
        </p:nvSpPr>
        <p:spPr>
          <a:noFill/>
          <a:ln w="9525"/>
        </p:spPr>
        <p:txBody>
          <a:bodyPr/>
          <a:lstStyle/>
          <a:p>
            <a:endParaRPr lang="en-US" smtClean="0"/>
          </a:p>
        </p:txBody>
      </p:sp>
      <p:sp>
        <p:nvSpPr>
          <p:cNvPr id="224260" name="Slide Number Placeholder 3"/>
          <p:cNvSpPr>
            <a:spLocks noGrp="1"/>
          </p:cNvSpPr>
          <p:nvPr>
            <p:ph type="sldNum" sz="quarter" idx="5"/>
          </p:nvPr>
        </p:nvSpPr>
        <p:spPr>
          <a:noFill/>
        </p:spPr>
        <p:txBody>
          <a:bodyPr/>
          <a:lstStyle/>
          <a:p>
            <a:fld id="{2658693E-DE5B-49C9-8AA2-15F817BBA295}" type="slidenum">
              <a:rPr lang="en-US"/>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a:ln/>
        </p:spPr>
      </p:sp>
      <p:sp>
        <p:nvSpPr>
          <p:cNvPr id="225283" name="Notes Placeholder 2"/>
          <p:cNvSpPr>
            <a:spLocks noGrp="1"/>
          </p:cNvSpPr>
          <p:nvPr>
            <p:ph type="body" idx="1"/>
          </p:nvPr>
        </p:nvSpPr>
        <p:spPr>
          <a:noFill/>
          <a:ln w="9525"/>
        </p:spPr>
        <p:txBody>
          <a:bodyPr/>
          <a:lstStyle/>
          <a:p>
            <a:endParaRPr lang="en-US" smtClean="0"/>
          </a:p>
        </p:txBody>
      </p:sp>
      <p:sp>
        <p:nvSpPr>
          <p:cNvPr id="225284" name="Slide Number Placeholder 3"/>
          <p:cNvSpPr>
            <a:spLocks noGrp="1"/>
          </p:cNvSpPr>
          <p:nvPr>
            <p:ph type="sldNum" sz="quarter" idx="5"/>
          </p:nvPr>
        </p:nvSpPr>
        <p:spPr>
          <a:noFill/>
        </p:spPr>
        <p:txBody>
          <a:bodyPr/>
          <a:lstStyle/>
          <a:p>
            <a:fld id="{51190923-D3BF-422B-82E3-71E72E673085}"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a:ln/>
        </p:spPr>
      </p:sp>
      <p:sp>
        <p:nvSpPr>
          <p:cNvPr id="226307" name="Notes Placeholder 2"/>
          <p:cNvSpPr>
            <a:spLocks noGrp="1"/>
          </p:cNvSpPr>
          <p:nvPr>
            <p:ph type="body" idx="1"/>
          </p:nvPr>
        </p:nvSpPr>
        <p:spPr>
          <a:noFill/>
          <a:ln w="9525"/>
        </p:spPr>
        <p:txBody>
          <a:bodyPr/>
          <a:lstStyle/>
          <a:p>
            <a:endParaRPr lang="en-US" dirty="0" smtClean="0"/>
          </a:p>
        </p:txBody>
      </p:sp>
      <p:sp>
        <p:nvSpPr>
          <p:cNvPr id="226308" name="Slide Number Placeholder 3"/>
          <p:cNvSpPr>
            <a:spLocks noGrp="1"/>
          </p:cNvSpPr>
          <p:nvPr>
            <p:ph type="sldNum" sz="quarter" idx="5"/>
          </p:nvPr>
        </p:nvSpPr>
        <p:spPr>
          <a:noFill/>
        </p:spPr>
        <p:txBody>
          <a:bodyPr/>
          <a:lstStyle/>
          <a:p>
            <a:fld id="{AFBDC2A2-3DD0-4750-BF69-1008A5C16150}" type="slidenum">
              <a:rPr lang="en-US"/>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227331" name="Notes Placeholder 2"/>
          <p:cNvSpPr>
            <a:spLocks noGrp="1"/>
          </p:cNvSpPr>
          <p:nvPr>
            <p:ph type="body" idx="1"/>
          </p:nvPr>
        </p:nvSpPr>
        <p:spPr>
          <a:noFill/>
          <a:ln w="9525"/>
        </p:spPr>
        <p:txBody>
          <a:bodyPr/>
          <a:lstStyle/>
          <a:p>
            <a:endParaRPr lang="en-US" smtClean="0"/>
          </a:p>
        </p:txBody>
      </p:sp>
      <p:sp>
        <p:nvSpPr>
          <p:cNvPr id="227332" name="Slide Number Placeholder 3"/>
          <p:cNvSpPr>
            <a:spLocks noGrp="1"/>
          </p:cNvSpPr>
          <p:nvPr>
            <p:ph type="sldNum" sz="quarter" idx="5"/>
          </p:nvPr>
        </p:nvSpPr>
        <p:spPr>
          <a:noFill/>
        </p:spPr>
        <p:txBody>
          <a:bodyPr/>
          <a:lstStyle/>
          <a:p>
            <a:fld id="{9E35695B-BC27-470C-BC59-FBAE22BC214B}"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ln/>
        </p:spPr>
      </p:sp>
      <p:sp>
        <p:nvSpPr>
          <p:cNvPr id="228355" name="Notes Placeholder 2"/>
          <p:cNvSpPr>
            <a:spLocks noGrp="1"/>
          </p:cNvSpPr>
          <p:nvPr>
            <p:ph type="body" idx="1"/>
          </p:nvPr>
        </p:nvSpPr>
        <p:spPr>
          <a:noFill/>
          <a:ln w="9525"/>
        </p:spPr>
        <p:txBody>
          <a:bodyPr/>
          <a:lstStyle/>
          <a:p>
            <a:endParaRPr lang="en-US" smtClean="0"/>
          </a:p>
        </p:txBody>
      </p:sp>
      <p:sp>
        <p:nvSpPr>
          <p:cNvPr id="228356" name="Slide Number Placeholder 3"/>
          <p:cNvSpPr>
            <a:spLocks noGrp="1"/>
          </p:cNvSpPr>
          <p:nvPr>
            <p:ph type="sldNum" sz="quarter" idx="5"/>
          </p:nvPr>
        </p:nvSpPr>
        <p:spPr>
          <a:noFill/>
        </p:spPr>
        <p:txBody>
          <a:bodyPr/>
          <a:lstStyle/>
          <a:p>
            <a:fld id="{47897F73-2422-408A-9F73-28C3C0F0F3C7}" type="slidenum">
              <a:rPr lang="en-US"/>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229379" name="Notes Placeholder 2"/>
          <p:cNvSpPr>
            <a:spLocks noGrp="1"/>
          </p:cNvSpPr>
          <p:nvPr>
            <p:ph type="body" idx="1"/>
          </p:nvPr>
        </p:nvSpPr>
        <p:spPr>
          <a:noFill/>
          <a:ln w="9525"/>
        </p:spPr>
        <p:txBody>
          <a:bodyPr/>
          <a:lstStyle/>
          <a:p>
            <a:endParaRPr lang="en-US" smtClean="0"/>
          </a:p>
        </p:txBody>
      </p:sp>
      <p:sp>
        <p:nvSpPr>
          <p:cNvPr id="229380" name="Slide Number Placeholder 3"/>
          <p:cNvSpPr>
            <a:spLocks noGrp="1"/>
          </p:cNvSpPr>
          <p:nvPr>
            <p:ph type="sldNum" sz="quarter" idx="5"/>
          </p:nvPr>
        </p:nvSpPr>
        <p:spPr>
          <a:noFill/>
        </p:spPr>
        <p:txBody>
          <a:bodyPr/>
          <a:lstStyle/>
          <a:p>
            <a:fld id="{F44DC4E9-DD6F-4EFE-9CED-0D18FA6AB9E3}"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a:ln/>
        </p:spPr>
      </p:sp>
      <p:sp>
        <p:nvSpPr>
          <p:cNvPr id="230403" name="Notes Placeholder 2"/>
          <p:cNvSpPr>
            <a:spLocks noGrp="1"/>
          </p:cNvSpPr>
          <p:nvPr>
            <p:ph type="body" idx="1"/>
          </p:nvPr>
        </p:nvSpPr>
        <p:spPr>
          <a:noFill/>
          <a:ln w="9525"/>
        </p:spPr>
        <p:txBody>
          <a:bodyPr/>
          <a:lstStyle/>
          <a:p>
            <a:endParaRPr lang="en-US" smtClean="0"/>
          </a:p>
        </p:txBody>
      </p:sp>
      <p:sp>
        <p:nvSpPr>
          <p:cNvPr id="230404" name="Slide Number Placeholder 3"/>
          <p:cNvSpPr>
            <a:spLocks noGrp="1"/>
          </p:cNvSpPr>
          <p:nvPr>
            <p:ph type="sldNum" sz="quarter" idx="5"/>
          </p:nvPr>
        </p:nvSpPr>
        <p:spPr>
          <a:noFill/>
        </p:spPr>
        <p:txBody>
          <a:bodyPr/>
          <a:lstStyle/>
          <a:p>
            <a:fld id="{013A21A5-F77D-4933-BDDE-460819503C96}" type="slidenum">
              <a:rPr lang="en-US"/>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w="9525"/>
        </p:spPr>
        <p:txBody>
          <a:bodyPr/>
          <a:lstStyle/>
          <a:p>
            <a:endParaRPr lang="en-US" smtClean="0"/>
          </a:p>
        </p:txBody>
      </p:sp>
      <p:sp>
        <p:nvSpPr>
          <p:cNvPr id="231428" name="Slide Number Placeholder 3"/>
          <p:cNvSpPr>
            <a:spLocks noGrp="1"/>
          </p:cNvSpPr>
          <p:nvPr>
            <p:ph type="sldNum" sz="quarter" idx="5"/>
          </p:nvPr>
        </p:nvSpPr>
        <p:spPr>
          <a:noFill/>
        </p:spPr>
        <p:txBody>
          <a:bodyPr/>
          <a:lstStyle/>
          <a:p>
            <a:fld id="{0F102A4F-8AC7-4008-94D4-037033EE7D27}"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w="9525"/>
        </p:spPr>
        <p:txBody>
          <a:bodyPr/>
          <a:lstStyle/>
          <a:p>
            <a:endParaRPr lang="en-US" smtClean="0"/>
          </a:p>
        </p:txBody>
      </p:sp>
      <p:sp>
        <p:nvSpPr>
          <p:cNvPr id="232452" name="Slide Number Placeholder 3"/>
          <p:cNvSpPr>
            <a:spLocks noGrp="1"/>
          </p:cNvSpPr>
          <p:nvPr>
            <p:ph type="sldNum" sz="quarter" idx="5"/>
          </p:nvPr>
        </p:nvSpPr>
        <p:spPr>
          <a:noFill/>
        </p:spPr>
        <p:txBody>
          <a:bodyPr/>
          <a:lstStyle/>
          <a:p>
            <a:fld id="{4335E79F-ACEA-48D8-9FDE-18252F139163}" type="slidenum">
              <a:rPr lang="en-US"/>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w="9525"/>
        </p:spPr>
        <p:txBody>
          <a:bodyPr/>
          <a:lstStyle/>
          <a:p>
            <a:endParaRPr lang="en-US" smtClean="0"/>
          </a:p>
        </p:txBody>
      </p:sp>
      <p:sp>
        <p:nvSpPr>
          <p:cNvPr id="233476" name="Slide Number Placeholder 3"/>
          <p:cNvSpPr>
            <a:spLocks noGrp="1"/>
          </p:cNvSpPr>
          <p:nvPr>
            <p:ph type="sldNum" sz="quarter" idx="5"/>
          </p:nvPr>
        </p:nvSpPr>
        <p:spPr>
          <a:noFill/>
        </p:spPr>
        <p:txBody>
          <a:bodyPr/>
          <a:lstStyle/>
          <a:p>
            <a:fld id="{AC866C2F-3C8E-4F03-B7D9-25587BED84A8}"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234499" name="Notes Placeholder 2"/>
          <p:cNvSpPr>
            <a:spLocks noGrp="1"/>
          </p:cNvSpPr>
          <p:nvPr>
            <p:ph type="body" idx="1"/>
          </p:nvPr>
        </p:nvSpPr>
        <p:spPr>
          <a:noFill/>
          <a:ln w="9525"/>
        </p:spPr>
        <p:txBody>
          <a:bodyPr/>
          <a:lstStyle/>
          <a:p>
            <a:endParaRPr lang="en-US" smtClean="0"/>
          </a:p>
        </p:txBody>
      </p:sp>
      <p:sp>
        <p:nvSpPr>
          <p:cNvPr id="234500" name="Slide Number Placeholder 3"/>
          <p:cNvSpPr>
            <a:spLocks noGrp="1"/>
          </p:cNvSpPr>
          <p:nvPr>
            <p:ph type="sldNum" sz="quarter" idx="5"/>
          </p:nvPr>
        </p:nvSpPr>
        <p:spPr>
          <a:noFill/>
        </p:spPr>
        <p:txBody>
          <a:bodyPr/>
          <a:lstStyle/>
          <a:p>
            <a:fld id="{97920AE5-D443-4DCB-83FF-AC5BE6A637F5}" type="slidenum">
              <a:rPr lang="en-US"/>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235523" name="Notes Placeholder 2"/>
          <p:cNvSpPr>
            <a:spLocks noGrp="1"/>
          </p:cNvSpPr>
          <p:nvPr>
            <p:ph type="body" idx="1"/>
          </p:nvPr>
        </p:nvSpPr>
        <p:spPr>
          <a:noFill/>
          <a:ln w="9525"/>
        </p:spPr>
        <p:txBody>
          <a:bodyPr/>
          <a:lstStyle/>
          <a:p>
            <a:endParaRPr lang="en-US" smtClean="0"/>
          </a:p>
        </p:txBody>
      </p:sp>
      <p:sp>
        <p:nvSpPr>
          <p:cNvPr id="235524" name="Slide Number Placeholder 3"/>
          <p:cNvSpPr>
            <a:spLocks noGrp="1"/>
          </p:cNvSpPr>
          <p:nvPr>
            <p:ph type="sldNum" sz="quarter" idx="5"/>
          </p:nvPr>
        </p:nvSpPr>
        <p:spPr>
          <a:noFill/>
        </p:spPr>
        <p:txBody>
          <a:bodyPr/>
          <a:lstStyle/>
          <a:p>
            <a:fld id="{9E5DB57E-8181-443D-9D7B-C27F60D70A05}" type="slidenum">
              <a:rPr lang="en-US"/>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w="9525"/>
        </p:spPr>
        <p:txBody>
          <a:bodyPr/>
          <a:lstStyle/>
          <a:p>
            <a:endParaRPr lang="en-US" smtClean="0"/>
          </a:p>
        </p:txBody>
      </p:sp>
      <p:sp>
        <p:nvSpPr>
          <p:cNvPr id="236548" name="Slide Number Placeholder 3"/>
          <p:cNvSpPr>
            <a:spLocks noGrp="1"/>
          </p:cNvSpPr>
          <p:nvPr>
            <p:ph type="sldNum" sz="quarter" idx="5"/>
          </p:nvPr>
        </p:nvSpPr>
        <p:spPr>
          <a:noFill/>
        </p:spPr>
        <p:txBody>
          <a:bodyPr/>
          <a:lstStyle/>
          <a:p>
            <a:fld id="{C6167F6E-96DC-48BB-8151-9A56B92CE89B}" type="slidenum">
              <a:rPr lang="en-US"/>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w="9525"/>
        </p:spPr>
        <p:txBody>
          <a:bodyPr/>
          <a:lstStyle/>
          <a:p>
            <a:endParaRPr lang="en-US" smtClean="0"/>
          </a:p>
        </p:txBody>
      </p:sp>
      <p:sp>
        <p:nvSpPr>
          <p:cNvPr id="237572" name="Slide Number Placeholder 3"/>
          <p:cNvSpPr>
            <a:spLocks noGrp="1"/>
          </p:cNvSpPr>
          <p:nvPr>
            <p:ph type="sldNum" sz="quarter" idx="5"/>
          </p:nvPr>
        </p:nvSpPr>
        <p:spPr>
          <a:noFill/>
        </p:spPr>
        <p:txBody>
          <a:bodyPr/>
          <a:lstStyle/>
          <a:p>
            <a:fld id="{0BBF36DD-193A-4EB9-8AEC-4D1AAC21A241}" type="slidenum">
              <a:rPr lang="en-US"/>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a:ln/>
        </p:spPr>
      </p:sp>
      <p:sp>
        <p:nvSpPr>
          <p:cNvPr id="184323" name="Notes Placeholder 2"/>
          <p:cNvSpPr>
            <a:spLocks noGrp="1"/>
          </p:cNvSpPr>
          <p:nvPr>
            <p:ph type="body" idx="1"/>
          </p:nvPr>
        </p:nvSpPr>
        <p:spPr>
          <a:noFill/>
          <a:ln w="9525"/>
        </p:spPr>
        <p:txBody>
          <a:bodyPr/>
          <a:lstStyle/>
          <a:p>
            <a:endParaRPr lang="en-US" smtClean="0"/>
          </a:p>
        </p:txBody>
      </p:sp>
      <p:sp>
        <p:nvSpPr>
          <p:cNvPr id="184324" name="Slide Number Placeholder 3"/>
          <p:cNvSpPr>
            <a:spLocks noGrp="1"/>
          </p:cNvSpPr>
          <p:nvPr>
            <p:ph type="sldNum" sz="quarter" idx="5"/>
          </p:nvPr>
        </p:nvSpPr>
        <p:spPr>
          <a:noFill/>
        </p:spPr>
        <p:txBody>
          <a:bodyPr/>
          <a:lstStyle/>
          <a:p>
            <a:fld id="{9F56CDDE-0E4C-4ED8-81DE-B13AE48FCEBB}"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a:ln/>
        </p:spPr>
      </p:sp>
      <p:sp>
        <p:nvSpPr>
          <p:cNvPr id="186371" name="Notes Placeholder 2"/>
          <p:cNvSpPr>
            <a:spLocks noGrp="1"/>
          </p:cNvSpPr>
          <p:nvPr>
            <p:ph type="body" idx="1"/>
          </p:nvPr>
        </p:nvSpPr>
        <p:spPr>
          <a:noFill/>
          <a:ln w="9525"/>
        </p:spPr>
        <p:txBody>
          <a:bodyPr/>
          <a:lstStyle/>
          <a:p>
            <a:endParaRPr lang="en-US" smtClean="0"/>
          </a:p>
        </p:txBody>
      </p:sp>
      <p:sp>
        <p:nvSpPr>
          <p:cNvPr id="186372" name="Slide Number Placeholder 3"/>
          <p:cNvSpPr>
            <a:spLocks noGrp="1"/>
          </p:cNvSpPr>
          <p:nvPr>
            <p:ph type="sldNum" sz="quarter" idx="5"/>
          </p:nvPr>
        </p:nvSpPr>
        <p:spPr>
          <a:noFill/>
        </p:spPr>
        <p:txBody>
          <a:bodyPr/>
          <a:lstStyle/>
          <a:p>
            <a:fld id="{8F50740B-D79A-47F1-9DB3-F53997D542ED}"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797D1AA9-230B-4AC0-896D-ED5D6F28B537}" type="datetime1">
              <a:rPr lang="en-US" smtClean="0"/>
              <a:pPr/>
              <a:t>12/18/2010</a:t>
            </a:fld>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Les 2 Tori 13-28</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4D14D48-E721-4379-9CB9-0558A6DC1B90}" type="datetime1">
              <a:rPr lang="en-US" smtClean="0"/>
              <a:pPr/>
              <a:t>12/18/2010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57C8EF4-4D0E-492D-8960-949D06CA5CCF}" type="datetime1">
              <a:rPr lang="en-US" smtClean="0"/>
              <a:pPr/>
              <a:t>12/18/2010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B6534EE-98E1-4609-A479-8206AA0198E4}" type="datetime1">
              <a:rPr lang="en-US" smtClean="0"/>
              <a:pPr/>
              <a:t>12/18/2010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1092345-D577-4436-9D37-815BF3635DE3}" type="datetime1">
              <a:rPr lang="en-US" smtClean="0"/>
              <a:pPr/>
              <a:t>12/18/2010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9B41686-7C6F-4D97-87A8-50A31AC879B0}" type="datetime1">
              <a:rPr lang="en-US" smtClean="0"/>
              <a:pPr/>
              <a:t>12/18/2010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B85E0DE-1E83-4BD2-89CB-ADCD6F9CFF40}" type="datetime1">
              <a:rPr lang="en-US" smtClean="0"/>
              <a:pPr/>
              <a:t>12/18/2010</a:t>
            </a:fld>
            <a:endParaRPr lang="en-US"/>
          </a:p>
        </p:txBody>
      </p:sp>
      <p:sp>
        <p:nvSpPr>
          <p:cNvPr id="8" name="Footer Placeholder 7"/>
          <p:cNvSpPr>
            <a:spLocks noGrp="1"/>
          </p:cNvSpPr>
          <p:nvPr>
            <p:ph type="ftr" sz="quarter" idx="11"/>
          </p:nvPr>
        </p:nvSpPr>
        <p:spPr/>
        <p:txBody>
          <a:bodyPr/>
          <a:lstStyle>
            <a:lvl1pPr>
              <a:defRPr/>
            </a:lvl1pPr>
          </a:lstStyle>
          <a:p>
            <a:r>
              <a:rPr lang="en-US" smtClean="0"/>
              <a:t>Les 2 Tori 13-28</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176DE9C-71F4-4C40-92FC-61CE8C4EC867}" type="datetime1">
              <a:rPr lang="en-US" smtClean="0"/>
              <a:pPr/>
              <a:t>12/18/2010</a:t>
            </a:fld>
            <a:endParaRPr lang="en-US"/>
          </a:p>
        </p:txBody>
      </p:sp>
      <p:sp>
        <p:nvSpPr>
          <p:cNvPr id="4" name="Footer Placeholder 3"/>
          <p:cNvSpPr>
            <a:spLocks noGrp="1"/>
          </p:cNvSpPr>
          <p:nvPr>
            <p:ph type="ftr" sz="quarter" idx="11"/>
          </p:nvPr>
        </p:nvSpPr>
        <p:spPr/>
        <p:txBody>
          <a:bodyPr/>
          <a:lstStyle>
            <a:lvl1pPr>
              <a:defRPr/>
            </a:lvl1pPr>
          </a:lstStyle>
          <a:p>
            <a:r>
              <a:rPr lang="en-US" smtClean="0"/>
              <a:t>Les 2 Tori 13-28</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2079F6B-654F-4EC1-9798-E4F86B9A5FA9}" type="datetime1">
              <a:rPr lang="en-US" smtClean="0"/>
              <a:pPr/>
              <a:t>12/18/2010</a:t>
            </a:fld>
            <a:endParaRPr lang="en-US"/>
          </a:p>
        </p:txBody>
      </p:sp>
      <p:sp>
        <p:nvSpPr>
          <p:cNvPr id="3" name="Footer Placeholder 2"/>
          <p:cNvSpPr>
            <a:spLocks noGrp="1"/>
          </p:cNvSpPr>
          <p:nvPr>
            <p:ph type="ftr" sz="quarter" idx="11"/>
          </p:nvPr>
        </p:nvSpPr>
        <p:spPr/>
        <p:txBody>
          <a:bodyPr/>
          <a:lstStyle>
            <a:lvl1pPr>
              <a:defRPr/>
            </a:lvl1pPr>
          </a:lstStyle>
          <a:p>
            <a:r>
              <a:rPr lang="en-US" smtClean="0"/>
              <a:t>Les 2 Tori 13-28</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DB17A75-1B72-4EC8-8DCB-7B1A10459318}" type="datetime1">
              <a:rPr lang="en-US" smtClean="0"/>
              <a:pPr/>
              <a:t>12/18/2010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BFA9994-44AF-4DC6-8610-3C1CFCAA8130}" type="datetime1">
              <a:rPr lang="en-US" smtClean="0"/>
              <a:pPr/>
              <a:t>12/18/2010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0EA3F9BC-EA4D-4890-A438-87C33AC1CB53}" type="datetime1">
              <a:rPr lang="en-US" smtClean="0"/>
              <a:pPr/>
              <a:t>12/18/2010</a:t>
            </a:fld>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Les 2 Tori 13-28</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0932FDB5-D8CD-43BA-A049-8AD2DE059C7B}" type="datetime1">
              <a:rPr lang="en-US" smtClean="0"/>
              <a:pPr/>
              <a:t>12/18/2010</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1</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a:t>
            </a:r>
            <a:r>
              <a:rPr lang="en-US" dirty="0" err="1" smtClean="0"/>
              <a:t>waka</a:t>
            </a:r>
            <a:r>
              <a:rPr lang="en-US" dirty="0" smtClean="0"/>
              <a:t> go </a:t>
            </a:r>
            <a:r>
              <a:rPr lang="en-US" dirty="0" err="1" smtClean="0"/>
              <a:t>doro</a:t>
            </a:r>
            <a:r>
              <a:rPr lang="en-US" dirty="0" smtClean="0"/>
              <a:t> </a:t>
            </a:r>
            <a:r>
              <a:rPr lang="en-US" dirty="0" err="1" smtClean="0"/>
              <a:t>da</a:t>
            </a:r>
            <a:r>
              <a:rPr lang="en-US" dirty="0" smtClean="0"/>
              <a:t> </a:t>
            </a:r>
            <a:r>
              <a:rPr lang="en-US" dirty="0" err="1" smtClean="0"/>
              <a:t>heri</a:t>
            </a:r>
            <a:r>
              <a:rPr lang="en-US" dirty="0" smtClean="0"/>
              <a:t> </a:t>
            </a:r>
            <a:r>
              <a:rPr lang="en-US" dirty="0" err="1" smtClean="0"/>
              <a:t>kondre</a:t>
            </a:r>
            <a:endParaRPr lang="en-US" dirty="0" smtClean="0"/>
          </a:p>
          <a:p>
            <a:pPr eaLnBrk="1" hangingPunct="1"/>
            <a:r>
              <a:rPr lang="en-US" dirty="0" smtClean="0"/>
              <a:t>Salamis </a:t>
            </a:r>
            <a:r>
              <a:rPr lang="en-US" dirty="0" err="1" smtClean="0"/>
              <a:t>ben</a:t>
            </a:r>
            <a:r>
              <a:rPr lang="en-US" dirty="0" smtClean="0"/>
              <a:t> de </a:t>
            </a:r>
            <a:r>
              <a:rPr lang="en-US" dirty="0" err="1" smtClean="0"/>
              <a:t>da</a:t>
            </a:r>
            <a:r>
              <a:rPr lang="en-US" dirty="0" smtClean="0"/>
              <a:t> </a:t>
            </a:r>
            <a:r>
              <a:rPr lang="en-US" dirty="0" err="1" smtClean="0"/>
              <a:t>moro</a:t>
            </a:r>
            <a:r>
              <a:rPr lang="en-US" dirty="0" smtClean="0"/>
              <a:t> </a:t>
            </a:r>
            <a:r>
              <a:rPr lang="en-US" dirty="0" err="1" smtClean="0"/>
              <a:t>bigi</a:t>
            </a:r>
            <a:r>
              <a:rPr lang="en-US" dirty="0" smtClean="0"/>
              <a:t> </a:t>
            </a:r>
            <a:r>
              <a:rPr lang="en-US" dirty="0" err="1" smtClean="0"/>
              <a:t>foto</a:t>
            </a:r>
            <a:r>
              <a:rPr lang="en-US" dirty="0" smtClean="0"/>
              <a:t>, ma </a:t>
            </a:r>
            <a:r>
              <a:rPr lang="en-US" dirty="0" err="1" smtClean="0"/>
              <a:t>dem</a:t>
            </a:r>
            <a:r>
              <a:rPr lang="en-US" dirty="0" smtClean="0"/>
              <a:t> </a:t>
            </a:r>
            <a:r>
              <a:rPr lang="en-US" dirty="0" err="1" smtClean="0"/>
              <a:t>ben</a:t>
            </a:r>
            <a:r>
              <a:rPr lang="en-US" dirty="0" smtClean="0"/>
              <a:t> go </a:t>
            </a:r>
            <a:r>
              <a:rPr lang="en-US" dirty="0" err="1" smtClean="0"/>
              <a:t>na</a:t>
            </a:r>
            <a:r>
              <a:rPr lang="en-US" dirty="0" smtClean="0"/>
              <a:t> </a:t>
            </a:r>
            <a:r>
              <a:rPr lang="en-US" dirty="0" err="1" smtClean="0"/>
              <a:t>Paphos</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aanbegi</a:t>
            </a:r>
            <a:r>
              <a:rPr lang="en-US" dirty="0" smtClean="0"/>
              <a:t> </a:t>
            </a:r>
            <a:r>
              <a:rPr lang="en-US" dirty="0" err="1" smtClean="0"/>
              <a:t>Apophrodite</a:t>
            </a:r>
            <a:r>
              <a:rPr lang="en-US" dirty="0" smtClean="0"/>
              <a:t> &amp; </a:t>
            </a:r>
            <a:r>
              <a:rPr lang="en-US" dirty="0" err="1" smtClean="0"/>
              <a:t>lanti</a:t>
            </a:r>
            <a:r>
              <a:rPr lang="en-US" dirty="0" smtClean="0"/>
              <a:t> </a:t>
            </a:r>
            <a:r>
              <a:rPr lang="en-US" dirty="0" err="1" smtClean="0"/>
              <a:t>ben</a:t>
            </a:r>
            <a:r>
              <a:rPr lang="en-US" dirty="0" smtClean="0"/>
              <a:t> de</a:t>
            </a:r>
          </a:p>
          <a:p>
            <a:pPr eaLnBrk="1" hangingPunct="1"/>
            <a:r>
              <a:rPr lang="en-US" dirty="0" err="1" smtClean="0"/>
              <a:t>Da</a:t>
            </a:r>
            <a:r>
              <a:rPr lang="en-US" dirty="0" smtClean="0"/>
              <a:t> proconsul </a:t>
            </a:r>
            <a:r>
              <a:rPr lang="en-US" dirty="0" err="1" smtClean="0"/>
              <a:t>Sergius</a:t>
            </a:r>
            <a:r>
              <a:rPr lang="en-US" dirty="0" smtClean="0"/>
              <a:t> </a:t>
            </a:r>
            <a:r>
              <a:rPr lang="en-US" dirty="0" err="1" smtClean="0"/>
              <a:t>Paulus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jere</a:t>
            </a:r>
            <a:r>
              <a:rPr lang="en-US" dirty="0" smtClean="0"/>
              <a:t> </a:t>
            </a:r>
            <a:r>
              <a:rPr lang="en-US" dirty="0" err="1" smtClean="0"/>
              <a:t>da</a:t>
            </a:r>
            <a:r>
              <a:rPr lang="en-US" dirty="0" smtClean="0"/>
              <a:t> </a:t>
            </a:r>
            <a:r>
              <a:rPr lang="en-US" dirty="0" err="1" smtClean="0"/>
              <a:t>woortoe</a:t>
            </a:r>
            <a:r>
              <a:rPr lang="en-US" dirty="0" smtClean="0"/>
              <a:t>, ma </a:t>
            </a:r>
            <a:r>
              <a:rPr lang="en-US" dirty="0" err="1" smtClean="0"/>
              <a:t>da</a:t>
            </a:r>
            <a:r>
              <a:rPr lang="en-US" dirty="0" smtClean="0"/>
              <a:t> </a:t>
            </a:r>
            <a:r>
              <a:rPr lang="en-US" dirty="0" err="1" smtClean="0"/>
              <a:t>djoe</a:t>
            </a:r>
            <a:r>
              <a:rPr lang="en-US" dirty="0" smtClean="0"/>
              <a:t> </a:t>
            </a:r>
            <a:r>
              <a:rPr lang="en-US" dirty="0" err="1" smtClean="0"/>
              <a:t>tovennar</a:t>
            </a:r>
            <a:r>
              <a:rPr lang="en-US" dirty="0" smtClean="0"/>
              <a:t> </a:t>
            </a:r>
            <a:r>
              <a:rPr lang="en-US" dirty="0" err="1" smtClean="0"/>
              <a:t>Elymas</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dati</a:t>
            </a:r>
            <a:r>
              <a:rPr lang="en-US" dirty="0" smtClean="0"/>
              <a:t> </a:t>
            </a:r>
            <a:r>
              <a:rPr lang="en-US" dirty="0" err="1" smtClean="0"/>
              <a:t>kwet’kweti</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p>
            <a:fld id="{008CFE11-6134-45BF-B37C-21D083EAE9D2}" type="datetime1">
              <a:rPr lang="en-US" smtClean="0"/>
              <a:pPr/>
              <a:t>12/18/2010</a:t>
            </a:fld>
            <a:endParaRPr lang="en-US"/>
          </a:p>
        </p:txBody>
      </p:sp>
      <p:sp>
        <p:nvSpPr>
          <p:cNvPr id="430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A84A6B4-68C4-4427-B477-70551ABC84D0}" type="slidenum">
              <a:rPr lang="en-US"/>
              <a:pPr lvl="1">
                <a:defRPr/>
              </a:pPr>
              <a:t>10</a:t>
            </a:fld>
            <a:endParaRPr lang="en-US">
              <a:latin typeface="Times New Roman" pitchFamily="18" charset="0"/>
            </a:endParaRPr>
          </a:p>
        </p:txBody>
      </p:sp>
      <p:sp>
        <p:nvSpPr>
          <p:cNvPr id="361474" name="Rectangle 2"/>
          <p:cNvSpPr>
            <a:spLocks noGrp="1" noChangeArrowheads="1"/>
          </p:cNvSpPr>
          <p:nvPr>
            <p:ph type="title"/>
          </p:nvPr>
        </p:nvSpPr>
        <p:spPr/>
        <p:txBody>
          <a:bodyPr/>
          <a:lstStyle/>
          <a:p>
            <a:pPr eaLnBrk="1" hangingPunct="1">
              <a:defRPr/>
            </a:pPr>
            <a:r>
              <a:rPr lang="en-US" smtClean="0"/>
              <a:t>Ikonium, Lystra, Derbe</a:t>
            </a:r>
          </a:p>
        </p:txBody>
      </p:sp>
      <p:sp>
        <p:nvSpPr>
          <p:cNvPr id="43014" name="Rectangle 3"/>
          <p:cNvSpPr>
            <a:spLocks noGrp="1" noChangeArrowheads="1"/>
          </p:cNvSpPr>
          <p:nvPr>
            <p:ph type="body" idx="1"/>
          </p:nvPr>
        </p:nvSpPr>
        <p:spPr/>
        <p:txBody>
          <a:bodyPr/>
          <a:lstStyle/>
          <a:p>
            <a:pPr algn="just" eaLnBrk="1" hangingPunct="1">
              <a:lnSpc>
                <a:spcPct val="70000"/>
              </a:lnSpc>
            </a:pPr>
            <a:r>
              <a:rPr lang="en-US" sz="2800" b="1" smtClean="0"/>
              <a:t>Tori 14:1. En a ben pasa so na ini Ikonium dati dem ben go makandra na ini da Djoe kerki en dem ben taki so wan fasi dati wan bigi hipi foe dem Djoe nanga Grieki soema toe ben kom na bribi.  2. Ma dem Djoe disi no ben bribi ben meki dem heiden soema meki opsteki, dem ben meki dem abi takroe prakseri agensi dem brada.  3. Foe dat'ede dem ben tan drape wan langa pisi tem, en dem ben taki nanga dek'ati na ini Masra, disi ben gi getuigi na da woortoe foe Hem gnade, en disi ben gi dem pasi foe doe marki nanga wondroewroko nanga dem anoe.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fld id="{6F130F05-8FA7-4DF2-BDD3-A5225F479535}" type="datetime1">
              <a:rPr lang="en-US" smtClean="0"/>
              <a:pPr/>
              <a:t>12/18/2010</a:t>
            </a:fld>
            <a:endParaRPr lang="en-US"/>
          </a:p>
        </p:txBody>
      </p:sp>
      <p:sp>
        <p:nvSpPr>
          <p:cNvPr id="440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D9084F5-8D6A-4D27-84BC-E2B8ABBCD4EA}" type="slidenum">
              <a:rPr lang="en-US"/>
              <a:pPr lvl="1">
                <a:defRPr/>
              </a:pPr>
              <a:t>11</a:t>
            </a:fld>
            <a:endParaRPr lang="en-US">
              <a:latin typeface="Times New Roman" pitchFamily="18" charset="0"/>
            </a:endParaRPr>
          </a:p>
        </p:txBody>
      </p:sp>
      <p:sp>
        <p:nvSpPr>
          <p:cNvPr id="362498" name="Rectangle 2"/>
          <p:cNvSpPr>
            <a:spLocks noGrp="1" noChangeArrowheads="1"/>
          </p:cNvSpPr>
          <p:nvPr>
            <p:ph type="title"/>
          </p:nvPr>
        </p:nvSpPr>
        <p:spPr/>
        <p:txBody>
          <a:bodyPr/>
          <a:lstStyle/>
          <a:p>
            <a:pPr eaLnBrk="1" hangingPunct="1">
              <a:defRPr/>
            </a:pPr>
            <a:r>
              <a:rPr lang="en-US" smtClean="0"/>
              <a:t>Ikonium</a:t>
            </a:r>
          </a:p>
        </p:txBody>
      </p:sp>
      <p:sp>
        <p:nvSpPr>
          <p:cNvPr id="44038" name="Rectangle 3"/>
          <p:cNvSpPr>
            <a:spLocks noGrp="1" noChangeArrowheads="1"/>
          </p:cNvSpPr>
          <p:nvPr>
            <p:ph type="body" idx="1"/>
          </p:nvPr>
        </p:nvSpPr>
        <p:spPr/>
        <p:txBody>
          <a:bodyPr/>
          <a:lstStyle/>
          <a:p>
            <a:pPr eaLnBrk="1" hangingPunct="1"/>
            <a:r>
              <a:rPr lang="en-US" smtClean="0"/>
              <a:t>Wi si da srefi patroon omeni leisi</a:t>
            </a:r>
          </a:p>
          <a:p>
            <a:pPr eaLnBrk="1" hangingPunct="1"/>
            <a:r>
              <a:rPr lang="en-US" smtClean="0"/>
              <a:t>Dem preiki da woortoe</a:t>
            </a:r>
          </a:p>
          <a:p>
            <a:pPr eaLnBrk="1" hangingPunct="1"/>
            <a:r>
              <a:rPr lang="en-US" smtClean="0"/>
              <a:t>Som Djoe drai libi, en moro foeroe heiden</a:t>
            </a:r>
          </a:p>
          <a:p>
            <a:pPr eaLnBrk="1" hangingPunct="1"/>
            <a:r>
              <a:rPr lang="en-US" smtClean="0"/>
              <a:t>Dem Djoe disi no drai libi vervolgoe dem, en ook toe dem lon na dem baka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p>
            <a:fld id="{66679D15-B748-4958-A11D-6C7A6ADA5BD3}" type="datetime1">
              <a:rPr lang="en-US" smtClean="0"/>
              <a:pPr/>
              <a:t>12/18/2010</a:t>
            </a:fld>
            <a:endParaRPr lang="en-US"/>
          </a:p>
        </p:txBody>
      </p:sp>
      <p:sp>
        <p:nvSpPr>
          <p:cNvPr id="450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6899617-D7B6-479E-8190-82DBB8A14C14}" type="slidenum">
              <a:rPr lang="en-US"/>
              <a:pPr lvl="1">
                <a:defRPr/>
              </a:pPr>
              <a:t>12</a:t>
            </a:fld>
            <a:endParaRPr lang="en-US">
              <a:latin typeface="Times New Roman" pitchFamily="18" charset="0"/>
            </a:endParaRPr>
          </a:p>
        </p:txBody>
      </p:sp>
      <p:sp>
        <p:nvSpPr>
          <p:cNvPr id="363522" name="Rectangle 2"/>
          <p:cNvSpPr>
            <a:spLocks noGrp="1" noChangeArrowheads="1"/>
          </p:cNvSpPr>
          <p:nvPr>
            <p:ph type="title"/>
          </p:nvPr>
        </p:nvSpPr>
        <p:spPr/>
        <p:txBody>
          <a:bodyPr/>
          <a:lstStyle/>
          <a:p>
            <a:pPr eaLnBrk="1" hangingPunct="1">
              <a:defRPr/>
            </a:pPr>
            <a:r>
              <a:rPr lang="en-US" smtClean="0"/>
              <a:t>Lystra</a:t>
            </a:r>
          </a:p>
        </p:txBody>
      </p:sp>
      <p:sp>
        <p:nvSpPr>
          <p:cNvPr id="45062" name="Rectangle 3"/>
          <p:cNvSpPr>
            <a:spLocks noGrp="1" noChangeArrowheads="1"/>
          </p:cNvSpPr>
          <p:nvPr>
            <p:ph type="body" idx="1"/>
          </p:nvPr>
        </p:nvSpPr>
        <p:spPr>
          <a:xfrm>
            <a:off x="381000" y="2017713"/>
            <a:ext cx="8574088" cy="4114800"/>
          </a:xfrm>
        </p:spPr>
        <p:txBody>
          <a:bodyPr/>
          <a:lstStyle/>
          <a:p>
            <a:pPr eaLnBrk="1" hangingPunct="1">
              <a:lnSpc>
                <a:spcPct val="80000"/>
              </a:lnSpc>
            </a:pPr>
            <a:r>
              <a:rPr lang="en-US" sz="2800" dirty="0" err="1" smtClean="0"/>
              <a:t>Paulus</a:t>
            </a:r>
            <a:r>
              <a:rPr lang="en-US" sz="2800" dirty="0" smtClean="0"/>
              <a:t> </a:t>
            </a:r>
            <a:r>
              <a:rPr lang="en-US" sz="2800" dirty="0" err="1" smtClean="0"/>
              <a:t>ben</a:t>
            </a:r>
            <a:r>
              <a:rPr lang="en-US" sz="2800" dirty="0" smtClean="0"/>
              <a:t> </a:t>
            </a:r>
            <a:r>
              <a:rPr lang="en-US" sz="2800" dirty="0" err="1" smtClean="0"/>
              <a:t>si</a:t>
            </a:r>
            <a:r>
              <a:rPr lang="en-US" sz="2800" dirty="0" smtClean="0"/>
              <a:t> wan </a:t>
            </a:r>
            <a:r>
              <a:rPr lang="en-US" sz="2800" dirty="0" err="1" smtClean="0"/>
              <a:t>verlam</a:t>
            </a:r>
            <a:r>
              <a:rPr lang="en-US" sz="2800" dirty="0" smtClean="0"/>
              <a:t> man </a:t>
            </a:r>
            <a:r>
              <a:rPr lang="en-US" sz="2800" dirty="0" err="1" smtClean="0"/>
              <a:t>disi</a:t>
            </a:r>
            <a:r>
              <a:rPr lang="en-US" sz="2800" dirty="0" smtClean="0"/>
              <a:t> </a:t>
            </a:r>
            <a:r>
              <a:rPr lang="en-US" sz="2800" dirty="0" err="1" smtClean="0"/>
              <a:t>kan</a:t>
            </a:r>
            <a:r>
              <a:rPr lang="en-US" sz="2800" dirty="0" smtClean="0"/>
              <a:t> </a:t>
            </a:r>
            <a:r>
              <a:rPr lang="en-US" sz="2800" dirty="0" err="1" smtClean="0"/>
              <a:t>genees</a:t>
            </a:r>
            <a:endParaRPr lang="en-US" sz="2800" dirty="0" smtClean="0"/>
          </a:p>
          <a:p>
            <a:pPr algn="just" eaLnBrk="1" hangingPunct="1">
              <a:lnSpc>
                <a:spcPct val="80000"/>
              </a:lnSpc>
            </a:pPr>
            <a:r>
              <a:rPr lang="en-US" sz="2800" b="1" dirty="0" err="1" smtClean="0"/>
              <a:t>Tori</a:t>
            </a:r>
            <a:r>
              <a:rPr lang="en-US" sz="2800" b="1" dirty="0" smtClean="0"/>
              <a:t> 14:9.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Paulus</a:t>
            </a:r>
            <a:r>
              <a:rPr lang="en-US" sz="2800" b="1" dirty="0" smtClean="0"/>
              <a:t> </a:t>
            </a:r>
            <a:r>
              <a:rPr lang="en-US" sz="2800" b="1" dirty="0" err="1" smtClean="0"/>
              <a:t>taki</a:t>
            </a:r>
            <a:r>
              <a:rPr lang="en-US" sz="2800" b="1" dirty="0" smtClean="0"/>
              <a:t>,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loekoe</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bribi</a:t>
            </a:r>
            <a:r>
              <a:rPr lang="en-US" sz="2800" b="1" dirty="0" smtClean="0"/>
              <a:t> foe </a:t>
            </a:r>
            <a:r>
              <a:rPr lang="en-US" sz="2800" b="1" dirty="0" err="1" smtClean="0"/>
              <a:t>kom</a:t>
            </a:r>
            <a:r>
              <a:rPr lang="en-US" sz="2800" b="1" dirty="0" smtClean="0"/>
              <a:t> </a:t>
            </a:r>
            <a:r>
              <a:rPr lang="en-US" sz="2800" b="1" dirty="0" err="1" smtClean="0"/>
              <a:t>boen</a:t>
            </a:r>
            <a:r>
              <a:rPr lang="en-US" sz="2800" b="1" dirty="0" smtClean="0"/>
              <a:t> </a:t>
            </a:r>
            <a:r>
              <a:rPr lang="en-US" sz="2800" b="1" dirty="0" err="1" smtClean="0"/>
              <a:t>baka</a:t>
            </a:r>
            <a:r>
              <a:rPr lang="en-US" sz="2800" b="1" dirty="0" smtClean="0"/>
              <a:t>,  10.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wan </a:t>
            </a:r>
            <a:r>
              <a:rPr lang="en-US" sz="2800" b="1" dirty="0" err="1" smtClean="0"/>
              <a:t>tranga</a:t>
            </a:r>
            <a:r>
              <a:rPr lang="en-US" sz="2800" b="1" dirty="0" smtClean="0"/>
              <a:t> stem </a:t>
            </a:r>
            <a:r>
              <a:rPr lang="en-US" sz="2800" b="1" dirty="0" err="1" smtClean="0"/>
              <a:t>taki</a:t>
            </a:r>
            <a:r>
              <a:rPr lang="en-US" sz="2800" b="1" dirty="0" smtClean="0"/>
              <a:t>: </a:t>
            </a:r>
            <a:r>
              <a:rPr lang="en-US" sz="2800" b="1" dirty="0" err="1" smtClean="0"/>
              <a:t>Opo</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foetoe</a:t>
            </a:r>
            <a:r>
              <a:rPr lang="en-US" sz="2800" b="1" dirty="0" smtClean="0"/>
              <a:t>! En a </a:t>
            </a:r>
            <a:r>
              <a:rPr lang="en-US" sz="2800" b="1" dirty="0" err="1" smtClean="0"/>
              <a:t>ben</a:t>
            </a:r>
            <a:r>
              <a:rPr lang="en-US" sz="2800" b="1" dirty="0" smtClean="0"/>
              <a:t> </a:t>
            </a:r>
            <a:r>
              <a:rPr lang="en-US" sz="2800" b="1" dirty="0" err="1" smtClean="0"/>
              <a:t>djompo</a:t>
            </a:r>
            <a:r>
              <a:rPr lang="en-US" sz="2800" b="1" dirty="0" smtClean="0"/>
              <a:t> en </a:t>
            </a:r>
            <a:r>
              <a:rPr lang="en-US" sz="2800" b="1" dirty="0" err="1" smtClean="0"/>
              <a:t>waka</a:t>
            </a:r>
            <a:r>
              <a:rPr lang="en-US" sz="2800" b="1" dirty="0" smtClean="0"/>
              <a:t>.  11. En </a:t>
            </a:r>
            <a:r>
              <a:rPr lang="en-US" sz="2800" b="1" dirty="0" err="1" smtClean="0"/>
              <a:t>di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ben</a:t>
            </a:r>
            <a:r>
              <a:rPr lang="en-US" sz="2800" b="1" dirty="0" smtClean="0"/>
              <a:t> </a:t>
            </a:r>
            <a:r>
              <a:rPr lang="en-US" sz="2800" b="1" dirty="0" err="1" smtClean="0"/>
              <a:t>si</a:t>
            </a:r>
            <a:r>
              <a:rPr lang="en-US" sz="2800" b="1" dirty="0" smtClean="0"/>
              <a:t> san </a:t>
            </a:r>
            <a:r>
              <a:rPr lang="en-US" sz="2800" b="1" dirty="0" err="1" smtClean="0"/>
              <a:t>Paulus</a:t>
            </a:r>
            <a:r>
              <a:rPr lang="en-US" sz="2800" b="1" dirty="0" smtClean="0"/>
              <a:t> </a:t>
            </a:r>
            <a:r>
              <a:rPr lang="en-US" sz="2800" b="1" dirty="0" err="1" smtClean="0"/>
              <a:t>ben</a:t>
            </a:r>
            <a:r>
              <a:rPr lang="en-US" sz="2800" b="1" dirty="0" smtClean="0"/>
              <a:t> doe,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dem</a:t>
            </a:r>
            <a:r>
              <a:rPr lang="en-US" sz="2800" b="1" dirty="0" smtClean="0"/>
              <a:t> stem,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tongo</a:t>
            </a:r>
            <a:r>
              <a:rPr lang="en-US" sz="2800" b="1" dirty="0" smtClean="0"/>
              <a:t> foe </a:t>
            </a:r>
            <a:r>
              <a:rPr lang="en-US" sz="2800" b="1" dirty="0" err="1" smtClean="0"/>
              <a:t>Lykaonië</a:t>
            </a:r>
            <a:r>
              <a:rPr lang="en-US" sz="2800" b="1" dirty="0" smtClean="0"/>
              <a:t> </a:t>
            </a:r>
            <a:r>
              <a:rPr lang="en-US" sz="2800" b="1" dirty="0" err="1" smtClean="0"/>
              <a:t>taki</a:t>
            </a:r>
            <a:r>
              <a:rPr lang="en-US" sz="2800" b="1" dirty="0" smtClean="0"/>
              <a:t>: Dem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saka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wi</a:t>
            </a:r>
            <a:r>
              <a:rPr lang="en-US" sz="2800" b="1" dirty="0" smtClean="0"/>
              <a:t> en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libisoema-fasi</a:t>
            </a:r>
            <a:r>
              <a:rPr lang="en-US" sz="2800" b="1" dirty="0" smtClean="0"/>
              <a:t>.</a:t>
            </a:r>
          </a:p>
          <a:p>
            <a:pPr eaLnBrk="1" hangingPunct="1">
              <a:lnSpc>
                <a:spcPct val="80000"/>
              </a:lnSpc>
            </a:pPr>
            <a:endParaRPr lang="en-US" sz="28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p:spPr>
        <p:txBody>
          <a:bodyPr/>
          <a:lstStyle/>
          <a:p>
            <a:fld id="{2B0B7DD6-DDB7-4780-B988-8F0D00569BE0}" type="datetime1">
              <a:rPr lang="en-US" smtClean="0"/>
              <a:pPr/>
              <a:t>12/18/2010</a:t>
            </a:fld>
            <a:endParaRPr lang="en-US"/>
          </a:p>
        </p:txBody>
      </p:sp>
      <p:sp>
        <p:nvSpPr>
          <p:cNvPr id="460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43F57AB-B8E9-4F3E-9B90-43D2576B48F5}" type="slidenum">
              <a:rPr lang="en-US"/>
              <a:pPr lvl="1">
                <a:defRPr/>
              </a:pPr>
              <a:t>13</a:t>
            </a:fld>
            <a:endParaRPr lang="en-US">
              <a:latin typeface="Times New Roman" pitchFamily="18" charset="0"/>
            </a:endParaRPr>
          </a:p>
        </p:txBody>
      </p:sp>
      <p:sp>
        <p:nvSpPr>
          <p:cNvPr id="364546" name="Rectangle 2"/>
          <p:cNvSpPr>
            <a:spLocks noGrp="1" noChangeArrowheads="1"/>
          </p:cNvSpPr>
          <p:nvPr>
            <p:ph type="title"/>
          </p:nvPr>
        </p:nvSpPr>
        <p:spPr/>
        <p:txBody>
          <a:bodyPr/>
          <a:lstStyle/>
          <a:p>
            <a:pPr eaLnBrk="1" hangingPunct="1">
              <a:defRPr/>
            </a:pPr>
            <a:r>
              <a:rPr lang="en-US" smtClean="0"/>
              <a:t>Lystra</a:t>
            </a:r>
          </a:p>
        </p:txBody>
      </p:sp>
      <p:sp>
        <p:nvSpPr>
          <p:cNvPr id="46086" name="Rectangle 3"/>
          <p:cNvSpPr>
            <a:spLocks noGrp="1" noChangeArrowheads="1"/>
          </p:cNvSpPr>
          <p:nvPr>
            <p:ph type="body" idx="1"/>
          </p:nvPr>
        </p:nvSpPr>
        <p:spPr/>
        <p:txBody>
          <a:bodyPr/>
          <a:lstStyle/>
          <a:p>
            <a:pPr eaLnBrk="1" hangingPunct="1"/>
            <a:r>
              <a:rPr lang="en-US" sz="2800" smtClean="0"/>
              <a:t>Dem soema ben abi wan traditie dati toe Gado, Zeus nanga Hermes, ben kom na dem foto, ma toe soema nomo ben teki dem.  Wan floedoe ben kom kiri ala soema boiti dem toe soema dati</a:t>
            </a:r>
          </a:p>
          <a:p>
            <a:pPr eaLnBrk="1" hangingPunct="1"/>
            <a:r>
              <a:rPr lang="en-US" sz="2800" smtClean="0"/>
              <a:t>Dem no wani meki da srefi foutoe baka, en so dem seni da priester foe Zeus foe meki ofrandi gi dem</a:t>
            </a:r>
          </a:p>
          <a:p>
            <a:pPr eaLnBrk="1" hangingPunct="1"/>
            <a:r>
              <a:rPr lang="en-US" sz="2800" smtClean="0"/>
              <a:t>Dem ben abi foe feti dem man no foe aanbegi dem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p>
            <a:fld id="{7E4342E2-EE3F-40C3-96C0-7192D314520F}" type="datetime1">
              <a:rPr lang="en-US" smtClean="0"/>
              <a:pPr/>
              <a:t>12/18/2010</a:t>
            </a:fld>
            <a:endParaRPr lang="en-US"/>
          </a:p>
        </p:txBody>
      </p:sp>
      <p:sp>
        <p:nvSpPr>
          <p:cNvPr id="471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61EADB-0049-4E7B-BC65-FE8A9BC8230F}" type="slidenum">
              <a:rPr lang="en-US"/>
              <a:pPr lvl="1">
                <a:defRPr/>
              </a:pPr>
              <a:t>14</a:t>
            </a:fld>
            <a:endParaRPr lang="en-US">
              <a:latin typeface="Times New Roman" pitchFamily="18" charset="0"/>
            </a:endParaRPr>
          </a:p>
        </p:txBody>
      </p:sp>
      <p:sp>
        <p:nvSpPr>
          <p:cNvPr id="365570" name="Rectangle 2"/>
          <p:cNvSpPr>
            <a:spLocks noGrp="1" noChangeArrowheads="1"/>
          </p:cNvSpPr>
          <p:nvPr>
            <p:ph type="title"/>
          </p:nvPr>
        </p:nvSpPr>
        <p:spPr/>
        <p:txBody>
          <a:bodyPr/>
          <a:lstStyle/>
          <a:p>
            <a:pPr eaLnBrk="1" hangingPunct="1">
              <a:defRPr/>
            </a:pPr>
            <a:r>
              <a:rPr lang="en-US" smtClean="0"/>
              <a:t>Lystra</a:t>
            </a:r>
          </a:p>
        </p:txBody>
      </p:sp>
      <p:sp>
        <p:nvSpPr>
          <p:cNvPr id="47110"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14:19. En </a:t>
            </a:r>
            <a:r>
              <a:rPr lang="en-US" sz="2800" b="1" dirty="0" err="1" smtClean="0"/>
              <a:t>wantoe</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Antiochië</a:t>
            </a:r>
            <a:r>
              <a:rPr lang="en-US" sz="2800" b="1" dirty="0" smtClean="0"/>
              <a:t> </a:t>
            </a:r>
            <a:r>
              <a:rPr lang="en-US" sz="2800" b="1" dirty="0" err="1" smtClean="0"/>
              <a:t>nanga</a:t>
            </a:r>
            <a:r>
              <a:rPr lang="en-US" sz="2800" b="1" dirty="0" smtClean="0"/>
              <a:t> </a:t>
            </a:r>
            <a:r>
              <a:rPr lang="en-US" sz="2800" b="1" dirty="0" err="1" smtClean="0"/>
              <a:t>Ikonium</a:t>
            </a:r>
            <a:r>
              <a:rPr lang="en-US" sz="2800" b="1" dirty="0" smtClean="0"/>
              <a:t> </a:t>
            </a:r>
            <a:r>
              <a:rPr lang="en-US" sz="2800" b="1" dirty="0" err="1" smtClean="0"/>
              <a:t>kom</a:t>
            </a:r>
            <a:r>
              <a:rPr lang="en-US" sz="2800" b="1" dirty="0" smtClean="0"/>
              <a:t> drape,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fringi</a:t>
            </a:r>
            <a:r>
              <a:rPr lang="en-US" sz="2800" b="1" dirty="0" smtClean="0"/>
              <a:t> </a:t>
            </a:r>
            <a:r>
              <a:rPr lang="en-US" sz="2800" b="1" dirty="0" err="1" smtClean="0"/>
              <a:t>ston</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a:t>
            </a:r>
            <a:r>
              <a:rPr lang="en-US" sz="2800" b="1" dirty="0" err="1" smtClean="0"/>
              <a:t>tapoe</a:t>
            </a:r>
            <a:r>
              <a:rPr lang="en-US" sz="2800" b="1" dirty="0" smtClean="0"/>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hari</a:t>
            </a:r>
            <a:r>
              <a:rPr lang="en-US" sz="2800" b="1" dirty="0" smtClean="0">
                <a:solidFill>
                  <a:srgbClr val="FF0000"/>
                </a:solidFill>
              </a:rPr>
              <a:t> hem </a:t>
            </a:r>
            <a:r>
              <a:rPr lang="en-US" sz="2800" b="1" dirty="0" err="1" smtClean="0">
                <a:solidFill>
                  <a:srgbClr val="FF0000"/>
                </a:solidFill>
              </a:rPr>
              <a:t>komopo</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denki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kaba</a:t>
            </a:r>
            <a:r>
              <a:rPr lang="en-US" sz="2800" b="1" dirty="0" smtClean="0">
                <a:solidFill>
                  <a:srgbClr val="FF0000"/>
                </a:solidFill>
              </a:rPr>
              <a:t>.  20. </a:t>
            </a:r>
            <a:r>
              <a:rPr lang="en-US" sz="2800" b="1" dirty="0" err="1" smtClean="0">
                <a:solidFill>
                  <a:srgbClr val="FF0000"/>
                </a:solidFill>
              </a:rPr>
              <a:t>Tokoe</a:t>
            </a:r>
            <a:r>
              <a:rPr lang="en-US" sz="2800" b="1" dirty="0" smtClean="0">
                <a:solidFill>
                  <a:srgbClr val="FF0000"/>
                </a:solidFill>
              </a:rPr>
              <a:t>,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discipel</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tanapoe</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hem,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smtClean="0"/>
              <a:t>en wan </a:t>
            </a:r>
            <a:r>
              <a:rPr lang="en-US" sz="2800" b="1" dirty="0" err="1" smtClean="0"/>
              <a:t>dei</a:t>
            </a:r>
            <a:r>
              <a:rPr lang="en-US" sz="2800" b="1" dirty="0" smtClean="0"/>
              <a:t> </a:t>
            </a:r>
            <a:r>
              <a:rPr lang="en-US" sz="2800" b="1" dirty="0" err="1" smtClean="0"/>
              <a:t>na</a:t>
            </a:r>
            <a:r>
              <a:rPr lang="en-US" sz="2800" b="1" dirty="0" smtClean="0"/>
              <a:t> </a:t>
            </a:r>
            <a:r>
              <a:rPr lang="en-US" sz="2800" b="1" dirty="0" err="1" smtClean="0"/>
              <a:t>baka</a:t>
            </a:r>
            <a:r>
              <a:rPr lang="en-US" sz="2800" b="1" dirty="0" smtClean="0"/>
              <a:t>, a </a:t>
            </a:r>
            <a:r>
              <a:rPr lang="en-US" sz="2800" b="1" dirty="0" err="1" smtClean="0"/>
              <a:t>ben</a:t>
            </a:r>
            <a:r>
              <a:rPr lang="en-US" sz="2800" b="1" dirty="0" smtClean="0"/>
              <a:t> </a:t>
            </a:r>
            <a:r>
              <a:rPr lang="en-US" sz="2800" b="1" dirty="0" err="1" smtClean="0"/>
              <a:t>gowe</a:t>
            </a:r>
            <a:r>
              <a:rPr lang="en-US" sz="2800" b="1" dirty="0" smtClean="0"/>
              <a:t> </a:t>
            </a:r>
            <a:r>
              <a:rPr lang="en-US" sz="2800" b="1" dirty="0" err="1" smtClean="0"/>
              <a:t>nanga</a:t>
            </a:r>
            <a:r>
              <a:rPr lang="en-US" sz="2800" b="1" dirty="0" smtClean="0"/>
              <a:t> Barnabas </a:t>
            </a:r>
            <a:r>
              <a:rPr lang="en-US" sz="2800" b="1" dirty="0" err="1" smtClean="0"/>
              <a:t>na</a:t>
            </a:r>
            <a:r>
              <a:rPr lang="en-US" sz="2800" b="1" dirty="0" smtClean="0"/>
              <a:t> </a:t>
            </a:r>
            <a:r>
              <a:rPr lang="en-US" sz="2800" b="1" dirty="0" err="1" smtClean="0"/>
              <a:t>Derbe</a:t>
            </a:r>
            <a:r>
              <a:rPr lang="en-US" sz="2800" b="1" dirty="0" smtClean="0"/>
              <a:t>.</a:t>
            </a:r>
          </a:p>
          <a:p>
            <a:pPr algn="just" eaLnBrk="1" hangingPunct="1">
              <a:lnSpc>
                <a:spcPct val="70000"/>
              </a:lnSpc>
            </a:pPr>
            <a:r>
              <a:rPr lang="en-US" sz="2800" b="1" dirty="0" err="1" smtClean="0"/>
              <a:t>Efoe</a:t>
            </a:r>
            <a:r>
              <a:rPr lang="en-US" sz="2800" b="1" dirty="0" smtClean="0"/>
              <a:t> </a:t>
            </a:r>
            <a:r>
              <a:rPr lang="en-US" sz="2800" b="1" dirty="0" err="1" smtClean="0"/>
              <a:t>Paulus</a:t>
            </a:r>
            <a:r>
              <a:rPr lang="en-US" sz="2800" b="1" dirty="0" smtClean="0"/>
              <a:t> </a:t>
            </a:r>
            <a:r>
              <a:rPr lang="en-US" sz="2800" b="1" dirty="0" err="1" smtClean="0"/>
              <a:t>dede</a:t>
            </a:r>
            <a:r>
              <a:rPr lang="en-US" sz="2800" b="1" dirty="0" smtClean="0"/>
              <a:t> foe </a:t>
            </a:r>
            <a:r>
              <a:rPr lang="en-US" sz="2800" b="1" dirty="0" err="1" smtClean="0"/>
              <a:t>troe</a:t>
            </a:r>
            <a:r>
              <a:rPr lang="en-US" sz="2800" b="1" dirty="0" smtClean="0"/>
              <a:t> </a:t>
            </a:r>
            <a:r>
              <a:rPr lang="en-US" sz="2800" b="1" dirty="0" err="1" smtClean="0"/>
              <a:t>wi</a:t>
            </a:r>
            <a:r>
              <a:rPr lang="en-US" sz="2800" b="1" dirty="0" smtClean="0"/>
              <a:t> no </a:t>
            </a:r>
            <a:r>
              <a:rPr lang="en-US" sz="2800" b="1" dirty="0" err="1" smtClean="0"/>
              <a:t>sabi</a:t>
            </a:r>
            <a:r>
              <a:rPr lang="en-US" sz="2800" b="1" dirty="0" smtClean="0"/>
              <a:t> – </a:t>
            </a:r>
            <a:r>
              <a:rPr lang="en-US" sz="2800" b="1" dirty="0" err="1" smtClean="0"/>
              <a:t>efoe</a:t>
            </a:r>
            <a:r>
              <a:rPr lang="en-US" sz="2800" b="1" dirty="0" smtClean="0"/>
              <a:t> </a:t>
            </a:r>
            <a:r>
              <a:rPr lang="en-US" sz="2800" b="1" dirty="0" err="1" smtClean="0"/>
              <a:t>dem</a:t>
            </a:r>
            <a:r>
              <a:rPr lang="en-US" sz="2800" b="1" dirty="0" smtClean="0"/>
              <a:t> </a:t>
            </a:r>
            <a:r>
              <a:rPr lang="en-US" sz="2800" b="1" dirty="0" err="1" smtClean="0"/>
              <a:t>naki</a:t>
            </a:r>
            <a:r>
              <a:rPr lang="en-US" sz="2800" b="1" dirty="0" smtClean="0"/>
              <a:t> hem </a:t>
            </a:r>
            <a:r>
              <a:rPr lang="en-US" sz="2800" b="1" dirty="0" err="1" smtClean="0"/>
              <a:t>bewusteloos</a:t>
            </a:r>
            <a:endParaRPr lang="en-US" sz="2800" b="1" dirty="0" smtClean="0"/>
          </a:p>
          <a:p>
            <a:pPr algn="just" eaLnBrk="1" hangingPunct="1">
              <a:lnSpc>
                <a:spcPct val="70000"/>
              </a:lnSpc>
            </a:pPr>
            <a:r>
              <a:rPr lang="en-US" sz="2800" b="1" dirty="0" smtClean="0"/>
              <a:t>Ma </a:t>
            </a:r>
            <a:r>
              <a:rPr lang="en-US" sz="2800" b="1" dirty="0" err="1" smtClean="0"/>
              <a:t>si</a:t>
            </a:r>
            <a:r>
              <a:rPr lang="en-US" sz="2800" b="1" dirty="0" smtClean="0"/>
              <a:t> </a:t>
            </a:r>
            <a:r>
              <a:rPr lang="en-US" sz="2800" b="1" dirty="0" err="1" smtClean="0"/>
              <a:t>fa</a:t>
            </a:r>
            <a:r>
              <a:rPr lang="en-US" sz="2800" b="1" dirty="0" smtClean="0"/>
              <a:t> a </a:t>
            </a:r>
            <a:r>
              <a:rPr lang="en-US" sz="2800" b="1" dirty="0" err="1" smtClean="0"/>
              <a:t>ben</a:t>
            </a:r>
            <a:r>
              <a:rPr lang="en-US" sz="2800" b="1" dirty="0" smtClean="0"/>
              <a:t> </a:t>
            </a:r>
            <a:r>
              <a:rPr lang="en-US" sz="2800" b="1" dirty="0" err="1" smtClean="0"/>
              <a:t>opo</a:t>
            </a:r>
            <a:r>
              <a:rPr lang="en-US" sz="2800" b="1" dirty="0" smtClean="0"/>
              <a:t> en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foto</a:t>
            </a:r>
            <a:r>
              <a:rPr lang="en-US" sz="2800" b="1" dirty="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p:spPr>
        <p:txBody>
          <a:bodyPr/>
          <a:lstStyle/>
          <a:p>
            <a:fld id="{90C75CA1-78E5-4ABA-A40B-0868FED4BAAC}" type="datetime1">
              <a:rPr lang="en-US" smtClean="0"/>
              <a:pPr/>
              <a:t>12/18/2010</a:t>
            </a:fld>
            <a:endParaRPr lang="en-US"/>
          </a:p>
        </p:txBody>
      </p:sp>
      <p:sp>
        <p:nvSpPr>
          <p:cNvPr id="481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402B251-834E-4C8E-BE0F-F7C7836EB8DE}" type="slidenum">
              <a:rPr lang="en-US"/>
              <a:pPr lvl="1">
                <a:defRPr/>
              </a:pPr>
              <a:t>15</a:t>
            </a:fld>
            <a:endParaRPr lang="en-US">
              <a:latin typeface="Times New Roman" pitchFamily="18" charset="0"/>
            </a:endParaRPr>
          </a:p>
        </p:txBody>
      </p:sp>
      <p:sp>
        <p:nvSpPr>
          <p:cNvPr id="366594" name="Rectangle 2"/>
          <p:cNvSpPr>
            <a:spLocks noGrp="1" noChangeArrowheads="1"/>
          </p:cNvSpPr>
          <p:nvPr>
            <p:ph type="title"/>
          </p:nvPr>
        </p:nvSpPr>
        <p:spPr/>
        <p:txBody>
          <a:bodyPr/>
          <a:lstStyle/>
          <a:p>
            <a:pPr eaLnBrk="1" hangingPunct="1">
              <a:defRPr/>
            </a:pPr>
            <a:r>
              <a:rPr lang="en-US" smtClean="0"/>
              <a:t>Eind fosi zendings reis</a:t>
            </a:r>
          </a:p>
        </p:txBody>
      </p:sp>
      <p:sp>
        <p:nvSpPr>
          <p:cNvPr id="4813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go </a:t>
            </a:r>
            <a:r>
              <a:rPr lang="en-US" dirty="0" err="1" smtClean="0"/>
              <a:t>baka</a:t>
            </a:r>
            <a:r>
              <a:rPr lang="en-US" dirty="0" smtClean="0"/>
              <a:t> </a:t>
            </a:r>
            <a:r>
              <a:rPr lang="en-US" dirty="0" err="1" smtClean="0"/>
              <a:t>na</a:t>
            </a:r>
            <a:r>
              <a:rPr lang="en-US" dirty="0" smtClean="0"/>
              <a:t> </a:t>
            </a:r>
            <a:r>
              <a:rPr lang="en-US" dirty="0" err="1" smtClean="0"/>
              <a:t>ibri</a:t>
            </a:r>
            <a:r>
              <a:rPr lang="en-US" dirty="0" smtClean="0"/>
              <a:t> </a:t>
            </a:r>
            <a:r>
              <a:rPr lang="en-US" dirty="0" err="1" smtClean="0"/>
              <a:t>foto</a:t>
            </a:r>
            <a:r>
              <a:rPr lang="en-US" dirty="0" smtClean="0"/>
              <a:t> foe </a:t>
            </a:r>
            <a:r>
              <a:rPr lang="en-US" dirty="0" err="1" smtClean="0"/>
              <a:t>gi</a:t>
            </a:r>
            <a:r>
              <a:rPr lang="en-US" dirty="0" smtClean="0"/>
              <a:t> </a:t>
            </a:r>
            <a:r>
              <a:rPr lang="en-US" dirty="0" err="1" smtClean="0"/>
              <a:t>dem</a:t>
            </a:r>
            <a:r>
              <a:rPr lang="en-US" dirty="0" smtClean="0"/>
              <a:t> wan </a:t>
            </a:r>
            <a:r>
              <a:rPr lang="en-US" dirty="0" err="1" smtClean="0"/>
              <a:t>toto</a:t>
            </a:r>
            <a:r>
              <a:rPr lang="en-US" dirty="0" smtClean="0"/>
              <a:t> en </a:t>
            </a:r>
            <a:r>
              <a:rPr lang="en-US" dirty="0" err="1" smtClean="0"/>
              <a:t>poti</a:t>
            </a:r>
            <a:r>
              <a:rPr lang="en-US" dirty="0" smtClean="0"/>
              <a:t> man drape foe </a:t>
            </a:r>
            <a:r>
              <a:rPr lang="en-US" dirty="0" err="1" smtClean="0"/>
              <a:t>tiri</a:t>
            </a:r>
            <a:r>
              <a:rPr lang="en-US" dirty="0" smtClean="0"/>
              <a:t> </a:t>
            </a:r>
            <a:r>
              <a:rPr lang="en-US" dirty="0" err="1" smtClean="0"/>
              <a:t>dem</a:t>
            </a:r>
            <a:r>
              <a:rPr lang="en-US" dirty="0" smtClean="0"/>
              <a:t> </a:t>
            </a:r>
            <a:r>
              <a:rPr lang="en-US" dirty="0" err="1" smtClean="0"/>
              <a:t>gemeente</a:t>
            </a:r>
            <a:endParaRPr lang="en-US" dirty="0" smtClean="0"/>
          </a:p>
          <a:p>
            <a:pPr eaLnBrk="1" hangingPunct="1"/>
            <a:r>
              <a:rPr lang="en-US" dirty="0" smtClean="0"/>
              <a:t>Dan </a:t>
            </a:r>
            <a:r>
              <a:rPr lang="en-US" dirty="0" err="1" smtClean="0"/>
              <a:t>dem</a:t>
            </a:r>
            <a:r>
              <a:rPr lang="en-US" dirty="0" smtClean="0"/>
              <a:t> </a:t>
            </a:r>
            <a:r>
              <a:rPr lang="en-US" dirty="0" err="1" smtClean="0"/>
              <a:t>ben</a:t>
            </a:r>
            <a:r>
              <a:rPr lang="en-US" dirty="0" smtClean="0"/>
              <a:t> </a:t>
            </a:r>
            <a:r>
              <a:rPr lang="en-US" dirty="0" err="1" smtClean="0"/>
              <a:t>drai</a:t>
            </a:r>
            <a:r>
              <a:rPr lang="en-US" dirty="0" smtClean="0"/>
              <a:t> </a:t>
            </a:r>
            <a:r>
              <a:rPr lang="en-US" dirty="0" err="1" smtClean="0"/>
              <a:t>baka</a:t>
            </a:r>
            <a:r>
              <a:rPr lang="en-US" dirty="0" smtClean="0"/>
              <a:t> </a:t>
            </a:r>
            <a:r>
              <a:rPr lang="en-US" dirty="0" err="1" smtClean="0"/>
              <a:t>na</a:t>
            </a:r>
            <a:r>
              <a:rPr lang="en-US" dirty="0" smtClean="0"/>
              <a:t> </a:t>
            </a:r>
            <a:r>
              <a:rPr lang="en-US" dirty="0" err="1" smtClean="0"/>
              <a:t>Antiochie</a:t>
            </a:r>
            <a:r>
              <a:rPr lang="en-US" dirty="0" smtClean="0"/>
              <a:t> foe </a:t>
            </a:r>
            <a:r>
              <a:rPr lang="en-US" dirty="0" err="1" smtClean="0"/>
              <a:t>taigi</a:t>
            </a:r>
            <a:r>
              <a:rPr lang="en-US" dirty="0" smtClean="0"/>
              <a:t> </a:t>
            </a:r>
            <a:r>
              <a:rPr lang="en-US" dirty="0" err="1" smtClean="0"/>
              <a:t>da</a:t>
            </a:r>
            <a:r>
              <a:rPr lang="en-US" dirty="0" smtClean="0"/>
              <a:t> </a:t>
            </a:r>
            <a:r>
              <a:rPr lang="en-US" dirty="0" err="1" smtClean="0"/>
              <a:t>kerki</a:t>
            </a:r>
            <a:r>
              <a:rPr lang="en-US" dirty="0" smtClean="0"/>
              <a:t> san </a:t>
            </a:r>
            <a:r>
              <a:rPr lang="en-US" dirty="0" err="1" smtClean="0"/>
              <a:t>ben</a:t>
            </a:r>
            <a:r>
              <a:rPr lang="en-US" dirty="0" smtClean="0"/>
              <a:t> </a:t>
            </a:r>
            <a:r>
              <a:rPr lang="en-US" dirty="0" err="1" smtClean="0"/>
              <a:t>pasa</a:t>
            </a:r>
            <a:endParaRPr lang="en-US" dirty="0" smtClean="0"/>
          </a:p>
          <a:p>
            <a:pPr eaLnBrk="1" hangingPunct="1"/>
            <a:r>
              <a:rPr lang="en-US" dirty="0" err="1" smtClean="0"/>
              <a:t>Wi</a:t>
            </a:r>
            <a:r>
              <a:rPr lang="en-US" dirty="0" smtClean="0"/>
              <a:t> </a:t>
            </a:r>
            <a:r>
              <a:rPr lang="en-US" dirty="0" err="1" smtClean="0"/>
              <a:t>bribi</a:t>
            </a:r>
            <a:r>
              <a:rPr lang="en-US" dirty="0" smtClean="0"/>
              <a:t> </a:t>
            </a:r>
            <a:r>
              <a:rPr lang="en-US" dirty="0" err="1" smtClean="0"/>
              <a:t>dati</a:t>
            </a:r>
            <a:r>
              <a:rPr lang="en-US" dirty="0" smtClean="0"/>
              <a:t> </a:t>
            </a:r>
            <a:r>
              <a:rPr lang="en-US" dirty="0" err="1" smtClean="0"/>
              <a:t>da</a:t>
            </a:r>
            <a:r>
              <a:rPr lang="en-US" dirty="0" smtClean="0"/>
              <a:t> </a:t>
            </a:r>
            <a:r>
              <a:rPr lang="en-US" dirty="0" err="1" smtClean="0"/>
              <a:t>fosi</a:t>
            </a:r>
            <a:r>
              <a:rPr lang="en-US" dirty="0" smtClean="0"/>
              <a:t> </a:t>
            </a:r>
            <a:r>
              <a:rPr lang="en-US" dirty="0" err="1" smtClean="0"/>
              <a:t>reis</a:t>
            </a:r>
            <a:r>
              <a:rPr lang="en-US" dirty="0" smtClean="0"/>
              <a:t> </a:t>
            </a:r>
            <a:r>
              <a:rPr lang="en-US" dirty="0" err="1" smtClean="0"/>
              <a:t>ben</a:t>
            </a:r>
            <a:r>
              <a:rPr lang="en-US" dirty="0" smtClean="0"/>
              <a:t> de </a:t>
            </a:r>
            <a:r>
              <a:rPr lang="en-US" dirty="0" err="1" smtClean="0"/>
              <a:t>ongeveer</a:t>
            </a:r>
            <a:r>
              <a:rPr lang="en-US" dirty="0" smtClean="0"/>
              <a:t> 2 </a:t>
            </a:r>
            <a:r>
              <a:rPr lang="en-US" dirty="0" err="1" smtClean="0"/>
              <a:t>jari</a:t>
            </a:r>
            <a:r>
              <a:rPr lang="en-US" dirty="0" smtClean="0"/>
              <a:t> 46-48; </a:t>
            </a:r>
            <a:r>
              <a:rPr lang="en-US" dirty="0" err="1" smtClean="0"/>
              <a:t>kande</a:t>
            </a:r>
            <a:r>
              <a:rPr lang="en-US" dirty="0" smtClean="0"/>
              <a:t> </a:t>
            </a:r>
            <a:r>
              <a:rPr lang="en-US" dirty="0" err="1" smtClean="0"/>
              <a:t>ete</a:t>
            </a:r>
            <a:r>
              <a:rPr lang="en-US" dirty="0" smtClean="0"/>
              <a:t> 2 </a:t>
            </a:r>
            <a:r>
              <a:rPr lang="en-US" dirty="0" err="1" smtClean="0"/>
              <a:t>jari</a:t>
            </a:r>
            <a:r>
              <a:rPr lang="en-US" dirty="0" smtClean="0"/>
              <a:t> </a:t>
            </a:r>
            <a:r>
              <a:rPr lang="en-US" dirty="0" err="1" smtClean="0"/>
              <a:t>ben</a:t>
            </a:r>
            <a:r>
              <a:rPr lang="en-US" dirty="0" smtClean="0"/>
              <a:t> de </a:t>
            </a:r>
            <a:r>
              <a:rPr lang="en-US" dirty="0" err="1" smtClean="0"/>
              <a:t>baka</a:t>
            </a:r>
            <a:r>
              <a:rPr lang="en-US" dirty="0" smtClean="0"/>
              <a:t> </a:t>
            </a:r>
            <a:r>
              <a:rPr lang="en-US" dirty="0" err="1" smtClean="0"/>
              <a:t>na</a:t>
            </a:r>
            <a:r>
              <a:rPr lang="en-US" dirty="0" smtClean="0"/>
              <a:t> </a:t>
            </a:r>
            <a:r>
              <a:rPr lang="en-US" dirty="0" err="1" smtClean="0"/>
              <a:t>Antiochie</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1BE296E7-1F82-4442-9C26-69C142DDD2D9}" type="datetime1">
              <a:rPr lang="en-US" smtClean="0"/>
              <a:pPr/>
              <a:t>12/18/2010</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16</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15:37. En Barnabas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teki</a:t>
            </a:r>
            <a:r>
              <a:rPr lang="en-US" sz="2800" b="1" dirty="0" smtClean="0"/>
              <a:t> Johannes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disi</a:t>
            </a:r>
            <a:r>
              <a:rPr lang="en-US" sz="2800" b="1" dirty="0" smtClean="0"/>
              <a:t> hem </a:t>
            </a:r>
            <a:r>
              <a:rPr lang="en-US" sz="2800" b="1" dirty="0" err="1" smtClean="0"/>
              <a:t>tra</a:t>
            </a:r>
            <a:r>
              <a:rPr lang="en-US" sz="2800" b="1" dirty="0" smtClean="0"/>
              <a:t> </a:t>
            </a:r>
            <a:r>
              <a:rPr lang="en-US" sz="2800" b="1" dirty="0" err="1" smtClean="0"/>
              <a:t>nem</a:t>
            </a:r>
            <a:r>
              <a:rPr lang="en-US" sz="2800" b="1" dirty="0" smtClean="0"/>
              <a:t> </a:t>
            </a:r>
            <a:r>
              <a:rPr lang="en-US" sz="2800" b="1" dirty="0" err="1" smtClean="0"/>
              <a:t>ben</a:t>
            </a:r>
            <a:r>
              <a:rPr lang="en-US" sz="2800" b="1" dirty="0" smtClean="0"/>
              <a:t> de Markus.  38. Ma </a:t>
            </a:r>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denki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de </a:t>
            </a:r>
            <a:r>
              <a:rPr lang="en-US" sz="2800" b="1" dirty="0" err="1" smtClean="0"/>
              <a:t>boen</a:t>
            </a:r>
            <a:r>
              <a:rPr lang="en-US" sz="2800" b="1" dirty="0" smtClean="0"/>
              <a:t> foe </a:t>
            </a:r>
            <a:r>
              <a:rPr lang="en-US" sz="2800" b="1" dirty="0" err="1" smtClean="0"/>
              <a:t>teki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 no </a:t>
            </a:r>
            <a:r>
              <a:rPr lang="en-US" sz="2800" b="1" dirty="0" err="1" smtClean="0"/>
              <a:t>ben</a:t>
            </a:r>
            <a:r>
              <a:rPr lang="en-US" sz="2800" b="1" dirty="0" smtClean="0"/>
              <a:t> go </a:t>
            </a:r>
            <a:r>
              <a:rPr lang="en-US" sz="2800" b="1" dirty="0" err="1" smtClean="0"/>
              <a:t>moro</a:t>
            </a:r>
            <a:r>
              <a:rPr lang="en-US" sz="2800" b="1" dirty="0" smtClean="0"/>
              <a:t> </a:t>
            </a:r>
            <a:r>
              <a:rPr lang="en-US" sz="2800" b="1" dirty="0" err="1" smtClean="0"/>
              <a:t>fara</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F6A0BEDA-727F-4D3D-9794-08E8F7A02384}" type="datetime1">
              <a:rPr lang="en-US" smtClean="0"/>
              <a:pPr/>
              <a:t>12/18/2010</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17</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a:t>
            </a:r>
            <a:r>
              <a:rPr lang="en-US" sz="2800" b="1" dirty="0" smtClean="0">
                <a:solidFill>
                  <a:schemeClr val="accent2"/>
                </a:solidFill>
              </a:rPr>
              <a:t>39.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tak'taki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so </a:t>
            </a:r>
            <a:r>
              <a:rPr lang="en-US" sz="2800" b="1" dirty="0" err="1" smtClean="0">
                <a:solidFill>
                  <a:schemeClr val="accent2"/>
                </a:solidFill>
              </a:rPr>
              <a:t>bita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mindri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prati</a:t>
            </a:r>
            <a:r>
              <a:rPr lang="en-US" sz="2800" b="1" dirty="0" smtClean="0">
                <a:solidFill>
                  <a:schemeClr val="accent2"/>
                </a:solidFill>
              </a:rPr>
              <a:t> foe </a:t>
            </a:r>
            <a:r>
              <a:rPr lang="en-US" sz="2800" b="1" dirty="0" err="1" smtClean="0">
                <a:solidFill>
                  <a:schemeClr val="accent2"/>
                </a:solidFill>
              </a:rPr>
              <a:t>demsrefi</a:t>
            </a:r>
            <a:r>
              <a:rPr lang="en-US" sz="2800" b="1" dirty="0" smtClean="0">
                <a:solidFill>
                  <a:schemeClr val="accent2"/>
                </a:solidFill>
              </a:rPr>
              <a:t>, en so Barnabas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Markus,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waka</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sipi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Cyprus.  40. En </a:t>
            </a:r>
            <a:r>
              <a:rPr lang="en-US" sz="2800" b="1" dirty="0" err="1" smtClean="0">
                <a:solidFill>
                  <a:schemeClr val="accent2"/>
                </a:solidFill>
              </a:rPr>
              <a:t>Paulus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Silas,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gowe</a:t>
            </a:r>
            <a:r>
              <a:rPr lang="en-US" sz="2800" b="1" dirty="0" smtClean="0">
                <a:solidFill>
                  <a:schemeClr val="accent2"/>
                </a:solidFill>
              </a:rPr>
              <a:t>,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brada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hem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gnade</a:t>
            </a:r>
            <a:r>
              <a:rPr lang="en-US" sz="2800" b="1" dirty="0" smtClean="0">
                <a:solidFill>
                  <a:schemeClr val="accent2"/>
                </a:solidFill>
              </a:rPr>
              <a:t> foe </a:t>
            </a:r>
            <a:r>
              <a:rPr lang="en-US" sz="2800" b="1" dirty="0" err="1" smtClean="0">
                <a:solidFill>
                  <a:schemeClr val="accent2"/>
                </a:solidFill>
              </a:rPr>
              <a:t>Gado</a:t>
            </a:r>
            <a:r>
              <a:rPr lang="en-US" sz="2800" b="1" dirty="0" smtClean="0">
                <a:solidFill>
                  <a:schemeClr val="accent2"/>
                </a:solidFill>
              </a:rPr>
              <a:t>.</a:t>
            </a:r>
            <a:r>
              <a:rPr lang="en-US" sz="2800" b="1" dirty="0" smtClean="0"/>
              <a:t>  41. En a </a:t>
            </a:r>
            <a:r>
              <a:rPr lang="en-US" sz="2800" b="1" dirty="0" err="1" smtClean="0"/>
              <a:t>ben</a:t>
            </a:r>
            <a:r>
              <a:rPr lang="en-US" sz="2800" b="1" dirty="0" smtClean="0"/>
              <a:t> go </a:t>
            </a:r>
            <a:r>
              <a:rPr lang="en-US" sz="2800" b="1" dirty="0" err="1" smtClean="0"/>
              <a:t>doro</a:t>
            </a:r>
            <a:r>
              <a:rPr lang="en-US" sz="2800" b="1" dirty="0" smtClean="0"/>
              <a:t> </a:t>
            </a:r>
            <a:r>
              <a:rPr lang="en-US" sz="2800" b="1" dirty="0" err="1" smtClean="0"/>
              <a:t>Syrië</a:t>
            </a:r>
            <a:r>
              <a:rPr lang="en-US" sz="2800" b="1" dirty="0" smtClean="0"/>
              <a:t> </a:t>
            </a:r>
            <a:r>
              <a:rPr lang="en-US" sz="2800" b="1" dirty="0" err="1" smtClean="0"/>
              <a:t>nanga</a:t>
            </a:r>
            <a:r>
              <a:rPr lang="en-US" sz="2800" b="1" dirty="0" smtClean="0"/>
              <a:t> </a:t>
            </a:r>
            <a:r>
              <a:rPr lang="en-US" sz="2800" b="1" dirty="0" err="1" smtClean="0"/>
              <a:t>Cilicië</a:t>
            </a:r>
            <a:r>
              <a:rPr lang="en-US" sz="2800" b="1" dirty="0" smtClean="0"/>
              <a:t> foe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kerki</a:t>
            </a:r>
            <a:r>
              <a:rPr lang="en-US" sz="2800" b="1" dirty="0" smtClean="0"/>
              <a:t> </a:t>
            </a:r>
            <a:r>
              <a:rPr lang="en-US" sz="2800" b="1" dirty="0" err="1" smtClean="0"/>
              <a:t>kom</a:t>
            </a:r>
            <a:r>
              <a:rPr lang="en-US" sz="2800" b="1" dirty="0" smtClean="0"/>
              <a:t> </a:t>
            </a:r>
            <a:r>
              <a:rPr lang="en-US" sz="2800" b="1" dirty="0" err="1" smtClean="0"/>
              <a:t>moro</a:t>
            </a:r>
            <a:r>
              <a:rPr lang="en-US" sz="2800" b="1" dirty="0" smtClean="0"/>
              <a:t> </a:t>
            </a:r>
            <a:r>
              <a:rPr lang="en-US" sz="2800" b="1" dirty="0" err="1" smtClean="0"/>
              <a:t>tranga</a:t>
            </a:r>
            <a:r>
              <a:rPr lang="en-US" sz="2800" b="1"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fld id="{CE30F33C-B773-46D4-9FF0-4F53FCA0B636}" type="datetime1">
              <a:rPr lang="en-US" smtClean="0"/>
              <a:pPr/>
              <a:t>12/18/2010</a:t>
            </a:fld>
            <a:endParaRPr lang="en-US"/>
          </a:p>
        </p:txBody>
      </p:sp>
      <p:sp>
        <p:nvSpPr>
          <p:cNvPr id="542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1BF33AC-C7DC-4495-B619-3CBA8A308CA3}" type="slidenum">
              <a:rPr lang="en-US"/>
              <a:pPr lvl="1">
                <a:defRPr/>
              </a:pPr>
              <a:t>18</a:t>
            </a:fld>
            <a:endParaRPr lang="en-US">
              <a:latin typeface="Times New Roman" pitchFamily="18" charset="0"/>
            </a:endParaRPr>
          </a:p>
        </p:txBody>
      </p:sp>
      <p:sp>
        <p:nvSpPr>
          <p:cNvPr id="372738" name="Rectangle 2"/>
          <p:cNvSpPr>
            <a:spLocks noGrp="1" noChangeArrowheads="1"/>
          </p:cNvSpPr>
          <p:nvPr>
            <p:ph type="title"/>
          </p:nvPr>
        </p:nvSpPr>
        <p:spPr/>
        <p:txBody>
          <a:bodyPr/>
          <a:lstStyle/>
          <a:p>
            <a:pPr eaLnBrk="1" hangingPunct="1">
              <a:defRPr/>
            </a:pPr>
            <a:r>
              <a:rPr lang="en-US" smtClean="0"/>
              <a:t>Wantoe les</a:t>
            </a:r>
          </a:p>
        </p:txBody>
      </p:sp>
      <p:sp>
        <p:nvSpPr>
          <p:cNvPr id="54278" name="Rectangle 3"/>
          <p:cNvSpPr>
            <a:spLocks noGrp="1" noChangeArrowheads="1"/>
          </p:cNvSpPr>
          <p:nvPr>
            <p:ph type="body" idx="1"/>
          </p:nvPr>
        </p:nvSpPr>
        <p:spPr/>
        <p:txBody>
          <a:bodyPr/>
          <a:lstStyle/>
          <a:p>
            <a:pPr eaLnBrk="1" hangingPunct="1">
              <a:lnSpc>
                <a:spcPct val="80000"/>
              </a:lnSpc>
            </a:pPr>
            <a:r>
              <a:rPr lang="en-US" smtClean="0"/>
              <a:t>Barnabas no ben abi trobi dati Paulus de da leider, ma a lobi foe ontwikkel soema, en a ben wani gi Markus ete wan kans</a:t>
            </a:r>
          </a:p>
          <a:p>
            <a:pPr eaLnBrk="1" hangingPunct="1">
              <a:lnSpc>
                <a:spcPct val="80000"/>
              </a:lnSpc>
            </a:pPr>
            <a:r>
              <a:rPr lang="en-US" smtClean="0"/>
              <a:t>Paulus noiti ben swaki baka da tem disi a ben drai hem libi – ma Petrus ben jepi Markus moro lati</a:t>
            </a:r>
          </a:p>
          <a:p>
            <a:pPr eaLnBrk="1" hangingPunct="1">
              <a:lnSpc>
                <a:spcPct val="80000"/>
              </a:lnSpc>
            </a:pPr>
            <a:r>
              <a:rPr lang="en-US" smtClean="0"/>
              <a:t>Gado ben opo toe zendeling groepoe </a:t>
            </a:r>
          </a:p>
          <a:p>
            <a:pPr eaLnBrk="1" hangingPunct="1">
              <a:lnSpc>
                <a:spcPct val="80000"/>
              </a:lnSpc>
            </a:pPr>
            <a:r>
              <a:rPr lang="en-US" smtClean="0"/>
              <a:t>Te foe kaba, Paulus ben aksi foe dem seni Markus kom – II Tim. 4</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fld id="{B0EE8D7C-D4A3-484C-A416-9ABC4AA48C8B}" type="datetime1">
              <a:rPr lang="en-US" smtClean="0"/>
              <a:pPr/>
              <a:t>12/18/2010</a:t>
            </a:fld>
            <a:endParaRPr lang="en-US"/>
          </a:p>
        </p:txBody>
      </p:sp>
      <p:sp>
        <p:nvSpPr>
          <p:cNvPr id="552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075A8F-6FDB-4F39-A875-9DEA36BC59F3}" type="slidenum">
              <a:rPr lang="en-US"/>
              <a:pPr lvl="1">
                <a:defRPr/>
              </a:pPr>
              <a:t>19</a:t>
            </a:fld>
            <a:endParaRPr lang="en-US">
              <a:latin typeface="Times New Roman" pitchFamily="18" charset="0"/>
            </a:endParaRPr>
          </a:p>
        </p:txBody>
      </p:sp>
      <p:sp>
        <p:nvSpPr>
          <p:cNvPr id="373762" name="Rectangle 2"/>
          <p:cNvSpPr>
            <a:spLocks noGrp="1" noChangeArrowheads="1"/>
          </p:cNvSpPr>
          <p:nvPr>
            <p:ph type="title"/>
          </p:nvPr>
        </p:nvSpPr>
        <p:spPr/>
        <p:txBody>
          <a:bodyPr/>
          <a:lstStyle/>
          <a:p>
            <a:pPr eaLnBrk="1" hangingPunct="1">
              <a:defRPr/>
            </a:pPr>
            <a:r>
              <a:rPr lang="en-US" smtClean="0"/>
              <a:t>Di foe toe zendings reis</a:t>
            </a:r>
          </a:p>
        </p:txBody>
      </p:sp>
      <p:sp>
        <p:nvSpPr>
          <p:cNvPr id="55302" name="Rectangle 3"/>
          <p:cNvSpPr>
            <a:spLocks noGrp="1" noChangeArrowheads="1"/>
          </p:cNvSpPr>
          <p:nvPr>
            <p:ph type="body" idx="1"/>
          </p:nvPr>
        </p:nvSpPr>
        <p:spPr>
          <a:xfrm>
            <a:off x="0" y="2017713"/>
            <a:ext cx="8955088" cy="4114800"/>
          </a:xfrm>
        </p:spPr>
        <p:txBody>
          <a:bodyPr/>
          <a:lstStyle/>
          <a:p>
            <a:pPr eaLnBrk="1" hangingPunct="1"/>
            <a:r>
              <a:rPr lang="en-US" dirty="0" smtClean="0"/>
              <a:t>A de 50 AD, Claudius </a:t>
            </a:r>
            <a:r>
              <a:rPr lang="en-US" dirty="0" err="1" smtClean="0"/>
              <a:t>keizer</a:t>
            </a:r>
            <a:r>
              <a:rPr lang="en-US" dirty="0" smtClean="0"/>
              <a:t> &amp; proconsul </a:t>
            </a:r>
            <a:r>
              <a:rPr lang="en-US" dirty="0" err="1" smtClean="0"/>
              <a:t>Vetidius</a:t>
            </a:r>
            <a:r>
              <a:rPr lang="en-US" dirty="0" smtClean="0"/>
              <a:t> </a:t>
            </a:r>
            <a:r>
              <a:rPr lang="en-US" dirty="0" err="1" smtClean="0"/>
              <a:t>Cumanus</a:t>
            </a:r>
            <a:r>
              <a:rPr lang="en-US" dirty="0" smtClean="0"/>
              <a:t> 50-52, later Felix 52-60 AD</a:t>
            </a:r>
          </a:p>
          <a:p>
            <a:pPr eaLnBrk="1" hangingPunct="1"/>
            <a:r>
              <a:rPr lang="en-US" dirty="0" err="1" smtClean="0"/>
              <a:t>Paulus</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Silas</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Timoteus</a:t>
            </a:r>
            <a:r>
              <a:rPr lang="en-US" dirty="0" smtClean="0"/>
              <a:t> </a:t>
            </a:r>
            <a:r>
              <a:rPr lang="en-US" dirty="0" err="1" smtClean="0"/>
              <a:t>na</a:t>
            </a:r>
            <a:r>
              <a:rPr lang="en-US" dirty="0" smtClean="0"/>
              <a:t> </a:t>
            </a:r>
            <a:r>
              <a:rPr lang="en-US" dirty="0" err="1" smtClean="0"/>
              <a:t>ini</a:t>
            </a:r>
            <a:r>
              <a:rPr lang="en-US" dirty="0" smtClean="0"/>
              <a:t> </a:t>
            </a:r>
            <a:r>
              <a:rPr lang="en-US" dirty="0" err="1" smtClean="0"/>
              <a:t>Lystra</a:t>
            </a:r>
            <a:r>
              <a:rPr lang="en-US" dirty="0" smtClean="0"/>
              <a:t> – wan </a:t>
            </a:r>
            <a:r>
              <a:rPr lang="en-US" dirty="0" err="1" smtClean="0"/>
              <a:t>boen</a:t>
            </a:r>
            <a:r>
              <a:rPr lang="en-US" dirty="0" smtClean="0"/>
              <a:t> </a:t>
            </a:r>
            <a:r>
              <a:rPr lang="en-US" dirty="0" err="1" smtClean="0"/>
              <a:t>voorbeeld</a:t>
            </a:r>
            <a:r>
              <a:rPr lang="en-US" dirty="0" smtClean="0"/>
              <a:t> </a:t>
            </a:r>
            <a:r>
              <a:rPr lang="en-US" dirty="0" err="1" smtClean="0"/>
              <a:t>gi</a:t>
            </a:r>
            <a:r>
              <a:rPr lang="en-US" dirty="0" smtClean="0"/>
              <a:t> </a:t>
            </a:r>
            <a:r>
              <a:rPr lang="en-US" dirty="0" err="1" smtClean="0"/>
              <a:t>tra</a:t>
            </a:r>
            <a:r>
              <a:rPr lang="en-US" dirty="0" smtClean="0"/>
              <a:t> </a:t>
            </a:r>
            <a:r>
              <a:rPr lang="en-US" dirty="0" err="1" smtClean="0"/>
              <a:t>soema</a:t>
            </a:r>
            <a:endParaRPr lang="en-US" dirty="0" smtClean="0"/>
          </a:p>
          <a:p>
            <a:pPr eaLnBrk="1" hangingPunct="1"/>
            <a:r>
              <a:rPr lang="en-US" dirty="0" smtClean="0"/>
              <a:t>A </a:t>
            </a:r>
            <a:r>
              <a:rPr lang="en-US" dirty="0" err="1" smtClean="0"/>
              <a:t>ben</a:t>
            </a:r>
            <a:r>
              <a:rPr lang="en-US" dirty="0" smtClean="0"/>
              <a:t> de </a:t>
            </a:r>
            <a:r>
              <a:rPr lang="en-US" dirty="0" err="1" smtClean="0"/>
              <a:t>na</a:t>
            </a:r>
            <a:r>
              <a:rPr lang="en-US" dirty="0" smtClean="0"/>
              <a:t> </a:t>
            </a:r>
            <a:r>
              <a:rPr lang="en-US" dirty="0" err="1" smtClean="0"/>
              <a:t>Lystra</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naki</a:t>
            </a:r>
            <a:r>
              <a:rPr lang="en-US" dirty="0" smtClean="0"/>
              <a:t> </a:t>
            </a:r>
            <a:r>
              <a:rPr lang="en-US" dirty="0" err="1" smtClean="0"/>
              <a:t>Paulus</a:t>
            </a:r>
            <a:r>
              <a:rPr lang="en-US" dirty="0" smtClean="0"/>
              <a:t> </a:t>
            </a:r>
            <a:r>
              <a:rPr lang="en-US" dirty="0" err="1" smtClean="0"/>
              <a:t>nanga</a:t>
            </a:r>
            <a:r>
              <a:rPr lang="en-US" dirty="0" smtClean="0"/>
              <a:t> </a:t>
            </a:r>
            <a:r>
              <a:rPr lang="en-US" dirty="0" err="1" smtClean="0"/>
              <a:t>ston</a:t>
            </a:r>
            <a:r>
              <a:rPr lang="en-US" dirty="0" smtClean="0"/>
              <a:t>, ma a </a:t>
            </a:r>
            <a:r>
              <a:rPr lang="en-US" dirty="0" err="1" smtClean="0"/>
              <a:t>ben</a:t>
            </a:r>
            <a:r>
              <a:rPr lang="en-US" dirty="0" smtClean="0"/>
              <a:t> go </a:t>
            </a:r>
            <a:r>
              <a:rPr lang="en-US" dirty="0" err="1" smtClean="0"/>
              <a:t>baka</a:t>
            </a:r>
            <a:r>
              <a:rPr lang="en-US" dirty="0" smtClean="0"/>
              <a:t> 2 </a:t>
            </a:r>
            <a:r>
              <a:rPr lang="en-US" dirty="0" err="1" smtClean="0"/>
              <a:t>leisi</a:t>
            </a:r>
            <a:r>
              <a:rPr lang="en-US" dirty="0" smtClean="0"/>
              <a:t>, en </a:t>
            </a:r>
            <a:r>
              <a:rPr lang="en-US" dirty="0" err="1" smtClean="0"/>
              <a:t>loekoe</a:t>
            </a:r>
            <a:r>
              <a:rPr lang="en-US" dirty="0" smtClean="0"/>
              <a:t> </a:t>
            </a:r>
            <a:r>
              <a:rPr lang="en-US" dirty="0" err="1" smtClean="0"/>
              <a:t>sortoe</a:t>
            </a:r>
            <a:r>
              <a:rPr lang="en-US" dirty="0" smtClean="0"/>
              <a:t> </a:t>
            </a:r>
            <a:r>
              <a:rPr lang="en-US" dirty="0" err="1" smtClean="0"/>
              <a:t>froktoe</a:t>
            </a:r>
            <a:r>
              <a:rPr lang="en-US" dirty="0" smtClean="0"/>
              <a:t> a </a:t>
            </a:r>
            <a:r>
              <a:rPr lang="en-US" dirty="0" err="1" smtClean="0"/>
              <a:t>feni</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941BDDAA-CA5C-4300-8F9C-D66DEAB58A1F}" type="datetime1">
              <a:rPr lang="en-US" smtClean="0"/>
              <a:pPr/>
              <a:t>12/18/2010</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2</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en a </a:t>
            </a:r>
            <a:r>
              <a:rPr lang="en-US" dirty="0" err="1" smtClean="0"/>
              <a:t>ben</a:t>
            </a:r>
            <a:r>
              <a:rPr lang="en-US" dirty="0" smtClean="0"/>
              <a:t> </a:t>
            </a:r>
            <a:r>
              <a:rPr lang="en-US" dirty="0" err="1" smtClean="0"/>
              <a:t>strafoe</a:t>
            </a:r>
            <a:r>
              <a:rPr lang="en-US" dirty="0" smtClean="0"/>
              <a:t> </a:t>
            </a:r>
            <a:r>
              <a:rPr lang="en-US" dirty="0" err="1" smtClean="0"/>
              <a:t>da</a:t>
            </a:r>
            <a:r>
              <a:rPr lang="en-US" dirty="0" smtClean="0"/>
              <a:t> </a:t>
            </a:r>
            <a:r>
              <a:rPr lang="en-US" dirty="0" err="1" smtClean="0"/>
              <a:t>tovenaar</a:t>
            </a:r>
            <a:endParaRPr lang="en-US" dirty="0" smtClean="0"/>
          </a:p>
          <a:p>
            <a:pPr eaLnBrk="1" hangingPunct="1"/>
            <a:r>
              <a:rPr lang="en-US" dirty="0" err="1" smtClean="0"/>
              <a:t>Da</a:t>
            </a:r>
            <a:r>
              <a:rPr lang="en-US" dirty="0" smtClean="0"/>
              <a:t> </a:t>
            </a:r>
            <a:r>
              <a:rPr lang="en-US" dirty="0" err="1" smtClean="0"/>
              <a:t>fesiman</a:t>
            </a:r>
            <a:r>
              <a:rPr lang="en-US" dirty="0" smtClean="0"/>
              <a:t> </a:t>
            </a:r>
            <a:r>
              <a:rPr lang="en-US" dirty="0" err="1" smtClean="0"/>
              <a:t>ben</a:t>
            </a:r>
            <a:r>
              <a:rPr lang="en-US" dirty="0" smtClean="0"/>
              <a:t> </a:t>
            </a:r>
            <a:r>
              <a:rPr lang="en-US" dirty="0" err="1" smtClean="0"/>
              <a:t>drai</a:t>
            </a:r>
            <a:r>
              <a:rPr lang="en-US" dirty="0" smtClean="0"/>
              <a:t> hem </a:t>
            </a:r>
            <a:r>
              <a:rPr lang="en-US" dirty="0" err="1" smtClean="0"/>
              <a:t>libi</a:t>
            </a:r>
            <a:r>
              <a:rPr lang="en-US" dirty="0" smtClean="0"/>
              <a:t> </a:t>
            </a:r>
            <a:r>
              <a:rPr lang="en-US" dirty="0" err="1" smtClean="0"/>
              <a:t>baka</a:t>
            </a:r>
            <a:r>
              <a:rPr lang="en-US" dirty="0" smtClean="0"/>
              <a:t> </a:t>
            </a:r>
            <a:r>
              <a:rPr lang="en-US" dirty="0" err="1" smtClean="0"/>
              <a:t>da</a:t>
            </a:r>
            <a:r>
              <a:rPr lang="en-US" dirty="0" smtClean="0"/>
              <a:t> tem </a:t>
            </a:r>
            <a:r>
              <a:rPr lang="en-US" dirty="0" err="1" smtClean="0"/>
              <a:t>disi</a:t>
            </a:r>
            <a:r>
              <a:rPr lang="en-US" dirty="0" smtClean="0"/>
              <a:t> </a:t>
            </a:r>
            <a:r>
              <a:rPr lang="en-US" dirty="0" err="1" smtClean="0"/>
              <a:t>Elymas</a:t>
            </a:r>
            <a:r>
              <a:rPr lang="en-US" dirty="0" smtClean="0"/>
              <a:t> </a:t>
            </a:r>
            <a:r>
              <a:rPr lang="en-US" dirty="0" err="1" smtClean="0"/>
              <a:t>ben</a:t>
            </a:r>
            <a:r>
              <a:rPr lang="en-US" dirty="0" smtClean="0"/>
              <a:t> </a:t>
            </a:r>
            <a:r>
              <a:rPr lang="en-US" dirty="0" err="1" smtClean="0"/>
              <a:t>kisi</a:t>
            </a:r>
            <a:r>
              <a:rPr lang="en-US" dirty="0" smtClean="0"/>
              <a:t> hem </a:t>
            </a:r>
            <a:r>
              <a:rPr lang="en-US" dirty="0" err="1" smtClean="0"/>
              <a:t>strafoe</a:t>
            </a:r>
            <a:endParaRPr lang="en-US" dirty="0" smtClean="0"/>
          </a:p>
          <a:p>
            <a:pPr eaLnBrk="1" hangingPunct="1"/>
            <a:r>
              <a:rPr lang="en-US" dirty="0" err="1" smtClean="0"/>
              <a:t>Da</a:t>
            </a:r>
            <a:r>
              <a:rPr lang="en-US" dirty="0" smtClean="0"/>
              <a:t> proconsul </a:t>
            </a:r>
            <a:r>
              <a:rPr lang="en-US" dirty="0" err="1" smtClean="0"/>
              <a:t>ben</a:t>
            </a:r>
            <a:r>
              <a:rPr lang="en-US" dirty="0" smtClean="0"/>
              <a:t> </a:t>
            </a:r>
            <a:r>
              <a:rPr lang="en-US" dirty="0" err="1" smtClean="0"/>
              <a:t>bribi</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Timoteus</a:t>
            </a:r>
            <a:endParaRPr lang="en-US" dirty="0"/>
          </a:p>
        </p:txBody>
      </p:sp>
      <p:sp>
        <p:nvSpPr>
          <p:cNvPr id="3" name="Content Placeholder 2"/>
          <p:cNvSpPr>
            <a:spLocks noGrp="1"/>
          </p:cNvSpPr>
          <p:nvPr>
            <p:ph idx="1"/>
          </p:nvPr>
        </p:nvSpPr>
        <p:spPr/>
        <p:txBody>
          <a:bodyPr/>
          <a:lstStyle/>
          <a:p>
            <a:r>
              <a:rPr lang="en-US" dirty="0" smtClean="0"/>
              <a:t>Hem mama </a:t>
            </a:r>
            <a:r>
              <a:rPr lang="en-US" dirty="0" err="1" smtClean="0"/>
              <a:t>ben</a:t>
            </a:r>
            <a:r>
              <a:rPr lang="en-US" dirty="0" smtClean="0"/>
              <a:t> de wan </a:t>
            </a:r>
            <a:r>
              <a:rPr lang="en-US" dirty="0" err="1" smtClean="0"/>
              <a:t>Djoe</a:t>
            </a:r>
            <a:r>
              <a:rPr lang="en-US" dirty="0" smtClean="0"/>
              <a:t>; hem </a:t>
            </a:r>
            <a:r>
              <a:rPr lang="en-US" dirty="0" err="1" smtClean="0"/>
              <a:t>tata</a:t>
            </a:r>
            <a:r>
              <a:rPr lang="en-US" dirty="0" smtClean="0"/>
              <a:t> </a:t>
            </a:r>
            <a:r>
              <a:rPr lang="en-US" dirty="0" err="1" smtClean="0"/>
              <a:t>ben</a:t>
            </a:r>
            <a:r>
              <a:rPr lang="en-US" dirty="0" smtClean="0"/>
              <a:t> de wan </a:t>
            </a:r>
            <a:r>
              <a:rPr lang="en-US" dirty="0" err="1" smtClean="0"/>
              <a:t>Grieki</a:t>
            </a:r>
            <a:r>
              <a:rPr lang="en-US" dirty="0" smtClean="0"/>
              <a:t>.  Hem mama </a:t>
            </a:r>
            <a:r>
              <a:rPr lang="en-US" dirty="0" err="1" smtClean="0"/>
              <a:t>nanga</a:t>
            </a:r>
            <a:r>
              <a:rPr lang="en-US" dirty="0" smtClean="0"/>
              <a:t> </a:t>
            </a:r>
            <a:r>
              <a:rPr lang="en-US" dirty="0" err="1" smtClean="0"/>
              <a:t>oma</a:t>
            </a:r>
            <a:r>
              <a:rPr lang="en-US" dirty="0" smtClean="0"/>
              <a:t> </a:t>
            </a:r>
            <a:r>
              <a:rPr lang="en-US" dirty="0" err="1" smtClean="0"/>
              <a:t>ben</a:t>
            </a:r>
            <a:r>
              <a:rPr lang="en-US" dirty="0" smtClean="0"/>
              <a:t> de </a:t>
            </a:r>
            <a:r>
              <a:rPr lang="en-US" dirty="0" err="1" smtClean="0"/>
              <a:t>tranga</a:t>
            </a:r>
            <a:r>
              <a:rPr lang="en-US" dirty="0" smtClean="0"/>
              <a:t> </a:t>
            </a:r>
            <a:r>
              <a:rPr lang="en-US" dirty="0" err="1" smtClean="0"/>
              <a:t>bribiwan</a:t>
            </a:r>
            <a:endParaRPr lang="en-US" dirty="0" smtClean="0"/>
          </a:p>
          <a:p>
            <a:r>
              <a:rPr lang="en-US" dirty="0" smtClean="0"/>
              <a:t>3 </a:t>
            </a:r>
            <a:r>
              <a:rPr lang="en-US" dirty="0" err="1" smtClean="0"/>
              <a:t>jari</a:t>
            </a:r>
            <a:r>
              <a:rPr lang="en-US" dirty="0" smtClean="0"/>
              <a:t> </a:t>
            </a:r>
            <a:r>
              <a:rPr lang="en-US" dirty="0" err="1" smtClean="0"/>
              <a:t>sinsi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naki</a:t>
            </a:r>
            <a:r>
              <a:rPr lang="en-US" dirty="0" smtClean="0"/>
              <a:t> </a:t>
            </a:r>
            <a:r>
              <a:rPr lang="en-US" dirty="0" err="1" smtClean="0"/>
              <a:t>nanga</a:t>
            </a:r>
            <a:r>
              <a:rPr lang="en-US" dirty="0" smtClean="0"/>
              <a:t> </a:t>
            </a:r>
            <a:r>
              <a:rPr lang="en-US" dirty="0" err="1" smtClean="0"/>
              <a:t>ston</a:t>
            </a:r>
            <a:r>
              <a:rPr lang="en-US" dirty="0" smtClean="0"/>
              <a:t>.  </a:t>
            </a:r>
            <a:r>
              <a:rPr lang="en-US" dirty="0" err="1" smtClean="0"/>
              <a:t>Timoteus</a:t>
            </a:r>
            <a:r>
              <a:rPr lang="en-US" dirty="0" smtClean="0"/>
              <a:t> – </a:t>
            </a:r>
            <a:r>
              <a:rPr lang="en-US" dirty="0" err="1" smtClean="0"/>
              <a:t>kande</a:t>
            </a:r>
            <a:r>
              <a:rPr lang="en-US" dirty="0" smtClean="0"/>
              <a:t> 18-20 </a:t>
            </a:r>
            <a:r>
              <a:rPr lang="en-US" dirty="0" err="1" smtClean="0"/>
              <a:t>jari</a:t>
            </a:r>
            <a:r>
              <a:rPr lang="en-US" dirty="0" smtClean="0"/>
              <a:t> </a:t>
            </a:r>
            <a:r>
              <a:rPr lang="en-US" dirty="0" err="1" smtClean="0"/>
              <a:t>owroe</a:t>
            </a:r>
            <a:r>
              <a:rPr lang="en-US" dirty="0" smtClean="0"/>
              <a:t>.  </a:t>
            </a:r>
            <a:r>
              <a:rPr lang="en-US" dirty="0" err="1" smtClean="0"/>
              <a:t>Paulus</a:t>
            </a:r>
            <a:r>
              <a:rPr lang="en-US" dirty="0" smtClean="0"/>
              <a:t> </a:t>
            </a:r>
            <a:r>
              <a:rPr lang="en-US" dirty="0" err="1" smtClean="0"/>
              <a:t>besnijde</a:t>
            </a:r>
            <a:r>
              <a:rPr lang="en-US" dirty="0" smtClean="0"/>
              <a:t> hem foe a no </a:t>
            </a:r>
            <a:r>
              <a:rPr lang="en-US" dirty="0" err="1" smtClean="0"/>
              <a:t>sa</a:t>
            </a:r>
            <a:r>
              <a:rPr lang="en-US" dirty="0" smtClean="0"/>
              <a:t> de wan </a:t>
            </a:r>
            <a:r>
              <a:rPr lang="en-US" dirty="0" err="1" smtClean="0"/>
              <a:t>aanstoot</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a:t>
            </a:r>
          </a:p>
          <a:p>
            <a:r>
              <a:rPr lang="en-US" dirty="0" smtClean="0"/>
              <a:t>A </a:t>
            </a:r>
            <a:r>
              <a:rPr lang="en-US" dirty="0" err="1" smtClean="0"/>
              <a:t>abi</a:t>
            </a:r>
            <a:r>
              <a:rPr lang="en-US" dirty="0" smtClean="0"/>
              <a:t> </a:t>
            </a:r>
            <a:r>
              <a:rPr lang="en-US" dirty="0" err="1" smtClean="0"/>
              <a:t>boen</a:t>
            </a:r>
            <a:r>
              <a:rPr lang="en-US" dirty="0" smtClean="0"/>
              <a:t> </a:t>
            </a:r>
            <a:r>
              <a:rPr lang="en-US" dirty="0" err="1" smtClean="0"/>
              <a:t>nem</a:t>
            </a:r>
            <a:r>
              <a:rPr lang="en-US" dirty="0" smtClean="0"/>
              <a:t> </a:t>
            </a:r>
            <a:r>
              <a:rPr lang="en-US" dirty="0" err="1" smtClean="0"/>
              <a:t>nanga</a:t>
            </a:r>
            <a:r>
              <a:rPr lang="en-US" dirty="0" smtClean="0"/>
              <a:t> </a:t>
            </a:r>
            <a:r>
              <a:rPr lang="en-US" dirty="0" err="1" smtClean="0"/>
              <a:t>dem</a:t>
            </a:r>
            <a:r>
              <a:rPr lang="en-US" dirty="0" smtClean="0"/>
              <a:t> </a:t>
            </a:r>
            <a:r>
              <a:rPr lang="en-US" dirty="0" err="1" smtClean="0"/>
              <a:t>bribiwan</a:t>
            </a:r>
            <a:endParaRPr lang="en-US" dirty="0"/>
          </a:p>
        </p:txBody>
      </p:sp>
      <p:sp>
        <p:nvSpPr>
          <p:cNvPr id="4" name="Date Placeholder 3"/>
          <p:cNvSpPr>
            <a:spLocks noGrp="1"/>
          </p:cNvSpPr>
          <p:nvPr>
            <p:ph type="dt" sz="half" idx="10"/>
          </p:nvPr>
        </p:nvSpPr>
        <p:spPr/>
        <p:txBody>
          <a:bodyPr/>
          <a:lstStyle/>
          <a:p>
            <a:fld id="{87A4B406-1C09-437B-9A62-97BB7BDA6172}" type="datetime1">
              <a:rPr lang="en-US" smtClean="0"/>
              <a:pPr/>
              <a:t>12/18/2010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fld id="{E6466AC1-759D-4840-9FF7-6E5EDE05B5A7}" type="datetime1">
              <a:rPr lang="en-US" smtClean="0"/>
              <a:pPr/>
              <a:t>12/18/2010</a:t>
            </a:fld>
            <a:endParaRPr lang="en-US"/>
          </a:p>
        </p:txBody>
      </p:sp>
      <p:sp>
        <p:nvSpPr>
          <p:cNvPr id="563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65A892-803C-4A31-8D65-BFB04DE13F18}" type="slidenum">
              <a:rPr lang="en-US"/>
              <a:pPr lvl="1">
                <a:defRPr/>
              </a:pPr>
              <a:t>21</a:t>
            </a:fld>
            <a:endParaRPr lang="en-US">
              <a:latin typeface="Times New Roman" pitchFamily="18" charset="0"/>
            </a:endParaRPr>
          </a:p>
        </p:txBody>
      </p:sp>
      <p:sp>
        <p:nvSpPr>
          <p:cNvPr id="374786" name="Rectangle 2"/>
          <p:cNvSpPr>
            <a:spLocks noGrp="1" noChangeArrowheads="1"/>
          </p:cNvSpPr>
          <p:nvPr>
            <p:ph type="title"/>
          </p:nvPr>
        </p:nvSpPr>
        <p:spPr/>
        <p:txBody>
          <a:bodyPr/>
          <a:lstStyle/>
          <a:p>
            <a:pPr eaLnBrk="1" hangingPunct="1">
              <a:defRPr/>
            </a:pPr>
            <a:r>
              <a:rPr lang="en-US" smtClean="0"/>
              <a:t>Macedonia oproeping</a:t>
            </a:r>
          </a:p>
        </p:txBody>
      </p:sp>
      <p:sp>
        <p:nvSpPr>
          <p:cNvPr id="56326" name="Rectangle 3"/>
          <p:cNvSpPr>
            <a:spLocks noGrp="1" noChangeArrowheads="1"/>
          </p:cNvSpPr>
          <p:nvPr>
            <p:ph type="body" idx="1"/>
          </p:nvPr>
        </p:nvSpPr>
        <p:spPr>
          <a:xfrm>
            <a:off x="304800" y="1736725"/>
            <a:ext cx="8458200" cy="4716463"/>
          </a:xfrm>
        </p:spPr>
        <p:txBody>
          <a:bodyPr/>
          <a:lstStyle/>
          <a:p>
            <a:pPr algn="just" eaLnBrk="1" hangingPunct="1">
              <a:lnSpc>
                <a:spcPct val="70000"/>
              </a:lnSpc>
            </a:pPr>
            <a:r>
              <a:rPr lang="en-US" sz="2800" b="1" dirty="0" err="1" smtClean="0"/>
              <a:t>Tori</a:t>
            </a:r>
            <a:r>
              <a:rPr lang="en-US" sz="2800" b="1" dirty="0" smtClean="0"/>
              <a:t> 16:6. Now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waka</a:t>
            </a:r>
            <a:r>
              <a:rPr lang="en-US" sz="2800" b="1" dirty="0" smtClean="0"/>
              <a:t> go </a:t>
            </a:r>
            <a:r>
              <a:rPr lang="en-US" sz="2800" b="1" dirty="0" err="1" smtClean="0"/>
              <a:t>pasa</a:t>
            </a:r>
            <a:r>
              <a:rPr lang="en-US" sz="2800" b="1" dirty="0" smtClean="0"/>
              <a:t> </a:t>
            </a:r>
            <a:r>
              <a:rPr lang="en-US" sz="2800" b="1" dirty="0" err="1" smtClean="0"/>
              <a:t>Frigia</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kondre</a:t>
            </a:r>
            <a:r>
              <a:rPr lang="en-US" sz="2800" b="1" dirty="0" smtClean="0"/>
              <a:t> foe Galatia,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7. </a:t>
            </a:r>
            <a:r>
              <a:rPr lang="en-US" sz="2800" b="1" dirty="0" err="1" smtClean="0"/>
              <a:t>Baka</a:t>
            </a:r>
            <a:r>
              <a:rPr lang="en-US" sz="2800" b="1" dirty="0" smtClean="0"/>
              <a:t>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Mysië</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waka</a:t>
            </a:r>
            <a:r>
              <a:rPr lang="en-US" sz="2800" b="1" dirty="0" smtClean="0"/>
              <a:t> go </a:t>
            </a:r>
            <a:r>
              <a:rPr lang="en-US" sz="2800" b="1" dirty="0" err="1" smtClean="0"/>
              <a:t>na</a:t>
            </a:r>
            <a:r>
              <a:rPr lang="en-US" sz="2800" b="1" dirty="0" smtClean="0"/>
              <a:t> </a:t>
            </a:r>
            <a:r>
              <a:rPr lang="en-US" sz="2800" b="1" dirty="0" err="1" smtClean="0"/>
              <a:t>Bitynië</a:t>
            </a:r>
            <a:r>
              <a:rPr lang="en-US" sz="2800" b="1" dirty="0" smtClean="0"/>
              <a:t>, ma </a:t>
            </a:r>
            <a:r>
              <a:rPr lang="en-US" sz="2800" b="1" dirty="0" err="1" smtClean="0"/>
              <a:t>da</a:t>
            </a:r>
            <a:r>
              <a:rPr lang="en-US" sz="2800" b="1" dirty="0" smtClean="0"/>
              <a:t> </a:t>
            </a:r>
            <a:r>
              <a:rPr lang="en-US" sz="2800" b="1" dirty="0" err="1" smtClean="0"/>
              <a:t>Jeje</a:t>
            </a:r>
            <a:r>
              <a:rPr lang="en-US" sz="2800" b="1" dirty="0" smtClean="0"/>
              <a:t> no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pasi</a:t>
            </a:r>
            <a:r>
              <a:rPr lang="en-US" sz="2800" b="1" dirty="0" smtClean="0"/>
              <a:t>.  8.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na</a:t>
            </a:r>
            <a:r>
              <a:rPr lang="en-US" sz="2800" b="1" dirty="0" smtClean="0"/>
              <a:t> </a:t>
            </a:r>
            <a:r>
              <a:rPr lang="en-US" sz="2800" b="1" dirty="0" err="1" smtClean="0"/>
              <a:t>sei</a:t>
            </a:r>
            <a:r>
              <a:rPr lang="en-US" sz="2800" b="1" dirty="0" smtClean="0"/>
              <a:t> foe </a:t>
            </a:r>
            <a:r>
              <a:rPr lang="en-US" sz="2800" b="1" dirty="0" err="1" smtClean="0"/>
              <a:t>Mysië</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Troas., 9. En wan </a:t>
            </a:r>
            <a:r>
              <a:rPr lang="en-US" sz="2800" b="1" dirty="0" err="1" smtClean="0"/>
              <a:t>visioen</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wan </a:t>
            </a:r>
            <a:r>
              <a:rPr lang="en-US" sz="2800" b="1" dirty="0" err="1" smtClean="0"/>
              <a:t>neti</a:t>
            </a:r>
            <a:r>
              <a:rPr lang="en-US" sz="2800" b="1" dirty="0" smtClean="0"/>
              <a:t>.  Wan man foe </a:t>
            </a:r>
            <a:r>
              <a:rPr lang="en-US" sz="2800" b="1" dirty="0" err="1" smtClean="0"/>
              <a:t>Macedonië</a:t>
            </a:r>
            <a:r>
              <a:rPr lang="en-US" sz="2800" b="1" dirty="0" smtClean="0"/>
              <a:t> </a:t>
            </a:r>
            <a:r>
              <a:rPr lang="en-US" sz="2800" b="1" dirty="0" err="1" smtClean="0"/>
              <a:t>kondre</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en a </a:t>
            </a:r>
            <a:r>
              <a:rPr lang="en-US" sz="2800" b="1" dirty="0" err="1" smtClean="0"/>
              <a:t>ben</a:t>
            </a:r>
            <a:r>
              <a:rPr lang="en-US" sz="2800" b="1" dirty="0" smtClean="0"/>
              <a:t> </a:t>
            </a:r>
            <a:r>
              <a:rPr lang="en-US" sz="2800" b="1" dirty="0" err="1" smtClean="0"/>
              <a:t>begi</a:t>
            </a:r>
            <a:r>
              <a:rPr lang="en-US" sz="2800" b="1" dirty="0" smtClean="0"/>
              <a:t> hem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Macedonië</a:t>
            </a:r>
            <a:r>
              <a:rPr lang="en-US" sz="2800" b="1" dirty="0" smtClean="0"/>
              <a:t>, en </a:t>
            </a:r>
            <a:r>
              <a:rPr lang="en-US" sz="2800" b="1" dirty="0" err="1" smtClean="0"/>
              <a:t>jepi</a:t>
            </a:r>
            <a:r>
              <a:rPr lang="en-US" sz="2800" b="1" dirty="0" smtClean="0"/>
              <a:t> </a:t>
            </a:r>
            <a:r>
              <a:rPr lang="en-US" sz="2800" b="1" dirty="0" err="1" smtClean="0"/>
              <a:t>wi</a:t>
            </a:r>
            <a:r>
              <a:rPr lang="en-US" sz="2800" b="1" dirty="0" smtClean="0"/>
              <a:t>.  10. En </a:t>
            </a:r>
            <a:r>
              <a:rPr lang="en-US" sz="2800" b="1" dirty="0" err="1" smtClean="0"/>
              <a:t>baka</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a:t>
            </a:r>
            <a:r>
              <a:rPr lang="en-US" sz="2800" b="1" dirty="0" smtClean="0"/>
              <a:t> </a:t>
            </a:r>
            <a:r>
              <a:rPr lang="en-US" sz="2800" b="1" dirty="0" err="1" smtClean="0"/>
              <a:t>visioen</a:t>
            </a:r>
            <a:r>
              <a:rPr lang="en-US" sz="2800" b="1" dirty="0" smtClean="0"/>
              <a:t>, </a:t>
            </a:r>
            <a:r>
              <a:rPr lang="en-US" sz="2800" b="1" dirty="0" err="1" smtClean="0"/>
              <a:t>wantem</a:t>
            </a:r>
            <a:r>
              <a:rPr lang="en-US" sz="2800" b="1" dirty="0" smtClean="0"/>
              <a:t> </a:t>
            </a:r>
            <a:r>
              <a:rPr lang="en-US" sz="2800" b="1" dirty="0" err="1" smtClean="0">
                <a:solidFill>
                  <a:srgbClr val="FF0000"/>
                </a:solidFill>
              </a:rPr>
              <a:t>wi</a:t>
            </a:r>
            <a:r>
              <a:rPr lang="en-US" sz="2800" b="1" dirty="0" smtClean="0"/>
              <a:t> </a:t>
            </a:r>
            <a:r>
              <a:rPr lang="en-US" sz="2800" b="1" dirty="0" err="1" smtClean="0"/>
              <a:t>ben</a:t>
            </a:r>
            <a:r>
              <a:rPr lang="en-US" sz="2800" b="1" dirty="0" smtClean="0"/>
              <a:t> </a:t>
            </a:r>
            <a:r>
              <a:rPr lang="en-US" sz="2800" b="1" dirty="0" err="1" smtClean="0"/>
              <a:t>proberi</a:t>
            </a:r>
            <a:r>
              <a:rPr lang="en-US" sz="2800" b="1" dirty="0" smtClean="0"/>
              <a:t> foe go </a:t>
            </a:r>
            <a:r>
              <a:rPr lang="en-US" sz="2800" b="1" dirty="0" err="1" smtClean="0"/>
              <a:t>na</a:t>
            </a:r>
            <a:r>
              <a:rPr lang="en-US" sz="2800" b="1" dirty="0" smtClean="0"/>
              <a:t> </a:t>
            </a:r>
            <a:r>
              <a:rPr lang="en-US" sz="2800" b="1" dirty="0" err="1" smtClean="0"/>
              <a:t>Macedonië</a:t>
            </a:r>
            <a:r>
              <a:rPr lang="en-US" sz="2800" b="1" dirty="0" smtClean="0"/>
              <a:t>, </a:t>
            </a:r>
            <a:r>
              <a:rPr lang="en-US" sz="2800" b="1" dirty="0" err="1" smtClean="0"/>
              <a:t>bikasi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sabi</a:t>
            </a:r>
            <a:r>
              <a:rPr lang="en-US" sz="2800" b="1" dirty="0" smtClean="0"/>
              <a:t> foe </a:t>
            </a:r>
            <a:r>
              <a:rPr lang="en-US" sz="2800" b="1" dirty="0" err="1" smtClean="0"/>
              <a:t>troe</a:t>
            </a:r>
            <a:r>
              <a:rPr lang="en-US" sz="2800" b="1" dirty="0" smtClean="0"/>
              <a:t> </a:t>
            </a:r>
            <a:r>
              <a:rPr lang="en-US" sz="2800" b="1" dirty="0" err="1" smtClean="0"/>
              <a:t>dati</a:t>
            </a:r>
            <a:r>
              <a:rPr lang="en-US" sz="2800" b="1" dirty="0" smtClean="0"/>
              <a:t> MASRA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wi</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evangelium</a:t>
            </a:r>
            <a:r>
              <a:rPr lang="en-US" sz="2800" b="1" dirty="0" smtClean="0"/>
              <a:t> </a:t>
            </a:r>
            <a:r>
              <a:rPr lang="en-US" sz="2800" b="1" dirty="0" err="1" smtClean="0"/>
              <a:t>gi</a:t>
            </a:r>
            <a:r>
              <a:rPr lang="en-US" sz="2800" b="1" dirty="0" smtClean="0"/>
              <a:t> </a:t>
            </a:r>
            <a:r>
              <a:rPr lang="en-US" sz="2800" b="1" dirty="0" err="1" smtClean="0"/>
              <a:t>dem</a:t>
            </a:r>
            <a:r>
              <a:rPr lang="en-US" sz="2800" b="1"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fld id="{5667CDA6-3F88-48DE-9966-D0B06E82F0BE}" type="datetime1">
              <a:rPr lang="en-US" smtClean="0"/>
              <a:pPr/>
              <a:t>12/18/2010</a:t>
            </a:fld>
            <a:endParaRPr lang="en-US"/>
          </a:p>
        </p:txBody>
      </p:sp>
      <p:sp>
        <p:nvSpPr>
          <p:cNvPr id="573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827A352-C92B-4885-B88B-03DE5ACC7DCE}" type="slidenum">
              <a:rPr lang="en-US"/>
              <a:pPr lvl="1">
                <a:defRPr/>
              </a:pPr>
              <a:t>22</a:t>
            </a:fld>
            <a:endParaRPr lang="en-US">
              <a:latin typeface="Times New Roman" pitchFamily="18" charset="0"/>
            </a:endParaRPr>
          </a:p>
        </p:txBody>
      </p:sp>
      <p:sp>
        <p:nvSpPr>
          <p:cNvPr id="375810" name="Rectangle 2"/>
          <p:cNvSpPr>
            <a:spLocks noGrp="1" noChangeArrowheads="1"/>
          </p:cNvSpPr>
          <p:nvPr>
            <p:ph type="title"/>
          </p:nvPr>
        </p:nvSpPr>
        <p:spPr/>
        <p:txBody>
          <a:bodyPr/>
          <a:lstStyle/>
          <a:p>
            <a:pPr eaLnBrk="1" hangingPunct="1">
              <a:defRPr/>
            </a:pPr>
            <a:r>
              <a:rPr lang="en-US" dirty="0" smtClean="0"/>
              <a:t>San </a:t>
            </a:r>
            <a:r>
              <a:rPr lang="en-US" dirty="0" err="1" smtClean="0"/>
              <a:t>wi</a:t>
            </a:r>
            <a:r>
              <a:rPr lang="en-US" dirty="0" smtClean="0"/>
              <a:t> </a:t>
            </a:r>
            <a:r>
              <a:rPr lang="en-US" dirty="0" err="1" smtClean="0"/>
              <a:t>leri</a:t>
            </a:r>
            <a:r>
              <a:rPr lang="en-US" dirty="0" smtClean="0"/>
              <a:t> foe </a:t>
            </a:r>
            <a:r>
              <a:rPr lang="en-US" dirty="0" err="1" smtClean="0"/>
              <a:t>disi</a:t>
            </a:r>
            <a:r>
              <a:rPr lang="en-US" dirty="0" smtClean="0"/>
              <a:t>?</a:t>
            </a:r>
          </a:p>
        </p:txBody>
      </p:sp>
      <p:sp>
        <p:nvSpPr>
          <p:cNvPr id="57350" name="Rectangle 3"/>
          <p:cNvSpPr>
            <a:spLocks noGrp="1" noChangeArrowheads="1"/>
          </p:cNvSpPr>
          <p:nvPr>
            <p:ph type="body" idx="1"/>
          </p:nvPr>
        </p:nvSpPr>
        <p:spPr/>
        <p:txBody>
          <a:bodyPr/>
          <a:lstStyle/>
          <a:p>
            <a:pPr eaLnBrk="1" hangingPunct="1"/>
            <a:r>
              <a:rPr lang="en-US" dirty="0" err="1" smtClean="0"/>
              <a:t>Da</a:t>
            </a:r>
            <a:r>
              <a:rPr lang="en-US" dirty="0" smtClean="0"/>
              <a:t> Santa </a:t>
            </a:r>
            <a:r>
              <a:rPr lang="en-US" dirty="0" err="1" smtClean="0"/>
              <a:t>Jeje</a:t>
            </a:r>
            <a:r>
              <a:rPr lang="en-US" dirty="0" smtClean="0"/>
              <a:t> </a:t>
            </a:r>
            <a:r>
              <a:rPr lang="en-US" dirty="0" err="1" smtClean="0"/>
              <a:t>kan</a:t>
            </a:r>
            <a:r>
              <a:rPr lang="en-US" dirty="0" smtClean="0"/>
              <a:t> </a:t>
            </a:r>
            <a:r>
              <a:rPr lang="en-US" dirty="0" err="1" smtClean="0"/>
              <a:t>tiri</a:t>
            </a:r>
            <a:r>
              <a:rPr lang="en-US" dirty="0" smtClean="0"/>
              <a:t> </a:t>
            </a:r>
            <a:r>
              <a:rPr lang="en-US" dirty="0" err="1" smtClean="0"/>
              <a:t>wi</a:t>
            </a:r>
            <a:r>
              <a:rPr lang="en-US" dirty="0" smtClean="0"/>
              <a:t> foe go </a:t>
            </a:r>
            <a:r>
              <a:rPr lang="en-US" dirty="0" err="1" smtClean="0"/>
              <a:t>pe</a:t>
            </a:r>
            <a:r>
              <a:rPr lang="en-US" dirty="0" smtClean="0"/>
              <a:t> A </a:t>
            </a:r>
            <a:r>
              <a:rPr lang="en-US" dirty="0" err="1" smtClean="0"/>
              <a:t>wani</a:t>
            </a:r>
            <a:r>
              <a:rPr lang="en-US" dirty="0" smtClean="0"/>
              <a:t> </a:t>
            </a:r>
            <a:r>
              <a:rPr lang="en-US" dirty="0" err="1" smtClean="0"/>
              <a:t>wi</a:t>
            </a:r>
            <a:r>
              <a:rPr lang="en-US" dirty="0" smtClean="0"/>
              <a:t> foe go</a:t>
            </a:r>
          </a:p>
          <a:p>
            <a:pPr eaLnBrk="1" hangingPunct="1"/>
            <a:r>
              <a:rPr lang="en-US" dirty="0" smtClean="0"/>
              <a:t>A de </a:t>
            </a:r>
            <a:r>
              <a:rPr lang="en-US" dirty="0" err="1" smtClean="0"/>
              <a:t>boen</a:t>
            </a:r>
            <a:r>
              <a:rPr lang="en-US" dirty="0" smtClean="0"/>
              <a:t> foe </a:t>
            </a:r>
            <a:r>
              <a:rPr lang="en-US" dirty="0" err="1" smtClean="0"/>
              <a:t>poti</a:t>
            </a:r>
            <a:r>
              <a:rPr lang="en-US" dirty="0" smtClean="0"/>
              <a:t> </a:t>
            </a:r>
            <a:r>
              <a:rPr lang="en-US" dirty="0" err="1" smtClean="0"/>
              <a:t>joe</a:t>
            </a:r>
            <a:r>
              <a:rPr lang="en-US" dirty="0" smtClean="0"/>
              <a:t> </a:t>
            </a:r>
            <a:r>
              <a:rPr lang="en-US" dirty="0" err="1" smtClean="0"/>
              <a:t>heri</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Hem </a:t>
            </a:r>
            <a:r>
              <a:rPr lang="en-US" dirty="0" err="1" smtClean="0"/>
              <a:t>anoe</a:t>
            </a:r>
            <a:endParaRPr lang="en-US" dirty="0" smtClean="0"/>
          </a:p>
          <a:p>
            <a:pPr eaLnBrk="1" hangingPunct="1"/>
            <a:r>
              <a:rPr lang="en-US" dirty="0" err="1" smtClean="0"/>
              <a:t>Wi</a:t>
            </a:r>
            <a:r>
              <a:rPr lang="en-US" dirty="0" smtClean="0"/>
              <a:t> </a:t>
            </a:r>
            <a:r>
              <a:rPr lang="en-US" dirty="0" err="1" smtClean="0"/>
              <a:t>si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wi</a:t>
            </a:r>
            <a:r>
              <a:rPr lang="en-US" dirty="0" smtClean="0"/>
              <a:t>” – Lukas </a:t>
            </a:r>
            <a:r>
              <a:rPr lang="en-US" dirty="0" err="1" smtClean="0"/>
              <a:t>ben</a:t>
            </a:r>
            <a:r>
              <a:rPr lang="en-US" dirty="0" smtClean="0"/>
              <a:t> </a:t>
            </a:r>
            <a:r>
              <a:rPr lang="en-US" dirty="0" err="1" smtClean="0"/>
              <a:t>kom</a:t>
            </a:r>
            <a:r>
              <a:rPr lang="en-US" dirty="0" smtClean="0"/>
              <a:t> </a:t>
            </a:r>
            <a:r>
              <a:rPr lang="en-US" dirty="0" err="1" smtClean="0"/>
              <a:t>moksi</a:t>
            </a:r>
            <a:r>
              <a:rPr lang="en-US" dirty="0" smtClean="0"/>
              <a:t> </a:t>
            </a:r>
            <a:r>
              <a:rPr lang="en-US" dirty="0" err="1" smtClean="0"/>
              <a:t>nanga</a:t>
            </a:r>
            <a:r>
              <a:rPr lang="en-US" dirty="0" smtClean="0"/>
              <a:t> </a:t>
            </a:r>
            <a:r>
              <a:rPr lang="en-US" dirty="0" err="1" smtClean="0"/>
              <a:t>dem</a:t>
            </a:r>
            <a:endParaRPr lang="en-US" dirty="0" smtClean="0"/>
          </a:p>
          <a:p>
            <a:pPr eaLnBrk="1" hangingPunct="1"/>
            <a:r>
              <a:rPr lang="en-US" dirty="0" smtClean="0"/>
              <a:t>Dem </a:t>
            </a:r>
            <a:r>
              <a:rPr lang="en-US" dirty="0" err="1" smtClean="0"/>
              <a:t>ben</a:t>
            </a:r>
            <a:r>
              <a:rPr lang="en-US" dirty="0" smtClean="0"/>
              <a:t> go </a:t>
            </a:r>
            <a:r>
              <a:rPr lang="en-US" dirty="0" err="1" smtClean="0"/>
              <a:t>direkt</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fld id="{1872B81E-6A03-4849-945E-41A81B2D2BA3}" type="datetime1">
              <a:rPr lang="en-US" smtClean="0"/>
              <a:pPr/>
              <a:t>12/18/2010</a:t>
            </a:fld>
            <a:endParaRPr lang="en-US"/>
          </a:p>
        </p:txBody>
      </p:sp>
      <p:sp>
        <p:nvSpPr>
          <p:cNvPr id="583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160ADF7-3B33-40CC-8620-FD1EDFA10BE3}" type="slidenum">
              <a:rPr lang="en-US"/>
              <a:pPr lvl="1">
                <a:defRPr/>
              </a:pPr>
              <a:t>23</a:t>
            </a:fld>
            <a:endParaRPr lang="en-US">
              <a:latin typeface="Times New Roman" pitchFamily="18" charset="0"/>
            </a:endParaRPr>
          </a:p>
        </p:txBody>
      </p:sp>
      <p:sp>
        <p:nvSpPr>
          <p:cNvPr id="376834" name="Rectangle 2"/>
          <p:cNvSpPr>
            <a:spLocks noGrp="1" noChangeArrowheads="1"/>
          </p:cNvSpPr>
          <p:nvPr>
            <p:ph type="title"/>
          </p:nvPr>
        </p:nvSpPr>
        <p:spPr/>
        <p:txBody>
          <a:bodyPr/>
          <a:lstStyle/>
          <a:p>
            <a:pPr eaLnBrk="1" hangingPunct="1">
              <a:defRPr/>
            </a:pPr>
            <a:r>
              <a:rPr lang="en-US" smtClean="0"/>
              <a:t>Filippi</a:t>
            </a:r>
          </a:p>
        </p:txBody>
      </p:sp>
      <p:sp>
        <p:nvSpPr>
          <p:cNvPr id="58374" name="Rectangle 3"/>
          <p:cNvSpPr>
            <a:spLocks noGrp="1" noChangeArrowheads="1"/>
          </p:cNvSpPr>
          <p:nvPr>
            <p:ph type="body" idx="1"/>
          </p:nvPr>
        </p:nvSpPr>
        <p:spPr>
          <a:xfrm>
            <a:off x="381000" y="2017713"/>
            <a:ext cx="8574088" cy="4114800"/>
          </a:xfrm>
        </p:spPr>
        <p:txBody>
          <a:bodyPr/>
          <a:lstStyle/>
          <a:p>
            <a:pPr eaLnBrk="1" hangingPunct="1"/>
            <a:r>
              <a:rPr lang="en-US" dirty="0" smtClean="0"/>
              <a:t>Dem </a:t>
            </a:r>
            <a:r>
              <a:rPr lang="en-US" dirty="0" err="1" smtClean="0"/>
              <a:t>ben</a:t>
            </a:r>
            <a:r>
              <a:rPr lang="en-US" dirty="0" smtClean="0"/>
              <a:t> go </a:t>
            </a:r>
            <a:r>
              <a:rPr lang="en-US" dirty="0" err="1" smtClean="0"/>
              <a:t>na</a:t>
            </a:r>
            <a:r>
              <a:rPr lang="en-US" dirty="0" smtClean="0"/>
              <a:t> </a:t>
            </a:r>
            <a:r>
              <a:rPr lang="en-US" dirty="0" err="1" smtClean="0"/>
              <a:t>Filippi</a:t>
            </a:r>
            <a:r>
              <a:rPr lang="en-US" dirty="0" smtClean="0"/>
              <a:t> – wan </a:t>
            </a:r>
            <a:r>
              <a:rPr lang="en-US" dirty="0" err="1" smtClean="0"/>
              <a:t>Romeini</a:t>
            </a:r>
            <a:r>
              <a:rPr lang="en-US" dirty="0" smtClean="0"/>
              <a:t> </a:t>
            </a:r>
            <a:r>
              <a:rPr lang="en-US" dirty="0" err="1" smtClean="0"/>
              <a:t>foto</a:t>
            </a:r>
            <a:r>
              <a:rPr lang="en-US" dirty="0" smtClean="0"/>
              <a:t> –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burger </a:t>
            </a:r>
            <a:r>
              <a:rPr lang="en-US" dirty="0" err="1" smtClean="0"/>
              <a:t>recht</a:t>
            </a:r>
            <a:endParaRPr lang="en-US" dirty="0" smtClean="0"/>
          </a:p>
          <a:p>
            <a:pPr eaLnBrk="1" hangingPunct="1"/>
            <a:r>
              <a:rPr lang="en-US" dirty="0" smtClean="0"/>
              <a:t>Dem no </a:t>
            </a:r>
            <a:r>
              <a:rPr lang="en-US" dirty="0" err="1" smtClean="0"/>
              <a:t>ben</a:t>
            </a:r>
            <a:r>
              <a:rPr lang="en-US" dirty="0" smtClean="0"/>
              <a:t> go </a:t>
            </a:r>
            <a:r>
              <a:rPr lang="en-US" dirty="0" err="1" smtClean="0"/>
              <a:t>na</a:t>
            </a:r>
            <a:r>
              <a:rPr lang="en-US" dirty="0" smtClean="0"/>
              <a:t> wan </a:t>
            </a:r>
            <a:r>
              <a:rPr lang="en-US" dirty="0" err="1" smtClean="0"/>
              <a:t>Djoe</a:t>
            </a:r>
            <a:r>
              <a:rPr lang="en-US" dirty="0" smtClean="0"/>
              <a:t> </a:t>
            </a:r>
            <a:r>
              <a:rPr lang="en-US" dirty="0" err="1" smtClean="0"/>
              <a:t>kerki</a:t>
            </a:r>
            <a:r>
              <a:rPr lang="en-US" dirty="0" smtClean="0"/>
              <a:t> – </a:t>
            </a:r>
            <a:r>
              <a:rPr lang="en-US" dirty="0" err="1" smtClean="0"/>
              <a:t>kande</a:t>
            </a:r>
            <a:r>
              <a:rPr lang="en-US" dirty="0" smtClean="0"/>
              <a:t> </a:t>
            </a:r>
            <a:r>
              <a:rPr lang="en-US" dirty="0" err="1" smtClean="0"/>
              <a:t>dem</a:t>
            </a:r>
            <a:r>
              <a:rPr lang="en-US" dirty="0" smtClean="0"/>
              <a:t> no </a:t>
            </a:r>
            <a:r>
              <a:rPr lang="en-US" dirty="0" err="1" smtClean="0"/>
              <a:t>ben</a:t>
            </a:r>
            <a:r>
              <a:rPr lang="en-US" dirty="0" smtClean="0"/>
              <a:t> </a:t>
            </a:r>
            <a:r>
              <a:rPr lang="en-US" dirty="0" err="1" smtClean="0"/>
              <a:t>abi</a:t>
            </a:r>
            <a:r>
              <a:rPr lang="en-US" dirty="0" smtClean="0"/>
              <a:t> 10 man foe </a:t>
            </a:r>
            <a:r>
              <a:rPr lang="en-US" dirty="0" err="1" smtClean="0"/>
              <a:t>opo</a:t>
            </a:r>
            <a:r>
              <a:rPr lang="en-US" dirty="0" smtClean="0"/>
              <a:t> wan</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wanlo</a:t>
            </a:r>
            <a:r>
              <a:rPr lang="en-US" dirty="0" smtClean="0"/>
              <a:t> </a:t>
            </a:r>
            <a:r>
              <a:rPr lang="en-US" dirty="0" err="1" smtClean="0"/>
              <a:t>oema</a:t>
            </a:r>
            <a:endParaRPr lang="en-US" dirty="0" smtClean="0"/>
          </a:p>
          <a:p>
            <a:pPr eaLnBrk="1" hangingPunct="1"/>
            <a:r>
              <a:rPr lang="en-US" dirty="0" smtClean="0"/>
              <a:t>Lydia </a:t>
            </a:r>
            <a:r>
              <a:rPr lang="en-US" dirty="0" err="1" smtClean="0"/>
              <a:t>nanga</a:t>
            </a:r>
            <a:r>
              <a:rPr lang="en-US" dirty="0" smtClean="0"/>
              <a:t> hem </a:t>
            </a:r>
            <a:r>
              <a:rPr lang="en-US" dirty="0" err="1" smtClean="0"/>
              <a:t>oso</a:t>
            </a:r>
            <a:r>
              <a:rPr lang="en-US" dirty="0" smtClean="0"/>
              <a:t> </a:t>
            </a:r>
            <a:r>
              <a:rPr lang="en-US" dirty="0" err="1" smtClean="0"/>
              <a:t>drai</a:t>
            </a:r>
            <a:r>
              <a:rPr lang="en-US" dirty="0" smtClean="0"/>
              <a:t> </a:t>
            </a:r>
            <a:r>
              <a:rPr lang="en-US" dirty="0" err="1" smtClean="0"/>
              <a:t>libi</a:t>
            </a:r>
            <a:r>
              <a:rPr lang="en-US" dirty="0" smtClean="0"/>
              <a:t>, en </a:t>
            </a:r>
            <a:r>
              <a:rPr lang="en-US" dirty="0" err="1" smtClean="0"/>
              <a:t>direkt</a:t>
            </a:r>
            <a:r>
              <a:rPr lang="en-US" dirty="0" smtClean="0"/>
              <a:t> </a:t>
            </a:r>
            <a:r>
              <a:rPr lang="en-US" dirty="0" err="1" smtClean="0"/>
              <a:t>Paulus</a:t>
            </a:r>
            <a:r>
              <a:rPr lang="en-US" dirty="0" smtClean="0"/>
              <a:t> </a:t>
            </a:r>
            <a:r>
              <a:rPr lang="en-US" dirty="0" err="1" smtClean="0"/>
              <a:t>dopoe</a:t>
            </a:r>
            <a:r>
              <a:rPr lang="en-US" dirty="0" smtClean="0"/>
              <a:t> </a:t>
            </a:r>
            <a:r>
              <a:rPr lang="en-US" dirty="0" err="1" smtClean="0"/>
              <a:t>dem</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p>
            <a:fld id="{B9939CC1-22EB-4035-B3C4-57CEC97B24D4}" type="datetime1">
              <a:rPr lang="en-US" smtClean="0"/>
              <a:pPr/>
              <a:t>12/18/2010</a:t>
            </a:fld>
            <a:endParaRPr lang="en-US"/>
          </a:p>
        </p:txBody>
      </p:sp>
      <p:sp>
        <p:nvSpPr>
          <p:cNvPr id="593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33B67C8-9A6B-4249-9CCC-3CAB624C7F88}" type="slidenum">
              <a:rPr lang="en-US"/>
              <a:pPr lvl="1">
                <a:defRPr/>
              </a:pPr>
              <a:t>24</a:t>
            </a:fld>
            <a:endParaRPr lang="en-US">
              <a:latin typeface="Times New Roman" pitchFamily="18" charset="0"/>
            </a:endParaRPr>
          </a:p>
        </p:txBody>
      </p:sp>
      <p:sp>
        <p:nvSpPr>
          <p:cNvPr id="377858" name="Rectangle 2"/>
          <p:cNvSpPr>
            <a:spLocks noGrp="1" noChangeArrowheads="1"/>
          </p:cNvSpPr>
          <p:nvPr>
            <p:ph type="title"/>
          </p:nvPr>
        </p:nvSpPr>
        <p:spPr/>
        <p:txBody>
          <a:bodyPr/>
          <a:lstStyle/>
          <a:p>
            <a:pPr eaLnBrk="1" hangingPunct="1">
              <a:defRPr/>
            </a:pPr>
            <a:r>
              <a:rPr lang="en-US" smtClean="0"/>
              <a:t>Filippi</a:t>
            </a:r>
          </a:p>
        </p:txBody>
      </p:sp>
      <p:sp>
        <p:nvSpPr>
          <p:cNvPr id="59398" name="Rectangle 3"/>
          <p:cNvSpPr>
            <a:spLocks noGrp="1" noChangeArrowheads="1"/>
          </p:cNvSpPr>
          <p:nvPr>
            <p:ph type="body" idx="1"/>
          </p:nvPr>
        </p:nvSpPr>
        <p:spPr/>
        <p:txBody>
          <a:bodyPr/>
          <a:lstStyle/>
          <a:p>
            <a:pPr algn="just" eaLnBrk="1" hangingPunct="1">
              <a:lnSpc>
                <a:spcPct val="80000"/>
              </a:lnSpc>
            </a:pPr>
            <a:r>
              <a:rPr lang="en-US" sz="2800" b="1" smtClean="0"/>
              <a:t>Tori 16:16. En a ben pasa so dati di wi ben go foe begi, wan slafoe wendje ben miti wi di ben abi wan loekoeman jeje na hem tapoe, disi ben tjari foeroe goedoe kom na hem masra nanga hem loekoeman wroko.  17. Da srefi wendje ben waka na baka Paulus nanga oenoe, en a ben bari taki: Dem man disi de dem dinari foe da moro hei Gado, en dem sori wi da pasi foe kisi verloesoe.</a:t>
            </a:r>
          </a:p>
          <a:p>
            <a:pPr algn="just" eaLnBrk="1" hangingPunct="1">
              <a:lnSpc>
                <a:spcPct val="80000"/>
              </a:lnSpc>
            </a:pPr>
            <a:r>
              <a:rPr lang="en-US" sz="2800" b="1" smtClean="0"/>
              <a:t>Juisti boskopoe ma doro wan takroe jeje, disi ben broeja da heri tori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Date Placeholder 3"/>
          <p:cNvSpPr>
            <a:spLocks noGrp="1"/>
          </p:cNvSpPr>
          <p:nvPr>
            <p:ph type="dt" sz="quarter" idx="10"/>
          </p:nvPr>
        </p:nvSpPr>
        <p:spPr>
          <a:noFill/>
        </p:spPr>
        <p:txBody>
          <a:bodyPr/>
          <a:lstStyle/>
          <a:p>
            <a:fld id="{EC8A0C0D-5B67-4505-A910-575436EC1E0A}" type="datetime1">
              <a:rPr lang="en-US" smtClean="0"/>
              <a:pPr/>
              <a:t>12/18/2010</a:t>
            </a:fld>
            <a:endParaRPr lang="en-US"/>
          </a:p>
        </p:txBody>
      </p:sp>
      <p:sp>
        <p:nvSpPr>
          <p:cNvPr id="604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9E3368E-8A6D-4308-8267-031D21545C56}" type="slidenum">
              <a:rPr lang="en-US"/>
              <a:pPr lvl="1">
                <a:defRPr/>
              </a:pPr>
              <a:t>25</a:t>
            </a:fld>
            <a:endParaRPr lang="en-US">
              <a:latin typeface="Times New Roman" pitchFamily="18" charset="0"/>
            </a:endParaRPr>
          </a:p>
        </p:txBody>
      </p:sp>
      <p:sp>
        <p:nvSpPr>
          <p:cNvPr id="378882" name="Rectangle 2"/>
          <p:cNvSpPr>
            <a:spLocks noGrp="1" noChangeArrowheads="1"/>
          </p:cNvSpPr>
          <p:nvPr>
            <p:ph type="title"/>
          </p:nvPr>
        </p:nvSpPr>
        <p:spPr/>
        <p:txBody>
          <a:bodyPr/>
          <a:lstStyle/>
          <a:p>
            <a:pPr eaLnBrk="1" hangingPunct="1">
              <a:defRPr/>
            </a:pPr>
            <a:r>
              <a:rPr lang="en-US" smtClean="0"/>
              <a:t>Filippi</a:t>
            </a:r>
          </a:p>
        </p:txBody>
      </p:sp>
      <p:sp>
        <p:nvSpPr>
          <p:cNvPr id="60422" name="Rectangle 3"/>
          <p:cNvSpPr>
            <a:spLocks noGrp="1" noChangeArrowheads="1"/>
          </p:cNvSpPr>
          <p:nvPr>
            <p:ph type="body" idx="1"/>
          </p:nvPr>
        </p:nvSpPr>
        <p:spPr/>
        <p:txBody>
          <a:bodyPr/>
          <a:lstStyle/>
          <a:p>
            <a:pPr eaLnBrk="1" hangingPunct="1"/>
            <a:r>
              <a:rPr lang="en-US" smtClean="0"/>
              <a:t>Paulus poeroe da takroe jeje</a:t>
            </a:r>
          </a:p>
          <a:p>
            <a:pPr eaLnBrk="1" hangingPunct="1"/>
            <a:r>
              <a:rPr lang="en-US" smtClean="0"/>
              <a:t>Dem masra mandi – lasi dem moni</a:t>
            </a:r>
          </a:p>
          <a:p>
            <a:pPr eaLnBrk="1" hangingPunct="1"/>
            <a:r>
              <a:rPr lang="en-US" smtClean="0"/>
              <a:t>Dem soema fon Paulus nanga Silas sondro foe ondrosoekoe</a:t>
            </a:r>
          </a:p>
          <a:p>
            <a:pPr eaLnBrk="1" hangingPunct="1"/>
            <a:r>
              <a:rPr lang="en-US" smtClean="0"/>
              <a:t>Dem fringi dem na ini da moro dipi presi foe doengroe-oso, poti foetoe na ini boeja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p>
            <a:fld id="{78E1E29C-418F-45D0-AB83-77A8333243E5}" type="datetime1">
              <a:rPr lang="en-US" smtClean="0"/>
              <a:pPr/>
              <a:t>12/18/2010</a:t>
            </a:fld>
            <a:endParaRPr lang="en-US"/>
          </a:p>
        </p:txBody>
      </p:sp>
      <p:sp>
        <p:nvSpPr>
          <p:cNvPr id="614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695EB4F-5F05-4F1D-A644-9BC918F06055}" type="slidenum">
              <a:rPr lang="en-US"/>
              <a:pPr lvl="1">
                <a:defRPr/>
              </a:pPr>
              <a:t>26</a:t>
            </a:fld>
            <a:endParaRPr lang="en-US">
              <a:latin typeface="Times New Roman" pitchFamily="18" charset="0"/>
            </a:endParaRPr>
          </a:p>
        </p:txBody>
      </p:sp>
      <p:sp>
        <p:nvSpPr>
          <p:cNvPr id="379906" name="Rectangle 2"/>
          <p:cNvSpPr>
            <a:spLocks noGrp="1" noChangeArrowheads="1"/>
          </p:cNvSpPr>
          <p:nvPr>
            <p:ph type="title"/>
          </p:nvPr>
        </p:nvSpPr>
        <p:spPr/>
        <p:txBody>
          <a:bodyPr/>
          <a:lstStyle/>
          <a:p>
            <a:pPr eaLnBrk="1" hangingPunct="1">
              <a:defRPr/>
            </a:pPr>
            <a:r>
              <a:rPr lang="en-US" smtClean="0"/>
              <a:t>Filippi</a:t>
            </a:r>
          </a:p>
        </p:txBody>
      </p:sp>
      <p:sp>
        <p:nvSpPr>
          <p:cNvPr id="61446" name="Rectangle 3"/>
          <p:cNvSpPr>
            <a:spLocks noGrp="1" noChangeArrowheads="1"/>
          </p:cNvSpPr>
          <p:nvPr>
            <p:ph type="body" idx="1"/>
          </p:nvPr>
        </p:nvSpPr>
        <p:spPr/>
        <p:txBody>
          <a:bodyPr/>
          <a:lstStyle/>
          <a:p>
            <a:pPr eaLnBrk="1" hangingPunct="1"/>
            <a:r>
              <a:rPr lang="en-US" smtClean="0"/>
              <a:t>Mindrineti dem singi en prijse Gado</a:t>
            </a:r>
          </a:p>
          <a:p>
            <a:pPr eaLnBrk="1" hangingPunct="1"/>
            <a:r>
              <a:rPr lang="en-US" smtClean="0"/>
              <a:t>Wan bigi aardbeifi ben kom, loesoe dem boeja</a:t>
            </a:r>
          </a:p>
          <a:p>
            <a:pPr eaLnBrk="1" hangingPunct="1"/>
            <a:r>
              <a:rPr lang="en-US" smtClean="0"/>
              <a:t>Da fesiman ben wani kiri hemsrefi bikasi a denki dem strafoeman ben lowe</a:t>
            </a:r>
          </a:p>
          <a:p>
            <a:pPr eaLnBrk="1" hangingPunct="1"/>
            <a:r>
              <a:rPr lang="en-US" smtClean="0"/>
              <a:t>Paulus tapoe hem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p:spPr>
        <p:txBody>
          <a:bodyPr/>
          <a:lstStyle/>
          <a:p>
            <a:fld id="{E9D62C3C-8AA4-4091-B66B-98AEE5125370}" type="datetime1">
              <a:rPr lang="en-US" smtClean="0"/>
              <a:pPr/>
              <a:t>12/18/2010</a:t>
            </a:fld>
            <a:endParaRPr lang="en-US"/>
          </a:p>
        </p:txBody>
      </p:sp>
      <p:sp>
        <p:nvSpPr>
          <p:cNvPr id="624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CBF620B-99FE-4ED4-AAD3-052E9F57B1EE}" type="slidenum">
              <a:rPr lang="en-US"/>
              <a:pPr lvl="1">
                <a:defRPr/>
              </a:pPr>
              <a:t>27</a:t>
            </a:fld>
            <a:endParaRPr lang="en-US">
              <a:latin typeface="Times New Roman" pitchFamily="18" charset="0"/>
            </a:endParaRPr>
          </a:p>
        </p:txBody>
      </p:sp>
      <p:sp>
        <p:nvSpPr>
          <p:cNvPr id="380930" name="Rectangle 2"/>
          <p:cNvSpPr>
            <a:spLocks noGrp="1" noChangeArrowheads="1"/>
          </p:cNvSpPr>
          <p:nvPr>
            <p:ph type="title"/>
          </p:nvPr>
        </p:nvSpPr>
        <p:spPr/>
        <p:txBody>
          <a:bodyPr/>
          <a:lstStyle/>
          <a:p>
            <a:pPr eaLnBrk="1" hangingPunct="1">
              <a:defRPr/>
            </a:pPr>
            <a:r>
              <a:rPr lang="en-US" smtClean="0"/>
              <a:t>Filippi</a:t>
            </a:r>
          </a:p>
        </p:txBody>
      </p:sp>
      <p:sp>
        <p:nvSpPr>
          <p:cNvPr id="62470" name="Rectangle 3"/>
          <p:cNvSpPr>
            <a:spLocks noGrp="1" noChangeArrowheads="1"/>
          </p:cNvSpPr>
          <p:nvPr>
            <p:ph type="body" idx="1"/>
          </p:nvPr>
        </p:nvSpPr>
        <p:spPr/>
        <p:txBody>
          <a:bodyPr/>
          <a:lstStyle/>
          <a:p>
            <a:pPr algn="just" eaLnBrk="1" hangingPunct="1">
              <a:lnSpc>
                <a:spcPct val="70000"/>
              </a:lnSpc>
            </a:pPr>
            <a:r>
              <a:rPr lang="en-US" sz="2800" b="1" smtClean="0"/>
              <a:t>Tori 16:28. Ma Paulus ben bari tranga taki: No gi joesrefi mankeri; bikasi wi alamala de dja ete!  29. Dan a ben kari dem foe tjari wan leti kom, en a ben lon go na ini, en a ben kom nanga beifi, en a ben fadon na fesi foe Paulus nanga Silas.  30. En a ben tjari dem go na doro, en a ben taki: </a:t>
            </a:r>
            <a:r>
              <a:rPr lang="en-US" sz="2800" b="1" smtClean="0">
                <a:solidFill>
                  <a:schemeClr val="accent2"/>
                </a:solidFill>
              </a:rPr>
              <a:t>Mi masra, san mi moesoe doe foe kisi verloesoe?  31. En dem ben piki taki: Bribi na Masra Jezus Kristus, en joe sa kisi verloesoe, joe nanga joe oso.</a:t>
            </a:r>
            <a:r>
              <a:rPr lang="en-US" sz="2800" b="1" smtClean="0"/>
              <a:t>  32. En dem ben taki da woortoe foe Masra gi hem nanga ala soema na ini hem oso.</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p>
            <a:fld id="{9C31F4CE-A1F3-44A3-AEF7-6707D13A65BF}" type="datetime1">
              <a:rPr lang="en-US" smtClean="0"/>
              <a:pPr/>
              <a:t>12/18/2010</a:t>
            </a:fld>
            <a:endParaRPr lang="en-US"/>
          </a:p>
        </p:txBody>
      </p:sp>
      <p:sp>
        <p:nvSpPr>
          <p:cNvPr id="634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029D7-AFDE-40D4-9464-22E1D68ABF1A}" type="slidenum">
              <a:rPr lang="en-US"/>
              <a:pPr lvl="1">
                <a:defRPr/>
              </a:pPr>
              <a:t>28</a:t>
            </a:fld>
            <a:endParaRPr lang="en-US">
              <a:latin typeface="Times New Roman" pitchFamily="18" charset="0"/>
            </a:endParaRPr>
          </a:p>
        </p:txBody>
      </p:sp>
      <p:sp>
        <p:nvSpPr>
          <p:cNvPr id="381954" name="Rectangle 2"/>
          <p:cNvSpPr>
            <a:spLocks noGrp="1" noChangeArrowheads="1"/>
          </p:cNvSpPr>
          <p:nvPr>
            <p:ph type="title"/>
          </p:nvPr>
        </p:nvSpPr>
        <p:spPr/>
        <p:txBody>
          <a:bodyPr/>
          <a:lstStyle/>
          <a:p>
            <a:pPr eaLnBrk="1" hangingPunct="1">
              <a:defRPr/>
            </a:pPr>
            <a:r>
              <a:rPr lang="en-US" smtClean="0"/>
              <a:t>Filippi</a:t>
            </a:r>
          </a:p>
        </p:txBody>
      </p:sp>
      <p:sp>
        <p:nvSpPr>
          <p:cNvPr id="63494" name="Rectangle 3"/>
          <p:cNvSpPr>
            <a:spLocks noGrp="1" noChangeArrowheads="1"/>
          </p:cNvSpPr>
          <p:nvPr>
            <p:ph type="body" idx="1"/>
          </p:nvPr>
        </p:nvSpPr>
        <p:spPr/>
        <p:txBody>
          <a:bodyPr/>
          <a:lstStyle/>
          <a:p>
            <a:pPr eaLnBrk="1" hangingPunct="1"/>
            <a:r>
              <a:rPr lang="en-US" smtClean="0"/>
              <a:t>Da neti dati, da heri famiri drai libi en teki dopoe</a:t>
            </a:r>
          </a:p>
          <a:p>
            <a:pPr eaLnBrk="1" hangingPunct="1"/>
            <a:r>
              <a:rPr lang="en-US" smtClean="0"/>
              <a:t>Mamanten dem ben loesoe Paulus, ma a no ben wani gowe te leki dem basi srefi kom persoonlijk foe loesoe hem</a:t>
            </a:r>
          </a:p>
          <a:p>
            <a:pPr eaLnBrk="1" hangingPunct="1"/>
            <a:r>
              <a:rPr lang="en-US" smtClean="0"/>
              <a:t>Disi ben meki dem kroetoeman frede foe doe tra sani bikasi dem ben strafoe Romeini soema kaba sondro foe process…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p:spPr>
        <p:txBody>
          <a:bodyPr/>
          <a:lstStyle/>
          <a:p>
            <a:fld id="{CA8CCAFC-CAEC-4A50-8A97-48F1423B92DF}" type="datetime1">
              <a:rPr lang="en-US" smtClean="0"/>
              <a:pPr/>
              <a:t>12/18/2010</a:t>
            </a:fld>
            <a:endParaRPr lang="en-US"/>
          </a:p>
        </p:txBody>
      </p:sp>
      <p:sp>
        <p:nvSpPr>
          <p:cNvPr id="645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EE21100-89F1-4A9B-8062-304C3C29E977}" type="slidenum">
              <a:rPr lang="en-US"/>
              <a:pPr lvl="1">
                <a:defRPr/>
              </a:pPr>
              <a:t>29</a:t>
            </a:fld>
            <a:endParaRPr lang="en-US">
              <a:latin typeface="Times New Roman" pitchFamily="18" charset="0"/>
            </a:endParaRPr>
          </a:p>
        </p:txBody>
      </p:sp>
      <p:sp>
        <p:nvSpPr>
          <p:cNvPr id="382978" name="Rectangle 2"/>
          <p:cNvSpPr>
            <a:spLocks noGrp="1" noChangeArrowheads="1"/>
          </p:cNvSpPr>
          <p:nvPr>
            <p:ph type="title"/>
          </p:nvPr>
        </p:nvSpPr>
        <p:spPr/>
        <p:txBody>
          <a:bodyPr/>
          <a:lstStyle/>
          <a:p>
            <a:pPr eaLnBrk="1" hangingPunct="1">
              <a:defRPr/>
            </a:pPr>
            <a:r>
              <a:rPr lang="en-US" smtClean="0"/>
              <a:t>Tessalonika</a:t>
            </a:r>
          </a:p>
        </p:txBody>
      </p:sp>
      <p:sp>
        <p:nvSpPr>
          <p:cNvPr id="64518" name="Rectangle 3"/>
          <p:cNvSpPr>
            <a:spLocks noGrp="1" noChangeArrowheads="1"/>
          </p:cNvSpPr>
          <p:nvPr>
            <p:ph type="body" idx="1"/>
          </p:nvPr>
        </p:nvSpPr>
        <p:spPr/>
        <p:txBody>
          <a:bodyPr/>
          <a:lstStyle/>
          <a:p>
            <a:pPr eaLnBrk="1" hangingPunct="1"/>
            <a:r>
              <a:rPr lang="en-US" smtClean="0"/>
              <a:t>Paulus ben preiki drape 3 wiki langa</a:t>
            </a:r>
          </a:p>
          <a:p>
            <a:pPr eaLnBrk="1" hangingPunct="1"/>
            <a:r>
              <a:rPr lang="en-US" smtClean="0"/>
              <a:t>Dem seti wan njoen kerki</a:t>
            </a:r>
          </a:p>
          <a:p>
            <a:pPr eaLnBrk="1" hangingPunct="1"/>
            <a:r>
              <a:rPr lang="en-US" smtClean="0"/>
              <a:t>Dem Djoe ben kom jagi dem komopo foe da oso foe Jason</a:t>
            </a:r>
          </a:p>
          <a:p>
            <a:pPr eaLnBrk="1" hangingPunct="1"/>
            <a:r>
              <a:rPr lang="en-US" smtClean="0"/>
              <a:t>Paulus, Silas nanga Timoteus ben go na neti na Berea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fld id="{10D162BB-1F81-4829-B671-05B97C02CE00}" type="datetime1">
              <a:rPr lang="en-US" smtClean="0"/>
              <a:pPr/>
              <a:t>12/18/2010</a:t>
            </a:fld>
            <a:endParaRPr lang="en-US"/>
          </a:p>
        </p:txBody>
      </p:sp>
      <p:sp>
        <p:nvSpPr>
          <p:cNvPr id="368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50D0A60-31DD-446C-A247-88A8AC806B32}" type="slidenum">
              <a:rPr lang="en-US"/>
              <a:pPr lvl="1">
                <a:defRPr/>
              </a:pPr>
              <a:t>3</a:t>
            </a:fld>
            <a:endParaRPr lang="en-US">
              <a:latin typeface="Times New Roman" pitchFamily="18" charset="0"/>
            </a:endParaRPr>
          </a:p>
        </p:txBody>
      </p:sp>
      <p:sp>
        <p:nvSpPr>
          <p:cNvPr id="355330" name="Rectangle 2"/>
          <p:cNvSpPr>
            <a:spLocks noGrp="1" noChangeArrowheads="1"/>
          </p:cNvSpPr>
          <p:nvPr>
            <p:ph type="title"/>
          </p:nvPr>
        </p:nvSpPr>
        <p:spPr>
          <a:xfrm>
            <a:off x="684213" y="260350"/>
            <a:ext cx="8080375" cy="1143000"/>
          </a:xfrm>
        </p:spPr>
        <p:txBody>
          <a:bodyPr/>
          <a:lstStyle/>
          <a:p>
            <a:pPr eaLnBrk="1" hangingPunct="1">
              <a:defRPr/>
            </a:pPr>
            <a:r>
              <a:rPr lang="en-US" smtClean="0"/>
              <a:t>Dem zendeling na Cyprus</a:t>
            </a:r>
          </a:p>
        </p:txBody>
      </p:sp>
      <p:sp>
        <p:nvSpPr>
          <p:cNvPr id="36870"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13:8. Ma </a:t>
            </a:r>
            <a:r>
              <a:rPr lang="en-US" sz="2800" b="1" dirty="0" err="1" smtClean="0"/>
              <a:t>Elymas</a:t>
            </a:r>
            <a:r>
              <a:rPr lang="en-US" sz="2800" b="1" dirty="0" smtClean="0"/>
              <a:t> </a:t>
            </a:r>
            <a:r>
              <a:rPr lang="en-US" sz="2800" b="1" dirty="0" err="1" smtClean="0"/>
              <a:t>da</a:t>
            </a:r>
            <a:r>
              <a:rPr lang="en-US" sz="2800" b="1" dirty="0" smtClean="0"/>
              <a:t> </a:t>
            </a:r>
            <a:r>
              <a:rPr lang="en-US" sz="2800" b="1" dirty="0" err="1" smtClean="0"/>
              <a:t>tovroeman</a:t>
            </a:r>
            <a:r>
              <a:rPr lang="en-US" sz="2800" b="1" dirty="0" smtClean="0"/>
              <a:t> (</a:t>
            </a:r>
            <a:r>
              <a:rPr lang="en-US" sz="2800" b="1" dirty="0" err="1" smtClean="0"/>
              <a:t>bikasi</a:t>
            </a:r>
            <a:r>
              <a:rPr lang="en-US" sz="2800" b="1" dirty="0" smtClean="0"/>
              <a:t> </a:t>
            </a:r>
            <a:r>
              <a:rPr lang="en-US" sz="2800" b="1" dirty="0" err="1" smtClean="0"/>
              <a:t>disi</a:t>
            </a:r>
            <a:r>
              <a:rPr lang="en-US" sz="2800" b="1" dirty="0" smtClean="0"/>
              <a:t> de san hem </a:t>
            </a:r>
            <a:r>
              <a:rPr lang="en-US" sz="2800" b="1" dirty="0" err="1" smtClean="0"/>
              <a:t>nem</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proberi</a:t>
            </a:r>
            <a:r>
              <a:rPr lang="en-US" sz="2800" b="1" dirty="0" smtClean="0"/>
              <a:t> foe </a:t>
            </a:r>
            <a:r>
              <a:rPr lang="en-US" sz="2800" b="1" dirty="0" err="1" smtClean="0"/>
              <a:t>drai</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a:t>
            </a:r>
            <a:r>
              <a:rPr lang="en-US" sz="2800" b="1" dirty="0" err="1" smtClean="0"/>
              <a:t>komopo</a:t>
            </a:r>
            <a:r>
              <a:rPr lang="en-US" sz="2800" b="1" dirty="0" smtClean="0"/>
              <a:t> foe </a:t>
            </a:r>
            <a:r>
              <a:rPr lang="en-US" sz="2800" b="1" dirty="0" err="1" smtClean="0"/>
              <a:t>bribi</a:t>
            </a:r>
            <a:r>
              <a:rPr lang="en-US" sz="2800" b="1" dirty="0" smtClean="0"/>
              <a:t>.  9. Dan </a:t>
            </a:r>
            <a:r>
              <a:rPr lang="en-US" sz="2800" b="1" dirty="0" err="1" smtClean="0"/>
              <a:t>Saulus</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kari</a:t>
            </a:r>
            <a:r>
              <a:rPr lang="en-US" sz="2800" b="1" dirty="0" smtClean="0"/>
              <a:t> </a:t>
            </a:r>
            <a:r>
              <a:rPr lang="en-US" sz="2800" b="1" dirty="0" err="1" smtClean="0"/>
              <a:t>Paulus</a:t>
            </a:r>
            <a:r>
              <a:rPr lang="en-US" sz="2800" b="1" dirty="0" smtClean="0"/>
              <a:t> toe,)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poti</a:t>
            </a:r>
            <a:r>
              <a:rPr lang="en-US" sz="2800" b="1" dirty="0" smtClean="0"/>
              <a:t> hem </a:t>
            </a:r>
            <a:r>
              <a:rPr lang="en-US" sz="2800" b="1" dirty="0" err="1" smtClean="0"/>
              <a:t>ai</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10. En a </a:t>
            </a:r>
            <a:r>
              <a:rPr lang="en-US" sz="2800" b="1" dirty="0" err="1" smtClean="0"/>
              <a:t>ben</a:t>
            </a:r>
            <a:r>
              <a:rPr lang="en-US" sz="2800" b="1" dirty="0" smtClean="0"/>
              <a:t> </a:t>
            </a:r>
            <a:r>
              <a:rPr lang="en-US" sz="2800" b="1" dirty="0" err="1" smtClean="0"/>
              <a:t>taki</a:t>
            </a:r>
            <a:r>
              <a:rPr lang="en-US" sz="2800" b="1" dirty="0" smtClean="0"/>
              <a:t>: O </a:t>
            </a:r>
            <a:r>
              <a:rPr lang="en-US" sz="2800" b="1" dirty="0" err="1" smtClean="0"/>
              <a:t>joe</a:t>
            </a:r>
            <a:r>
              <a:rPr lang="en-US" sz="2800" b="1" dirty="0" smtClean="0"/>
              <a:t> </a:t>
            </a:r>
            <a:r>
              <a:rPr lang="en-US" sz="2800" b="1" dirty="0" err="1" smtClean="0"/>
              <a:t>disi</a:t>
            </a:r>
            <a:r>
              <a:rPr lang="en-US" sz="2800" b="1" dirty="0" smtClean="0"/>
              <a:t> de </a:t>
            </a:r>
            <a:r>
              <a:rPr lang="en-US" sz="2800" b="1" dirty="0" err="1" smtClean="0"/>
              <a:t>foeroe</a:t>
            </a:r>
            <a:r>
              <a:rPr lang="en-US" sz="2800" b="1" dirty="0" smtClean="0"/>
              <a:t> </a:t>
            </a:r>
            <a:r>
              <a:rPr lang="en-US" sz="2800" b="1" dirty="0" err="1" smtClean="0"/>
              <a:t>nanga</a:t>
            </a:r>
            <a:r>
              <a:rPr lang="en-US" sz="2800" b="1" dirty="0" smtClean="0"/>
              <a:t> ala </a:t>
            </a:r>
            <a:r>
              <a:rPr lang="en-US" sz="2800" b="1" dirty="0" err="1" smtClean="0"/>
              <a:t>sortoe</a:t>
            </a:r>
            <a:r>
              <a:rPr lang="en-US" sz="2800" b="1" dirty="0" smtClean="0"/>
              <a:t> </a:t>
            </a:r>
            <a:r>
              <a:rPr lang="en-US" sz="2800" b="1" dirty="0" err="1" smtClean="0"/>
              <a:t>kori</a:t>
            </a:r>
            <a:r>
              <a:rPr lang="en-US" sz="2800" b="1" dirty="0" smtClean="0"/>
              <a:t> </a:t>
            </a:r>
            <a:r>
              <a:rPr lang="en-US" sz="2800" b="1" dirty="0" err="1" smtClean="0"/>
              <a:t>nanga</a:t>
            </a:r>
            <a:r>
              <a:rPr lang="en-US" sz="2800" b="1" dirty="0" smtClean="0"/>
              <a:t> </a:t>
            </a:r>
            <a:r>
              <a:rPr lang="en-US" sz="2800" b="1" dirty="0" err="1" smtClean="0"/>
              <a:t>takroedoe</a:t>
            </a:r>
            <a:r>
              <a:rPr lang="en-US" sz="2800" b="1" dirty="0" smtClean="0"/>
              <a:t>, </a:t>
            </a:r>
            <a:r>
              <a:rPr lang="en-US" sz="2800" b="1" dirty="0" err="1" smtClean="0"/>
              <a:t>joe</a:t>
            </a:r>
            <a:r>
              <a:rPr lang="en-US" sz="2800" b="1" dirty="0" smtClean="0"/>
              <a:t> </a:t>
            </a:r>
            <a:r>
              <a:rPr lang="en-US" sz="2800" b="1" dirty="0" err="1" smtClean="0"/>
              <a:t>pikin</a:t>
            </a:r>
            <a:r>
              <a:rPr lang="en-US" sz="2800" b="1" dirty="0" smtClean="0"/>
              <a:t> foe </a:t>
            </a:r>
            <a:r>
              <a:rPr lang="en-US" sz="2800" b="1" dirty="0" err="1" smtClean="0"/>
              <a:t>didibri</a:t>
            </a:r>
            <a:r>
              <a:rPr lang="en-US" sz="2800" b="1" dirty="0" smtClean="0"/>
              <a:t>, </a:t>
            </a:r>
            <a:r>
              <a:rPr lang="en-US" sz="2800" b="1" dirty="0" err="1" smtClean="0"/>
              <a:t>joe</a:t>
            </a:r>
            <a:r>
              <a:rPr lang="en-US" sz="2800" b="1" dirty="0" smtClean="0"/>
              <a:t> </a:t>
            </a:r>
            <a:r>
              <a:rPr lang="en-US" sz="2800" b="1" dirty="0" err="1" smtClean="0"/>
              <a:t>feanti</a:t>
            </a:r>
            <a:r>
              <a:rPr lang="en-US" sz="2800" b="1" dirty="0" smtClean="0"/>
              <a:t> foe ala </a:t>
            </a:r>
            <a:r>
              <a:rPr lang="en-US" sz="2800" b="1" dirty="0" err="1" smtClean="0"/>
              <a:t>gerechtigheid</a:t>
            </a:r>
            <a:r>
              <a:rPr lang="en-US" sz="2800" b="1" dirty="0" smtClean="0"/>
              <a:t>, </a:t>
            </a:r>
            <a:r>
              <a:rPr lang="en-US" sz="2800" b="1" dirty="0" err="1" smtClean="0"/>
              <a:t>joe</a:t>
            </a:r>
            <a:r>
              <a:rPr lang="en-US" sz="2800" b="1" dirty="0" smtClean="0"/>
              <a:t> no </a:t>
            </a:r>
            <a:r>
              <a:rPr lang="en-US" sz="2800" b="1" dirty="0" err="1" smtClean="0"/>
              <a:t>sa</a:t>
            </a:r>
            <a:r>
              <a:rPr lang="en-US" sz="2800" b="1" dirty="0" smtClean="0"/>
              <a:t> </a:t>
            </a:r>
            <a:r>
              <a:rPr lang="en-US" sz="2800" b="1" dirty="0" err="1" smtClean="0"/>
              <a:t>tapoe</a:t>
            </a:r>
            <a:r>
              <a:rPr lang="en-US" sz="2800" b="1" dirty="0" smtClean="0"/>
              <a:t> foe </a:t>
            </a:r>
            <a:r>
              <a:rPr lang="en-US" sz="2800" b="1" dirty="0" err="1" smtClean="0"/>
              <a:t>pori</a:t>
            </a:r>
            <a:r>
              <a:rPr lang="en-US" sz="2800" b="1" dirty="0" smtClean="0"/>
              <a:t> </a:t>
            </a:r>
            <a:r>
              <a:rPr lang="en-US" sz="2800" b="1" dirty="0" err="1" smtClean="0"/>
              <a:t>dem</a:t>
            </a:r>
            <a:r>
              <a:rPr lang="en-US" sz="2800" b="1" dirty="0" smtClean="0"/>
              <a:t> </a:t>
            </a:r>
            <a:r>
              <a:rPr lang="en-US" sz="2800" b="1" dirty="0" err="1" smtClean="0"/>
              <a:t>reti</a:t>
            </a:r>
            <a:r>
              <a:rPr lang="en-US" sz="2800" b="1" dirty="0" smtClean="0"/>
              <a:t> </a:t>
            </a:r>
            <a:r>
              <a:rPr lang="en-US" sz="2800" b="1" dirty="0" err="1" smtClean="0"/>
              <a:t>pasi</a:t>
            </a:r>
            <a:r>
              <a:rPr lang="en-US" sz="2800" b="1" dirty="0" smtClean="0"/>
              <a:t> foe </a:t>
            </a:r>
            <a:r>
              <a:rPr lang="en-US" sz="2800" b="1" dirty="0" err="1" smtClean="0"/>
              <a:t>Masra</a:t>
            </a:r>
            <a:r>
              <a:rPr lang="en-US" sz="2800" b="1" dirty="0" smtClean="0"/>
              <a:t>?  11. </a:t>
            </a:r>
            <a:r>
              <a:rPr lang="en-US" sz="2800" b="1" dirty="0" smtClean="0">
                <a:solidFill>
                  <a:srgbClr val="FF0000"/>
                </a:solidFill>
              </a:rPr>
              <a:t>En now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de </a:t>
            </a:r>
            <a:r>
              <a:rPr lang="en-US" sz="2800" b="1" dirty="0" err="1" smtClean="0">
                <a:solidFill>
                  <a:srgbClr val="FF0000"/>
                </a:solidFill>
              </a:rPr>
              <a:t>breni</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no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zon</a:t>
            </a:r>
            <a:r>
              <a:rPr lang="en-US" sz="2800" b="1" dirty="0" smtClean="0">
                <a:solidFill>
                  <a:srgbClr val="FF0000"/>
                </a:solidFill>
              </a:rPr>
              <a:t> foe wan </a:t>
            </a:r>
            <a:r>
              <a:rPr lang="en-US" sz="2800" b="1" dirty="0" err="1" smtClean="0">
                <a:solidFill>
                  <a:srgbClr val="FF0000"/>
                </a:solidFill>
              </a:rPr>
              <a:t>pisi</a:t>
            </a:r>
            <a:r>
              <a:rPr lang="en-US" sz="2800" b="1" dirty="0" smtClean="0">
                <a:solidFill>
                  <a:srgbClr val="FF0000"/>
                </a:solidFill>
              </a:rPr>
              <a:t> tem. En </a:t>
            </a:r>
            <a:r>
              <a:rPr lang="en-US" sz="2800" b="1" dirty="0" err="1" smtClean="0">
                <a:solidFill>
                  <a:srgbClr val="FF0000"/>
                </a:solidFill>
              </a:rPr>
              <a:t>wantem</a:t>
            </a:r>
            <a:r>
              <a:rPr lang="en-US" sz="2800" b="1" dirty="0" smtClean="0">
                <a:solidFill>
                  <a:srgbClr val="FF0000"/>
                </a:solidFill>
              </a:rPr>
              <a:t> hem </a:t>
            </a:r>
            <a:r>
              <a:rPr lang="en-US" sz="2800" b="1" dirty="0" err="1" smtClean="0">
                <a:solidFill>
                  <a:srgbClr val="FF0000"/>
                </a:solidFill>
              </a:rPr>
              <a:t>ai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doengroe</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waka</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foe </a:t>
            </a:r>
            <a:r>
              <a:rPr lang="en-US" sz="2800" b="1" dirty="0" err="1" smtClean="0">
                <a:solidFill>
                  <a:srgbClr val="FF0000"/>
                </a:solidFill>
              </a:rPr>
              <a:t>soekoe</a:t>
            </a:r>
            <a:r>
              <a:rPr lang="en-US" sz="2800" b="1" dirty="0" smtClean="0">
                <a:solidFill>
                  <a:srgbClr val="FF0000"/>
                </a:solidFill>
              </a:rPr>
              <a:t> wan </a:t>
            </a:r>
            <a:r>
              <a:rPr lang="en-US" sz="2800" b="1" dirty="0" err="1" smtClean="0">
                <a:solidFill>
                  <a:srgbClr val="FF0000"/>
                </a:solidFill>
              </a:rPr>
              <a:t>soema</a:t>
            </a:r>
            <a:r>
              <a:rPr lang="en-US" sz="2800" b="1" dirty="0" smtClean="0">
                <a:solidFill>
                  <a:srgbClr val="FF0000"/>
                </a:solidFill>
              </a:rPr>
              <a:t> foe </a:t>
            </a:r>
            <a:r>
              <a:rPr lang="en-US" sz="2800" b="1" dirty="0" err="1" smtClean="0">
                <a:solidFill>
                  <a:srgbClr val="FF0000"/>
                </a:solidFill>
              </a:rPr>
              <a:t>tjari</a:t>
            </a:r>
            <a:r>
              <a:rPr lang="en-US" sz="2800" b="1" dirty="0" smtClean="0">
                <a:solidFill>
                  <a:srgbClr val="FF0000"/>
                </a:solidFill>
              </a:rPr>
              <a:t> hem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p:spPr>
        <p:txBody>
          <a:bodyPr/>
          <a:lstStyle/>
          <a:p>
            <a:fld id="{DB09AD53-7C02-4808-B35D-2BFF029AE8D3}" type="datetime1">
              <a:rPr lang="en-US" smtClean="0"/>
              <a:pPr/>
              <a:t>12/18/2010</a:t>
            </a:fld>
            <a:endParaRPr lang="en-US"/>
          </a:p>
        </p:txBody>
      </p:sp>
      <p:sp>
        <p:nvSpPr>
          <p:cNvPr id="655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41382CD-C57F-43C5-B023-1699392C3903}" type="slidenum">
              <a:rPr lang="en-US"/>
              <a:pPr lvl="1">
                <a:defRPr/>
              </a:pPr>
              <a:t>30</a:t>
            </a:fld>
            <a:endParaRPr lang="en-US">
              <a:latin typeface="Times New Roman" pitchFamily="18" charset="0"/>
            </a:endParaRPr>
          </a:p>
        </p:txBody>
      </p:sp>
      <p:sp>
        <p:nvSpPr>
          <p:cNvPr id="384002" name="Rectangle 2"/>
          <p:cNvSpPr>
            <a:spLocks noGrp="1" noChangeArrowheads="1"/>
          </p:cNvSpPr>
          <p:nvPr>
            <p:ph type="title"/>
          </p:nvPr>
        </p:nvSpPr>
        <p:spPr>
          <a:xfrm>
            <a:off x="684213" y="296863"/>
            <a:ext cx="8080375" cy="1143000"/>
          </a:xfrm>
        </p:spPr>
        <p:txBody>
          <a:bodyPr/>
          <a:lstStyle/>
          <a:p>
            <a:pPr eaLnBrk="1" hangingPunct="1">
              <a:defRPr/>
            </a:pPr>
            <a:r>
              <a:rPr lang="en-US" smtClean="0"/>
              <a:t>Berea</a:t>
            </a:r>
          </a:p>
        </p:txBody>
      </p:sp>
      <p:sp>
        <p:nvSpPr>
          <p:cNvPr id="65542"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17:11. Dem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moro</a:t>
            </a:r>
            <a:r>
              <a:rPr lang="en-US" sz="2800" b="1" dirty="0" smtClean="0"/>
              <a:t> </a:t>
            </a:r>
            <a:r>
              <a:rPr lang="en-US" sz="2800" b="1" dirty="0" err="1" smtClean="0"/>
              <a:t>boen</a:t>
            </a:r>
            <a:r>
              <a:rPr lang="en-US" sz="2800" b="1" dirty="0" smtClean="0"/>
              <a:t> </a:t>
            </a:r>
            <a:r>
              <a:rPr lang="en-US" sz="2800" b="1" dirty="0" err="1" smtClean="0"/>
              <a:t>soema</a:t>
            </a:r>
            <a:r>
              <a:rPr lang="en-US" sz="2800" b="1" dirty="0" smtClean="0"/>
              <a:t> </a:t>
            </a:r>
            <a:r>
              <a:rPr lang="en-US" sz="2800" b="1" dirty="0" err="1" smtClean="0"/>
              <a:t>leki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foe </a:t>
            </a:r>
            <a:r>
              <a:rPr lang="en-US" sz="2800" b="1" dirty="0" err="1" smtClean="0"/>
              <a:t>Tessalonika</a:t>
            </a:r>
            <a:r>
              <a:rPr lang="en-US" sz="2800" b="1" dirty="0" smtClean="0"/>
              <a:t>, </a:t>
            </a:r>
            <a:r>
              <a:rPr lang="en-US" sz="2800" b="1" dirty="0" err="1" smtClean="0">
                <a:solidFill>
                  <a:schemeClr val="accent2"/>
                </a:solidFill>
              </a:rPr>
              <a:t>bikasi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boen</a:t>
            </a:r>
            <a:r>
              <a:rPr lang="en-US" sz="2800" b="1" dirty="0" smtClean="0">
                <a:solidFill>
                  <a:schemeClr val="accent2"/>
                </a:solidFill>
              </a:rPr>
              <a:t> </a:t>
            </a:r>
            <a:r>
              <a:rPr lang="en-US" sz="2800" b="1" dirty="0" err="1" smtClean="0">
                <a:solidFill>
                  <a:schemeClr val="accent2"/>
                </a:solidFill>
              </a:rPr>
              <a:t>prakseri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ondrosoekoe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Skrifi</a:t>
            </a:r>
            <a:r>
              <a:rPr lang="en-US" sz="2800" b="1" dirty="0" smtClean="0">
                <a:solidFill>
                  <a:schemeClr val="accent2"/>
                </a:solidFill>
              </a:rPr>
              <a:t> </a:t>
            </a:r>
            <a:r>
              <a:rPr lang="en-US" sz="2800" b="1" dirty="0" err="1" smtClean="0">
                <a:solidFill>
                  <a:schemeClr val="accent2"/>
                </a:solidFill>
              </a:rPr>
              <a:t>ibri</a:t>
            </a:r>
            <a:r>
              <a:rPr lang="en-US" sz="2800" b="1" dirty="0" smtClean="0">
                <a:solidFill>
                  <a:schemeClr val="accent2"/>
                </a:solidFill>
              </a:rPr>
              <a:t> </a:t>
            </a:r>
            <a:r>
              <a:rPr lang="en-US" sz="2800" b="1" dirty="0" err="1" smtClean="0">
                <a:solidFill>
                  <a:schemeClr val="accent2"/>
                </a:solidFill>
              </a:rPr>
              <a:t>dei</a:t>
            </a:r>
            <a:r>
              <a:rPr lang="en-US" sz="2800" b="1" dirty="0" smtClean="0">
                <a:solidFill>
                  <a:schemeClr val="accent2"/>
                </a:solidFill>
              </a:rPr>
              <a:t>, foe </a:t>
            </a:r>
            <a:r>
              <a:rPr lang="en-US" sz="2800" b="1" dirty="0" err="1" smtClean="0">
                <a:solidFill>
                  <a:schemeClr val="accent2"/>
                </a:solidFill>
              </a:rPr>
              <a:t>si</a:t>
            </a:r>
            <a:r>
              <a:rPr lang="en-US" sz="2800" b="1" dirty="0" smtClean="0">
                <a:solidFill>
                  <a:schemeClr val="accent2"/>
                </a:solidFill>
              </a:rPr>
              <a:t> </a:t>
            </a:r>
            <a:r>
              <a:rPr lang="en-US" sz="2800" b="1" dirty="0" err="1" smtClean="0">
                <a:solidFill>
                  <a:schemeClr val="accent2"/>
                </a:solidFill>
              </a:rPr>
              <a:t>efoe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de </a:t>
            </a:r>
            <a:r>
              <a:rPr lang="en-US" sz="2800" b="1" dirty="0" err="1" smtClean="0">
                <a:solidFill>
                  <a:schemeClr val="accent2"/>
                </a:solidFill>
              </a:rPr>
              <a:t>troe</a:t>
            </a:r>
            <a:r>
              <a:rPr lang="en-US" sz="2800" b="1" dirty="0" smtClean="0"/>
              <a:t>.  12. </a:t>
            </a:r>
            <a:r>
              <a:rPr lang="en-US" sz="2800" b="1" dirty="0" smtClean="0">
                <a:solidFill>
                  <a:schemeClr val="accent2"/>
                </a:solidFill>
              </a:rPr>
              <a:t>Foe </a:t>
            </a:r>
            <a:r>
              <a:rPr lang="en-US" sz="2800" b="1" dirty="0" err="1" smtClean="0">
                <a:solidFill>
                  <a:schemeClr val="accent2"/>
                </a:solidFill>
              </a:rPr>
              <a:t>dat'ede</a:t>
            </a:r>
            <a:r>
              <a:rPr lang="en-US" sz="2800" b="1" dirty="0" smtClean="0">
                <a:solidFill>
                  <a:schemeClr val="accent2"/>
                </a:solidFill>
              </a:rPr>
              <a:t> </a:t>
            </a:r>
            <a:r>
              <a:rPr lang="en-US" sz="2800" b="1" dirty="0" err="1" smtClean="0">
                <a:solidFill>
                  <a:schemeClr val="accent2"/>
                </a:solidFill>
              </a:rPr>
              <a:t>foeroe</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t>; </a:t>
            </a:r>
            <a:r>
              <a:rPr lang="en-US" sz="2800" b="1" dirty="0" err="1" smtClean="0"/>
              <a:t>nanga</a:t>
            </a:r>
            <a:r>
              <a:rPr lang="en-US" sz="2800" b="1" dirty="0" smtClean="0"/>
              <a:t>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Grieki</a:t>
            </a:r>
            <a:r>
              <a:rPr lang="en-US" sz="2800" b="1" dirty="0" smtClean="0"/>
              <a:t> </a:t>
            </a:r>
            <a:r>
              <a:rPr lang="en-US" sz="2800" b="1" dirty="0" err="1" smtClean="0"/>
              <a:t>oema</a:t>
            </a:r>
            <a:r>
              <a:rPr lang="en-US" sz="2800" b="1" dirty="0" smtClean="0"/>
              <a:t> </a:t>
            </a:r>
            <a:r>
              <a:rPr lang="en-US" sz="2800" b="1" dirty="0" err="1" smtClean="0"/>
              <a:t>nanga</a:t>
            </a:r>
            <a:r>
              <a:rPr lang="en-US" sz="2800" b="1" dirty="0" smtClean="0"/>
              <a:t> </a:t>
            </a:r>
            <a:r>
              <a:rPr lang="en-US" sz="2800" b="1" dirty="0" err="1" smtClean="0"/>
              <a:t>boen</a:t>
            </a:r>
            <a:r>
              <a:rPr lang="en-US" sz="2800" b="1" dirty="0" smtClean="0"/>
              <a:t> </a:t>
            </a:r>
            <a:r>
              <a:rPr lang="en-US" sz="2800" b="1" dirty="0" err="1" smtClean="0"/>
              <a:t>nem</a:t>
            </a:r>
            <a:r>
              <a:rPr lang="en-US" sz="2800" b="1" dirty="0" smtClean="0"/>
              <a:t>, en </a:t>
            </a:r>
            <a:r>
              <a:rPr lang="en-US" sz="2800" b="1" dirty="0" err="1" smtClean="0"/>
              <a:t>foeroe</a:t>
            </a:r>
            <a:r>
              <a:rPr lang="en-US" sz="2800" b="1" dirty="0" smtClean="0"/>
              <a:t> </a:t>
            </a:r>
            <a:r>
              <a:rPr lang="en-US" sz="2800" b="1" dirty="0" err="1" smtClean="0"/>
              <a:t>mansoema</a:t>
            </a:r>
            <a:r>
              <a:rPr lang="en-US" sz="2800" b="1" dirty="0" smtClean="0"/>
              <a:t> toe.  13.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foe </a:t>
            </a:r>
            <a:r>
              <a:rPr lang="en-US" sz="2800" b="1" dirty="0" err="1" smtClean="0"/>
              <a:t>Tessalonika</a:t>
            </a:r>
            <a:r>
              <a:rPr lang="en-US" sz="2800" b="1" dirty="0" smtClean="0"/>
              <a:t> </a:t>
            </a:r>
            <a:r>
              <a:rPr lang="en-US" sz="2800" b="1" dirty="0" err="1" smtClean="0"/>
              <a:t>ben</a:t>
            </a:r>
            <a:r>
              <a:rPr lang="en-US" sz="2800" b="1" dirty="0" smtClean="0"/>
              <a:t> </a:t>
            </a:r>
            <a:r>
              <a:rPr lang="en-US" sz="2800" b="1" dirty="0" err="1" smtClean="0"/>
              <a:t>froestan</a:t>
            </a:r>
            <a:r>
              <a:rPr lang="en-US" sz="2800" b="1" dirty="0" smtClean="0"/>
              <a:t> </a:t>
            </a:r>
            <a:r>
              <a:rPr lang="en-US" sz="2800" b="1" dirty="0" err="1" smtClean="0"/>
              <a:t>dati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Berea,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drape toe,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hati</a:t>
            </a:r>
            <a:r>
              <a:rPr lang="en-US" sz="2800" b="1" dirty="0" smtClean="0"/>
              <a:t> </a:t>
            </a:r>
            <a:r>
              <a:rPr lang="en-US" sz="2800" b="1" dirty="0" err="1" smtClean="0"/>
              <a:t>kom</a:t>
            </a:r>
            <a:r>
              <a:rPr lang="en-US" sz="2800" b="1" dirty="0" smtClean="0"/>
              <a:t> </a:t>
            </a:r>
            <a:r>
              <a:rPr lang="en-US" sz="2800" b="1" dirty="0" err="1" smtClean="0"/>
              <a:t>bron</a:t>
            </a:r>
            <a:r>
              <a:rPr lang="en-US" sz="2800" b="1" dirty="0" smtClean="0"/>
              <a:t>. 14. Dan </a:t>
            </a:r>
            <a:r>
              <a:rPr lang="en-US" sz="2800" b="1" dirty="0" err="1" smtClean="0"/>
              <a:t>wantem</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Paulus</a:t>
            </a:r>
            <a:r>
              <a:rPr lang="en-US" sz="2800" b="1" dirty="0" smtClean="0"/>
              <a:t> </a:t>
            </a:r>
            <a:r>
              <a:rPr lang="en-US" sz="2800" b="1" dirty="0" err="1" smtClean="0"/>
              <a:t>gowe</a:t>
            </a:r>
            <a:r>
              <a:rPr lang="en-US" sz="2800" b="1" dirty="0" smtClean="0"/>
              <a:t> foe </a:t>
            </a:r>
            <a:r>
              <a:rPr lang="en-US" sz="2800" b="1" dirty="0" err="1" smtClean="0"/>
              <a:t>waka</a:t>
            </a:r>
            <a:r>
              <a:rPr lang="en-US" sz="2800" b="1" dirty="0" smtClean="0"/>
              <a:t>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pasi</a:t>
            </a:r>
            <a:r>
              <a:rPr lang="en-US" sz="2800" b="1" dirty="0" smtClean="0"/>
              <a:t> </a:t>
            </a:r>
            <a:r>
              <a:rPr lang="en-US" sz="2800" b="1" dirty="0" err="1" smtClean="0"/>
              <a:t>disi</a:t>
            </a:r>
            <a:r>
              <a:rPr lang="en-US" sz="2800" b="1" dirty="0" smtClean="0"/>
              <a:t> de go </a:t>
            </a:r>
            <a:r>
              <a:rPr lang="en-US" sz="2800" b="1" dirty="0" err="1" smtClean="0"/>
              <a:t>na</a:t>
            </a:r>
            <a:r>
              <a:rPr lang="en-US" sz="2800" b="1" dirty="0" smtClean="0"/>
              <a:t> </a:t>
            </a:r>
            <a:r>
              <a:rPr lang="en-US" sz="2800" b="1" dirty="0" err="1" smtClean="0"/>
              <a:t>da</a:t>
            </a:r>
            <a:r>
              <a:rPr lang="en-US" sz="2800" b="1" dirty="0" smtClean="0"/>
              <a:t> zee; ma Silas </a:t>
            </a:r>
            <a:r>
              <a:rPr lang="en-US" sz="2800" b="1" dirty="0" err="1" smtClean="0"/>
              <a:t>nanga</a:t>
            </a:r>
            <a:r>
              <a:rPr lang="en-US" sz="2800" b="1" dirty="0" smtClean="0"/>
              <a:t> </a:t>
            </a:r>
            <a:r>
              <a:rPr lang="en-US" sz="2800" b="1" dirty="0" err="1" smtClean="0"/>
              <a:t>Timoteüs</a:t>
            </a:r>
            <a:r>
              <a:rPr lang="en-US" sz="2800" b="1" dirty="0" smtClean="0"/>
              <a:t> </a:t>
            </a:r>
            <a:r>
              <a:rPr lang="en-US" sz="2800" b="1" dirty="0" err="1" smtClean="0"/>
              <a:t>ben</a:t>
            </a:r>
            <a:r>
              <a:rPr lang="en-US" sz="2800" b="1" dirty="0" smtClean="0"/>
              <a:t> tan drape </a:t>
            </a:r>
            <a:r>
              <a:rPr lang="en-US" sz="2800" b="1" dirty="0" err="1" smtClean="0"/>
              <a:t>ete</a:t>
            </a:r>
            <a:r>
              <a:rPr lang="en-US" sz="2800" b="1"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Date Placeholder 3"/>
          <p:cNvSpPr>
            <a:spLocks noGrp="1"/>
          </p:cNvSpPr>
          <p:nvPr>
            <p:ph type="dt" sz="quarter" idx="10"/>
          </p:nvPr>
        </p:nvSpPr>
        <p:spPr>
          <a:noFill/>
        </p:spPr>
        <p:txBody>
          <a:bodyPr/>
          <a:lstStyle/>
          <a:p>
            <a:fld id="{FBF6044E-FF78-4181-B05A-C266F667C111}" type="datetime1">
              <a:rPr lang="en-US" smtClean="0"/>
              <a:pPr/>
              <a:t>12/18/2010</a:t>
            </a:fld>
            <a:endParaRPr lang="en-US"/>
          </a:p>
        </p:txBody>
      </p:sp>
      <p:sp>
        <p:nvSpPr>
          <p:cNvPr id="665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06E1E55-9A06-4737-B305-0F2B7CBCF34F}" type="slidenum">
              <a:rPr lang="en-US"/>
              <a:pPr lvl="1">
                <a:defRPr/>
              </a:pPr>
              <a:t>31</a:t>
            </a:fld>
            <a:endParaRPr lang="en-US">
              <a:latin typeface="Times New Roman" pitchFamily="18" charset="0"/>
            </a:endParaRPr>
          </a:p>
        </p:txBody>
      </p:sp>
      <p:sp>
        <p:nvSpPr>
          <p:cNvPr id="385026" name="Rectangle 2"/>
          <p:cNvSpPr>
            <a:spLocks noGrp="1" noChangeArrowheads="1"/>
          </p:cNvSpPr>
          <p:nvPr>
            <p:ph type="title"/>
          </p:nvPr>
        </p:nvSpPr>
        <p:spPr/>
        <p:txBody>
          <a:bodyPr/>
          <a:lstStyle/>
          <a:p>
            <a:pPr eaLnBrk="1" hangingPunct="1">
              <a:defRPr/>
            </a:pPr>
            <a:r>
              <a:rPr lang="en-US" smtClean="0"/>
              <a:t>Athene</a:t>
            </a:r>
          </a:p>
        </p:txBody>
      </p:sp>
      <p:sp>
        <p:nvSpPr>
          <p:cNvPr id="66566" name="Rectangle 3"/>
          <p:cNvSpPr>
            <a:spLocks noGrp="1" noChangeArrowheads="1"/>
          </p:cNvSpPr>
          <p:nvPr>
            <p:ph type="body" idx="1"/>
          </p:nvPr>
        </p:nvSpPr>
        <p:spPr/>
        <p:txBody>
          <a:bodyPr/>
          <a:lstStyle/>
          <a:p>
            <a:pPr eaLnBrk="1" hangingPunct="1"/>
            <a:r>
              <a:rPr lang="en-US" smtClean="0"/>
              <a:t>Paulus ben go doro na Athene</a:t>
            </a:r>
          </a:p>
          <a:p>
            <a:pPr eaLnBrk="1" hangingPunct="1"/>
            <a:r>
              <a:rPr lang="en-US" smtClean="0"/>
              <a:t>A ben si foeroe afgoderij drape</a:t>
            </a:r>
          </a:p>
          <a:p>
            <a:pPr eaLnBrk="1" hangingPunct="1"/>
            <a:r>
              <a:rPr lang="en-US" smtClean="0"/>
              <a:t>A ben preiki gi dem na wowojo</a:t>
            </a:r>
          </a:p>
          <a:p>
            <a:pPr eaLnBrk="1" hangingPunct="1"/>
            <a:r>
              <a:rPr lang="en-US" smtClean="0"/>
              <a:t>Dem aksi hem foe taki na da presi pe dem ben gi bigi leri na da Mars bergi</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p:spPr>
        <p:txBody>
          <a:bodyPr/>
          <a:lstStyle/>
          <a:p>
            <a:fld id="{6001B572-5D9B-4504-9B36-F13E2279D9AF}" type="datetime1">
              <a:rPr lang="en-US" smtClean="0"/>
              <a:pPr/>
              <a:t>12/18/2010</a:t>
            </a:fld>
            <a:endParaRPr lang="en-US"/>
          </a:p>
        </p:txBody>
      </p:sp>
      <p:sp>
        <p:nvSpPr>
          <p:cNvPr id="675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7E8D2EC-5B90-4814-8DCB-2253A2FB8FE2}" type="slidenum">
              <a:rPr lang="en-US"/>
              <a:pPr lvl="1">
                <a:defRPr/>
              </a:pPr>
              <a:t>32</a:t>
            </a:fld>
            <a:endParaRPr lang="en-US">
              <a:latin typeface="Times New Roman" pitchFamily="18" charset="0"/>
            </a:endParaRPr>
          </a:p>
        </p:txBody>
      </p:sp>
      <p:sp>
        <p:nvSpPr>
          <p:cNvPr id="386050" name="Rectangle 2"/>
          <p:cNvSpPr>
            <a:spLocks noGrp="1" noChangeArrowheads="1"/>
          </p:cNvSpPr>
          <p:nvPr>
            <p:ph type="title"/>
          </p:nvPr>
        </p:nvSpPr>
        <p:spPr/>
        <p:txBody>
          <a:bodyPr/>
          <a:lstStyle/>
          <a:p>
            <a:pPr eaLnBrk="1" hangingPunct="1">
              <a:defRPr/>
            </a:pPr>
            <a:r>
              <a:rPr lang="en-US" smtClean="0"/>
              <a:t>Athene</a:t>
            </a:r>
          </a:p>
        </p:txBody>
      </p:sp>
      <p:sp>
        <p:nvSpPr>
          <p:cNvPr id="67590" name="Rectangle 3"/>
          <p:cNvSpPr>
            <a:spLocks noGrp="1" noChangeArrowheads="1"/>
          </p:cNvSpPr>
          <p:nvPr>
            <p:ph type="body" idx="1"/>
          </p:nvPr>
        </p:nvSpPr>
        <p:spPr>
          <a:xfrm>
            <a:off x="228600" y="2017713"/>
            <a:ext cx="8726488" cy="4114800"/>
          </a:xfrm>
        </p:spPr>
        <p:txBody>
          <a:bodyPr/>
          <a:lstStyle/>
          <a:p>
            <a:pPr algn="just" eaLnBrk="1" hangingPunct="1">
              <a:lnSpc>
                <a:spcPct val="70000"/>
              </a:lnSpc>
            </a:pPr>
            <a:r>
              <a:rPr lang="en-US" sz="2800" b="1" dirty="0" err="1" smtClean="0"/>
              <a:t>Tori</a:t>
            </a:r>
            <a:r>
              <a:rPr lang="en-US" sz="2800" b="1" dirty="0" smtClean="0"/>
              <a:t> 17:22.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da</a:t>
            </a:r>
            <a:r>
              <a:rPr lang="en-US" sz="2800" b="1" dirty="0" smtClean="0"/>
              <a:t> </a:t>
            </a:r>
            <a:r>
              <a:rPr lang="en-US" sz="2800" b="1" dirty="0" err="1" smtClean="0"/>
              <a:t>bergi</a:t>
            </a:r>
            <a:r>
              <a:rPr lang="en-US" sz="2800" b="1" dirty="0" smtClean="0"/>
              <a:t> foe Mars,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Oenoe</a:t>
            </a:r>
            <a:r>
              <a:rPr lang="en-US" sz="2800" b="1" dirty="0" smtClean="0"/>
              <a:t> </a:t>
            </a:r>
            <a:r>
              <a:rPr lang="en-US" sz="2800" b="1" dirty="0" err="1" smtClean="0"/>
              <a:t>mansoema</a:t>
            </a:r>
            <a:r>
              <a:rPr lang="en-US" sz="2800" b="1" dirty="0" smtClean="0"/>
              <a:t> foe </a:t>
            </a:r>
            <a:r>
              <a:rPr lang="en-US" sz="2800" b="1" dirty="0" err="1" smtClean="0"/>
              <a:t>Athene</a:t>
            </a:r>
            <a:r>
              <a:rPr lang="en-US" sz="2800" b="1" dirty="0" smtClean="0"/>
              <a:t>, mi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alasani</a:t>
            </a:r>
            <a:r>
              <a:rPr lang="en-US" sz="2800" b="1" dirty="0" smtClean="0"/>
              <a:t> </a:t>
            </a:r>
            <a:r>
              <a:rPr lang="en-US" sz="2800" b="1" dirty="0" err="1" smtClean="0"/>
              <a:t>oen</a:t>
            </a:r>
            <a:r>
              <a:rPr lang="en-US" sz="2800" b="1" dirty="0" smtClean="0"/>
              <a:t> </a:t>
            </a:r>
            <a:r>
              <a:rPr lang="en-US" sz="2800" b="1" dirty="0" err="1" smtClean="0"/>
              <a:t>lobi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foe </a:t>
            </a:r>
            <a:r>
              <a:rPr lang="en-US" sz="2800" b="1" dirty="0" err="1" smtClean="0"/>
              <a:t>dem</a:t>
            </a:r>
            <a:r>
              <a:rPr lang="en-US" sz="2800" b="1" dirty="0" smtClean="0"/>
              <a:t> </a:t>
            </a:r>
            <a:r>
              <a:rPr lang="en-US" sz="2800" b="1" dirty="0" err="1" smtClean="0"/>
              <a:t>gado</a:t>
            </a:r>
            <a:r>
              <a:rPr lang="en-US" sz="2800" b="1" dirty="0" smtClean="0"/>
              <a:t>.  23. </a:t>
            </a:r>
            <a:r>
              <a:rPr lang="en-US" sz="2800" b="1" dirty="0" err="1" smtClean="0"/>
              <a:t>Bikasi</a:t>
            </a:r>
            <a:r>
              <a:rPr lang="en-US" sz="2800" b="1" dirty="0" smtClean="0"/>
              <a:t>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waka</a:t>
            </a:r>
            <a:r>
              <a:rPr lang="en-US" sz="2800" b="1" dirty="0" smtClean="0"/>
              <a:t> </a:t>
            </a:r>
            <a:r>
              <a:rPr lang="en-US" sz="2800" b="1" dirty="0" err="1" smtClean="0"/>
              <a:t>pasa</a:t>
            </a:r>
            <a:r>
              <a:rPr lang="en-US" sz="2800" b="1" dirty="0" smtClean="0"/>
              <a:t>, en </a:t>
            </a:r>
            <a:r>
              <a:rPr lang="en-US" sz="2800" b="1" dirty="0" smtClean="0">
                <a:solidFill>
                  <a:srgbClr val="FF0000"/>
                </a:solidFill>
              </a:rPr>
              <a:t>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fa</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feni</a:t>
            </a:r>
            <a:r>
              <a:rPr lang="en-US" sz="2800" b="1" dirty="0" smtClean="0">
                <a:solidFill>
                  <a:srgbClr val="FF0000"/>
                </a:solidFill>
              </a:rPr>
              <a:t> wan </a:t>
            </a:r>
            <a:r>
              <a:rPr lang="en-US" sz="2800" b="1" dirty="0" err="1" smtClean="0">
                <a:solidFill>
                  <a:srgbClr val="FF0000"/>
                </a:solidFill>
              </a:rPr>
              <a:t>altari</a:t>
            </a:r>
            <a:r>
              <a:rPr lang="en-US" sz="2800" b="1" dirty="0" smtClean="0">
                <a:solidFill>
                  <a:srgbClr val="FF0000"/>
                </a:solidFill>
              </a:rPr>
              <a:t> </a:t>
            </a:r>
            <a:r>
              <a:rPr lang="en-US" sz="2800" b="1" dirty="0" err="1" smtClean="0">
                <a:solidFill>
                  <a:srgbClr val="FF0000"/>
                </a:solidFill>
              </a:rPr>
              <a:t>pe</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skrifi</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no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sondro</a:t>
            </a:r>
            <a:r>
              <a:rPr lang="en-US" sz="2800" b="1" dirty="0" smtClean="0">
                <a:solidFill>
                  <a:srgbClr val="FF0000"/>
                </a:solidFill>
              </a:rPr>
              <a:t> foe </a:t>
            </a:r>
            <a:r>
              <a:rPr lang="en-US" sz="2800" b="1" dirty="0" err="1" smtClean="0">
                <a:solidFill>
                  <a:srgbClr val="FF0000"/>
                </a:solidFill>
              </a:rPr>
              <a:t>sabi</a:t>
            </a:r>
            <a:r>
              <a:rPr lang="en-US" sz="2800" b="1" dirty="0" smtClean="0">
                <a:solidFill>
                  <a:srgbClr val="FF0000"/>
                </a:solidFill>
              </a:rPr>
              <a:t> Hem, </a:t>
            </a:r>
            <a:r>
              <a:rPr lang="en-US" sz="2800" b="1" dirty="0" err="1" smtClean="0">
                <a:solidFill>
                  <a:srgbClr val="FF0000"/>
                </a:solidFill>
              </a:rPr>
              <a:t>abra</a:t>
            </a:r>
            <a:r>
              <a:rPr lang="en-US" sz="2800" b="1" dirty="0" smtClean="0">
                <a:solidFill>
                  <a:srgbClr val="FF0000"/>
                </a:solidFill>
              </a:rPr>
              <a:t> Hem mi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oenoe</a:t>
            </a:r>
            <a:r>
              <a:rPr lang="en-US" sz="2800" b="1" dirty="0" smtClean="0">
                <a:solidFill>
                  <a:srgbClr val="FF0000"/>
                </a:solidFill>
              </a:rPr>
              <a:t>.  24.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 de </a:t>
            </a:r>
            <a:r>
              <a:rPr lang="en-US" sz="2800" b="1" dirty="0" err="1" smtClean="0">
                <a:solidFill>
                  <a:srgbClr val="FF0000"/>
                </a:solidFill>
              </a:rPr>
              <a:t>Masra</a:t>
            </a:r>
            <a:r>
              <a:rPr lang="en-US" sz="2800" b="1" dirty="0" smtClean="0">
                <a:solidFill>
                  <a:srgbClr val="FF0000"/>
                </a:solidFill>
              </a:rPr>
              <a:t> foe </a:t>
            </a:r>
            <a:r>
              <a:rPr lang="en-US" sz="2800" b="1" dirty="0" err="1" smtClean="0">
                <a:solidFill>
                  <a:srgbClr val="FF0000"/>
                </a:solidFill>
              </a:rPr>
              <a:t>hemel</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en A no </a:t>
            </a:r>
            <a:r>
              <a:rPr lang="en-US" sz="2800" b="1" dirty="0" err="1" smtClean="0">
                <a:solidFill>
                  <a:srgbClr val="FF0000"/>
                </a:solidFill>
              </a:rPr>
              <a:t>libi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tempel</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libisoema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noFill/>
        </p:spPr>
        <p:txBody>
          <a:bodyPr/>
          <a:lstStyle/>
          <a:p>
            <a:fld id="{BE2CB1E7-9B8A-4709-8A68-84CE6377BCE9}" type="datetime1">
              <a:rPr lang="en-US" smtClean="0"/>
              <a:pPr/>
              <a:t>12/18/2010</a:t>
            </a:fld>
            <a:endParaRPr lang="en-US"/>
          </a:p>
        </p:txBody>
      </p:sp>
      <p:sp>
        <p:nvSpPr>
          <p:cNvPr id="686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E28298A-E0CA-4B59-B684-56F3F2877A6A}" type="slidenum">
              <a:rPr lang="en-US"/>
              <a:pPr lvl="1">
                <a:defRPr/>
              </a:pPr>
              <a:t>33</a:t>
            </a:fld>
            <a:endParaRPr lang="en-US">
              <a:latin typeface="Times New Roman" pitchFamily="18" charset="0"/>
            </a:endParaRPr>
          </a:p>
        </p:txBody>
      </p:sp>
      <p:sp>
        <p:nvSpPr>
          <p:cNvPr id="387074" name="Rectangle 2"/>
          <p:cNvSpPr>
            <a:spLocks noGrp="1" noChangeArrowheads="1"/>
          </p:cNvSpPr>
          <p:nvPr>
            <p:ph type="title"/>
          </p:nvPr>
        </p:nvSpPr>
        <p:spPr/>
        <p:txBody>
          <a:bodyPr/>
          <a:lstStyle/>
          <a:p>
            <a:pPr eaLnBrk="1" hangingPunct="1">
              <a:defRPr/>
            </a:pPr>
            <a:r>
              <a:rPr lang="en-US" smtClean="0"/>
              <a:t>Athene</a:t>
            </a:r>
          </a:p>
        </p:txBody>
      </p:sp>
      <p:sp>
        <p:nvSpPr>
          <p:cNvPr id="68614" name="Rectangle 3"/>
          <p:cNvSpPr>
            <a:spLocks noGrp="1" noChangeArrowheads="1"/>
          </p:cNvSpPr>
          <p:nvPr>
            <p:ph type="body" idx="1"/>
          </p:nvPr>
        </p:nvSpPr>
        <p:spPr/>
        <p:txBody>
          <a:bodyPr/>
          <a:lstStyle/>
          <a:p>
            <a:pPr algn="just" eaLnBrk="1" hangingPunct="1">
              <a:lnSpc>
                <a:spcPct val="70000"/>
              </a:lnSpc>
            </a:pPr>
            <a:r>
              <a:rPr lang="en-US" sz="2800" smtClean="0"/>
              <a:t> </a:t>
            </a:r>
            <a:r>
              <a:rPr lang="en-US" sz="2800" b="1" smtClean="0"/>
              <a:t>Tori 17:25. En libisoema anoe no moesoe aanbegi Hem leki A ben abi wansani fanowdoe, bikasi A gi ala soema libi nanga blo nanga alasani.  26. </a:t>
            </a:r>
            <a:r>
              <a:rPr lang="en-US" sz="2800" b="1" smtClean="0">
                <a:solidFill>
                  <a:schemeClr val="accent2"/>
                </a:solidFill>
              </a:rPr>
              <a:t>En A ben meki ala dem folkoe disi libi na grontapoe komopo foe wan broedoe</a:t>
            </a:r>
            <a:r>
              <a:rPr lang="en-US" sz="2800" b="1" smtClean="0"/>
              <a:t>, en A ben seti dem tem, en pe dem sa tan;  27. Foe dem sa soekoe Masra, efoe dem sa firi foe Hem, en feni Hem, alwasi A no de farawe foe ibriwan foe wi;  28. </a:t>
            </a:r>
            <a:r>
              <a:rPr lang="en-US" sz="2800" b="1" smtClean="0">
                <a:solidFill>
                  <a:schemeClr val="accent2"/>
                </a:solidFill>
              </a:rPr>
              <a:t>Bikasi wi libi en bewegi na Hem ini</a:t>
            </a:r>
            <a:r>
              <a:rPr lang="en-US" sz="2800" b="1" smtClean="0"/>
              <a:t>, en wisrefi de na Hem ini, so leki wan foe oen skrifiman ben skrifi taki: Bikasi wi de Hem pikin toe.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p:spPr>
        <p:txBody>
          <a:bodyPr/>
          <a:lstStyle/>
          <a:p>
            <a:fld id="{7E41E52A-4932-4814-9374-5BFAD58C1052}" type="datetime1">
              <a:rPr lang="en-US" smtClean="0"/>
              <a:pPr/>
              <a:t>12/18/2010</a:t>
            </a:fld>
            <a:endParaRPr lang="en-US"/>
          </a:p>
        </p:txBody>
      </p:sp>
      <p:sp>
        <p:nvSpPr>
          <p:cNvPr id="696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8B43974-E87F-4258-9D48-31776F95F331}" type="slidenum">
              <a:rPr lang="en-US"/>
              <a:pPr lvl="1">
                <a:defRPr/>
              </a:pPr>
              <a:t>34</a:t>
            </a:fld>
            <a:endParaRPr lang="en-US">
              <a:latin typeface="Times New Roman" pitchFamily="18" charset="0"/>
            </a:endParaRPr>
          </a:p>
        </p:txBody>
      </p:sp>
      <p:sp>
        <p:nvSpPr>
          <p:cNvPr id="388098" name="Rectangle 2"/>
          <p:cNvSpPr>
            <a:spLocks noGrp="1" noChangeArrowheads="1"/>
          </p:cNvSpPr>
          <p:nvPr>
            <p:ph type="title"/>
          </p:nvPr>
        </p:nvSpPr>
        <p:spPr/>
        <p:txBody>
          <a:bodyPr/>
          <a:lstStyle/>
          <a:p>
            <a:pPr eaLnBrk="1" hangingPunct="1">
              <a:defRPr/>
            </a:pPr>
            <a:r>
              <a:rPr lang="en-US" smtClean="0"/>
              <a:t>Athene</a:t>
            </a:r>
          </a:p>
        </p:txBody>
      </p:sp>
      <p:sp>
        <p:nvSpPr>
          <p:cNvPr id="69638" name="Rectangle 3"/>
          <p:cNvSpPr>
            <a:spLocks noGrp="1" noChangeArrowheads="1"/>
          </p:cNvSpPr>
          <p:nvPr>
            <p:ph type="body" idx="1"/>
          </p:nvPr>
        </p:nvSpPr>
        <p:spPr/>
        <p:txBody>
          <a:bodyPr/>
          <a:lstStyle/>
          <a:p>
            <a:pPr algn="just" eaLnBrk="1" hangingPunct="1">
              <a:lnSpc>
                <a:spcPct val="70000"/>
              </a:lnSpc>
            </a:pPr>
            <a:r>
              <a:rPr lang="en-US" sz="2800" b="1" smtClean="0"/>
              <a:t>Tori 17:29. Dan efoe wi de dem pikin foe Gado, wi no moesoe denki dati Gado de leki sorfoe efoe gowtoe, efoe ston disi de koti nanga libisoema koni nanga prakseri.  30. Na da tem disi wi no ben sabi, Gado no ben loekoe fin'fini na dati, ma now A komanderi ala soema na ibri presi foe drai dem libi;  31. Bikasi A ben seti wan dei kaba, te A sa kroetoe grontapoe nanga gerechtigheid nanga da Mansoema disi A ben seti kaba; en A ben sori wan marki krin gi ala soema, di A ben opo Hem baka foe dede.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p:spPr>
        <p:txBody>
          <a:bodyPr/>
          <a:lstStyle/>
          <a:p>
            <a:fld id="{310CB8C4-E27B-4499-9FC4-23673BEE4B8F}" type="datetime1">
              <a:rPr lang="en-US" smtClean="0"/>
              <a:pPr/>
              <a:t>12/18/2010</a:t>
            </a:fld>
            <a:endParaRPr lang="en-US"/>
          </a:p>
        </p:txBody>
      </p:sp>
      <p:sp>
        <p:nvSpPr>
          <p:cNvPr id="706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ED277E-11AA-4EFF-9E3D-A1254B26B4A9}" type="slidenum">
              <a:rPr lang="en-US"/>
              <a:pPr lvl="1">
                <a:defRPr/>
              </a:pPr>
              <a:t>35</a:t>
            </a:fld>
            <a:endParaRPr lang="en-US">
              <a:latin typeface="Times New Roman" pitchFamily="18" charset="0"/>
            </a:endParaRPr>
          </a:p>
        </p:txBody>
      </p:sp>
      <p:sp>
        <p:nvSpPr>
          <p:cNvPr id="389122" name="Rectangle 2"/>
          <p:cNvSpPr>
            <a:spLocks noGrp="1" noChangeArrowheads="1"/>
          </p:cNvSpPr>
          <p:nvPr>
            <p:ph type="title"/>
          </p:nvPr>
        </p:nvSpPr>
        <p:spPr/>
        <p:txBody>
          <a:bodyPr/>
          <a:lstStyle/>
          <a:p>
            <a:pPr eaLnBrk="1" hangingPunct="1">
              <a:defRPr/>
            </a:pPr>
            <a:r>
              <a:rPr lang="en-US" smtClean="0"/>
              <a:t>Athene</a:t>
            </a:r>
          </a:p>
        </p:txBody>
      </p:sp>
      <p:sp>
        <p:nvSpPr>
          <p:cNvPr id="70662" name="Rectangle 3"/>
          <p:cNvSpPr>
            <a:spLocks noGrp="1" noChangeArrowheads="1"/>
          </p:cNvSpPr>
          <p:nvPr>
            <p:ph type="body" idx="1"/>
          </p:nvPr>
        </p:nvSpPr>
        <p:spPr/>
        <p:txBody>
          <a:bodyPr/>
          <a:lstStyle/>
          <a:p>
            <a:pPr eaLnBrk="1" hangingPunct="1"/>
            <a:r>
              <a:rPr lang="en-US" smtClean="0"/>
              <a:t>Paulus ben sori dati Gado ben meki alasani</a:t>
            </a:r>
          </a:p>
          <a:p>
            <a:pPr eaLnBrk="1" hangingPunct="1"/>
            <a:r>
              <a:rPr lang="en-US" smtClean="0"/>
              <a:t>Gado de basi alasani</a:t>
            </a:r>
          </a:p>
          <a:p>
            <a:pPr eaLnBrk="1" hangingPunct="1"/>
            <a:r>
              <a:rPr lang="en-US" smtClean="0"/>
              <a:t>Gado de da verloesoeman</a:t>
            </a:r>
          </a:p>
          <a:p>
            <a:pPr eaLnBrk="1" hangingPunct="1"/>
            <a:r>
              <a:rPr lang="en-US" smtClean="0"/>
              <a:t>Gado de da kroetoeman</a:t>
            </a:r>
          </a:p>
          <a:p>
            <a:pPr eaLnBrk="1" hangingPunct="1"/>
            <a:r>
              <a:rPr lang="en-US" smtClean="0"/>
              <a:t>Gado ben opo Jezus baka foe dede</a:t>
            </a:r>
          </a:p>
          <a:p>
            <a:pPr eaLnBrk="1" hangingPunct="1"/>
            <a:r>
              <a:rPr lang="en-US" smtClean="0"/>
              <a:t>Som spotoe, ma som soema drai libi</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Date Placeholder 3"/>
          <p:cNvSpPr>
            <a:spLocks noGrp="1"/>
          </p:cNvSpPr>
          <p:nvPr>
            <p:ph type="dt" sz="quarter" idx="10"/>
          </p:nvPr>
        </p:nvSpPr>
        <p:spPr>
          <a:noFill/>
        </p:spPr>
        <p:txBody>
          <a:bodyPr/>
          <a:lstStyle/>
          <a:p>
            <a:fld id="{BAE4508F-DDC1-43AB-9679-2AB8FD2CF605}" type="datetime1">
              <a:rPr lang="en-US" smtClean="0"/>
              <a:pPr/>
              <a:t>12/18/2010</a:t>
            </a:fld>
            <a:endParaRPr lang="en-US"/>
          </a:p>
        </p:txBody>
      </p:sp>
      <p:sp>
        <p:nvSpPr>
          <p:cNvPr id="716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6A727D9-B7A1-412F-BB8D-66814D5BFC47}" type="slidenum">
              <a:rPr lang="en-US"/>
              <a:pPr lvl="1">
                <a:defRPr/>
              </a:pPr>
              <a:t>36</a:t>
            </a:fld>
            <a:endParaRPr lang="en-US">
              <a:latin typeface="Times New Roman" pitchFamily="18" charset="0"/>
            </a:endParaRPr>
          </a:p>
        </p:txBody>
      </p:sp>
      <p:sp>
        <p:nvSpPr>
          <p:cNvPr id="390146" name="Rectangle 2"/>
          <p:cNvSpPr>
            <a:spLocks noGrp="1" noChangeArrowheads="1"/>
          </p:cNvSpPr>
          <p:nvPr>
            <p:ph type="title"/>
          </p:nvPr>
        </p:nvSpPr>
        <p:spPr/>
        <p:txBody>
          <a:bodyPr/>
          <a:lstStyle/>
          <a:p>
            <a:pPr eaLnBrk="1" hangingPunct="1">
              <a:defRPr/>
            </a:pPr>
            <a:r>
              <a:rPr lang="en-US" smtClean="0"/>
              <a:t>Korinte</a:t>
            </a:r>
          </a:p>
        </p:txBody>
      </p:sp>
      <p:sp>
        <p:nvSpPr>
          <p:cNvPr id="71686" name="Rectangle 3"/>
          <p:cNvSpPr>
            <a:spLocks noGrp="1" noChangeArrowheads="1"/>
          </p:cNvSpPr>
          <p:nvPr>
            <p:ph type="body" idx="1"/>
          </p:nvPr>
        </p:nvSpPr>
        <p:spPr/>
        <p:txBody>
          <a:bodyPr/>
          <a:lstStyle/>
          <a:p>
            <a:pPr eaLnBrk="1" hangingPunct="1"/>
            <a:r>
              <a:rPr lang="en-US" smtClean="0"/>
              <a:t>Paulus ben miti Aquilla &amp; Priscilla</a:t>
            </a:r>
          </a:p>
          <a:p>
            <a:pPr eaLnBrk="1" hangingPunct="1"/>
            <a:r>
              <a:rPr lang="en-US" smtClean="0"/>
              <a:t>Ala 3 ben meki tenti, en dem ben wroko samen</a:t>
            </a:r>
          </a:p>
          <a:p>
            <a:pPr eaLnBrk="1" hangingPunct="1"/>
            <a:r>
              <a:rPr lang="en-US" smtClean="0"/>
              <a:t>Dem ben miti ala wiki na da sabbat en si soema drai libi</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p:spPr>
        <p:txBody>
          <a:bodyPr/>
          <a:lstStyle/>
          <a:p>
            <a:fld id="{C0B5BB67-3518-4692-954B-ECB539B7D76B}" type="datetime1">
              <a:rPr lang="en-US" smtClean="0"/>
              <a:pPr/>
              <a:t>12/18/2010</a:t>
            </a:fld>
            <a:endParaRPr lang="en-US"/>
          </a:p>
        </p:txBody>
      </p:sp>
      <p:sp>
        <p:nvSpPr>
          <p:cNvPr id="727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2E79AF1-4524-4116-8042-74E39C2D4951}" type="slidenum">
              <a:rPr lang="en-US"/>
              <a:pPr lvl="1">
                <a:defRPr/>
              </a:pPr>
              <a:t>37</a:t>
            </a:fld>
            <a:endParaRPr lang="en-US">
              <a:latin typeface="Times New Roman" pitchFamily="18" charset="0"/>
            </a:endParaRPr>
          </a:p>
        </p:txBody>
      </p:sp>
      <p:sp>
        <p:nvSpPr>
          <p:cNvPr id="391170" name="Rectangle 2"/>
          <p:cNvSpPr>
            <a:spLocks noGrp="1" noChangeArrowheads="1"/>
          </p:cNvSpPr>
          <p:nvPr>
            <p:ph type="title"/>
          </p:nvPr>
        </p:nvSpPr>
        <p:spPr/>
        <p:txBody>
          <a:bodyPr/>
          <a:lstStyle/>
          <a:p>
            <a:pPr eaLnBrk="1" hangingPunct="1">
              <a:defRPr/>
            </a:pPr>
            <a:r>
              <a:rPr lang="en-US" smtClean="0"/>
              <a:t>Korinte</a:t>
            </a:r>
          </a:p>
        </p:txBody>
      </p:sp>
      <p:sp>
        <p:nvSpPr>
          <p:cNvPr id="72710" name="Rectangle 3"/>
          <p:cNvSpPr>
            <a:spLocks noGrp="1" noChangeArrowheads="1"/>
          </p:cNvSpPr>
          <p:nvPr>
            <p:ph type="body" idx="1"/>
          </p:nvPr>
        </p:nvSpPr>
        <p:spPr/>
        <p:txBody>
          <a:bodyPr/>
          <a:lstStyle/>
          <a:p>
            <a:pPr algn="just" eaLnBrk="1" hangingPunct="1">
              <a:lnSpc>
                <a:spcPct val="70000"/>
              </a:lnSpc>
            </a:pPr>
            <a:r>
              <a:rPr lang="en-US" sz="2800" b="1" smtClean="0"/>
              <a:t>Tori 18:5. En di Silas nanga Timoteüs ben komopo foe Macedonië, da woortoe ben dwingi Paulus, en a ben getuigi gi dem Djoe dati Jezus de da Kristus.  6. En di dem ben kom agensi hem, en dem ben kosi, a ben seki hem krosi, en a ben taki gi dem taki: Oen broedoe de na tapoe oen egi hede; mi de krin; bigin foe now mi sa go na dem heiden soema.  7. En a ben komopo foe drape, en a ben go na ini wan man oso disi hem nem na Titius Justus, wan man disi ben aanbegi Gado, en hem oso ben de krosibei na da Djoe kerki.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Date Placeholder 3"/>
          <p:cNvSpPr>
            <a:spLocks noGrp="1"/>
          </p:cNvSpPr>
          <p:nvPr>
            <p:ph type="dt" sz="quarter" idx="10"/>
          </p:nvPr>
        </p:nvSpPr>
        <p:spPr>
          <a:noFill/>
        </p:spPr>
        <p:txBody>
          <a:bodyPr/>
          <a:lstStyle/>
          <a:p>
            <a:fld id="{A656D0E5-A1E3-44D0-BFDA-3574B1ADAA64}" type="datetime1">
              <a:rPr lang="en-US" smtClean="0"/>
              <a:pPr/>
              <a:t>12/18/2010</a:t>
            </a:fld>
            <a:endParaRPr lang="en-US"/>
          </a:p>
        </p:txBody>
      </p:sp>
      <p:sp>
        <p:nvSpPr>
          <p:cNvPr id="737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BA1E2B4-AB1B-492A-BE66-23F1F98524E6}" type="slidenum">
              <a:rPr lang="en-US"/>
              <a:pPr lvl="1">
                <a:defRPr/>
              </a:pPr>
              <a:t>38</a:t>
            </a:fld>
            <a:endParaRPr lang="en-US">
              <a:latin typeface="Times New Roman" pitchFamily="18" charset="0"/>
            </a:endParaRPr>
          </a:p>
        </p:txBody>
      </p:sp>
      <p:sp>
        <p:nvSpPr>
          <p:cNvPr id="392194" name="Rectangle 2"/>
          <p:cNvSpPr>
            <a:spLocks noGrp="1" noChangeArrowheads="1"/>
          </p:cNvSpPr>
          <p:nvPr>
            <p:ph type="title"/>
          </p:nvPr>
        </p:nvSpPr>
        <p:spPr/>
        <p:txBody>
          <a:bodyPr/>
          <a:lstStyle/>
          <a:p>
            <a:pPr eaLnBrk="1" hangingPunct="1">
              <a:defRPr/>
            </a:pPr>
            <a:r>
              <a:rPr lang="en-US" smtClean="0"/>
              <a:t>Korinte</a:t>
            </a:r>
          </a:p>
        </p:txBody>
      </p:sp>
      <p:sp>
        <p:nvSpPr>
          <p:cNvPr id="73734" name="Rectangle 3"/>
          <p:cNvSpPr>
            <a:spLocks noGrp="1" noChangeArrowheads="1"/>
          </p:cNvSpPr>
          <p:nvPr>
            <p:ph type="body" idx="1"/>
          </p:nvPr>
        </p:nvSpPr>
        <p:spPr>
          <a:xfrm>
            <a:off x="533400" y="2017713"/>
            <a:ext cx="8421688" cy="4114800"/>
          </a:xfrm>
        </p:spPr>
        <p:txBody>
          <a:bodyPr/>
          <a:lstStyle/>
          <a:p>
            <a:pPr algn="just" eaLnBrk="1" hangingPunct="1">
              <a:lnSpc>
                <a:spcPct val="80000"/>
              </a:lnSpc>
            </a:pPr>
            <a:r>
              <a:rPr lang="en-US" sz="2800" dirty="0" smtClean="0"/>
              <a:t> </a:t>
            </a:r>
            <a:r>
              <a:rPr lang="en-US" sz="2800" b="1" dirty="0" err="1" smtClean="0"/>
              <a:t>Tori</a:t>
            </a:r>
            <a:r>
              <a:rPr lang="en-US" sz="2800" b="1" dirty="0" smtClean="0"/>
              <a:t> 18:8. En </a:t>
            </a:r>
            <a:r>
              <a:rPr lang="en-US" sz="2800" b="1" dirty="0" err="1" smtClean="0"/>
              <a:t>Crispus</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foe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Masra</a:t>
            </a:r>
            <a:r>
              <a:rPr lang="en-US" sz="2800" b="1" dirty="0" smtClean="0"/>
              <a:t> </a:t>
            </a:r>
            <a:r>
              <a:rPr lang="en-US" sz="2800" b="1" dirty="0" err="1" smtClean="0"/>
              <a:t>nanga</a:t>
            </a:r>
            <a:r>
              <a:rPr lang="en-US" sz="2800" b="1" dirty="0" smtClean="0"/>
              <a:t> hem </a:t>
            </a:r>
            <a:r>
              <a:rPr lang="en-US" sz="2800" b="1" dirty="0" err="1" smtClean="0"/>
              <a:t>heri</a:t>
            </a:r>
            <a:r>
              <a:rPr lang="en-US" sz="2800" b="1" dirty="0" smtClean="0"/>
              <a:t> </a:t>
            </a:r>
            <a:r>
              <a:rPr lang="en-US" sz="2800" b="1" dirty="0" err="1" smtClean="0"/>
              <a:t>oso</a:t>
            </a:r>
            <a:r>
              <a:rPr lang="en-US" sz="2800" b="1" dirty="0" smtClean="0"/>
              <a:t>; en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Korintiër</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teki</a:t>
            </a:r>
            <a:r>
              <a:rPr lang="en-US" sz="2800" b="1" dirty="0" smtClean="0"/>
              <a:t> </a:t>
            </a:r>
            <a:r>
              <a:rPr lang="en-US" sz="2800" b="1" dirty="0" err="1" smtClean="0"/>
              <a:t>dopoe</a:t>
            </a:r>
            <a:r>
              <a:rPr lang="en-US" sz="2800" b="1" dirty="0" smtClean="0"/>
              <a:t>.  9</a:t>
            </a:r>
            <a:r>
              <a:rPr lang="en-US" sz="2800" b="1" dirty="0" smtClean="0">
                <a:solidFill>
                  <a:srgbClr val="FFFF00"/>
                </a:solidFill>
              </a:rPr>
              <a:t>. </a:t>
            </a:r>
            <a:r>
              <a:rPr lang="en-US" sz="2800" b="1" dirty="0" smtClean="0">
                <a:solidFill>
                  <a:srgbClr val="FF0000"/>
                </a:solidFill>
              </a:rPr>
              <a:t>Dan </a:t>
            </a:r>
            <a:r>
              <a:rPr lang="en-US" sz="2800" b="1" dirty="0" err="1" smtClean="0">
                <a:solidFill>
                  <a:srgbClr val="FF0000"/>
                </a:solidFill>
              </a:rPr>
              <a:t>netitem</a:t>
            </a:r>
            <a:r>
              <a:rPr lang="en-US" sz="2800" b="1" dirty="0" smtClean="0">
                <a:solidFill>
                  <a:srgbClr val="FF0000"/>
                </a:solidFill>
              </a:rPr>
              <a:t>,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wan </a:t>
            </a:r>
            <a:r>
              <a:rPr lang="en-US" sz="2800" b="1" dirty="0" err="1" smtClean="0">
                <a:solidFill>
                  <a:srgbClr val="FF0000"/>
                </a:solidFill>
              </a:rPr>
              <a:t>visioen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No </a:t>
            </a:r>
            <a:r>
              <a:rPr lang="en-US" sz="2800" b="1" dirty="0" err="1" smtClean="0">
                <a:solidFill>
                  <a:srgbClr val="FF0000"/>
                </a:solidFill>
              </a:rPr>
              <a:t>frede</a:t>
            </a:r>
            <a:r>
              <a:rPr lang="en-US" sz="2800" b="1" dirty="0" smtClean="0">
                <a:solidFill>
                  <a:srgbClr val="FF0000"/>
                </a:solidFill>
              </a:rPr>
              <a:t>; ma </a:t>
            </a:r>
            <a:r>
              <a:rPr lang="en-US" sz="2800" b="1" dirty="0" err="1" smtClean="0">
                <a:solidFill>
                  <a:srgbClr val="FF0000"/>
                </a:solidFill>
              </a:rPr>
              <a:t>taki</a:t>
            </a:r>
            <a:r>
              <a:rPr lang="en-US" sz="2800" b="1" dirty="0" smtClean="0">
                <a:solidFill>
                  <a:srgbClr val="FF0000"/>
                </a:solidFill>
              </a:rPr>
              <a:t>, en no tan </a:t>
            </a:r>
            <a:r>
              <a:rPr lang="en-US" sz="2800" b="1" dirty="0" err="1" smtClean="0">
                <a:solidFill>
                  <a:srgbClr val="FF0000"/>
                </a:solidFill>
              </a:rPr>
              <a:t>tiri</a:t>
            </a:r>
            <a:r>
              <a:rPr lang="en-US" sz="2800" b="1" dirty="0" smtClean="0">
                <a:solidFill>
                  <a:srgbClr val="FF0000"/>
                </a:solidFill>
              </a:rPr>
              <a:t>;  10. </a:t>
            </a:r>
            <a:r>
              <a:rPr lang="en-US" sz="2800" b="1" dirty="0" err="1" smtClean="0">
                <a:solidFill>
                  <a:srgbClr val="FF0000"/>
                </a:solidFill>
              </a:rPr>
              <a:t>Bikasi</a:t>
            </a:r>
            <a:r>
              <a:rPr lang="en-US" sz="2800" b="1" dirty="0" smtClean="0">
                <a:solidFill>
                  <a:srgbClr val="FF0000"/>
                </a:solidFill>
              </a:rPr>
              <a:t> Mi de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en no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doe </a:t>
            </a:r>
            <a:r>
              <a:rPr lang="en-US" sz="2800" b="1" dirty="0" err="1" smtClean="0">
                <a:solidFill>
                  <a:srgbClr val="FF0000"/>
                </a:solidFill>
              </a:rPr>
              <a:t>joe</a:t>
            </a:r>
            <a:r>
              <a:rPr lang="en-US" sz="2800" b="1" dirty="0" smtClean="0">
                <a:solidFill>
                  <a:srgbClr val="FF0000"/>
                </a:solidFill>
              </a:rPr>
              <a:t> wan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Mi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smtClean="0"/>
              <a:t>11. En </a:t>
            </a:r>
            <a:r>
              <a:rPr lang="en-US" sz="2800" b="1" dirty="0" err="1" smtClean="0"/>
              <a:t>dorodoro</a:t>
            </a:r>
            <a:r>
              <a:rPr lang="en-US" sz="2800" b="1" dirty="0" smtClean="0"/>
              <a:t> a </a:t>
            </a:r>
            <a:r>
              <a:rPr lang="en-US" sz="2800" b="1" dirty="0" err="1" smtClean="0"/>
              <a:t>ben</a:t>
            </a:r>
            <a:r>
              <a:rPr lang="en-US" sz="2800" b="1" dirty="0" smtClean="0"/>
              <a:t> </a:t>
            </a:r>
            <a:r>
              <a:rPr lang="en-US" sz="2800" b="1" dirty="0" err="1" smtClean="0"/>
              <a:t>leri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wan </a:t>
            </a:r>
            <a:r>
              <a:rPr lang="en-US" sz="2800" b="1" dirty="0" err="1" smtClean="0"/>
              <a:t>nanga</a:t>
            </a:r>
            <a:r>
              <a:rPr lang="en-US" sz="2800" b="1" dirty="0" smtClean="0"/>
              <a:t> </a:t>
            </a:r>
            <a:r>
              <a:rPr lang="en-US" sz="2800" b="1" dirty="0" err="1" smtClean="0"/>
              <a:t>hafoe</a:t>
            </a:r>
            <a:r>
              <a:rPr lang="en-US" sz="2800" b="1" dirty="0" smtClean="0"/>
              <a:t> </a:t>
            </a:r>
            <a:r>
              <a:rPr lang="en-US" sz="2800" b="1" dirty="0" err="1" smtClean="0"/>
              <a:t>jari</a:t>
            </a:r>
            <a:r>
              <a:rPr lang="en-US" sz="2800" b="1" dirty="0" smtClean="0"/>
              <a:t> </a:t>
            </a:r>
            <a:r>
              <a:rPr lang="en-US" sz="2800" b="1" dirty="0" err="1" smtClean="0"/>
              <a:t>langa</a:t>
            </a:r>
            <a:r>
              <a:rPr lang="en-US" sz="2800" b="1" dirty="0" smtClean="0"/>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ate Placeholder 3"/>
          <p:cNvSpPr>
            <a:spLocks noGrp="1"/>
          </p:cNvSpPr>
          <p:nvPr>
            <p:ph type="dt" sz="quarter" idx="10"/>
          </p:nvPr>
        </p:nvSpPr>
        <p:spPr>
          <a:noFill/>
        </p:spPr>
        <p:txBody>
          <a:bodyPr/>
          <a:lstStyle/>
          <a:p>
            <a:fld id="{2044036F-D1D7-496D-B838-9BE2A7D33A9F}" type="datetime1">
              <a:rPr lang="en-US" smtClean="0"/>
              <a:pPr/>
              <a:t>12/18/2010</a:t>
            </a:fld>
            <a:endParaRPr lang="en-US"/>
          </a:p>
        </p:txBody>
      </p:sp>
      <p:sp>
        <p:nvSpPr>
          <p:cNvPr id="747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821EFB-812C-44DD-94F6-349053E81983}" type="slidenum">
              <a:rPr lang="en-US"/>
              <a:pPr lvl="1">
                <a:defRPr/>
              </a:pPr>
              <a:t>39</a:t>
            </a:fld>
            <a:endParaRPr lang="en-US">
              <a:latin typeface="Times New Roman" pitchFamily="18" charset="0"/>
            </a:endParaRPr>
          </a:p>
        </p:txBody>
      </p:sp>
      <p:sp>
        <p:nvSpPr>
          <p:cNvPr id="393218" name="Rectangle 2"/>
          <p:cNvSpPr>
            <a:spLocks noGrp="1" noChangeArrowheads="1"/>
          </p:cNvSpPr>
          <p:nvPr>
            <p:ph type="title"/>
          </p:nvPr>
        </p:nvSpPr>
        <p:spPr/>
        <p:txBody>
          <a:bodyPr/>
          <a:lstStyle/>
          <a:p>
            <a:pPr eaLnBrk="1" hangingPunct="1">
              <a:defRPr/>
            </a:pPr>
            <a:r>
              <a:rPr lang="en-US" smtClean="0"/>
              <a:t>Korinte</a:t>
            </a:r>
          </a:p>
        </p:txBody>
      </p:sp>
      <p:sp>
        <p:nvSpPr>
          <p:cNvPr id="74758" name="Rectangle 3"/>
          <p:cNvSpPr>
            <a:spLocks noGrp="1" noChangeArrowheads="1"/>
          </p:cNvSpPr>
          <p:nvPr>
            <p:ph type="body" idx="1"/>
          </p:nvPr>
        </p:nvSpPr>
        <p:spPr/>
        <p:txBody>
          <a:bodyPr/>
          <a:lstStyle/>
          <a:p>
            <a:pPr eaLnBrk="1" hangingPunct="1"/>
            <a:r>
              <a:rPr lang="en-US" smtClean="0"/>
              <a:t>Dem ben tjari Paulus go na fesi foe Gallio, da fesiman</a:t>
            </a:r>
          </a:p>
          <a:p>
            <a:pPr eaLnBrk="1" hangingPunct="1"/>
            <a:r>
              <a:rPr lang="en-US" smtClean="0"/>
              <a:t>Gallio no ben wani jere noti foe da tori</a:t>
            </a:r>
          </a:p>
          <a:p>
            <a:pPr eaLnBrk="1" hangingPunct="1"/>
            <a:r>
              <a:rPr lang="en-US" smtClean="0"/>
              <a:t>Dem Djoe ben kom mandi, en dem fon Sosthenes, da fesiman foe dem Djoe na fesi foe Gallio</a:t>
            </a:r>
          </a:p>
          <a:p>
            <a:pPr eaLnBrk="1" hangingPunct="1"/>
            <a:r>
              <a:rPr lang="en-US" smtClean="0"/>
              <a:t>Moro lati, Sosthenes ben drai libi toe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04499DD8-9D46-4608-A8D4-9712D7ED9FDC}" type="datetime1">
              <a:rPr lang="en-US" smtClean="0"/>
              <a:pPr/>
              <a:t>12/18/2010</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4</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err="1" smtClean="0"/>
              <a:t>Tori</a:t>
            </a:r>
            <a:r>
              <a:rPr lang="en-US" sz="2800" b="1" dirty="0" smtClean="0"/>
              <a:t> 13:13. Now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hem </a:t>
            </a:r>
            <a:r>
              <a:rPr lang="en-US" sz="2800" b="1" dirty="0" err="1" smtClean="0">
                <a:solidFill>
                  <a:srgbClr val="FF0000"/>
                </a:solidFill>
              </a:rPr>
              <a:t>groepoe</a:t>
            </a:r>
            <a:r>
              <a:rPr lang="en-US" sz="2800" b="1" dirty="0" smtClean="0">
                <a:solidFill>
                  <a:srgbClr val="FFFF00"/>
                </a:solidFill>
              </a:rPr>
              <a:t> </a:t>
            </a:r>
            <a:r>
              <a:rPr lang="en-US" sz="2800" b="1" dirty="0" err="1" smtClean="0"/>
              <a:t>ben</a:t>
            </a:r>
            <a:r>
              <a:rPr lang="en-US" sz="2800" b="1" dirty="0" smtClean="0"/>
              <a:t> </a:t>
            </a:r>
            <a:r>
              <a:rPr lang="en-US" sz="2800" b="1" dirty="0" err="1" smtClean="0"/>
              <a:t>loesoe</a:t>
            </a:r>
            <a:r>
              <a:rPr lang="en-US" sz="2800" b="1" dirty="0" smtClean="0"/>
              <a:t> </a:t>
            </a:r>
            <a:r>
              <a:rPr lang="en-US" sz="2800" b="1" dirty="0" err="1" smtClean="0"/>
              <a:t>komopo</a:t>
            </a:r>
            <a:r>
              <a:rPr lang="en-US" sz="2800" b="1" dirty="0" smtClean="0"/>
              <a:t> foe </a:t>
            </a:r>
            <a:r>
              <a:rPr lang="en-US" sz="2800" b="1" dirty="0" err="1" smtClean="0"/>
              <a:t>Pafos</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Perge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t>
            </a:r>
            <a:r>
              <a:rPr lang="en-US" sz="2800" b="1" dirty="0" smtClean="0">
                <a:solidFill>
                  <a:srgbClr val="FF0000"/>
                </a:solidFill>
              </a:rPr>
              <a:t>Johannes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prati</a:t>
            </a:r>
            <a:r>
              <a:rPr lang="en-US" sz="2800" b="1" dirty="0" smtClean="0">
                <a:solidFill>
                  <a:srgbClr val="FF0000"/>
                </a:solidFill>
              </a:rPr>
              <a:t> foe </a:t>
            </a:r>
            <a:r>
              <a:rPr lang="en-US" sz="2800" b="1" dirty="0" err="1" smtClean="0">
                <a:solidFill>
                  <a:srgbClr val="FF0000"/>
                </a:solidFill>
              </a:rPr>
              <a:t>dem</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go </a:t>
            </a:r>
            <a:r>
              <a:rPr lang="en-US" sz="2800" b="1" dirty="0" err="1" smtClean="0">
                <a:solidFill>
                  <a:srgbClr val="FF0000"/>
                </a:solidFill>
              </a:rPr>
              <a:t>baka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Jerusalem</a:t>
            </a:r>
            <a:r>
              <a:rPr lang="en-US" sz="2800" b="1" dirty="0" smtClean="0">
                <a:solidFill>
                  <a:srgbClr val="FFFF00"/>
                </a:solidFill>
              </a:rPr>
              <a:t>.</a:t>
            </a:r>
          </a:p>
          <a:p>
            <a:pPr eaLnBrk="1" hangingPunct="1"/>
            <a:r>
              <a:rPr lang="en-US" sz="2800" b="1" dirty="0" smtClean="0"/>
              <a:t>Now a de </a:t>
            </a:r>
            <a:r>
              <a:rPr lang="en-US" sz="2800" b="1" dirty="0" err="1" smtClean="0"/>
              <a:t>Paulus</a:t>
            </a:r>
            <a:r>
              <a:rPr lang="en-US" sz="2800" b="1" dirty="0" smtClean="0"/>
              <a:t> </a:t>
            </a:r>
            <a:r>
              <a:rPr lang="en-US" sz="2800" b="1" dirty="0" err="1" smtClean="0"/>
              <a:t>nanga</a:t>
            </a:r>
            <a:r>
              <a:rPr lang="en-US" sz="2800" b="1" dirty="0" smtClean="0"/>
              <a:t> hem </a:t>
            </a:r>
            <a:r>
              <a:rPr lang="en-US" sz="2800" b="1" dirty="0" err="1" smtClean="0"/>
              <a:t>groepoe</a:t>
            </a:r>
            <a:r>
              <a:rPr lang="en-US" sz="2800" b="1" dirty="0" smtClean="0"/>
              <a:t> – a </a:t>
            </a:r>
            <a:r>
              <a:rPr lang="en-US" sz="2800" b="1" dirty="0" err="1" smtClean="0"/>
              <a:t>tron</a:t>
            </a:r>
            <a:r>
              <a:rPr lang="en-US" sz="2800" b="1" dirty="0" smtClean="0"/>
              <a:t> </a:t>
            </a:r>
            <a:r>
              <a:rPr lang="en-US" sz="2800" b="1" dirty="0" err="1" smtClean="0"/>
              <a:t>leider</a:t>
            </a:r>
            <a:endParaRPr lang="en-US" sz="28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Date Placeholder 3"/>
          <p:cNvSpPr>
            <a:spLocks noGrp="1"/>
          </p:cNvSpPr>
          <p:nvPr>
            <p:ph type="dt" sz="quarter" idx="10"/>
          </p:nvPr>
        </p:nvSpPr>
        <p:spPr>
          <a:noFill/>
        </p:spPr>
        <p:txBody>
          <a:bodyPr/>
          <a:lstStyle/>
          <a:p>
            <a:fld id="{23D40B71-0B89-4969-9ED0-7CC72E1C6507}" type="datetime1">
              <a:rPr lang="en-US" smtClean="0"/>
              <a:pPr/>
              <a:t>12/18/2010</a:t>
            </a:fld>
            <a:endParaRPr lang="en-US"/>
          </a:p>
        </p:txBody>
      </p:sp>
      <p:sp>
        <p:nvSpPr>
          <p:cNvPr id="757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9E14D0C-484C-4329-A9BB-78CF2B8BDC42}" type="slidenum">
              <a:rPr lang="en-US"/>
              <a:pPr lvl="1">
                <a:defRPr/>
              </a:pPr>
              <a:t>40</a:t>
            </a:fld>
            <a:endParaRPr lang="en-US">
              <a:latin typeface="Times New Roman" pitchFamily="18" charset="0"/>
            </a:endParaRPr>
          </a:p>
        </p:txBody>
      </p:sp>
      <p:sp>
        <p:nvSpPr>
          <p:cNvPr id="394242" name="Rectangle 2"/>
          <p:cNvSpPr>
            <a:spLocks noGrp="1" noChangeArrowheads="1"/>
          </p:cNvSpPr>
          <p:nvPr>
            <p:ph type="title"/>
          </p:nvPr>
        </p:nvSpPr>
        <p:spPr/>
        <p:txBody>
          <a:bodyPr/>
          <a:lstStyle/>
          <a:p>
            <a:pPr eaLnBrk="1" hangingPunct="1">
              <a:defRPr/>
            </a:pPr>
            <a:r>
              <a:rPr lang="en-US" sz="4000" smtClean="0"/>
              <a:t>Da kaba foe di foe toe zendings reis</a:t>
            </a:r>
          </a:p>
        </p:txBody>
      </p:sp>
      <p:sp>
        <p:nvSpPr>
          <p:cNvPr id="75782" name="Rectangle 3"/>
          <p:cNvSpPr>
            <a:spLocks noGrp="1" noChangeArrowheads="1"/>
          </p:cNvSpPr>
          <p:nvPr>
            <p:ph type="body" idx="1"/>
          </p:nvPr>
        </p:nvSpPr>
        <p:spPr>
          <a:xfrm>
            <a:off x="228600" y="2017713"/>
            <a:ext cx="87264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libi</a:t>
            </a:r>
            <a:r>
              <a:rPr lang="en-US" dirty="0" smtClean="0"/>
              <a:t> Silas, </a:t>
            </a:r>
            <a:r>
              <a:rPr lang="en-US" dirty="0" err="1" smtClean="0"/>
              <a:t>Timoteus</a:t>
            </a:r>
            <a:r>
              <a:rPr lang="en-US" dirty="0" smtClean="0"/>
              <a:t> &amp; Lukas </a:t>
            </a:r>
            <a:r>
              <a:rPr lang="en-US" dirty="0" err="1" smtClean="0"/>
              <a:t>na</a:t>
            </a:r>
            <a:r>
              <a:rPr lang="en-US" dirty="0" smtClean="0"/>
              <a:t> </a:t>
            </a:r>
            <a:r>
              <a:rPr lang="en-US" dirty="0" err="1" smtClean="0"/>
              <a:t>Korinte</a:t>
            </a:r>
            <a:endParaRPr lang="en-US" dirty="0" smtClean="0"/>
          </a:p>
          <a:p>
            <a:pPr eaLnBrk="1" hangingPunct="1"/>
            <a:r>
              <a:rPr lang="en-US" dirty="0" err="1" smtClean="0"/>
              <a:t>Paulus</a:t>
            </a:r>
            <a:r>
              <a:rPr lang="en-US" dirty="0" smtClean="0"/>
              <a:t> </a:t>
            </a:r>
            <a:r>
              <a:rPr lang="en-US" dirty="0" err="1" smtClean="0"/>
              <a:t>ben</a:t>
            </a:r>
            <a:r>
              <a:rPr lang="en-US" dirty="0" smtClean="0"/>
              <a:t> go </a:t>
            </a:r>
            <a:r>
              <a:rPr lang="en-US" dirty="0" err="1" smtClean="0"/>
              <a:t>na</a:t>
            </a:r>
            <a:r>
              <a:rPr lang="en-US" dirty="0" smtClean="0"/>
              <a:t> </a:t>
            </a:r>
            <a:r>
              <a:rPr lang="en-US" dirty="0" err="1" smtClean="0"/>
              <a:t>Efeze</a:t>
            </a:r>
            <a:r>
              <a:rPr lang="en-US" dirty="0" smtClean="0"/>
              <a:t> </a:t>
            </a:r>
            <a:r>
              <a:rPr lang="en-US" dirty="0" err="1" smtClean="0"/>
              <a:t>nanga</a:t>
            </a:r>
            <a:r>
              <a:rPr lang="en-US" dirty="0" smtClean="0"/>
              <a:t> </a:t>
            </a:r>
            <a:r>
              <a:rPr lang="en-US" dirty="0" err="1" smtClean="0"/>
              <a:t>Aquilla</a:t>
            </a:r>
            <a:r>
              <a:rPr lang="en-US" dirty="0" smtClean="0"/>
              <a:t> &amp; Priscilla, </a:t>
            </a:r>
            <a:r>
              <a:rPr lang="en-US" dirty="0" err="1" smtClean="0"/>
              <a:t>disi</a:t>
            </a:r>
            <a:r>
              <a:rPr lang="en-US" dirty="0" smtClean="0"/>
              <a:t> </a:t>
            </a:r>
            <a:r>
              <a:rPr lang="en-US" dirty="0" err="1" smtClean="0"/>
              <a:t>ben</a:t>
            </a:r>
            <a:r>
              <a:rPr lang="en-US" dirty="0" smtClean="0"/>
              <a:t> tan drape, en </a:t>
            </a:r>
            <a:r>
              <a:rPr lang="en-US" dirty="0" err="1" smtClean="0"/>
              <a:t>dem</a:t>
            </a:r>
            <a:r>
              <a:rPr lang="en-US" dirty="0" smtClean="0"/>
              <a:t> </a:t>
            </a:r>
            <a:r>
              <a:rPr lang="en-US" dirty="0" err="1" smtClean="0"/>
              <a:t>ben</a:t>
            </a:r>
            <a:r>
              <a:rPr lang="en-US" dirty="0" smtClean="0"/>
              <a:t> </a:t>
            </a:r>
            <a:r>
              <a:rPr lang="en-US" dirty="0" err="1" smtClean="0"/>
              <a:t>begi</a:t>
            </a:r>
            <a:r>
              <a:rPr lang="en-US" dirty="0" smtClean="0"/>
              <a:t> hem foe tan, ma a </a:t>
            </a:r>
            <a:r>
              <a:rPr lang="en-US" dirty="0" err="1" smtClean="0"/>
              <a:t>taki</a:t>
            </a:r>
            <a:r>
              <a:rPr lang="en-US" dirty="0" smtClean="0"/>
              <a:t> </a:t>
            </a:r>
            <a:r>
              <a:rPr lang="en-US" dirty="0" err="1" smtClean="0"/>
              <a:t>dati</a:t>
            </a:r>
            <a:r>
              <a:rPr lang="en-US" dirty="0" smtClean="0"/>
              <a:t> a </a:t>
            </a:r>
            <a:r>
              <a:rPr lang="en-US" dirty="0" err="1" smtClean="0"/>
              <a:t>sa</a:t>
            </a:r>
            <a:r>
              <a:rPr lang="en-US" dirty="0" smtClean="0"/>
              <a:t> </a:t>
            </a:r>
            <a:r>
              <a:rPr lang="en-US" dirty="0" err="1" smtClean="0"/>
              <a:t>kom</a:t>
            </a:r>
            <a:r>
              <a:rPr lang="en-US" dirty="0" smtClean="0"/>
              <a:t> </a:t>
            </a:r>
            <a:r>
              <a:rPr lang="en-US" dirty="0" err="1" smtClean="0"/>
              <a:t>baka</a:t>
            </a:r>
            <a:endParaRPr lang="en-US" dirty="0" smtClean="0"/>
          </a:p>
          <a:p>
            <a:pPr eaLnBrk="1" hangingPunct="1"/>
            <a:r>
              <a:rPr lang="en-US" dirty="0" smtClean="0"/>
              <a:t>A </a:t>
            </a:r>
            <a:r>
              <a:rPr lang="en-US" dirty="0" err="1" smtClean="0"/>
              <a:t>ben</a:t>
            </a:r>
            <a:r>
              <a:rPr lang="en-US" dirty="0" smtClean="0"/>
              <a:t> go </a:t>
            </a:r>
            <a:r>
              <a:rPr lang="en-US" dirty="0" err="1" smtClean="0"/>
              <a:t>doro</a:t>
            </a:r>
            <a:r>
              <a:rPr lang="en-US" dirty="0" smtClean="0"/>
              <a:t> </a:t>
            </a:r>
            <a:r>
              <a:rPr lang="en-US" dirty="0" err="1" smtClean="0"/>
              <a:t>na</a:t>
            </a:r>
            <a:r>
              <a:rPr lang="en-US" dirty="0" smtClean="0"/>
              <a:t> Caesarea, en </a:t>
            </a:r>
            <a:r>
              <a:rPr lang="en-US" dirty="0" err="1" smtClean="0"/>
              <a:t>dan</a:t>
            </a:r>
            <a:r>
              <a:rPr lang="en-US" dirty="0" smtClean="0"/>
              <a:t> </a:t>
            </a:r>
            <a:r>
              <a:rPr lang="en-US" dirty="0" err="1" smtClean="0"/>
              <a:t>na</a:t>
            </a:r>
            <a:r>
              <a:rPr lang="en-US" dirty="0" smtClean="0"/>
              <a:t> </a:t>
            </a:r>
            <a:r>
              <a:rPr lang="en-US" dirty="0" err="1" smtClean="0"/>
              <a:t>Antiochie</a:t>
            </a:r>
            <a:r>
              <a:rPr lang="en-US" dirty="0" smtClean="0"/>
              <a:t>, en </a:t>
            </a:r>
            <a:r>
              <a:rPr lang="en-US" dirty="0" err="1" smtClean="0"/>
              <a:t>dan</a:t>
            </a:r>
            <a:r>
              <a:rPr lang="en-US" dirty="0" smtClean="0"/>
              <a:t> a </a:t>
            </a:r>
            <a:r>
              <a:rPr lang="en-US" dirty="0" err="1" smtClean="0"/>
              <a:t>ben</a:t>
            </a:r>
            <a:r>
              <a:rPr lang="en-US" dirty="0" smtClean="0"/>
              <a:t> </a:t>
            </a:r>
            <a:r>
              <a:rPr lang="en-US" dirty="0" err="1" smtClean="0"/>
              <a:t>gi</a:t>
            </a:r>
            <a:r>
              <a:rPr lang="en-US" dirty="0" smtClean="0"/>
              <a:t> wan </a:t>
            </a:r>
            <a:r>
              <a:rPr lang="en-US" dirty="0" err="1" smtClean="0"/>
              <a:t>toto</a:t>
            </a:r>
            <a:r>
              <a:rPr lang="en-US" dirty="0" smtClean="0"/>
              <a:t> </a:t>
            </a:r>
            <a:r>
              <a:rPr lang="en-US" dirty="0" err="1" smtClean="0"/>
              <a:t>na</a:t>
            </a:r>
            <a:r>
              <a:rPr lang="en-US" dirty="0" smtClean="0"/>
              <a:t> </a:t>
            </a:r>
            <a:r>
              <a:rPr lang="en-US" dirty="0" err="1" smtClean="0"/>
              <a:t>dem</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Asia </a:t>
            </a:r>
            <a:r>
              <a:rPr lang="en-US" dirty="0" err="1" smtClean="0"/>
              <a:t>pe</a:t>
            </a:r>
            <a:r>
              <a:rPr lang="en-US" dirty="0" smtClean="0"/>
              <a:t> a </a:t>
            </a:r>
            <a:r>
              <a:rPr lang="en-US" dirty="0" err="1" smtClean="0"/>
              <a:t>ben</a:t>
            </a:r>
            <a:r>
              <a:rPr lang="en-US" dirty="0" smtClean="0"/>
              <a:t> go </a:t>
            </a:r>
            <a:r>
              <a:rPr lang="en-US" dirty="0" err="1" smtClean="0"/>
              <a:t>fosi</a:t>
            </a:r>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a:xfrm>
            <a:off x="1371600" y="1752600"/>
            <a:ext cx="7772400" cy="4114800"/>
          </a:xfrm>
        </p:spPr>
        <p:txBody>
          <a:bodyPr/>
          <a:lstStyle/>
          <a:p>
            <a:r>
              <a:rPr lang="en-US" dirty="0" err="1" smtClean="0"/>
              <a:t>Fosi</a:t>
            </a:r>
            <a:r>
              <a:rPr lang="en-US" dirty="0" smtClean="0"/>
              <a:t>: 46-48 AD  </a:t>
            </a:r>
            <a:r>
              <a:rPr lang="en-US" dirty="0" err="1" smtClean="0"/>
              <a:t>Ongeveer</a:t>
            </a:r>
            <a:r>
              <a:rPr lang="en-US" dirty="0" smtClean="0"/>
              <a:t> 500 mile per zee &amp; 700 </a:t>
            </a:r>
            <a:r>
              <a:rPr lang="en-US" dirty="0" err="1" smtClean="0"/>
              <a:t>nanga</a:t>
            </a:r>
            <a:r>
              <a:rPr lang="en-US" dirty="0" smtClean="0"/>
              <a:t> </a:t>
            </a:r>
            <a:r>
              <a:rPr lang="en-US" dirty="0" err="1" smtClean="0"/>
              <a:t>waka</a:t>
            </a:r>
            <a:r>
              <a:rPr lang="en-US" dirty="0" smtClean="0"/>
              <a:t>.  </a:t>
            </a:r>
            <a:r>
              <a:rPr lang="en-US" dirty="0" err="1" smtClean="0"/>
              <a:t>Jakobus</a:t>
            </a:r>
            <a:r>
              <a:rPr lang="en-US" dirty="0" smtClean="0"/>
              <a:t> </a:t>
            </a:r>
            <a:r>
              <a:rPr lang="en-US" dirty="0" err="1" smtClean="0"/>
              <a:t>ben</a:t>
            </a:r>
            <a:r>
              <a:rPr lang="en-US" dirty="0" smtClean="0"/>
              <a:t> </a:t>
            </a:r>
            <a:r>
              <a:rPr lang="en-US" dirty="0" err="1" smtClean="0"/>
              <a:t>skrifi</a:t>
            </a:r>
            <a:r>
              <a:rPr lang="en-US" dirty="0" smtClean="0"/>
              <a:t> 45 AD – net </a:t>
            </a:r>
            <a:r>
              <a:rPr lang="en-US" dirty="0" err="1" smtClean="0"/>
              <a:t>fosi</a:t>
            </a:r>
            <a:r>
              <a:rPr lang="en-US" dirty="0" smtClean="0"/>
              <a:t> </a:t>
            </a:r>
            <a:r>
              <a:rPr lang="en-US" dirty="0" err="1" smtClean="0"/>
              <a:t>disi</a:t>
            </a:r>
            <a:endParaRPr lang="en-US" dirty="0" smtClean="0"/>
          </a:p>
          <a:p>
            <a:r>
              <a:rPr lang="en-US" dirty="0" err="1" smtClean="0"/>
              <a:t>Tweede</a:t>
            </a:r>
            <a:r>
              <a:rPr lang="en-US" dirty="0" smtClean="0"/>
              <a:t>: AD 50-53  </a:t>
            </a:r>
            <a:r>
              <a:rPr lang="en-US" dirty="0" err="1" smtClean="0"/>
              <a:t>Paulus</a:t>
            </a:r>
            <a:r>
              <a:rPr lang="en-US" dirty="0" smtClean="0"/>
              <a:t> </a:t>
            </a:r>
            <a:r>
              <a:rPr lang="en-US" dirty="0" err="1" smtClean="0"/>
              <a:t>ben</a:t>
            </a:r>
            <a:r>
              <a:rPr lang="en-US" dirty="0" smtClean="0"/>
              <a:t> </a:t>
            </a:r>
            <a:r>
              <a:rPr lang="en-US" dirty="0" err="1" smtClean="0"/>
              <a:t>skrifi</a:t>
            </a:r>
            <a:r>
              <a:rPr lang="en-US" dirty="0" smtClean="0"/>
              <a:t> I &amp; II </a:t>
            </a:r>
            <a:r>
              <a:rPr lang="en-US" dirty="0" err="1" smtClean="0"/>
              <a:t>Tessalonika</a:t>
            </a:r>
            <a:r>
              <a:rPr lang="en-US" dirty="0" smtClean="0"/>
              <a:t> foe </a:t>
            </a:r>
            <a:r>
              <a:rPr lang="en-US" dirty="0" err="1" smtClean="0"/>
              <a:t>Korinte</a:t>
            </a:r>
            <a:r>
              <a:rPr lang="en-US" dirty="0" smtClean="0"/>
              <a:t> 52 AD &amp; 53 AD.  A </a:t>
            </a:r>
            <a:r>
              <a:rPr lang="en-US" dirty="0" err="1" smtClean="0"/>
              <a:t>ben</a:t>
            </a:r>
            <a:r>
              <a:rPr lang="en-US" dirty="0" smtClean="0"/>
              <a:t> go 1230 mile via zee en 1570 </a:t>
            </a:r>
            <a:r>
              <a:rPr lang="en-US" dirty="0" err="1" smtClean="0"/>
              <a:t>mijl</a:t>
            </a:r>
            <a:r>
              <a:rPr lang="en-US" dirty="0" smtClean="0"/>
              <a:t> </a:t>
            </a:r>
            <a:r>
              <a:rPr lang="en-US" dirty="0" err="1" smtClean="0"/>
              <a:t>bij</a:t>
            </a:r>
            <a:r>
              <a:rPr lang="en-US" dirty="0" smtClean="0"/>
              <a:t> </a:t>
            </a:r>
            <a:r>
              <a:rPr lang="en-US" dirty="0" err="1" smtClean="0"/>
              <a:t>foet</a:t>
            </a:r>
            <a:r>
              <a:rPr lang="en-US" dirty="0" smtClean="0"/>
              <a:t>.  </a:t>
            </a:r>
            <a:r>
              <a:rPr lang="en-US" dirty="0" err="1" smtClean="0"/>
              <a:t>Foeroe</a:t>
            </a:r>
            <a:r>
              <a:rPr lang="en-US" dirty="0" smtClean="0"/>
              <a:t> foe </a:t>
            </a:r>
            <a:r>
              <a:rPr lang="en-US" dirty="0" err="1" smtClean="0"/>
              <a:t>da</a:t>
            </a:r>
            <a:r>
              <a:rPr lang="en-US" dirty="0" smtClean="0"/>
              <a:t> </a:t>
            </a:r>
            <a:r>
              <a:rPr lang="en-US" dirty="0" err="1" smtClean="0"/>
              <a:t>pina</a:t>
            </a:r>
            <a:r>
              <a:rPr lang="en-US" dirty="0" smtClean="0"/>
              <a:t> </a:t>
            </a:r>
            <a:r>
              <a:rPr lang="en-US" dirty="0" err="1" smtClean="0"/>
              <a:t>na</a:t>
            </a:r>
            <a:r>
              <a:rPr lang="en-US" dirty="0" smtClean="0"/>
              <a:t> </a:t>
            </a:r>
            <a:r>
              <a:rPr lang="en-US" dirty="0" err="1" smtClean="0"/>
              <a:t>ini</a:t>
            </a:r>
            <a:r>
              <a:rPr lang="en-US" dirty="0" smtClean="0"/>
              <a:t> II Kor. 11:23-28 </a:t>
            </a:r>
            <a:r>
              <a:rPr lang="en-US" dirty="0" err="1" smtClean="0"/>
              <a:t>ben</a:t>
            </a:r>
            <a:r>
              <a:rPr lang="en-US" dirty="0" smtClean="0"/>
              <a:t> </a:t>
            </a:r>
            <a:r>
              <a:rPr lang="en-US" dirty="0" err="1" smtClean="0"/>
              <a:t>pasa</a:t>
            </a:r>
            <a:endParaRPr lang="en-US" dirty="0" smtClean="0"/>
          </a:p>
          <a:p>
            <a:r>
              <a:rPr lang="en-US" dirty="0" err="1" smtClean="0"/>
              <a:t>Paulus</a:t>
            </a:r>
            <a:r>
              <a:rPr lang="en-US" dirty="0" smtClean="0"/>
              <a:t> </a:t>
            </a:r>
            <a:r>
              <a:rPr lang="en-US" dirty="0" err="1" smtClean="0"/>
              <a:t>ongeveer</a:t>
            </a:r>
            <a:r>
              <a:rPr lang="en-US" dirty="0" smtClean="0"/>
              <a:t> 52 </a:t>
            </a:r>
            <a:r>
              <a:rPr lang="en-US" dirty="0" err="1" smtClean="0"/>
              <a:t>jaar</a:t>
            </a:r>
            <a:r>
              <a:rPr lang="en-US" dirty="0" smtClean="0"/>
              <a:t> </a:t>
            </a:r>
            <a:r>
              <a:rPr lang="en-US" dirty="0" err="1" smtClean="0"/>
              <a:t>oud</a:t>
            </a:r>
            <a:endParaRPr lang="en-US" dirty="0"/>
          </a:p>
        </p:txBody>
      </p:sp>
      <p:sp>
        <p:nvSpPr>
          <p:cNvPr id="4" name="Date Placeholder 3"/>
          <p:cNvSpPr>
            <a:spLocks noGrp="1"/>
          </p:cNvSpPr>
          <p:nvPr>
            <p:ph type="dt" sz="half" idx="10"/>
          </p:nvPr>
        </p:nvSpPr>
        <p:spPr/>
        <p:txBody>
          <a:bodyPr/>
          <a:lstStyle/>
          <a:p>
            <a:fld id="{9385D327-1C24-4CB3-BF01-E265FABA8D18}" type="datetime1">
              <a:rPr lang="en-US" smtClean="0"/>
              <a:pPr/>
              <a:t>12/18/2010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41</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p:txBody>
          <a:bodyPr/>
          <a:lstStyle/>
          <a:p>
            <a:r>
              <a:rPr lang="en-US" dirty="0" err="1" smtClean="0"/>
              <a:t>Derde</a:t>
            </a:r>
            <a:r>
              <a:rPr lang="en-US" dirty="0" smtClean="0"/>
              <a:t> </a:t>
            </a:r>
            <a:r>
              <a:rPr lang="en-US" dirty="0" err="1" smtClean="0"/>
              <a:t>zendings</a:t>
            </a:r>
            <a:r>
              <a:rPr lang="en-US" dirty="0" smtClean="0"/>
              <a:t> </a:t>
            </a:r>
            <a:r>
              <a:rPr lang="en-US" dirty="0" err="1" smtClean="0"/>
              <a:t>reis</a:t>
            </a:r>
            <a:r>
              <a:rPr lang="en-US" dirty="0" smtClean="0"/>
              <a:t>: 54-58 A.D.  </a:t>
            </a:r>
            <a:r>
              <a:rPr lang="en-US" dirty="0" err="1" smtClean="0"/>
              <a:t>Skrifi</a:t>
            </a:r>
            <a:r>
              <a:rPr lang="en-US" dirty="0" smtClean="0"/>
              <a:t> 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Efeze</a:t>
            </a:r>
            <a:r>
              <a:rPr lang="en-US" dirty="0" smtClean="0"/>
              <a:t>, II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Macedonie</a:t>
            </a:r>
            <a:r>
              <a:rPr lang="en-US" dirty="0" smtClean="0"/>
              <a:t>, AD 57.  </a:t>
            </a:r>
            <a:r>
              <a:rPr lang="en-US" dirty="0" err="1" smtClean="0"/>
              <a:t>Galaten</a:t>
            </a:r>
            <a:r>
              <a:rPr lang="en-US" dirty="0" smtClean="0"/>
              <a:t> </a:t>
            </a:r>
            <a:r>
              <a:rPr lang="en-US" dirty="0" err="1" smtClean="0"/>
              <a:t>na</a:t>
            </a:r>
            <a:r>
              <a:rPr lang="en-US" dirty="0" smtClean="0"/>
              <a:t> </a:t>
            </a:r>
            <a:r>
              <a:rPr lang="en-US" dirty="0" err="1" smtClean="0"/>
              <a:t>ini</a:t>
            </a:r>
            <a:r>
              <a:rPr lang="en-US" dirty="0" smtClean="0"/>
              <a:t> </a:t>
            </a:r>
            <a:r>
              <a:rPr lang="en-US" dirty="0" err="1" smtClean="0"/>
              <a:t>Korinte</a:t>
            </a:r>
            <a:r>
              <a:rPr lang="en-US" dirty="0" smtClean="0"/>
              <a:t> 57 A.D.  </a:t>
            </a:r>
            <a:r>
              <a:rPr lang="en-US" dirty="0" err="1" smtClean="0"/>
              <a:t>Romeini</a:t>
            </a:r>
            <a:r>
              <a:rPr lang="en-US" dirty="0" smtClean="0"/>
              <a:t> </a:t>
            </a:r>
            <a:r>
              <a:rPr lang="en-US" dirty="0" err="1" smtClean="0"/>
              <a:t>na</a:t>
            </a:r>
            <a:r>
              <a:rPr lang="en-US" dirty="0" smtClean="0"/>
              <a:t> </a:t>
            </a:r>
            <a:r>
              <a:rPr lang="en-US" dirty="0" err="1" smtClean="0"/>
              <a:t>ini</a:t>
            </a:r>
            <a:r>
              <a:rPr lang="en-US" dirty="0" smtClean="0"/>
              <a:t> 58 AD foe </a:t>
            </a:r>
            <a:r>
              <a:rPr lang="en-US" dirty="0" err="1" smtClean="0"/>
              <a:t>Korinte</a:t>
            </a:r>
            <a:endParaRPr lang="en-US" dirty="0" smtClean="0"/>
          </a:p>
          <a:p>
            <a:r>
              <a:rPr lang="en-US" dirty="0" smtClean="0"/>
              <a:t>A </a:t>
            </a:r>
            <a:r>
              <a:rPr lang="en-US" dirty="0" err="1" smtClean="0"/>
              <a:t>meki</a:t>
            </a:r>
            <a:r>
              <a:rPr lang="en-US" dirty="0" smtClean="0"/>
              <a:t> </a:t>
            </a:r>
            <a:r>
              <a:rPr lang="en-US" dirty="0" err="1" smtClean="0"/>
              <a:t>dem</a:t>
            </a:r>
            <a:r>
              <a:rPr lang="en-US" dirty="0" smtClean="0"/>
              <a:t> </a:t>
            </a:r>
            <a:r>
              <a:rPr lang="en-US" dirty="0" err="1" smtClean="0"/>
              <a:t>kerki</a:t>
            </a:r>
            <a:r>
              <a:rPr lang="en-US" dirty="0" smtClean="0"/>
              <a:t> </a:t>
            </a:r>
            <a:r>
              <a:rPr lang="en-US" dirty="0" err="1" smtClean="0"/>
              <a:t>kom</a:t>
            </a:r>
            <a:r>
              <a:rPr lang="en-US" dirty="0" smtClean="0"/>
              <a:t> </a:t>
            </a:r>
            <a:r>
              <a:rPr lang="en-US" dirty="0" err="1" smtClean="0"/>
              <a:t>tranga</a:t>
            </a:r>
            <a:r>
              <a:rPr lang="en-US" dirty="0" smtClean="0"/>
              <a:t> – </a:t>
            </a:r>
            <a:r>
              <a:rPr lang="en-US" dirty="0" err="1" smtClean="0"/>
              <a:t>Bijbel</a:t>
            </a:r>
            <a:r>
              <a:rPr lang="en-US" dirty="0" smtClean="0"/>
              <a:t> </a:t>
            </a:r>
            <a:r>
              <a:rPr lang="en-US" dirty="0" err="1" smtClean="0"/>
              <a:t>studie</a:t>
            </a:r>
            <a:r>
              <a:rPr lang="en-US" dirty="0" smtClean="0"/>
              <a:t>, Kristen </a:t>
            </a:r>
            <a:r>
              <a:rPr lang="en-US" dirty="0" err="1" smtClean="0"/>
              <a:t>libi</a:t>
            </a:r>
            <a:r>
              <a:rPr lang="en-US" dirty="0" smtClean="0"/>
              <a:t>, missions, </a:t>
            </a:r>
            <a:r>
              <a:rPr lang="en-US" dirty="0" err="1" smtClean="0"/>
              <a:t>begi</a:t>
            </a:r>
            <a:r>
              <a:rPr lang="en-US" dirty="0" smtClean="0"/>
              <a:t>, </a:t>
            </a:r>
            <a:r>
              <a:rPr lang="en-US" dirty="0" err="1" smtClean="0"/>
              <a:t>boen</a:t>
            </a:r>
            <a:r>
              <a:rPr lang="en-US" dirty="0" smtClean="0"/>
              <a:t> </a:t>
            </a:r>
            <a:r>
              <a:rPr lang="en-US" dirty="0" err="1" smtClean="0"/>
              <a:t>organizatie</a:t>
            </a:r>
            <a:r>
              <a:rPr lang="en-US" dirty="0" smtClean="0"/>
              <a:t>, </a:t>
            </a:r>
            <a:r>
              <a:rPr lang="en-US" dirty="0" err="1" smtClean="0"/>
              <a:t>libi</a:t>
            </a:r>
            <a:r>
              <a:rPr lang="en-US" dirty="0" smtClean="0"/>
              <a:t> </a:t>
            </a:r>
            <a:r>
              <a:rPr lang="en-US" dirty="0" err="1" smtClean="0"/>
              <a:t>leki</a:t>
            </a:r>
            <a:r>
              <a:rPr lang="en-US" dirty="0" smtClean="0"/>
              <a:t> wan Kristen</a:t>
            </a:r>
            <a:endParaRPr lang="en-US" dirty="0"/>
          </a:p>
        </p:txBody>
      </p:sp>
      <p:sp>
        <p:nvSpPr>
          <p:cNvPr id="4" name="Date Placeholder 3"/>
          <p:cNvSpPr>
            <a:spLocks noGrp="1"/>
          </p:cNvSpPr>
          <p:nvPr>
            <p:ph type="dt" sz="half" idx="10"/>
          </p:nvPr>
        </p:nvSpPr>
        <p:spPr/>
        <p:txBody>
          <a:bodyPr/>
          <a:lstStyle/>
          <a:p>
            <a:fld id="{32EA30D3-6528-4F0F-BA9E-A6AB145548F5}" type="datetime1">
              <a:rPr lang="en-US" smtClean="0"/>
              <a:pPr/>
              <a:t>12/18/2010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42</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p:spPr>
        <p:txBody>
          <a:bodyPr/>
          <a:lstStyle/>
          <a:p>
            <a:fld id="{E50FD0CF-6A73-43D5-A16E-94119EDC60B7}" type="datetime1">
              <a:rPr lang="en-US" smtClean="0"/>
              <a:pPr/>
              <a:t>12/18/2010</a:t>
            </a:fld>
            <a:endParaRPr lang="en-US"/>
          </a:p>
        </p:txBody>
      </p:sp>
      <p:sp>
        <p:nvSpPr>
          <p:cNvPr id="768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EA0433F-F4AB-4E94-AE9E-BEAF7D7EDAA9}" type="slidenum">
              <a:rPr lang="en-US"/>
              <a:pPr lvl="1">
                <a:defRPr/>
              </a:pPr>
              <a:t>43</a:t>
            </a:fld>
            <a:endParaRPr lang="en-US">
              <a:latin typeface="Times New Roman" pitchFamily="18" charset="0"/>
            </a:endParaRPr>
          </a:p>
        </p:txBody>
      </p:sp>
      <p:sp>
        <p:nvSpPr>
          <p:cNvPr id="396290" name="Rectangle 2"/>
          <p:cNvSpPr>
            <a:spLocks noGrp="1" noChangeArrowheads="1"/>
          </p:cNvSpPr>
          <p:nvPr>
            <p:ph type="title"/>
          </p:nvPr>
        </p:nvSpPr>
        <p:spPr/>
        <p:txBody>
          <a:bodyPr/>
          <a:lstStyle/>
          <a:p>
            <a:pPr eaLnBrk="1" hangingPunct="1">
              <a:defRPr/>
            </a:pPr>
            <a:r>
              <a:rPr lang="en-US" smtClean="0"/>
              <a:t>Apollos</a:t>
            </a:r>
          </a:p>
        </p:txBody>
      </p:sp>
      <p:sp>
        <p:nvSpPr>
          <p:cNvPr id="76806" name="Rectangle 3"/>
          <p:cNvSpPr>
            <a:spLocks noGrp="1" noChangeArrowheads="1"/>
          </p:cNvSpPr>
          <p:nvPr>
            <p:ph type="body" idx="1"/>
          </p:nvPr>
        </p:nvSpPr>
        <p:spPr/>
        <p:txBody>
          <a:bodyPr/>
          <a:lstStyle/>
          <a:p>
            <a:pPr algn="just" eaLnBrk="1" hangingPunct="1">
              <a:lnSpc>
                <a:spcPct val="80000"/>
              </a:lnSpc>
            </a:pPr>
            <a:r>
              <a:rPr lang="en-US" b="1" dirty="0" err="1" smtClean="0"/>
              <a:t>Tori</a:t>
            </a:r>
            <a:r>
              <a:rPr lang="en-US" b="1" dirty="0" smtClean="0"/>
              <a:t> 18:24. En wan </a:t>
            </a:r>
            <a:r>
              <a:rPr lang="en-US" b="1" dirty="0" err="1" smtClean="0"/>
              <a:t>Djoe</a:t>
            </a:r>
            <a:r>
              <a:rPr lang="en-US" b="1" dirty="0" smtClean="0"/>
              <a:t> </a:t>
            </a:r>
            <a:r>
              <a:rPr lang="en-US" b="1" dirty="0" err="1" smtClean="0"/>
              <a:t>disi</a:t>
            </a:r>
            <a:r>
              <a:rPr lang="en-US" b="1" dirty="0" smtClean="0"/>
              <a:t> hem </a:t>
            </a:r>
            <a:r>
              <a:rPr lang="en-US" b="1" dirty="0" err="1" smtClean="0"/>
              <a:t>nem</a:t>
            </a:r>
            <a:r>
              <a:rPr lang="en-US" b="1" dirty="0" smtClean="0"/>
              <a:t> </a:t>
            </a:r>
            <a:r>
              <a:rPr lang="en-US" b="1" dirty="0" err="1" smtClean="0"/>
              <a:t>na</a:t>
            </a:r>
            <a:r>
              <a:rPr lang="en-US" b="1" dirty="0" smtClean="0"/>
              <a:t> </a:t>
            </a:r>
            <a:r>
              <a:rPr lang="en-US" b="1" dirty="0" err="1" smtClean="0"/>
              <a:t>Apollos</a:t>
            </a:r>
            <a:r>
              <a:rPr lang="en-US" b="1" dirty="0" smtClean="0"/>
              <a:t>, </a:t>
            </a:r>
            <a:r>
              <a:rPr lang="en-US" b="1" dirty="0" err="1" smtClean="0"/>
              <a:t>disi</a:t>
            </a:r>
            <a:r>
              <a:rPr lang="en-US" b="1" dirty="0" smtClean="0"/>
              <a:t> </a:t>
            </a:r>
            <a:r>
              <a:rPr lang="en-US" b="1" dirty="0" err="1" smtClean="0"/>
              <a:t>ben</a:t>
            </a:r>
            <a:r>
              <a:rPr lang="en-US" b="1" dirty="0" smtClean="0"/>
              <a:t> </a:t>
            </a:r>
            <a:r>
              <a:rPr lang="en-US" b="1" dirty="0" err="1" smtClean="0"/>
              <a:t>gebore</a:t>
            </a:r>
            <a:r>
              <a:rPr lang="en-US" b="1" dirty="0" smtClean="0"/>
              <a:t> </a:t>
            </a:r>
            <a:r>
              <a:rPr lang="en-US" b="1" dirty="0" err="1" smtClean="0"/>
              <a:t>na</a:t>
            </a:r>
            <a:r>
              <a:rPr lang="en-US" b="1" dirty="0" smtClean="0"/>
              <a:t> </a:t>
            </a:r>
            <a:r>
              <a:rPr lang="en-US" b="1" dirty="0" err="1" smtClean="0"/>
              <a:t>Alexandrië</a:t>
            </a:r>
            <a:r>
              <a:rPr lang="en-US" b="1" dirty="0" smtClean="0"/>
              <a:t>, wan man </a:t>
            </a:r>
            <a:r>
              <a:rPr lang="en-US" b="1" dirty="0" err="1" smtClean="0"/>
              <a:t>disi</a:t>
            </a:r>
            <a:r>
              <a:rPr lang="en-US" b="1" dirty="0" smtClean="0"/>
              <a:t> </a:t>
            </a:r>
            <a:r>
              <a:rPr lang="en-US" b="1" dirty="0" err="1" smtClean="0"/>
              <a:t>ben</a:t>
            </a:r>
            <a:r>
              <a:rPr lang="en-US" b="1" dirty="0" smtClean="0"/>
              <a:t> </a:t>
            </a:r>
            <a:r>
              <a:rPr lang="en-US" b="1" dirty="0" err="1" smtClean="0"/>
              <a:t>taki</a:t>
            </a:r>
            <a:r>
              <a:rPr lang="en-US" b="1" dirty="0" smtClean="0"/>
              <a:t> </a:t>
            </a:r>
            <a:r>
              <a:rPr lang="en-US" b="1" dirty="0" err="1" smtClean="0"/>
              <a:t>boen</a:t>
            </a:r>
            <a:r>
              <a:rPr lang="en-US" b="1" dirty="0" smtClean="0"/>
              <a:t>, en </a:t>
            </a:r>
            <a:r>
              <a:rPr lang="en-US" b="1" dirty="0" err="1" smtClean="0"/>
              <a:t>disi</a:t>
            </a:r>
            <a:r>
              <a:rPr lang="en-US" b="1" dirty="0" smtClean="0"/>
              <a:t> </a:t>
            </a:r>
            <a:r>
              <a:rPr lang="en-US" b="1" dirty="0" err="1" smtClean="0"/>
              <a:t>ben</a:t>
            </a:r>
            <a:r>
              <a:rPr lang="en-US" b="1" dirty="0" smtClean="0"/>
              <a:t> </a:t>
            </a:r>
            <a:r>
              <a:rPr lang="en-US" b="1" dirty="0" err="1" smtClean="0"/>
              <a:t>abi</a:t>
            </a:r>
            <a:r>
              <a:rPr lang="en-US" b="1" dirty="0" smtClean="0"/>
              <a:t> </a:t>
            </a:r>
            <a:r>
              <a:rPr lang="en-US" b="1" dirty="0" err="1" smtClean="0"/>
              <a:t>krakti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Skrifi</a:t>
            </a:r>
            <a:r>
              <a:rPr lang="en-US" b="1" dirty="0" smtClean="0"/>
              <a:t>, a </a:t>
            </a:r>
            <a:r>
              <a:rPr lang="en-US" b="1" dirty="0" err="1" smtClean="0"/>
              <a:t>ben</a:t>
            </a:r>
            <a:r>
              <a:rPr lang="en-US" b="1" dirty="0" smtClean="0"/>
              <a:t> </a:t>
            </a:r>
            <a:r>
              <a:rPr lang="en-US" b="1" dirty="0" err="1" smtClean="0"/>
              <a:t>kom</a:t>
            </a:r>
            <a:r>
              <a:rPr lang="en-US" b="1" dirty="0" smtClean="0"/>
              <a:t> </a:t>
            </a:r>
            <a:r>
              <a:rPr lang="en-US" b="1" dirty="0" err="1" smtClean="0"/>
              <a:t>na</a:t>
            </a:r>
            <a:r>
              <a:rPr lang="en-US" b="1" dirty="0" smtClean="0"/>
              <a:t> </a:t>
            </a:r>
            <a:r>
              <a:rPr lang="en-US" b="1" dirty="0" err="1" smtClean="0"/>
              <a:t>Efeze</a:t>
            </a:r>
            <a:r>
              <a:rPr lang="en-US" b="1" dirty="0" smtClean="0"/>
              <a:t>.  25. </a:t>
            </a:r>
            <a:r>
              <a:rPr lang="en-US" b="1" dirty="0" err="1" smtClean="0"/>
              <a:t>Da</a:t>
            </a:r>
            <a:r>
              <a:rPr lang="en-US" b="1" dirty="0" smtClean="0"/>
              <a:t> man </a:t>
            </a:r>
            <a:r>
              <a:rPr lang="en-US" b="1" dirty="0" err="1" smtClean="0"/>
              <a:t>disi</a:t>
            </a:r>
            <a:r>
              <a:rPr lang="en-US" b="1" dirty="0" smtClean="0"/>
              <a:t> </a:t>
            </a:r>
            <a:r>
              <a:rPr lang="en-US" b="1" dirty="0" err="1" smtClean="0"/>
              <a:t>ben</a:t>
            </a:r>
            <a:r>
              <a:rPr lang="en-US" b="1" dirty="0" smtClean="0"/>
              <a:t> </a:t>
            </a:r>
            <a:r>
              <a:rPr lang="en-US" b="1" dirty="0" err="1" smtClean="0"/>
              <a:t>kisi</a:t>
            </a:r>
            <a:r>
              <a:rPr lang="en-US" b="1" dirty="0" smtClean="0"/>
              <a:t> </a:t>
            </a:r>
            <a:r>
              <a:rPr lang="en-US" b="1" dirty="0" err="1" smtClean="0"/>
              <a:t>leri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pasi</a:t>
            </a:r>
            <a:r>
              <a:rPr lang="en-US" b="1" dirty="0" smtClean="0"/>
              <a:t> foe </a:t>
            </a:r>
            <a:r>
              <a:rPr lang="en-US" b="1" dirty="0" err="1" smtClean="0"/>
              <a:t>Masra</a:t>
            </a:r>
            <a:r>
              <a:rPr lang="en-US" b="1" dirty="0" smtClean="0"/>
              <a:t>, en a </a:t>
            </a:r>
            <a:r>
              <a:rPr lang="en-US" b="1" dirty="0" err="1" smtClean="0"/>
              <a:t>ben</a:t>
            </a:r>
            <a:r>
              <a:rPr lang="en-US" b="1" dirty="0" smtClean="0"/>
              <a:t> </a:t>
            </a:r>
            <a:r>
              <a:rPr lang="en-US" b="1" dirty="0" err="1" smtClean="0"/>
              <a:t>abi</a:t>
            </a:r>
            <a:r>
              <a:rPr lang="en-US" b="1" dirty="0" smtClean="0"/>
              <a:t> </a:t>
            </a:r>
            <a:r>
              <a:rPr lang="en-US" b="1" dirty="0" err="1" smtClean="0"/>
              <a:t>faja-hati</a:t>
            </a:r>
            <a:r>
              <a:rPr lang="en-US" b="1" dirty="0" smtClean="0"/>
              <a:t> </a:t>
            </a:r>
            <a:r>
              <a:rPr lang="en-US" b="1" dirty="0" err="1" smtClean="0"/>
              <a:t>na</a:t>
            </a:r>
            <a:r>
              <a:rPr lang="en-US" b="1" dirty="0" smtClean="0"/>
              <a:t> </a:t>
            </a:r>
            <a:r>
              <a:rPr lang="en-US" b="1" dirty="0" err="1" smtClean="0"/>
              <a:t>ini</a:t>
            </a:r>
            <a:r>
              <a:rPr lang="en-US" b="1" dirty="0" smtClean="0"/>
              <a:t> hem </a:t>
            </a:r>
            <a:r>
              <a:rPr lang="en-US" b="1" dirty="0" err="1" smtClean="0"/>
              <a:t>jeje</a:t>
            </a:r>
            <a:r>
              <a:rPr lang="en-US" b="1" dirty="0" smtClean="0"/>
              <a:t>, en a </a:t>
            </a:r>
            <a:r>
              <a:rPr lang="en-US" b="1" dirty="0" err="1" smtClean="0"/>
              <a:t>ben</a:t>
            </a:r>
            <a:r>
              <a:rPr lang="en-US" b="1" dirty="0" smtClean="0"/>
              <a:t> </a:t>
            </a:r>
            <a:r>
              <a:rPr lang="en-US" b="1" dirty="0" err="1" smtClean="0"/>
              <a:t>taki</a:t>
            </a:r>
            <a:r>
              <a:rPr lang="en-US" b="1" dirty="0" smtClean="0"/>
              <a:t> </a:t>
            </a:r>
            <a:r>
              <a:rPr lang="en-US" b="1" dirty="0" err="1" smtClean="0"/>
              <a:t>abra</a:t>
            </a:r>
            <a:r>
              <a:rPr lang="en-US" b="1" dirty="0" smtClean="0"/>
              <a:t> </a:t>
            </a:r>
            <a:r>
              <a:rPr lang="en-US" b="1" dirty="0" err="1" smtClean="0"/>
              <a:t>dem</a:t>
            </a:r>
            <a:r>
              <a:rPr lang="en-US" b="1" dirty="0" smtClean="0"/>
              <a:t> </a:t>
            </a:r>
            <a:r>
              <a:rPr lang="en-US" b="1" dirty="0" err="1" smtClean="0"/>
              <a:t>sani</a:t>
            </a:r>
            <a:r>
              <a:rPr lang="en-US" b="1" dirty="0" smtClean="0"/>
              <a:t> foe </a:t>
            </a:r>
            <a:r>
              <a:rPr lang="en-US" b="1" dirty="0" err="1" smtClean="0"/>
              <a:t>Masra</a:t>
            </a:r>
            <a:r>
              <a:rPr lang="en-US" b="1" dirty="0" smtClean="0"/>
              <a:t> </a:t>
            </a:r>
            <a:r>
              <a:rPr lang="en-US" b="1" dirty="0" err="1" smtClean="0"/>
              <a:t>fin'fini</a:t>
            </a:r>
            <a:r>
              <a:rPr lang="en-US" b="1" dirty="0" smtClean="0"/>
              <a:t>, ma a </a:t>
            </a:r>
            <a:r>
              <a:rPr lang="en-US" b="1" dirty="0" err="1" smtClean="0"/>
              <a:t>ben</a:t>
            </a:r>
            <a:r>
              <a:rPr lang="en-US" b="1" dirty="0" smtClean="0"/>
              <a:t> </a:t>
            </a:r>
            <a:r>
              <a:rPr lang="en-US" b="1" dirty="0" err="1" smtClean="0"/>
              <a:t>sabi</a:t>
            </a:r>
            <a:r>
              <a:rPr lang="en-US" b="1" dirty="0" smtClean="0"/>
              <a:t> </a:t>
            </a:r>
            <a:r>
              <a:rPr lang="en-US" b="1" dirty="0" err="1" smtClean="0"/>
              <a:t>da</a:t>
            </a:r>
            <a:r>
              <a:rPr lang="en-US" b="1" dirty="0" smtClean="0"/>
              <a:t> </a:t>
            </a:r>
            <a:r>
              <a:rPr lang="en-US" b="1" dirty="0" err="1" smtClean="0"/>
              <a:t>dopoe</a:t>
            </a:r>
            <a:r>
              <a:rPr lang="en-US" b="1" dirty="0" smtClean="0"/>
              <a:t> foe Johannes </a:t>
            </a:r>
            <a:r>
              <a:rPr lang="en-US" b="1" dirty="0" err="1" smtClean="0"/>
              <a:t>nomo</a:t>
            </a:r>
            <a:r>
              <a:rPr lang="en-US" b="1" dirty="0" smtClean="0"/>
              <a: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Date Placeholder 3"/>
          <p:cNvSpPr>
            <a:spLocks noGrp="1"/>
          </p:cNvSpPr>
          <p:nvPr>
            <p:ph type="dt" sz="quarter" idx="10"/>
          </p:nvPr>
        </p:nvSpPr>
        <p:spPr>
          <a:noFill/>
        </p:spPr>
        <p:txBody>
          <a:bodyPr/>
          <a:lstStyle/>
          <a:p>
            <a:fld id="{9CF5CB70-9F7F-4EE8-AB2B-D6963A920C69}" type="datetime1">
              <a:rPr lang="en-US" smtClean="0"/>
              <a:pPr/>
              <a:t>12/18/2010</a:t>
            </a:fld>
            <a:endParaRPr lang="en-US"/>
          </a:p>
        </p:txBody>
      </p:sp>
      <p:sp>
        <p:nvSpPr>
          <p:cNvPr id="778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2F15E66-9E62-4C5F-8357-047AE390D527}" type="slidenum">
              <a:rPr lang="en-US"/>
              <a:pPr lvl="1">
                <a:defRPr/>
              </a:pPr>
              <a:t>44</a:t>
            </a:fld>
            <a:endParaRPr lang="en-US">
              <a:latin typeface="Times New Roman" pitchFamily="18" charset="0"/>
            </a:endParaRPr>
          </a:p>
        </p:txBody>
      </p:sp>
      <p:sp>
        <p:nvSpPr>
          <p:cNvPr id="397314" name="Rectangle 2"/>
          <p:cNvSpPr>
            <a:spLocks noGrp="1" noChangeArrowheads="1"/>
          </p:cNvSpPr>
          <p:nvPr>
            <p:ph type="title"/>
          </p:nvPr>
        </p:nvSpPr>
        <p:spPr/>
        <p:txBody>
          <a:bodyPr/>
          <a:lstStyle/>
          <a:p>
            <a:pPr eaLnBrk="1" hangingPunct="1">
              <a:defRPr/>
            </a:pPr>
            <a:r>
              <a:rPr lang="en-US" smtClean="0"/>
              <a:t>Apollos</a:t>
            </a:r>
          </a:p>
        </p:txBody>
      </p:sp>
      <p:sp>
        <p:nvSpPr>
          <p:cNvPr id="77830" name="Rectangle 3"/>
          <p:cNvSpPr>
            <a:spLocks noGrp="1" noChangeArrowheads="1"/>
          </p:cNvSpPr>
          <p:nvPr>
            <p:ph type="body" idx="1"/>
          </p:nvPr>
        </p:nvSpPr>
        <p:spPr>
          <a:xfrm>
            <a:off x="533400" y="2017713"/>
            <a:ext cx="8421688" cy="4114800"/>
          </a:xfrm>
        </p:spPr>
        <p:txBody>
          <a:bodyPr/>
          <a:lstStyle/>
          <a:p>
            <a:pPr eaLnBrk="1" hangingPunct="1"/>
            <a:r>
              <a:rPr lang="en-US" dirty="0" smtClean="0"/>
              <a:t>A </a:t>
            </a:r>
            <a:r>
              <a:rPr lang="en-US" dirty="0" err="1" smtClean="0"/>
              <a:t>ben</a:t>
            </a:r>
            <a:r>
              <a:rPr lang="en-US" dirty="0" smtClean="0"/>
              <a:t> de wan </a:t>
            </a:r>
            <a:r>
              <a:rPr lang="en-US" dirty="0" err="1" smtClean="0"/>
              <a:t>Djoe</a:t>
            </a:r>
            <a:r>
              <a:rPr lang="en-US" dirty="0" smtClean="0"/>
              <a:t> </a:t>
            </a:r>
            <a:r>
              <a:rPr lang="en-US" dirty="0" err="1" smtClean="0"/>
              <a:t>disi</a:t>
            </a:r>
            <a:r>
              <a:rPr lang="en-US" dirty="0" smtClean="0"/>
              <a:t> </a:t>
            </a:r>
            <a:r>
              <a:rPr lang="en-US" dirty="0" err="1" smtClean="0"/>
              <a:t>ben</a:t>
            </a:r>
            <a:r>
              <a:rPr lang="en-US" dirty="0" smtClean="0"/>
              <a:t> </a:t>
            </a:r>
            <a:r>
              <a:rPr lang="en-US" dirty="0" err="1" smtClean="0"/>
              <a:t>komopo</a:t>
            </a:r>
            <a:r>
              <a:rPr lang="en-US" dirty="0" smtClean="0"/>
              <a:t> foe Alexandria – wan </a:t>
            </a:r>
            <a:r>
              <a:rPr lang="en-US" dirty="0" err="1" smtClean="0"/>
              <a:t>foto</a:t>
            </a:r>
            <a:r>
              <a:rPr lang="en-US" dirty="0" smtClean="0"/>
              <a:t> foe </a:t>
            </a:r>
            <a:r>
              <a:rPr lang="en-US" dirty="0" err="1" smtClean="0"/>
              <a:t>Egypti</a:t>
            </a:r>
            <a:r>
              <a:rPr lang="en-US" dirty="0" smtClean="0"/>
              <a:t> </a:t>
            </a:r>
            <a:r>
              <a:rPr lang="en-US" dirty="0" err="1" smtClean="0"/>
              <a:t>nanga</a:t>
            </a:r>
            <a:r>
              <a:rPr lang="en-US" dirty="0" smtClean="0"/>
              <a:t> </a:t>
            </a:r>
            <a:r>
              <a:rPr lang="en-US" dirty="0" err="1" smtClean="0"/>
              <a:t>foeroe</a:t>
            </a:r>
            <a:r>
              <a:rPr lang="en-US" dirty="0" smtClean="0"/>
              <a:t> </a:t>
            </a:r>
            <a:r>
              <a:rPr lang="en-US" dirty="0" err="1" smtClean="0"/>
              <a:t>Djoe</a:t>
            </a:r>
            <a:r>
              <a:rPr lang="en-US" dirty="0" smtClean="0"/>
              <a:t> </a:t>
            </a:r>
            <a:r>
              <a:rPr lang="en-US" dirty="0" err="1" smtClean="0"/>
              <a:t>na</a:t>
            </a:r>
            <a:r>
              <a:rPr lang="en-US" dirty="0" smtClean="0"/>
              <a:t> </a:t>
            </a:r>
            <a:r>
              <a:rPr lang="en-US" dirty="0" err="1" smtClean="0"/>
              <a:t>ini</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Bijbel</a:t>
            </a:r>
            <a:r>
              <a:rPr lang="en-US" dirty="0" smtClean="0"/>
              <a:t> </a:t>
            </a:r>
            <a:r>
              <a:rPr lang="en-US" dirty="0" err="1" smtClean="0"/>
              <a:t>boekoe</a:t>
            </a:r>
            <a:r>
              <a:rPr lang="en-US" dirty="0" smtClean="0"/>
              <a:t> </a:t>
            </a:r>
            <a:r>
              <a:rPr lang="en-US" dirty="0" err="1" smtClean="0"/>
              <a:t>boen</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abra</a:t>
            </a:r>
            <a:r>
              <a:rPr lang="en-US" dirty="0" smtClean="0"/>
              <a:t> </a:t>
            </a:r>
            <a:r>
              <a:rPr lang="en-US" dirty="0" err="1" smtClean="0"/>
              <a:t>Masra</a:t>
            </a:r>
            <a:r>
              <a:rPr lang="en-US" dirty="0" smtClean="0"/>
              <a:t> toe</a:t>
            </a:r>
          </a:p>
          <a:p>
            <a:pPr eaLnBrk="1" hangingPunct="1"/>
            <a:r>
              <a:rPr lang="en-US" dirty="0" smtClean="0"/>
              <a:t>Ma a </a:t>
            </a:r>
            <a:r>
              <a:rPr lang="en-US" dirty="0" err="1" smtClean="0"/>
              <a:t>ben</a:t>
            </a:r>
            <a:r>
              <a:rPr lang="en-US" dirty="0" smtClean="0"/>
              <a:t> </a:t>
            </a:r>
            <a:r>
              <a:rPr lang="en-US" dirty="0" err="1" smtClean="0"/>
              <a:t>sabi</a:t>
            </a:r>
            <a:r>
              <a:rPr lang="en-US" dirty="0" smtClean="0"/>
              <a:t> </a:t>
            </a:r>
            <a:r>
              <a:rPr lang="en-US" dirty="0" err="1" smtClean="0"/>
              <a:t>soso</a:t>
            </a:r>
            <a:r>
              <a:rPr lang="en-US" dirty="0" smtClean="0"/>
              <a:t> </a:t>
            </a:r>
            <a:r>
              <a:rPr lang="en-US" dirty="0" err="1" smtClean="0"/>
              <a:t>da</a:t>
            </a:r>
            <a:r>
              <a:rPr lang="en-US" dirty="0" smtClean="0"/>
              <a:t> </a:t>
            </a:r>
            <a:r>
              <a:rPr lang="en-US" dirty="0" err="1" smtClean="0"/>
              <a:t>dopoe</a:t>
            </a:r>
            <a:r>
              <a:rPr lang="en-US" dirty="0" smtClean="0"/>
              <a:t> foe Johannes </a:t>
            </a:r>
            <a:r>
              <a:rPr lang="en-US" dirty="0" err="1" smtClean="0"/>
              <a:t>da</a:t>
            </a:r>
            <a:r>
              <a:rPr lang="en-US" dirty="0" smtClean="0"/>
              <a:t> </a:t>
            </a:r>
            <a:r>
              <a:rPr lang="en-US" dirty="0" err="1" smtClean="0"/>
              <a:t>dopoeman</a:t>
            </a:r>
            <a:r>
              <a:rPr lang="en-US" dirty="0" smtClean="0"/>
              <a:t> – </a:t>
            </a:r>
            <a:r>
              <a:rPr lang="en-US" dirty="0" err="1" smtClean="0"/>
              <a:t>noti</a:t>
            </a:r>
            <a:r>
              <a:rPr lang="en-US" dirty="0" smtClean="0"/>
              <a:t> foe </a:t>
            </a:r>
            <a:r>
              <a:rPr lang="en-US" dirty="0" err="1" smtClean="0"/>
              <a:t>da</a:t>
            </a:r>
            <a:r>
              <a:rPr lang="en-US" dirty="0" smtClean="0"/>
              <a:t> </a:t>
            </a:r>
            <a:r>
              <a:rPr lang="en-US" dirty="0" err="1" smtClean="0"/>
              <a:t>wroko</a:t>
            </a:r>
            <a:r>
              <a:rPr lang="en-US" dirty="0" smtClean="0"/>
              <a:t> foe </a:t>
            </a:r>
            <a:r>
              <a:rPr lang="en-US" dirty="0" err="1" smtClean="0"/>
              <a:t>da</a:t>
            </a:r>
            <a:r>
              <a:rPr lang="en-US" dirty="0" smtClean="0"/>
              <a:t> Santa </a:t>
            </a:r>
            <a:r>
              <a:rPr lang="en-US" dirty="0" err="1" smtClean="0"/>
              <a:t>Jeje</a:t>
            </a:r>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Date Placeholder 3"/>
          <p:cNvSpPr>
            <a:spLocks noGrp="1"/>
          </p:cNvSpPr>
          <p:nvPr>
            <p:ph type="dt" sz="quarter" idx="10"/>
          </p:nvPr>
        </p:nvSpPr>
        <p:spPr>
          <a:noFill/>
        </p:spPr>
        <p:txBody>
          <a:bodyPr/>
          <a:lstStyle/>
          <a:p>
            <a:fld id="{001004C0-6727-4F82-88EB-8D317FFD1FD3}" type="datetime1">
              <a:rPr lang="en-US" smtClean="0"/>
              <a:pPr/>
              <a:t>12/18/2010</a:t>
            </a:fld>
            <a:endParaRPr lang="en-US"/>
          </a:p>
        </p:txBody>
      </p:sp>
      <p:sp>
        <p:nvSpPr>
          <p:cNvPr id="788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FD2F8FB-B0FA-4DED-A537-1F587696CA57}" type="slidenum">
              <a:rPr lang="en-US"/>
              <a:pPr lvl="1">
                <a:defRPr/>
              </a:pPr>
              <a:t>45</a:t>
            </a:fld>
            <a:endParaRPr lang="en-US">
              <a:latin typeface="Times New Roman" pitchFamily="18" charset="0"/>
            </a:endParaRPr>
          </a:p>
        </p:txBody>
      </p:sp>
      <p:sp>
        <p:nvSpPr>
          <p:cNvPr id="398338" name="Rectangle 2"/>
          <p:cNvSpPr>
            <a:spLocks noGrp="1" noChangeArrowheads="1"/>
          </p:cNvSpPr>
          <p:nvPr>
            <p:ph type="title"/>
          </p:nvPr>
        </p:nvSpPr>
        <p:spPr/>
        <p:txBody>
          <a:bodyPr/>
          <a:lstStyle/>
          <a:p>
            <a:pPr eaLnBrk="1" hangingPunct="1">
              <a:defRPr/>
            </a:pPr>
            <a:r>
              <a:rPr lang="en-US" smtClean="0"/>
              <a:t>Apollos</a:t>
            </a:r>
          </a:p>
        </p:txBody>
      </p:sp>
      <p:sp>
        <p:nvSpPr>
          <p:cNvPr id="78854"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18:26. </a:t>
            </a:r>
            <a:r>
              <a:rPr lang="en-US" sz="2800" b="1" dirty="0" smtClean="0">
                <a:solidFill>
                  <a:srgbClr val="FF0000"/>
                </a:solidFill>
              </a:rPr>
              <a:t>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bigin</a:t>
            </a:r>
            <a:r>
              <a:rPr lang="en-US" sz="2800" b="1" dirty="0" smtClean="0">
                <a:solidFill>
                  <a:srgbClr val="FF0000"/>
                </a:solidFill>
              </a:rPr>
              <a:t> foe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dek'ati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Djoe</a:t>
            </a:r>
            <a:r>
              <a:rPr lang="en-US" sz="2800" b="1" dirty="0" smtClean="0">
                <a:solidFill>
                  <a:srgbClr val="FF0000"/>
                </a:solidFill>
              </a:rPr>
              <a:t> </a:t>
            </a:r>
            <a:r>
              <a:rPr lang="en-US" sz="2800" b="1" dirty="0" err="1" smtClean="0">
                <a:solidFill>
                  <a:srgbClr val="FF0000"/>
                </a:solidFill>
              </a:rPr>
              <a:t>kerki</a:t>
            </a:r>
            <a:r>
              <a:rPr lang="en-US" sz="2800" b="1" dirty="0" smtClean="0">
                <a:solidFill>
                  <a:srgbClr val="FF0000"/>
                </a:solidFill>
              </a:rPr>
              <a:t>; en </a:t>
            </a:r>
            <a:r>
              <a:rPr lang="en-US" sz="2800" b="1" dirty="0" err="1" smtClean="0">
                <a:solidFill>
                  <a:srgbClr val="FF0000"/>
                </a:solidFill>
              </a:rPr>
              <a:t>di</a:t>
            </a:r>
            <a:r>
              <a:rPr lang="en-US" sz="2800" b="1" dirty="0" smtClean="0">
                <a:solidFill>
                  <a:srgbClr val="FF0000"/>
                </a:solidFill>
              </a:rPr>
              <a:t> Aquila </a:t>
            </a:r>
            <a:r>
              <a:rPr lang="en-US" sz="2800" b="1" dirty="0" err="1" smtClean="0">
                <a:solidFill>
                  <a:srgbClr val="FF0000"/>
                </a:solidFill>
              </a:rPr>
              <a:t>nanga</a:t>
            </a:r>
            <a:r>
              <a:rPr lang="en-US" sz="2800" b="1" dirty="0" smtClean="0">
                <a:solidFill>
                  <a:srgbClr val="FF0000"/>
                </a:solidFill>
              </a:rPr>
              <a:t> Priscilla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hem,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hem foe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leri</a:t>
            </a:r>
            <a:r>
              <a:rPr lang="en-US" sz="2800" b="1" dirty="0" smtClean="0">
                <a:solidFill>
                  <a:srgbClr val="FF0000"/>
                </a:solidFill>
              </a:rPr>
              <a:t> hem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pasi</a:t>
            </a:r>
            <a:r>
              <a:rPr lang="en-US" sz="2800" b="1" dirty="0" smtClean="0">
                <a:solidFill>
                  <a:srgbClr val="FF0000"/>
                </a:solidFill>
              </a:rPr>
              <a:t> foe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moro</a:t>
            </a:r>
            <a:r>
              <a:rPr lang="en-US" sz="2800" b="1" dirty="0" smtClean="0">
                <a:solidFill>
                  <a:srgbClr val="FF0000"/>
                </a:solidFill>
              </a:rPr>
              <a:t> </a:t>
            </a:r>
            <a:r>
              <a:rPr lang="en-US" sz="2800" b="1" dirty="0" err="1" smtClean="0">
                <a:solidFill>
                  <a:srgbClr val="FF0000"/>
                </a:solidFill>
              </a:rPr>
              <a:t>fin'fini</a:t>
            </a:r>
            <a:r>
              <a:rPr lang="en-US" sz="2800" b="1" dirty="0" smtClean="0">
                <a:solidFill>
                  <a:srgbClr val="FF0000"/>
                </a:solidFill>
              </a:rPr>
              <a:t>.  </a:t>
            </a:r>
            <a:r>
              <a:rPr lang="en-US" sz="2800" b="1" dirty="0" smtClean="0"/>
              <a:t>27.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wani</a:t>
            </a:r>
            <a:r>
              <a:rPr lang="en-US" sz="2800" b="1" dirty="0" smtClean="0"/>
              <a:t> go </a:t>
            </a:r>
            <a:r>
              <a:rPr lang="en-US" sz="2800" b="1" dirty="0" err="1" smtClean="0"/>
              <a:t>na</a:t>
            </a:r>
            <a:r>
              <a:rPr lang="en-US" sz="2800" b="1" dirty="0" smtClean="0"/>
              <a:t> </a:t>
            </a:r>
            <a:r>
              <a:rPr lang="en-US" sz="2800" b="1" dirty="0" err="1" smtClean="0"/>
              <a:t>Achaje</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skrifi</a:t>
            </a:r>
            <a:r>
              <a:rPr lang="en-US" sz="2800" b="1" dirty="0" smtClean="0"/>
              <a:t> wan </a:t>
            </a:r>
            <a:r>
              <a:rPr lang="en-US" sz="2800" b="1" dirty="0" err="1" smtClean="0"/>
              <a:t>brifi</a:t>
            </a:r>
            <a:r>
              <a:rPr lang="en-US" sz="2800" b="1" dirty="0" smtClean="0"/>
              <a:t> foe </a:t>
            </a:r>
            <a:r>
              <a:rPr lang="en-US" sz="2800" b="1" dirty="0" err="1" smtClean="0"/>
              <a:t>aksi</a:t>
            </a:r>
            <a:r>
              <a:rPr lang="en-US" sz="2800" b="1" dirty="0" smtClean="0"/>
              <a:t> </a:t>
            </a:r>
            <a:r>
              <a:rPr lang="en-US" sz="2800" b="1" dirty="0" err="1" smtClean="0"/>
              <a:t>dem</a:t>
            </a:r>
            <a:r>
              <a:rPr lang="en-US" sz="2800" b="1" dirty="0" smtClean="0"/>
              <a:t> </a:t>
            </a:r>
            <a:r>
              <a:rPr lang="en-US" sz="2800" b="1" dirty="0" err="1" smtClean="0"/>
              <a:t>discipel</a:t>
            </a:r>
            <a:r>
              <a:rPr lang="en-US" sz="2800" b="1" dirty="0" smtClean="0"/>
              <a:t> foe </a:t>
            </a:r>
            <a:r>
              <a:rPr lang="en-US" sz="2800" b="1" dirty="0" err="1" smtClean="0"/>
              <a:t>teki</a:t>
            </a:r>
            <a:r>
              <a:rPr lang="en-US" sz="2800" b="1" dirty="0" smtClean="0"/>
              <a:t> hem;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kom</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foeroe</a:t>
            </a:r>
            <a:r>
              <a:rPr lang="en-US" sz="2800" b="1" dirty="0" smtClean="0"/>
              <a:t> </a:t>
            </a:r>
            <a:r>
              <a:rPr lang="en-US" sz="2800" b="1" dirty="0" err="1" smtClean="0"/>
              <a:t>jepi</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doro</a:t>
            </a:r>
            <a:r>
              <a:rPr lang="en-US" sz="2800" b="1" dirty="0" smtClean="0"/>
              <a:t> </a:t>
            </a:r>
            <a:r>
              <a:rPr lang="en-US" sz="2800" b="1" dirty="0" err="1" smtClean="0"/>
              <a:t>gnade</a:t>
            </a:r>
            <a:r>
              <a:rPr lang="en-US" sz="2800" b="1" dirty="0" smtClean="0"/>
              <a:t>.  28.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sori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a:t>
            </a:r>
            <a:r>
              <a:rPr lang="en-US" sz="2800" b="1" dirty="0" smtClean="0"/>
              <a:t> wan </a:t>
            </a:r>
            <a:r>
              <a:rPr lang="en-US" sz="2800" b="1" dirty="0" err="1" smtClean="0"/>
              <a:t>makti</a:t>
            </a:r>
            <a:r>
              <a:rPr lang="en-US" sz="2800" b="1" dirty="0" smtClean="0"/>
              <a:t> </a:t>
            </a:r>
            <a:r>
              <a:rPr lang="en-US" sz="2800" b="1" dirty="0" err="1" smtClean="0"/>
              <a:t>fasi</a:t>
            </a:r>
            <a:r>
              <a:rPr lang="en-US" sz="2800" b="1" dirty="0" smtClean="0"/>
              <a:t>, en </a:t>
            </a:r>
            <a:r>
              <a:rPr lang="en-US" sz="2800" b="1" dirty="0" err="1" smtClean="0"/>
              <a:t>publiki</a:t>
            </a:r>
            <a:r>
              <a:rPr lang="en-US" sz="2800" b="1" dirty="0" smtClean="0"/>
              <a:t> toe,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Skrifi</a:t>
            </a:r>
            <a:r>
              <a:rPr lang="en-US" sz="2800" b="1" dirty="0" smtClean="0"/>
              <a:t> </a:t>
            </a:r>
            <a:r>
              <a:rPr lang="en-US" sz="2800" b="1" dirty="0" err="1" smtClean="0"/>
              <a:t>dati</a:t>
            </a:r>
            <a:r>
              <a:rPr lang="en-US" sz="2800" b="1" dirty="0" smtClean="0"/>
              <a:t> </a:t>
            </a:r>
            <a:r>
              <a:rPr lang="en-US" sz="2800" b="1" dirty="0" err="1" smtClean="0"/>
              <a:t>Jezus</a:t>
            </a:r>
            <a:r>
              <a:rPr lang="en-US" sz="2800" b="1" dirty="0" smtClean="0"/>
              <a:t>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Kristus</a:t>
            </a:r>
            <a:r>
              <a:rPr lang="en-US" sz="2800" b="1" dirty="0" smtClean="0"/>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Date Placeholder 3"/>
          <p:cNvSpPr>
            <a:spLocks noGrp="1"/>
          </p:cNvSpPr>
          <p:nvPr>
            <p:ph type="dt" sz="quarter" idx="10"/>
          </p:nvPr>
        </p:nvSpPr>
        <p:spPr>
          <a:noFill/>
        </p:spPr>
        <p:txBody>
          <a:bodyPr/>
          <a:lstStyle/>
          <a:p>
            <a:fld id="{E8E9232D-1894-4B3A-96FF-AE0FBA97D3B8}" type="datetime1">
              <a:rPr lang="en-US" smtClean="0"/>
              <a:pPr/>
              <a:t>12/18/2010</a:t>
            </a:fld>
            <a:endParaRPr lang="en-US"/>
          </a:p>
        </p:txBody>
      </p:sp>
      <p:sp>
        <p:nvSpPr>
          <p:cNvPr id="798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B02E7F5-C7A6-466D-91F8-197537DFBD40}" type="slidenum">
              <a:rPr lang="en-US"/>
              <a:pPr lvl="1">
                <a:defRPr/>
              </a:pPr>
              <a:t>46</a:t>
            </a:fld>
            <a:endParaRPr lang="en-US">
              <a:latin typeface="Times New Roman" pitchFamily="18" charset="0"/>
            </a:endParaRPr>
          </a:p>
        </p:txBody>
      </p:sp>
      <p:sp>
        <p:nvSpPr>
          <p:cNvPr id="399362" name="Rectangle 2"/>
          <p:cNvSpPr>
            <a:spLocks noGrp="1" noChangeArrowheads="1"/>
          </p:cNvSpPr>
          <p:nvPr>
            <p:ph type="title"/>
          </p:nvPr>
        </p:nvSpPr>
        <p:spPr/>
        <p:txBody>
          <a:bodyPr/>
          <a:lstStyle/>
          <a:p>
            <a:pPr eaLnBrk="1" hangingPunct="1">
              <a:defRPr/>
            </a:pPr>
            <a:r>
              <a:rPr lang="en-US" smtClean="0"/>
              <a:t>Apollos</a:t>
            </a:r>
          </a:p>
        </p:txBody>
      </p:sp>
      <p:sp>
        <p:nvSpPr>
          <p:cNvPr id="79878" name="Rectangle 3"/>
          <p:cNvSpPr>
            <a:spLocks noGrp="1" noChangeArrowheads="1"/>
          </p:cNvSpPr>
          <p:nvPr>
            <p:ph type="body" idx="1"/>
          </p:nvPr>
        </p:nvSpPr>
        <p:spPr/>
        <p:txBody>
          <a:bodyPr/>
          <a:lstStyle/>
          <a:p>
            <a:pPr eaLnBrk="1" hangingPunct="1"/>
            <a:r>
              <a:rPr lang="en-US" smtClean="0"/>
              <a:t>A man ben sabi Bijbel boekoe, ma a no ben sjem foe kisi wan leri foe Aquilla nanga Priscilla </a:t>
            </a:r>
          </a:p>
          <a:p>
            <a:pPr eaLnBrk="1" hangingPunct="1"/>
            <a:r>
              <a:rPr lang="en-US" smtClean="0"/>
              <a:t>A ben go na Korinte</a:t>
            </a:r>
          </a:p>
          <a:p>
            <a:pPr eaLnBrk="1" hangingPunct="1"/>
            <a:r>
              <a:rPr lang="en-US" smtClean="0"/>
              <a:t>A ben de wan makti preikiman drape en a ben jepi dem foeroe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Date Placeholder 3"/>
          <p:cNvSpPr>
            <a:spLocks noGrp="1"/>
          </p:cNvSpPr>
          <p:nvPr>
            <p:ph type="dt" sz="quarter" idx="10"/>
          </p:nvPr>
        </p:nvSpPr>
        <p:spPr>
          <a:noFill/>
        </p:spPr>
        <p:txBody>
          <a:bodyPr/>
          <a:lstStyle/>
          <a:p>
            <a:fld id="{613F7BBF-F532-40A4-A307-BC200D6D40EC}" type="datetime1">
              <a:rPr lang="en-US" smtClean="0"/>
              <a:pPr/>
              <a:t>12/18/2010</a:t>
            </a:fld>
            <a:endParaRPr lang="en-US"/>
          </a:p>
        </p:txBody>
      </p:sp>
      <p:sp>
        <p:nvSpPr>
          <p:cNvPr id="808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B7D2586-82C7-4FCA-9125-170F21F924B0}" type="slidenum">
              <a:rPr lang="en-US"/>
              <a:pPr lvl="1">
                <a:defRPr/>
              </a:pPr>
              <a:t>47</a:t>
            </a:fld>
            <a:endParaRPr lang="en-US">
              <a:latin typeface="Times New Roman" pitchFamily="18" charset="0"/>
            </a:endParaRPr>
          </a:p>
        </p:txBody>
      </p:sp>
      <p:sp>
        <p:nvSpPr>
          <p:cNvPr id="400386" name="Rectangle 2"/>
          <p:cNvSpPr>
            <a:spLocks noGrp="1" noChangeArrowheads="1"/>
          </p:cNvSpPr>
          <p:nvPr>
            <p:ph type="title"/>
          </p:nvPr>
        </p:nvSpPr>
        <p:spPr>
          <a:xfrm>
            <a:off x="611188" y="260350"/>
            <a:ext cx="8080375" cy="1143000"/>
          </a:xfrm>
        </p:spPr>
        <p:txBody>
          <a:bodyPr/>
          <a:lstStyle/>
          <a:p>
            <a:pPr eaLnBrk="1" hangingPunct="1">
              <a:defRPr/>
            </a:pPr>
            <a:r>
              <a:rPr lang="en-US" smtClean="0"/>
              <a:t>Paulus na Efeze</a:t>
            </a:r>
          </a:p>
        </p:txBody>
      </p:sp>
      <p:sp>
        <p:nvSpPr>
          <p:cNvPr id="80902" name="Rectangle 3"/>
          <p:cNvSpPr>
            <a:spLocks noGrp="1" noChangeArrowheads="1"/>
          </p:cNvSpPr>
          <p:nvPr>
            <p:ph type="body" idx="1"/>
          </p:nvPr>
        </p:nvSpPr>
        <p:spPr>
          <a:xfrm>
            <a:off x="682625" y="1449388"/>
            <a:ext cx="7772400" cy="4646612"/>
          </a:xfrm>
        </p:spPr>
        <p:txBody>
          <a:bodyPr/>
          <a:lstStyle/>
          <a:p>
            <a:pPr algn="just" eaLnBrk="1" hangingPunct="1">
              <a:lnSpc>
                <a:spcPct val="70000"/>
              </a:lnSpc>
            </a:pPr>
            <a:r>
              <a:rPr lang="en-US" sz="2800" b="1" dirty="0" err="1" smtClean="0"/>
              <a:t>Tori</a:t>
            </a:r>
            <a:r>
              <a:rPr lang="en-US" sz="2800" b="1" dirty="0" smtClean="0"/>
              <a:t> 19:1. En a </a:t>
            </a:r>
            <a:r>
              <a:rPr lang="en-US" sz="2800" b="1" dirty="0" err="1" smtClean="0"/>
              <a:t>ben</a:t>
            </a:r>
            <a:r>
              <a:rPr lang="en-US" sz="2800" b="1" dirty="0" smtClean="0"/>
              <a:t> </a:t>
            </a:r>
            <a:r>
              <a:rPr lang="en-US" sz="2800" b="1" dirty="0" err="1" smtClean="0"/>
              <a:t>pasa</a:t>
            </a:r>
            <a:r>
              <a:rPr lang="en-US" sz="2800" b="1" dirty="0" smtClean="0"/>
              <a:t> so </a:t>
            </a:r>
            <a:r>
              <a:rPr lang="en-US" sz="2800" b="1" dirty="0" err="1" smtClean="0"/>
              <a:t>dati</a:t>
            </a:r>
            <a:r>
              <a:rPr lang="en-US" sz="2800" b="1" dirty="0" smtClean="0"/>
              <a:t> </a:t>
            </a:r>
            <a:r>
              <a:rPr lang="en-US" sz="2800" b="1" dirty="0" err="1" smtClean="0"/>
              <a:t>di</a:t>
            </a:r>
            <a:r>
              <a:rPr lang="en-US" sz="2800" b="1" dirty="0" smtClean="0"/>
              <a:t> </a:t>
            </a:r>
            <a:r>
              <a:rPr lang="en-US" sz="2800" b="1" dirty="0" err="1" smtClean="0"/>
              <a:t>Apollos</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Korinte</a:t>
            </a:r>
            <a:r>
              <a:rPr lang="en-US" sz="2800" b="1" dirty="0" smtClean="0"/>
              <a:t>, </a:t>
            </a:r>
            <a:r>
              <a:rPr lang="en-US" sz="2800" b="1" dirty="0" err="1" smtClean="0"/>
              <a:t>dan</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doro</a:t>
            </a:r>
            <a:r>
              <a:rPr lang="en-US" sz="2800" b="1" dirty="0" smtClean="0"/>
              <a:t> </a:t>
            </a:r>
            <a:r>
              <a:rPr lang="en-US" sz="2800" b="1" dirty="0" err="1" smtClean="0"/>
              <a:t>dem</a:t>
            </a:r>
            <a:r>
              <a:rPr lang="en-US" sz="2800" b="1" dirty="0" smtClean="0"/>
              <a:t> </a:t>
            </a:r>
            <a:r>
              <a:rPr lang="en-US" sz="2800" b="1" dirty="0" err="1" smtClean="0"/>
              <a:t>moro</a:t>
            </a:r>
            <a:r>
              <a:rPr lang="en-US" sz="2800" b="1" dirty="0" smtClean="0"/>
              <a:t> </a:t>
            </a:r>
            <a:r>
              <a:rPr lang="en-US" sz="2800" b="1" dirty="0" err="1" smtClean="0"/>
              <a:t>hei</a:t>
            </a:r>
            <a:r>
              <a:rPr lang="en-US" sz="2800" b="1" dirty="0" smtClean="0"/>
              <a:t> </a:t>
            </a:r>
            <a:r>
              <a:rPr lang="en-US" sz="2800" b="1" dirty="0" err="1" smtClean="0"/>
              <a:t>kondre</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Efeze</a:t>
            </a:r>
            <a:r>
              <a:rPr lang="en-US" sz="2800" b="1" dirty="0" smtClean="0"/>
              <a:t>, en a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wantoe</a:t>
            </a:r>
            <a:r>
              <a:rPr lang="en-US" sz="2800" b="1" dirty="0" smtClean="0"/>
              <a:t> </a:t>
            </a:r>
            <a:r>
              <a:rPr lang="en-US" sz="2800" b="1" dirty="0" err="1" smtClean="0"/>
              <a:t>discipel</a:t>
            </a:r>
            <a:r>
              <a:rPr lang="en-US" sz="2800" b="1" dirty="0" smtClean="0"/>
              <a:t> drape;  2.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sinsi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Wi</a:t>
            </a:r>
            <a:r>
              <a:rPr lang="en-US" sz="2800" b="1" dirty="0" smtClean="0"/>
              <a:t> no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wan Santa </a:t>
            </a:r>
            <a:r>
              <a:rPr lang="en-US" sz="2800" b="1" dirty="0" err="1" smtClean="0"/>
              <a:t>Jeje</a:t>
            </a:r>
            <a:r>
              <a:rPr lang="en-US" sz="2800" b="1" dirty="0" smtClean="0"/>
              <a:t> de </a:t>
            </a:r>
            <a:r>
              <a:rPr lang="en-US" sz="2800" b="1" dirty="0" err="1" smtClean="0"/>
              <a:t>sref'srefi</a:t>
            </a:r>
            <a:r>
              <a:rPr lang="en-US" sz="2800" b="1" dirty="0" smtClean="0"/>
              <a:t>.  3.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san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dan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Johannes </a:t>
            </a:r>
            <a:r>
              <a:rPr lang="en-US" sz="2800" b="1" dirty="0" err="1" smtClean="0"/>
              <a:t>da</a:t>
            </a:r>
            <a:r>
              <a:rPr lang="en-US" sz="2800" b="1" dirty="0" smtClean="0"/>
              <a:t> </a:t>
            </a:r>
            <a:r>
              <a:rPr lang="en-US" sz="2800" b="1" dirty="0" err="1" smtClean="0"/>
              <a:t>dopoeman</a:t>
            </a:r>
            <a:r>
              <a:rPr lang="en-US" sz="2800" b="1" dirty="0" smtClean="0"/>
              <a:t>.  4.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Foe </a:t>
            </a:r>
            <a:r>
              <a:rPr lang="en-US" sz="2800" b="1" dirty="0" err="1" smtClean="0"/>
              <a:t>troe</a:t>
            </a:r>
            <a:r>
              <a:rPr lang="en-US" sz="2800" b="1" dirty="0" smtClean="0"/>
              <a:t>, Johannes </a:t>
            </a:r>
            <a:r>
              <a:rPr lang="en-US" sz="2800" b="1" dirty="0" err="1" smtClean="0"/>
              <a:t>ben</a:t>
            </a:r>
            <a:r>
              <a:rPr lang="en-US" sz="2800" b="1" dirty="0" smtClean="0"/>
              <a:t> </a:t>
            </a:r>
            <a:r>
              <a:rPr lang="en-US" sz="2800" b="1" dirty="0" err="1" smtClean="0"/>
              <a:t>dopoe</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a:t>
            </a:r>
            <a:r>
              <a:rPr lang="en-US" sz="2800" b="1" dirty="0" err="1" smtClean="0"/>
              <a:t>drai</a:t>
            </a:r>
            <a:r>
              <a:rPr lang="en-US" sz="2800" b="1" dirty="0" smtClean="0"/>
              <a:t> </a:t>
            </a:r>
            <a:r>
              <a:rPr lang="en-US" sz="2800" b="1" dirty="0" err="1" smtClean="0"/>
              <a:t>libi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moesoe</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Hem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a:t>
            </a:r>
            <a:r>
              <a:rPr lang="en-US" sz="2800" b="1" dirty="0" err="1" smtClean="0"/>
              <a:t>baka</a:t>
            </a:r>
            <a:r>
              <a:rPr lang="en-US" sz="2800" b="1" dirty="0" smtClean="0"/>
              <a:t>, </a:t>
            </a:r>
            <a:r>
              <a:rPr lang="en-US" sz="2800" b="1" dirty="0" err="1" smtClean="0"/>
              <a:t>dati</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Kristus</a:t>
            </a:r>
            <a:r>
              <a:rPr lang="en-US" sz="2800" b="1" dirty="0" smtClean="0"/>
              <a:t> </a:t>
            </a:r>
            <a:r>
              <a:rPr lang="en-US" sz="2800" b="1" dirty="0" err="1" smtClean="0"/>
              <a:t>Jezus</a:t>
            </a:r>
            <a:r>
              <a:rPr lang="en-US" sz="2800" b="1"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Date Placeholder 3"/>
          <p:cNvSpPr>
            <a:spLocks noGrp="1"/>
          </p:cNvSpPr>
          <p:nvPr>
            <p:ph type="dt" sz="quarter" idx="10"/>
          </p:nvPr>
        </p:nvSpPr>
        <p:spPr>
          <a:noFill/>
        </p:spPr>
        <p:txBody>
          <a:bodyPr/>
          <a:lstStyle/>
          <a:p>
            <a:fld id="{2423416E-BE5E-4EC0-8245-540508FA4F6E}" type="datetime1">
              <a:rPr lang="en-US" smtClean="0"/>
              <a:pPr/>
              <a:t>12/18/2010</a:t>
            </a:fld>
            <a:endParaRPr lang="en-US"/>
          </a:p>
        </p:txBody>
      </p:sp>
      <p:sp>
        <p:nvSpPr>
          <p:cNvPr id="819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8AE1902-47E0-4E55-8A80-6B90D44D38B7}" type="slidenum">
              <a:rPr lang="en-US"/>
              <a:pPr lvl="1">
                <a:defRPr/>
              </a:pPr>
              <a:t>48</a:t>
            </a:fld>
            <a:endParaRPr lang="en-US">
              <a:latin typeface="Times New Roman" pitchFamily="18" charset="0"/>
            </a:endParaRPr>
          </a:p>
        </p:txBody>
      </p:sp>
      <p:sp>
        <p:nvSpPr>
          <p:cNvPr id="401410" name="Rectangle 2"/>
          <p:cNvSpPr>
            <a:spLocks noGrp="1" noChangeArrowheads="1"/>
          </p:cNvSpPr>
          <p:nvPr>
            <p:ph type="title"/>
          </p:nvPr>
        </p:nvSpPr>
        <p:spPr/>
        <p:txBody>
          <a:bodyPr/>
          <a:lstStyle/>
          <a:p>
            <a:pPr eaLnBrk="1" hangingPunct="1">
              <a:defRPr/>
            </a:pPr>
            <a:r>
              <a:rPr lang="en-US" smtClean="0"/>
              <a:t>Paulus na Efeze</a:t>
            </a:r>
          </a:p>
        </p:txBody>
      </p:sp>
      <p:sp>
        <p:nvSpPr>
          <p:cNvPr id="81926" name="Rectangle 3"/>
          <p:cNvSpPr>
            <a:spLocks noGrp="1" noChangeArrowheads="1"/>
          </p:cNvSpPr>
          <p:nvPr>
            <p:ph type="body" idx="1"/>
          </p:nvPr>
        </p:nvSpPr>
        <p:spPr/>
        <p:txBody>
          <a:bodyPr/>
          <a:lstStyle/>
          <a:p>
            <a:pPr algn="just" eaLnBrk="1" hangingPunct="1">
              <a:lnSpc>
                <a:spcPct val="80000"/>
              </a:lnSpc>
            </a:pPr>
            <a:r>
              <a:rPr lang="en-US" sz="2800" dirty="0" smtClean="0"/>
              <a:t> </a:t>
            </a:r>
            <a:r>
              <a:rPr lang="en-US" sz="2800" b="1" dirty="0" err="1" smtClean="0"/>
              <a:t>Tori</a:t>
            </a:r>
            <a:r>
              <a:rPr lang="en-US" sz="2800" b="1" dirty="0" smtClean="0"/>
              <a:t> 19:5. </a:t>
            </a:r>
            <a:r>
              <a:rPr lang="en-US" sz="2800" b="1" dirty="0" smtClean="0">
                <a:solidFill>
                  <a:srgbClr val="FF0000"/>
                </a:solidFill>
              </a:rPr>
              <a:t>Di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a:t>
            </a:r>
            <a:r>
              <a:rPr lang="en-US" sz="2800" b="1" dirty="0" err="1" smtClean="0">
                <a:solidFill>
                  <a:srgbClr val="FF0000"/>
                </a:solidFill>
              </a:rPr>
              <a:t>dopoe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nem</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Jezus</a:t>
            </a:r>
            <a:r>
              <a:rPr lang="en-US" sz="2800" b="1" dirty="0" smtClean="0">
                <a:solidFill>
                  <a:srgbClr val="FF0000"/>
                </a:solidFill>
              </a:rPr>
              <a:t>.  6.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poti</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Santa </a:t>
            </a:r>
            <a:r>
              <a:rPr lang="en-US" sz="2800" b="1" dirty="0" err="1" smtClean="0">
                <a:solidFill>
                  <a:srgbClr val="FF0000"/>
                </a:solidFill>
              </a:rPr>
              <a:t>Jeje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tongo</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profeti-taki</a:t>
            </a:r>
            <a:r>
              <a:rPr lang="en-US" sz="2800" b="1" dirty="0" smtClean="0">
                <a:solidFill>
                  <a:srgbClr val="FF0000"/>
                </a:solidFill>
              </a:rPr>
              <a:t>.</a:t>
            </a:r>
            <a:r>
              <a:rPr lang="en-US" sz="2800" b="1" dirty="0" smtClean="0">
                <a:solidFill>
                  <a:srgbClr val="FFFF00"/>
                </a:solidFill>
              </a:rPr>
              <a:t> </a:t>
            </a:r>
            <a:r>
              <a:rPr lang="en-US" sz="2800" b="1" dirty="0" smtClean="0"/>
              <a:t> 7. En </a:t>
            </a:r>
            <a:r>
              <a:rPr lang="en-US" sz="2800" b="1" dirty="0" err="1" smtClean="0"/>
              <a:t>dem</a:t>
            </a:r>
            <a:r>
              <a:rPr lang="en-US" sz="2800" b="1" dirty="0" smtClean="0"/>
              <a:t> </a:t>
            </a:r>
            <a:r>
              <a:rPr lang="en-US" sz="2800" b="1" dirty="0" err="1" smtClean="0"/>
              <a:t>mansoema</a:t>
            </a:r>
            <a:r>
              <a:rPr lang="en-US" sz="2800" b="1" dirty="0" smtClean="0"/>
              <a:t> </a:t>
            </a:r>
            <a:r>
              <a:rPr lang="en-US" sz="2800" b="1" dirty="0" err="1" smtClean="0"/>
              <a:t>ben</a:t>
            </a:r>
            <a:r>
              <a:rPr lang="en-US" sz="2800" b="1" dirty="0" smtClean="0"/>
              <a:t> de wan </a:t>
            </a:r>
            <a:r>
              <a:rPr lang="en-US" sz="2800" b="1" dirty="0" err="1" smtClean="0"/>
              <a:t>twalfoe</a:t>
            </a:r>
            <a:r>
              <a:rPr lang="en-US" sz="2800" b="1" dirty="0" smtClean="0"/>
              <a:t> </a:t>
            </a:r>
            <a:r>
              <a:rPr lang="en-US" sz="2800" b="1" dirty="0" err="1" smtClean="0"/>
              <a:t>soema</a:t>
            </a:r>
            <a:r>
              <a:rPr lang="en-US" sz="2800" b="1" dirty="0" smtClean="0"/>
              <a:t> so.</a:t>
            </a:r>
          </a:p>
          <a:p>
            <a:pPr algn="just" eaLnBrk="1" hangingPunct="1">
              <a:lnSpc>
                <a:spcPct val="80000"/>
              </a:lnSpc>
            </a:pPr>
            <a:r>
              <a:rPr lang="en-US" sz="2800" b="1" dirty="0" smtClean="0"/>
              <a:t>Dem man </a:t>
            </a:r>
            <a:r>
              <a:rPr lang="en-US" sz="2800" b="1" dirty="0" err="1" smtClean="0"/>
              <a:t>disi</a:t>
            </a:r>
            <a:r>
              <a:rPr lang="en-US" sz="2800" b="1" dirty="0" smtClean="0"/>
              <a:t> </a:t>
            </a:r>
            <a:r>
              <a:rPr lang="en-US" sz="2800" b="1" dirty="0" err="1" smtClean="0"/>
              <a:t>ben</a:t>
            </a:r>
            <a:r>
              <a:rPr lang="en-US" sz="2800" b="1" dirty="0" smtClean="0"/>
              <a:t> de wan </a:t>
            </a:r>
            <a:r>
              <a:rPr lang="en-US" sz="2800" b="1" dirty="0" err="1" smtClean="0"/>
              <a:t>sortoe</a:t>
            </a:r>
            <a:r>
              <a:rPr lang="en-US" sz="2800" b="1" dirty="0" smtClean="0"/>
              <a:t> </a:t>
            </a:r>
            <a:r>
              <a:rPr lang="en-US" sz="2800" b="1" dirty="0" err="1" smtClean="0"/>
              <a:t>moksi</a:t>
            </a:r>
            <a:r>
              <a:rPr lang="en-US" sz="2800" b="1" dirty="0" smtClean="0"/>
              <a:t> </a:t>
            </a:r>
            <a:r>
              <a:rPr lang="en-US" sz="2800" b="1" dirty="0" err="1" smtClean="0"/>
              <a:t>groepoe</a:t>
            </a:r>
            <a:r>
              <a:rPr lang="en-US" sz="2800" b="1" dirty="0" smtClean="0"/>
              <a:t> toe </a:t>
            </a:r>
          </a:p>
          <a:p>
            <a:pPr algn="just" eaLnBrk="1" hangingPunct="1">
              <a:lnSpc>
                <a:spcPct val="80000"/>
              </a:lnSpc>
            </a:pPr>
            <a:r>
              <a:rPr lang="en-US" sz="2800" b="1" dirty="0" smtClean="0"/>
              <a:t>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tori</a:t>
            </a:r>
            <a:r>
              <a:rPr lang="en-US" sz="2800" b="1" dirty="0" smtClean="0"/>
              <a:t> foe </a:t>
            </a:r>
            <a:r>
              <a:rPr lang="en-US" sz="2800" b="1" dirty="0" err="1" smtClean="0"/>
              <a:t>Jezus</a:t>
            </a:r>
            <a:r>
              <a:rPr lang="en-US" sz="2800" b="1" dirty="0" smtClean="0"/>
              <a:t>, </a:t>
            </a:r>
            <a:r>
              <a:rPr lang="en-US" sz="2800" b="1" dirty="0" err="1" smtClean="0"/>
              <a:t>dan</a:t>
            </a:r>
            <a:r>
              <a:rPr lang="en-US" sz="2800" b="1" dirty="0" smtClean="0"/>
              <a:t>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nem</a:t>
            </a:r>
            <a:endParaRPr lang="en-US" sz="2800" b="1"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p>
            <a:fld id="{1FBB44ED-F4BA-4540-8B94-FB12E7BF90CE}" type="datetime1">
              <a:rPr lang="en-US" smtClean="0"/>
              <a:pPr/>
              <a:t>12/18/2010</a:t>
            </a:fld>
            <a:endParaRPr lang="en-US"/>
          </a:p>
        </p:txBody>
      </p:sp>
      <p:sp>
        <p:nvSpPr>
          <p:cNvPr id="829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8082F1E-1AE9-4109-9E64-90A468A2B65A}" type="slidenum">
              <a:rPr lang="en-US"/>
              <a:pPr lvl="1">
                <a:defRPr/>
              </a:pPr>
              <a:t>49</a:t>
            </a:fld>
            <a:endParaRPr lang="en-US">
              <a:latin typeface="Times New Roman" pitchFamily="18" charset="0"/>
            </a:endParaRPr>
          </a:p>
        </p:txBody>
      </p:sp>
      <p:sp>
        <p:nvSpPr>
          <p:cNvPr id="402434" name="Rectangle 2"/>
          <p:cNvSpPr>
            <a:spLocks noGrp="1" noChangeArrowheads="1"/>
          </p:cNvSpPr>
          <p:nvPr>
            <p:ph type="title"/>
          </p:nvPr>
        </p:nvSpPr>
        <p:spPr>
          <a:xfrm>
            <a:off x="684213" y="296863"/>
            <a:ext cx="8080375" cy="1143000"/>
          </a:xfrm>
        </p:spPr>
        <p:txBody>
          <a:bodyPr/>
          <a:lstStyle/>
          <a:p>
            <a:pPr eaLnBrk="1" hangingPunct="1">
              <a:defRPr/>
            </a:pPr>
            <a:r>
              <a:rPr lang="en-US" smtClean="0"/>
              <a:t>Paulus na Efeze</a:t>
            </a:r>
          </a:p>
        </p:txBody>
      </p:sp>
      <p:sp>
        <p:nvSpPr>
          <p:cNvPr id="82950" name="Rectangle 3"/>
          <p:cNvSpPr>
            <a:spLocks noGrp="1" noChangeArrowheads="1"/>
          </p:cNvSpPr>
          <p:nvPr>
            <p:ph type="body" idx="1"/>
          </p:nvPr>
        </p:nvSpPr>
        <p:spPr>
          <a:xfrm>
            <a:off x="682625" y="1376363"/>
            <a:ext cx="7772400" cy="4719637"/>
          </a:xfrm>
        </p:spPr>
        <p:txBody>
          <a:bodyPr/>
          <a:lstStyle/>
          <a:p>
            <a:pPr eaLnBrk="1" hangingPunct="1">
              <a:lnSpc>
                <a:spcPct val="70000"/>
              </a:lnSpc>
            </a:pPr>
            <a:r>
              <a:rPr lang="en-US" sz="2800" smtClean="0"/>
              <a:t>Dem man ben sori da krakti foe da Santa Jeje di dem ben taki na ini tongo</a:t>
            </a:r>
          </a:p>
          <a:p>
            <a:pPr lvl="1" eaLnBrk="1" hangingPunct="1">
              <a:lnSpc>
                <a:spcPct val="80000"/>
              </a:lnSpc>
            </a:pPr>
            <a:r>
              <a:rPr lang="en-US" smtClean="0"/>
              <a:t>Soema ben taki na ini tongo nanga da krakti foe da Santa Jeje na ini:</a:t>
            </a:r>
          </a:p>
          <a:p>
            <a:pPr lvl="2" eaLnBrk="1" hangingPunct="1">
              <a:lnSpc>
                <a:spcPct val="80000"/>
              </a:lnSpc>
            </a:pPr>
            <a:r>
              <a:rPr lang="en-US" sz="2800" smtClean="0"/>
              <a:t>Tori 2: Dem Djoe</a:t>
            </a:r>
          </a:p>
          <a:p>
            <a:pPr lvl="2" eaLnBrk="1" hangingPunct="1">
              <a:lnSpc>
                <a:spcPct val="80000"/>
              </a:lnSpc>
            </a:pPr>
            <a:r>
              <a:rPr lang="en-US" sz="2800" smtClean="0"/>
              <a:t>Tori 10: Dem heiden</a:t>
            </a:r>
          </a:p>
          <a:p>
            <a:pPr lvl="2" eaLnBrk="1" hangingPunct="1">
              <a:lnSpc>
                <a:spcPct val="80000"/>
              </a:lnSpc>
            </a:pPr>
            <a:r>
              <a:rPr lang="en-US" sz="2800" smtClean="0"/>
              <a:t>Tori 19: Da groepoe disi</a:t>
            </a:r>
          </a:p>
          <a:p>
            <a:pPr eaLnBrk="1" hangingPunct="1">
              <a:lnSpc>
                <a:spcPct val="70000"/>
              </a:lnSpc>
            </a:pPr>
            <a:r>
              <a:rPr lang="en-US" sz="2800" smtClean="0"/>
              <a:t>Ma soema no ben taki na ini tongo alwasi dem ben foeroe nanga da Santa Jeje na ini Tori 4 &amp; 8, en na ini omeni presi pe a ben taki foe dem individueel soema – leki dem preiki foe Petrus, Paulus, dem wondroewroko foe dem, da preiki foe Stephanus, enz.</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AF726C7E-89F1-45D7-91EC-76906893EA34}" type="datetime1">
              <a:rPr lang="en-US" smtClean="0"/>
              <a:pPr/>
              <a:t>12/18/2010</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5</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smtClean="0"/>
              <a:t>Dem </a:t>
            </a:r>
            <a:r>
              <a:rPr lang="en-US" sz="2800" b="1" dirty="0" err="1" smtClean="0"/>
              <a:t>sa</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birti</a:t>
            </a:r>
            <a:r>
              <a:rPr lang="en-US" sz="2800" b="1" dirty="0" smtClean="0"/>
              <a:t> </a:t>
            </a:r>
            <a:r>
              <a:rPr lang="en-US" sz="2800" b="1" dirty="0" err="1" smtClean="0"/>
              <a:t>pe</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komopo</a:t>
            </a:r>
            <a:endParaRPr lang="en-US" sz="2800" b="1" dirty="0" smtClean="0"/>
          </a:p>
          <a:p>
            <a:pPr eaLnBrk="1" hangingPunct="1"/>
            <a:r>
              <a:rPr lang="en-US" sz="2800" b="1" dirty="0" smtClean="0"/>
              <a:t>Johannes Markus </a:t>
            </a:r>
            <a:r>
              <a:rPr lang="en-US" sz="2800" b="1" dirty="0" err="1" smtClean="0"/>
              <a:t>ben</a:t>
            </a:r>
            <a:r>
              <a:rPr lang="en-US" sz="2800" b="1" dirty="0" smtClean="0"/>
              <a:t> </a:t>
            </a:r>
            <a:r>
              <a:rPr lang="en-US" sz="2800" b="1" dirty="0" err="1" smtClean="0"/>
              <a:t>drai</a:t>
            </a:r>
            <a:r>
              <a:rPr lang="en-US" sz="2800" b="1" dirty="0" smtClean="0"/>
              <a:t> go </a:t>
            </a:r>
            <a:r>
              <a:rPr lang="en-US" sz="2800" b="1" dirty="0" err="1" smtClean="0"/>
              <a:t>baka</a:t>
            </a:r>
            <a:r>
              <a:rPr lang="en-US" sz="2800" b="1" dirty="0" smtClean="0"/>
              <a:t> </a:t>
            </a:r>
            <a:r>
              <a:rPr lang="en-US" sz="2800" b="1" dirty="0" err="1" smtClean="0"/>
              <a:t>na</a:t>
            </a:r>
            <a:r>
              <a:rPr lang="en-US" sz="2800" b="1" dirty="0" smtClean="0"/>
              <a:t> Jerusalem – </a:t>
            </a:r>
            <a:r>
              <a:rPr lang="en-US" sz="2800" b="1" dirty="0" err="1" smtClean="0"/>
              <a:t>wi</a:t>
            </a:r>
            <a:r>
              <a:rPr lang="en-US" sz="2800" b="1" dirty="0" smtClean="0"/>
              <a:t> no </a:t>
            </a:r>
            <a:r>
              <a:rPr lang="en-US" sz="2800" b="1" dirty="0" err="1" smtClean="0"/>
              <a:t>sabi</a:t>
            </a:r>
            <a:r>
              <a:rPr lang="en-US" sz="2800" b="1" dirty="0" smtClean="0"/>
              <a:t> foe </a:t>
            </a:r>
            <a:r>
              <a:rPr lang="en-US" sz="2800" b="1" dirty="0" err="1" smtClean="0"/>
              <a:t>san’ede</a:t>
            </a:r>
            <a:endParaRPr lang="en-US" sz="2800" b="1"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p>
            <a:fld id="{B6D74426-727A-4B84-867D-D323985F949D}" type="datetime1">
              <a:rPr lang="en-US" smtClean="0"/>
              <a:pPr/>
              <a:t>12/18/2010</a:t>
            </a:fld>
            <a:endParaRPr lang="en-US"/>
          </a:p>
        </p:txBody>
      </p:sp>
      <p:sp>
        <p:nvSpPr>
          <p:cNvPr id="839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22BE562-4B69-4198-BD87-1499F46D1803}" type="slidenum">
              <a:rPr lang="en-US"/>
              <a:pPr lvl="1">
                <a:defRPr/>
              </a:pPr>
              <a:t>50</a:t>
            </a:fld>
            <a:endParaRPr lang="en-US">
              <a:latin typeface="Times New Roman" pitchFamily="18" charset="0"/>
            </a:endParaRPr>
          </a:p>
        </p:txBody>
      </p:sp>
      <p:sp>
        <p:nvSpPr>
          <p:cNvPr id="403458" name="Rectangle 2"/>
          <p:cNvSpPr>
            <a:spLocks noGrp="1" noChangeArrowheads="1"/>
          </p:cNvSpPr>
          <p:nvPr>
            <p:ph type="title"/>
          </p:nvPr>
        </p:nvSpPr>
        <p:spPr/>
        <p:txBody>
          <a:bodyPr/>
          <a:lstStyle/>
          <a:p>
            <a:pPr eaLnBrk="1" hangingPunct="1">
              <a:defRPr/>
            </a:pPr>
            <a:r>
              <a:rPr lang="en-US" smtClean="0"/>
              <a:t>Paulus na Efeze</a:t>
            </a:r>
          </a:p>
        </p:txBody>
      </p:sp>
      <p:sp>
        <p:nvSpPr>
          <p:cNvPr id="83974" name="Rectangle 3"/>
          <p:cNvSpPr>
            <a:spLocks noGrp="1" noChangeArrowheads="1"/>
          </p:cNvSpPr>
          <p:nvPr>
            <p:ph type="body" idx="1"/>
          </p:nvPr>
        </p:nvSpPr>
        <p:spPr/>
        <p:txBody>
          <a:bodyPr/>
          <a:lstStyle/>
          <a:p>
            <a:pPr eaLnBrk="1" hangingPunct="1"/>
            <a:r>
              <a:rPr lang="en-US" smtClean="0"/>
              <a:t>Da tori foe dopoe dja sori dati joe kan dopoe moro leki wan leisi </a:t>
            </a:r>
          </a:p>
          <a:p>
            <a:pPr eaLnBrk="1" hangingPunct="1"/>
            <a:r>
              <a:rPr lang="en-US" smtClean="0"/>
              <a:t>Paulus srefi ben doe dati</a:t>
            </a:r>
          </a:p>
          <a:p>
            <a:pPr eaLnBrk="1" hangingPunct="1"/>
            <a:r>
              <a:rPr lang="en-US" smtClean="0"/>
              <a:t>A ben doe dati di dem ben froestan krin abra da drai libi tori</a:t>
            </a:r>
          </a:p>
          <a:p>
            <a:pPr eaLnBrk="1" hangingPunct="1"/>
            <a:r>
              <a:rPr lang="en-US" smtClean="0"/>
              <a:t>Dan fa foe joe efoe joe ben dopoe sondro foe drai joe libi – leki na pikinnengre tem, enz….</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p:spPr>
        <p:txBody>
          <a:bodyPr/>
          <a:lstStyle/>
          <a:p>
            <a:fld id="{098DBEE8-E505-4136-95B7-408663E7586B}" type="datetime1">
              <a:rPr lang="en-US" smtClean="0"/>
              <a:pPr/>
              <a:t>12/18/2010</a:t>
            </a:fld>
            <a:endParaRPr lang="en-US"/>
          </a:p>
        </p:txBody>
      </p:sp>
      <p:sp>
        <p:nvSpPr>
          <p:cNvPr id="849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352C96A-C2CB-406D-BC99-32A3FF466213}" type="slidenum">
              <a:rPr lang="en-US"/>
              <a:pPr lvl="1">
                <a:defRPr/>
              </a:pPr>
              <a:t>51</a:t>
            </a:fld>
            <a:endParaRPr lang="en-US">
              <a:latin typeface="Times New Roman" pitchFamily="18" charset="0"/>
            </a:endParaRPr>
          </a:p>
        </p:txBody>
      </p:sp>
      <p:sp>
        <p:nvSpPr>
          <p:cNvPr id="404482" name="Rectangle 2"/>
          <p:cNvSpPr>
            <a:spLocks noGrp="1" noChangeArrowheads="1"/>
          </p:cNvSpPr>
          <p:nvPr>
            <p:ph type="title"/>
          </p:nvPr>
        </p:nvSpPr>
        <p:spPr/>
        <p:txBody>
          <a:bodyPr/>
          <a:lstStyle/>
          <a:p>
            <a:pPr eaLnBrk="1" hangingPunct="1">
              <a:defRPr/>
            </a:pPr>
            <a:r>
              <a:rPr lang="en-US" smtClean="0"/>
              <a:t>Paulus na Efeze</a:t>
            </a:r>
          </a:p>
        </p:txBody>
      </p:sp>
      <p:sp>
        <p:nvSpPr>
          <p:cNvPr id="84998"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19:8. En a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dek'ati</a:t>
            </a:r>
            <a:r>
              <a:rPr lang="en-US" sz="2800" b="1" dirty="0" smtClean="0"/>
              <a:t> </a:t>
            </a:r>
            <a:r>
              <a:rPr lang="en-US" sz="2800" b="1" dirty="0" err="1" smtClean="0"/>
              <a:t>drie</a:t>
            </a:r>
            <a:r>
              <a:rPr lang="en-US" sz="2800" b="1" dirty="0" smtClean="0"/>
              <a:t> </a:t>
            </a:r>
            <a:r>
              <a:rPr lang="en-US" sz="2800" b="1" dirty="0" err="1" smtClean="0"/>
              <a:t>moen</a:t>
            </a:r>
            <a:r>
              <a:rPr lang="en-US" sz="2800" b="1" dirty="0" smtClean="0"/>
              <a:t> </a:t>
            </a:r>
            <a:r>
              <a:rPr lang="en-US" sz="2800" b="1" dirty="0" err="1" smtClean="0"/>
              <a:t>langa</a:t>
            </a:r>
            <a:r>
              <a:rPr lang="en-US" sz="2800" b="1" dirty="0" smtClean="0"/>
              <a:t>, en a </a:t>
            </a:r>
            <a:r>
              <a:rPr lang="en-US" sz="2800" b="1" dirty="0" err="1" smtClean="0"/>
              <a:t>ben</a:t>
            </a:r>
            <a:r>
              <a:rPr lang="en-US" sz="2800" b="1" dirty="0" smtClean="0"/>
              <a:t> </a:t>
            </a:r>
            <a:r>
              <a:rPr lang="en-US" sz="2800" b="1" dirty="0" err="1" smtClean="0"/>
              <a:t>getuigi</a:t>
            </a:r>
            <a:r>
              <a:rPr lang="en-US" sz="2800" b="1" dirty="0" smtClean="0"/>
              <a:t> en </a:t>
            </a:r>
            <a:r>
              <a:rPr lang="en-US" sz="2800" b="1" dirty="0" err="1" smtClean="0"/>
              <a:t>leri</a:t>
            </a:r>
            <a:r>
              <a:rPr lang="en-US" sz="2800" b="1" dirty="0" smtClean="0"/>
              <a:t> </a:t>
            </a:r>
            <a:r>
              <a:rPr lang="en-US" sz="2800" b="1" dirty="0" err="1" smtClean="0"/>
              <a:t>dem</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9. </a:t>
            </a:r>
            <a:r>
              <a:rPr lang="en-US" sz="2800" b="1" dirty="0" smtClean="0">
                <a:solidFill>
                  <a:schemeClr val="accent2"/>
                </a:solidFill>
              </a:rPr>
              <a:t>Ma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som</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meki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hati</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tranga</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ma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takroe</a:t>
            </a:r>
            <a:r>
              <a:rPr lang="en-US" sz="2800" b="1" dirty="0" smtClean="0">
                <a:solidFill>
                  <a:schemeClr val="accent2"/>
                </a:solidFill>
              </a:rPr>
              <a:t>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pasi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fesi</a:t>
            </a:r>
            <a:r>
              <a:rPr lang="en-US" sz="2800" b="1" dirty="0" smtClean="0">
                <a:solidFill>
                  <a:schemeClr val="accent2"/>
                </a:solidFill>
              </a:rPr>
              <a:t>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hipi</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dan</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libi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poeroe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discipel</a:t>
            </a:r>
            <a:r>
              <a:rPr lang="en-US" sz="2800" b="1" dirty="0" smtClean="0">
                <a:solidFill>
                  <a:schemeClr val="accent2"/>
                </a:solidFill>
              </a:rPr>
              <a:t> go </a:t>
            </a:r>
            <a:r>
              <a:rPr lang="en-US" sz="2800" b="1" dirty="0" err="1" smtClean="0">
                <a:solidFill>
                  <a:schemeClr val="accent2"/>
                </a:solidFill>
              </a:rPr>
              <a:t>aparti</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aladei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ini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skoro</a:t>
            </a:r>
            <a:r>
              <a:rPr lang="en-US" sz="2800" b="1" dirty="0" smtClean="0">
                <a:solidFill>
                  <a:schemeClr val="accent2"/>
                </a:solidFill>
              </a:rPr>
              <a:t> foe wan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nem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Tyrannus</a:t>
            </a:r>
            <a:r>
              <a:rPr lang="en-US" sz="2800" b="1" dirty="0" smtClean="0">
                <a:solidFill>
                  <a:schemeClr val="accent2"/>
                </a:solidFill>
              </a:rPr>
              <a:t>.</a:t>
            </a:r>
            <a:r>
              <a:rPr lang="en-US" sz="2800" b="1" dirty="0" smtClean="0"/>
              <a:t>  10. En </a:t>
            </a:r>
            <a:r>
              <a:rPr lang="en-US" sz="2800" b="1" dirty="0" err="1" smtClean="0"/>
              <a:t>disi</a:t>
            </a:r>
            <a:r>
              <a:rPr lang="en-US" sz="2800" b="1" dirty="0" smtClean="0"/>
              <a:t> </a:t>
            </a:r>
            <a:r>
              <a:rPr lang="en-US" sz="2800" b="1" dirty="0" err="1" smtClean="0"/>
              <a:t>ben</a:t>
            </a:r>
            <a:r>
              <a:rPr lang="en-US" sz="2800" b="1" dirty="0" smtClean="0"/>
              <a:t> go </a:t>
            </a:r>
            <a:r>
              <a:rPr lang="en-US" sz="2800" b="1" dirty="0" err="1" smtClean="0"/>
              <a:t>doro</a:t>
            </a:r>
            <a:r>
              <a:rPr lang="en-US" sz="2800" b="1" dirty="0" smtClean="0"/>
              <a:t> toe </a:t>
            </a:r>
            <a:r>
              <a:rPr lang="en-US" sz="2800" b="1" dirty="0" err="1" smtClean="0"/>
              <a:t>jari</a:t>
            </a:r>
            <a:r>
              <a:rPr lang="en-US" sz="2800" b="1" dirty="0" smtClean="0"/>
              <a:t> </a:t>
            </a:r>
            <a:r>
              <a:rPr lang="en-US" sz="2800" b="1" dirty="0" err="1" smtClean="0"/>
              <a:t>langa</a:t>
            </a:r>
            <a:r>
              <a:rPr lang="en-US" sz="2800" b="1" dirty="0" smtClean="0"/>
              <a:t> so </a:t>
            </a:r>
            <a:r>
              <a:rPr lang="en-US" sz="2800" b="1" dirty="0" err="1" smtClean="0"/>
              <a:t>dati</a:t>
            </a:r>
            <a:r>
              <a:rPr lang="en-US" sz="2800" b="1" dirty="0" smtClean="0"/>
              <a:t> ala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Grieki</a:t>
            </a:r>
            <a:r>
              <a:rPr lang="en-US" sz="2800" b="1" dirty="0" smtClean="0"/>
              <a:t> toe.</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p:spPr>
        <p:txBody>
          <a:bodyPr/>
          <a:lstStyle/>
          <a:p>
            <a:fld id="{43E948F1-A3C4-4FC8-AD89-30AFAB4E3324}" type="datetime1">
              <a:rPr lang="en-US" smtClean="0"/>
              <a:pPr/>
              <a:t>12/18/2010</a:t>
            </a:fld>
            <a:endParaRPr lang="en-US"/>
          </a:p>
        </p:txBody>
      </p:sp>
      <p:sp>
        <p:nvSpPr>
          <p:cNvPr id="860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D822A0-3BA5-41C9-B37C-83EEFBC7BD0D}" type="slidenum">
              <a:rPr lang="en-US"/>
              <a:pPr lvl="1">
                <a:defRPr/>
              </a:pPr>
              <a:t>52</a:t>
            </a:fld>
            <a:endParaRPr lang="en-US">
              <a:latin typeface="Times New Roman" pitchFamily="18" charset="0"/>
            </a:endParaRPr>
          </a:p>
        </p:txBody>
      </p:sp>
      <p:sp>
        <p:nvSpPr>
          <p:cNvPr id="405506" name="Rectangle 2"/>
          <p:cNvSpPr>
            <a:spLocks noGrp="1" noChangeArrowheads="1"/>
          </p:cNvSpPr>
          <p:nvPr>
            <p:ph type="title"/>
          </p:nvPr>
        </p:nvSpPr>
        <p:spPr/>
        <p:txBody>
          <a:bodyPr/>
          <a:lstStyle/>
          <a:p>
            <a:pPr eaLnBrk="1" hangingPunct="1">
              <a:defRPr/>
            </a:pPr>
            <a:r>
              <a:rPr lang="en-US" smtClean="0"/>
              <a:t>Paulus na Efeze</a:t>
            </a:r>
          </a:p>
        </p:txBody>
      </p:sp>
      <p:sp>
        <p:nvSpPr>
          <p:cNvPr id="86022" name="Rectangle 3"/>
          <p:cNvSpPr>
            <a:spLocks noGrp="1" noChangeArrowheads="1"/>
          </p:cNvSpPr>
          <p:nvPr>
            <p:ph type="body" idx="1"/>
          </p:nvPr>
        </p:nvSpPr>
        <p:spPr/>
        <p:txBody>
          <a:bodyPr/>
          <a:lstStyle/>
          <a:p>
            <a:pPr eaLnBrk="1" hangingPunct="1"/>
            <a:r>
              <a:rPr lang="en-US" smtClean="0"/>
              <a:t>Wi si da srefi tori baka</a:t>
            </a:r>
          </a:p>
          <a:p>
            <a:pPr eaLnBrk="1" hangingPunct="1"/>
            <a:r>
              <a:rPr lang="en-US" smtClean="0"/>
              <a:t>Paulus ben go na dem Djoe.  Wantoe ben bribi, ma moro foeroe, dem heiden</a:t>
            </a:r>
          </a:p>
          <a:p>
            <a:pPr eaLnBrk="1" hangingPunct="1"/>
            <a:r>
              <a:rPr lang="en-US" smtClean="0"/>
              <a:t>Dem Djoe taki takroe abra da woortoe foe Paulus, en a go leri dem heiden</a:t>
            </a:r>
          </a:p>
          <a:p>
            <a:pPr eaLnBrk="1" hangingPunct="1"/>
            <a:r>
              <a:rPr lang="en-US" smtClean="0"/>
              <a:t>Dja da woortoe ben panja go moro fara…</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Date Placeholder 3"/>
          <p:cNvSpPr>
            <a:spLocks noGrp="1"/>
          </p:cNvSpPr>
          <p:nvPr>
            <p:ph type="dt" sz="quarter" idx="10"/>
          </p:nvPr>
        </p:nvSpPr>
        <p:spPr>
          <a:noFill/>
        </p:spPr>
        <p:txBody>
          <a:bodyPr/>
          <a:lstStyle/>
          <a:p>
            <a:fld id="{6ADD7D9D-B55C-41DB-A842-E7F821A08A9E}" type="datetime1">
              <a:rPr lang="en-US" smtClean="0"/>
              <a:pPr/>
              <a:t>12/18/2010</a:t>
            </a:fld>
            <a:endParaRPr lang="en-US"/>
          </a:p>
        </p:txBody>
      </p:sp>
      <p:sp>
        <p:nvSpPr>
          <p:cNvPr id="870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3761201-7A4D-4745-9E5F-1F891554D5B3}" type="slidenum">
              <a:rPr lang="en-US"/>
              <a:pPr lvl="1">
                <a:defRPr/>
              </a:pPr>
              <a:t>53</a:t>
            </a:fld>
            <a:endParaRPr lang="en-US">
              <a:latin typeface="Times New Roman" pitchFamily="18" charset="0"/>
            </a:endParaRPr>
          </a:p>
        </p:txBody>
      </p:sp>
      <p:sp>
        <p:nvSpPr>
          <p:cNvPr id="406530" name="Rectangle 2"/>
          <p:cNvSpPr>
            <a:spLocks noGrp="1" noChangeArrowheads="1"/>
          </p:cNvSpPr>
          <p:nvPr>
            <p:ph type="title"/>
          </p:nvPr>
        </p:nvSpPr>
        <p:spPr/>
        <p:txBody>
          <a:bodyPr/>
          <a:lstStyle/>
          <a:p>
            <a:pPr eaLnBrk="1" hangingPunct="1">
              <a:defRPr/>
            </a:pPr>
            <a:r>
              <a:rPr lang="en-US" smtClean="0"/>
              <a:t>Paulus na Efeze</a:t>
            </a:r>
          </a:p>
        </p:txBody>
      </p:sp>
      <p:sp>
        <p:nvSpPr>
          <p:cNvPr id="87046" name="Rectangle 3"/>
          <p:cNvSpPr>
            <a:spLocks noGrp="1" noChangeArrowheads="1"/>
          </p:cNvSpPr>
          <p:nvPr>
            <p:ph type="body" idx="1"/>
          </p:nvPr>
        </p:nvSpPr>
        <p:spPr/>
        <p:txBody>
          <a:bodyPr/>
          <a:lstStyle/>
          <a:p>
            <a:pPr algn="just" eaLnBrk="1" hangingPunct="1"/>
            <a:r>
              <a:rPr lang="en-US" sz="2800" b="1" dirty="0" err="1" smtClean="0"/>
              <a:t>Tori</a:t>
            </a:r>
            <a:r>
              <a:rPr lang="en-US" sz="2800" b="1" dirty="0" smtClean="0"/>
              <a:t> 19:11. En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spesroetoe</a:t>
            </a:r>
            <a:r>
              <a:rPr lang="en-US" sz="2800" b="1" dirty="0" smtClean="0"/>
              <a:t> </a:t>
            </a:r>
            <a:r>
              <a:rPr lang="en-US" sz="2800" b="1" dirty="0" err="1" smtClean="0"/>
              <a:t>marki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a:t>
            </a:r>
            <a:r>
              <a:rPr lang="en-US" sz="2800" b="1" dirty="0" err="1" smtClean="0"/>
              <a:t>anoe</a:t>
            </a:r>
            <a:r>
              <a:rPr lang="en-US" sz="2800" b="1" dirty="0" smtClean="0"/>
              <a:t> foe </a:t>
            </a:r>
            <a:r>
              <a:rPr lang="en-US" sz="2800" b="1" dirty="0" err="1" smtClean="0"/>
              <a:t>Paulus</a:t>
            </a:r>
            <a:r>
              <a:rPr lang="en-US" sz="2800" b="1" dirty="0" smtClean="0"/>
              <a:t>;  12. So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poeroe</a:t>
            </a:r>
            <a:r>
              <a:rPr lang="en-US" sz="2800" b="1" dirty="0" smtClean="0"/>
              <a:t> </a:t>
            </a:r>
            <a:r>
              <a:rPr lang="en-US" sz="2800" b="1" dirty="0" err="1" smtClean="0"/>
              <a:t>dem</a:t>
            </a:r>
            <a:r>
              <a:rPr lang="en-US" sz="2800" b="1" dirty="0" smtClean="0"/>
              <a:t> </a:t>
            </a:r>
            <a:r>
              <a:rPr lang="en-US" sz="2800" b="1" dirty="0" err="1" smtClean="0"/>
              <a:t>doekoe</a:t>
            </a:r>
            <a:r>
              <a:rPr lang="en-US" sz="2800" b="1" dirty="0" smtClean="0"/>
              <a:t> </a:t>
            </a:r>
            <a:r>
              <a:rPr lang="en-US" sz="2800" b="1" dirty="0" err="1" smtClean="0"/>
              <a:t>nanga</a:t>
            </a:r>
            <a:r>
              <a:rPr lang="en-US" sz="2800" b="1" dirty="0" smtClean="0"/>
              <a:t> </a:t>
            </a:r>
            <a:r>
              <a:rPr lang="en-US" sz="2800" b="1" dirty="0" err="1" smtClean="0"/>
              <a:t>hangisa</a:t>
            </a:r>
            <a:r>
              <a:rPr lang="en-US" sz="2800" b="1" dirty="0" smtClean="0"/>
              <a:t> foe hem skin, </a:t>
            </a:r>
            <a:r>
              <a:rPr lang="en-US" sz="2800" b="1" dirty="0" err="1" smtClean="0"/>
              <a:t>tjari</a:t>
            </a:r>
            <a:r>
              <a:rPr lang="en-US" sz="2800" b="1" dirty="0" smtClean="0"/>
              <a:t> </a:t>
            </a:r>
            <a:r>
              <a:rPr lang="en-US" sz="2800" b="1" dirty="0" err="1" smtClean="0"/>
              <a:t>dem</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soema</a:t>
            </a:r>
            <a:r>
              <a:rPr lang="en-US" sz="2800" b="1" dirty="0" smtClean="0"/>
              <a:t>, en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dem</a:t>
            </a:r>
            <a:r>
              <a:rPr lang="en-US" sz="2800" b="1" dirty="0" smtClean="0"/>
              <a:t>.</a:t>
            </a:r>
          </a:p>
          <a:p>
            <a:pPr algn="just" eaLnBrk="1" hangingPunct="1"/>
            <a:r>
              <a:rPr lang="en-US" sz="2800" b="1" dirty="0" err="1" smtClean="0"/>
              <a:t>Ete</a:t>
            </a:r>
            <a:r>
              <a:rPr lang="en-US" sz="2800" b="1" dirty="0" smtClean="0"/>
              <a:t> wan </a:t>
            </a:r>
            <a:r>
              <a:rPr lang="en-US" sz="2800" b="1" dirty="0" err="1" smtClean="0"/>
              <a:t>leisi</a:t>
            </a:r>
            <a:r>
              <a:rPr lang="en-US" sz="2800" b="1" dirty="0" smtClean="0"/>
              <a:t>, </a:t>
            </a:r>
            <a:r>
              <a:rPr lang="en-US" sz="2800" b="1" dirty="0" err="1" smtClean="0"/>
              <a:t>wi</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apostel</a:t>
            </a:r>
            <a:r>
              <a:rPr lang="en-US" sz="2800" b="1" dirty="0" smtClean="0"/>
              <a:t> </a:t>
            </a:r>
            <a:r>
              <a:rPr lang="en-US" sz="2800" b="1" dirty="0" err="1" smtClean="0"/>
              <a:t>ben</a:t>
            </a:r>
            <a:r>
              <a:rPr lang="en-US" sz="2800" b="1" dirty="0" smtClean="0"/>
              <a:t> doe </a:t>
            </a:r>
            <a:r>
              <a:rPr lang="en-US" sz="2800" b="1" dirty="0" err="1" smtClean="0"/>
              <a:t>marki</a:t>
            </a:r>
            <a:r>
              <a:rPr lang="en-US" sz="2800" b="1" dirty="0" smtClean="0"/>
              <a:t> </a:t>
            </a:r>
            <a:r>
              <a:rPr lang="en-US" sz="2800" b="1" dirty="0" err="1" smtClean="0"/>
              <a:t>nanga</a:t>
            </a:r>
            <a:r>
              <a:rPr lang="en-US" sz="2800" b="1" dirty="0" smtClean="0"/>
              <a:t> </a:t>
            </a:r>
            <a:r>
              <a:rPr lang="en-US" sz="2800" b="1" dirty="0" err="1" smtClean="0"/>
              <a:t>wondroewroko</a:t>
            </a:r>
            <a:r>
              <a:rPr lang="en-US" sz="2800" b="1" dirty="0" smtClean="0"/>
              <a:t> – ma </a:t>
            </a:r>
            <a:r>
              <a:rPr lang="en-US" sz="2800" b="1" dirty="0" err="1" smtClean="0"/>
              <a:t>dati</a:t>
            </a:r>
            <a:r>
              <a:rPr lang="en-US" sz="2800" b="1" dirty="0" smtClean="0"/>
              <a:t> no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ibri</a:t>
            </a:r>
            <a:r>
              <a:rPr lang="en-US" sz="2800" b="1" dirty="0" smtClean="0"/>
              <a:t> </a:t>
            </a:r>
            <a:r>
              <a:rPr lang="en-US" sz="2800" b="1" dirty="0" err="1" smtClean="0"/>
              <a:t>preikiman</a:t>
            </a:r>
            <a:r>
              <a:rPr lang="en-US" sz="2800" b="1" dirty="0" smtClean="0"/>
              <a:t> tide </a:t>
            </a:r>
            <a:r>
              <a:rPr lang="en-US" sz="2800" b="1" dirty="0" err="1" smtClean="0"/>
              <a:t>moesoe</a:t>
            </a:r>
            <a:r>
              <a:rPr lang="en-US" sz="2800" b="1" dirty="0" smtClean="0"/>
              <a:t> doe </a:t>
            </a:r>
            <a:r>
              <a:rPr lang="en-US" sz="2800" b="1" dirty="0" err="1" smtClean="0"/>
              <a:t>dati</a:t>
            </a:r>
            <a:r>
              <a:rPr lang="en-US" sz="2800" b="1" dirty="0" smtClean="0"/>
              <a:t> toe…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Date Placeholder 3"/>
          <p:cNvSpPr>
            <a:spLocks noGrp="1"/>
          </p:cNvSpPr>
          <p:nvPr>
            <p:ph type="dt" sz="quarter" idx="10"/>
          </p:nvPr>
        </p:nvSpPr>
        <p:spPr>
          <a:noFill/>
        </p:spPr>
        <p:txBody>
          <a:bodyPr/>
          <a:lstStyle/>
          <a:p>
            <a:fld id="{980F1A58-FEF2-4FBD-9467-212D7C202BE3}" type="datetime1">
              <a:rPr lang="en-US" smtClean="0"/>
              <a:pPr/>
              <a:t>12/18/2010</a:t>
            </a:fld>
            <a:endParaRPr lang="en-US"/>
          </a:p>
        </p:txBody>
      </p:sp>
      <p:sp>
        <p:nvSpPr>
          <p:cNvPr id="880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660325-C0AE-4749-98BE-056FFD34972E}" type="slidenum">
              <a:rPr lang="en-US"/>
              <a:pPr lvl="1">
                <a:defRPr/>
              </a:pPr>
              <a:t>54</a:t>
            </a:fld>
            <a:endParaRPr lang="en-US">
              <a:latin typeface="Times New Roman" pitchFamily="18" charset="0"/>
            </a:endParaRPr>
          </a:p>
        </p:txBody>
      </p:sp>
      <p:sp>
        <p:nvSpPr>
          <p:cNvPr id="407554" name="Rectangle 2"/>
          <p:cNvSpPr>
            <a:spLocks noGrp="1" noChangeArrowheads="1"/>
          </p:cNvSpPr>
          <p:nvPr>
            <p:ph type="title"/>
          </p:nvPr>
        </p:nvSpPr>
        <p:spPr/>
        <p:txBody>
          <a:bodyPr/>
          <a:lstStyle/>
          <a:p>
            <a:pPr eaLnBrk="1" hangingPunct="1">
              <a:defRPr/>
            </a:pPr>
            <a:r>
              <a:rPr lang="en-US" smtClean="0"/>
              <a:t>Dem man foe Skevas na Efeze</a:t>
            </a:r>
          </a:p>
        </p:txBody>
      </p:sp>
      <p:sp>
        <p:nvSpPr>
          <p:cNvPr id="88070" name="Rectangle 3"/>
          <p:cNvSpPr>
            <a:spLocks noGrp="1" noChangeArrowheads="1"/>
          </p:cNvSpPr>
          <p:nvPr>
            <p:ph type="body" idx="1"/>
          </p:nvPr>
        </p:nvSpPr>
        <p:spPr>
          <a:xfrm>
            <a:off x="228600" y="1981200"/>
            <a:ext cx="8686800" cy="4471988"/>
          </a:xfrm>
        </p:spPr>
        <p:txBody>
          <a:bodyPr/>
          <a:lstStyle/>
          <a:p>
            <a:pPr algn="just" eaLnBrk="1" hangingPunct="1">
              <a:lnSpc>
                <a:spcPct val="70000"/>
              </a:lnSpc>
            </a:pPr>
            <a:r>
              <a:rPr lang="en-US" sz="2800" b="1" dirty="0" err="1" smtClean="0"/>
              <a:t>Tori</a:t>
            </a:r>
            <a:r>
              <a:rPr lang="en-US" sz="2800" b="1" dirty="0" smtClean="0"/>
              <a:t> 19:13. Dan </a:t>
            </a:r>
            <a:r>
              <a:rPr lang="en-US" sz="2800" b="1" dirty="0" err="1" smtClean="0"/>
              <a:t>wantoe</a:t>
            </a:r>
            <a:r>
              <a:rPr lang="en-US" sz="2800" b="1" dirty="0" smtClean="0"/>
              <a:t> foe </a:t>
            </a:r>
            <a:r>
              <a:rPr lang="en-US" sz="2800" b="1" dirty="0" err="1" smtClean="0"/>
              <a:t>dem</a:t>
            </a:r>
            <a:r>
              <a:rPr lang="en-US" sz="2800" b="1" dirty="0" smtClean="0"/>
              <a:t> </a:t>
            </a:r>
            <a:r>
              <a:rPr lang="en-US" sz="2800" b="1" dirty="0" err="1" smtClean="0"/>
              <a:t>wakaman</a:t>
            </a:r>
            <a:r>
              <a:rPr lang="en-US" sz="2800" b="1" dirty="0" smtClean="0"/>
              <a:t> </a:t>
            </a:r>
            <a:r>
              <a:rPr lang="en-US" sz="2800" b="1" dirty="0" err="1" smtClean="0"/>
              <a:t>Djoe</a:t>
            </a:r>
            <a:r>
              <a:rPr lang="en-US" sz="2800" b="1" dirty="0" smtClean="0"/>
              <a:t> </a:t>
            </a:r>
            <a:r>
              <a:rPr lang="en-US" sz="2800" b="1" dirty="0" err="1" smtClean="0"/>
              <a:t>di</a:t>
            </a:r>
            <a:r>
              <a:rPr lang="en-US" sz="2800" b="1" dirty="0" smtClean="0"/>
              <a:t> </a:t>
            </a:r>
            <a:r>
              <a:rPr lang="en-US" sz="2800" b="1" dirty="0" err="1" smtClean="0"/>
              <a:t>ben</a:t>
            </a:r>
            <a:r>
              <a:rPr lang="en-US" sz="2800" b="1" dirty="0" smtClean="0"/>
              <a:t> de </a:t>
            </a:r>
            <a:r>
              <a:rPr lang="en-US" sz="2800" b="1" dirty="0" err="1" smtClean="0"/>
              <a:t>tovroeman</a:t>
            </a:r>
            <a:r>
              <a:rPr lang="en-US" sz="2800" b="1" dirty="0" smtClean="0"/>
              <a:t> </a:t>
            </a:r>
            <a:r>
              <a:rPr lang="en-US" sz="2800" b="1" dirty="0" err="1" smtClean="0"/>
              <a:t>ben</a:t>
            </a:r>
            <a:r>
              <a:rPr lang="en-US" sz="2800" b="1" dirty="0" smtClean="0"/>
              <a:t> </a:t>
            </a:r>
            <a:r>
              <a:rPr lang="en-US" sz="2800" b="1" dirty="0" err="1" smtClean="0"/>
              <a:t>prakseri</a:t>
            </a:r>
            <a:r>
              <a:rPr lang="en-US" sz="2800" b="1" dirty="0" smtClean="0"/>
              <a:t> foe </a:t>
            </a:r>
            <a:r>
              <a:rPr lang="en-US" sz="2800" b="1" dirty="0" err="1" smtClean="0"/>
              <a:t>kari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Wi</a:t>
            </a:r>
            <a:r>
              <a:rPr lang="en-US" sz="2800" b="1" dirty="0" smtClean="0"/>
              <a:t> </a:t>
            </a:r>
            <a:r>
              <a:rPr lang="en-US" sz="2800" b="1" dirty="0" err="1" smtClean="0"/>
              <a:t>komanderi</a:t>
            </a:r>
            <a:r>
              <a:rPr lang="en-US" sz="2800" b="1" dirty="0" smtClean="0"/>
              <a:t> </a:t>
            </a:r>
            <a:r>
              <a:rPr lang="en-US" sz="2800" b="1" dirty="0" err="1" smtClean="0"/>
              <a:t>joe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Jezus</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de </a:t>
            </a:r>
            <a:r>
              <a:rPr lang="en-US" sz="2800" b="1" dirty="0" err="1" smtClean="0"/>
              <a:t>preiki</a:t>
            </a:r>
            <a:r>
              <a:rPr lang="en-US" sz="2800" b="1" dirty="0" smtClean="0"/>
              <a:t>.  14. En </a:t>
            </a:r>
            <a:r>
              <a:rPr lang="en-US" sz="2800" b="1" dirty="0" err="1" smtClean="0"/>
              <a:t>sebi</a:t>
            </a:r>
            <a:r>
              <a:rPr lang="en-US" sz="2800" b="1" dirty="0" smtClean="0"/>
              <a:t> </a:t>
            </a:r>
            <a:r>
              <a:rPr lang="en-US" sz="2800" b="1" dirty="0" err="1" smtClean="0"/>
              <a:t>manpikin</a:t>
            </a:r>
            <a:r>
              <a:rPr lang="en-US" sz="2800" b="1" dirty="0" smtClean="0"/>
              <a:t> foe </a:t>
            </a:r>
            <a:r>
              <a:rPr lang="en-US" sz="2800" b="1" dirty="0" err="1" smtClean="0"/>
              <a:t>Skevas</a:t>
            </a:r>
            <a:r>
              <a:rPr lang="en-US" sz="2800" b="1" dirty="0" smtClean="0"/>
              <a:t>, wan </a:t>
            </a:r>
            <a:r>
              <a:rPr lang="en-US" sz="2800" b="1" dirty="0" err="1" smtClean="0"/>
              <a:t>Djoe</a:t>
            </a:r>
            <a:r>
              <a:rPr lang="en-US" sz="2800" b="1" dirty="0" smtClean="0"/>
              <a:t>, en wan </a:t>
            </a:r>
            <a:r>
              <a:rPr lang="en-US" sz="2800" b="1" dirty="0" err="1" smtClean="0"/>
              <a:t>fesiman</a:t>
            </a:r>
            <a:r>
              <a:rPr lang="en-US" sz="2800" b="1" dirty="0" smtClean="0"/>
              <a:t> foe </a:t>
            </a:r>
            <a:r>
              <a:rPr lang="en-US" sz="2800" b="1" dirty="0" err="1" smtClean="0"/>
              <a:t>dem</a:t>
            </a:r>
            <a:r>
              <a:rPr lang="en-US" sz="2800" b="1" dirty="0" smtClean="0"/>
              <a:t> </a:t>
            </a:r>
            <a:r>
              <a:rPr lang="en-US" sz="2800" b="1" dirty="0" err="1" smtClean="0"/>
              <a:t>priester</a:t>
            </a:r>
            <a:r>
              <a:rPr lang="en-US" sz="2800" b="1" dirty="0" smtClean="0"/>
              <a:t>, </a:t>
            </a:r>
            <a:r>
              <a:rPr lang="en-US" sz="2800" b="1" dirty="0" err="1" smtClean="0"/>
              <a:t>ben</a:t>
            </a:r>
            <a:r>
              <a:rPr lang="en-US" sz="2800" b="1" dirty="0" smtClean="0"/>
              <a:t> doe so.  15. En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a:t>
            </a:r>
            <a:r>
              <a:rPr lang="en-US" sz="2800" b="1" dirty="0" smtClean="0">
                <a:solidFill>
                  <a:schemeClr val="accent2"/>
                </a:solidFill>
              </a:rPr>
              <a:t>Mi </a:t>
            </a:r>
            <a:r>
              <a:rPr lang="en-US" sz="2800" b="1" dirty="0" err="1" smtClean="0">
                <a:solidFill>
                  <a:schemeClr val="accent2"/>
                </a:solidFill>
              </a:rPr>
              <a:t>sabi</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en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foe </a:t>
            </a:r>
            <a:r>
              <a:rPr lang="en-US" sz="2800" b="1" dirty="0" err="1" smtClean="0">
                <a:solidFill>
                  <a:schemeClr val="accent2"/>
                </a:solidFill>
              </a:rPr>
              <a:t>Paulus</a:t>
            </a:r>
            <a:r>
              <a:rPr lang="en-US" sz="2800" b="1" dirty="0" smtClean="0">
                <a:solidFill>
                  <a:schemeClr val="accent2"/>
                </a:solidFill>
              </a:rPr>
              <a:t>, ma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oenoe</a:t>
            </a:r>
            <a:r>
              <a:rPr lang="en-US" sz="2800" b="1" dirty="0" smtClean="0"/>
              <a:t>?  16. En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na</a:t>
            </a:r>
            <a:r>
              <a:rPr lang="en-US" sz="2800" b="1" dirty="0" smtClean="0"/>
              <a:t> hem </a:t>
            </a:r>
            <a:r>
              <a:rPr lang="en-US" sz="2800" b="1" dirty="0" err="1" smtClean="0"/>
              <a:t>ini</a:t>
            </a:r>
            <a:r>
              <a:rPr lang="en-US" sz="2800" b="1" dirty="0" smtClean="0"/>
              <a:t> </a:t>
            </a:r>
            <a:r>
              <a:rPr lang="en-US" sz="2800" b="1" dirty="0" err="1" smtClean="0"/>
              <a:t>ben</a:t>
            </a:r>
            <a:r>
              <a:rPr lang="en-US" sz="2800" b="1" dirty="0" smtClean="0"/>
              <a:t> </a:t>
            </a:r>
            <a:r>
              <a:rPr lang="en-US" sz="2800" b="1" dirty="0" err="1" smtClean="0"/>
              <a:t>djompo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moro</a:t>
            </a:r>
            <a:r>
              <a:rPr lang="en-US" sz="2800" b="1" dirty="0" smtClean="0"/>
              <a:t> </a:t>
            </a:r>
            <a:r>
              <a:rPr lang="en-US" sz="2800" b="1" dirty="0" err="1" smtClean="0"/>
              <a:t>dem</a:t>
            </a:r>
            <a:r>
              <a:rPr lang="en-US" sz="2800" b="1" dirty="0" smtClean="0"/>
              <a:t>, a </a:t>
            </a:r>
            <a:r>
              <a:rPr lang="en-US" sz="2800" b="1" dirty="0" err="1" smtClean="0"/>
              <a:t>ben</a:t>
            </a:r>
            <a:r>
              <a:rPr lang="en-US" sz="2800" b="1" dirty="0" smtClean="0"/>
              <a:t> </a:t>
            </a:r>
            <a:r>
              <a:rPr lang="en-US" sz="2800" b="1" dirty="0" err="1" smtClean="0"/>
              <a:t>wini</a:t>
            </a:r>
            <a:r>
              <a:rPr lang="en-US" sz="2800" b="1" dirty="0" smtClean="0"/>
              <a:t> </a:t>
            </a:r>
            <a:r>
              <a:rPr lang="en-US" sz="2800" b="1" dirty="0" err="1" smtClean="0"/>
              <a:t>dem</a:t>
            </a:r>
            <a:r>
              <a:rPr lang="en-US" sz="2800" b="1" dirty="0" smtClean="0"/>
              <a:t> so wan </a:t>
            </a:r>
            <a:r>
              <a:rPr lang="en-US" sz="2800" b="1" dirty="0" err="1" smtClean="0"/>
              <a:t>fasi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lon</a:t>
            </a:r>
            <a:r>
              <a:rPr lang="en-US" sz="2800" b="1" dirty="0" smtClean="0"/>
              <a:t> </a:t>
            </a:r>
            <a:r>
              <a:rPr lang="en-US" sz="2800" b="1" dirty="0" err="1" smtClean="0"/>
              <a:t>komopo</a:t>
            </a:r>
            <a:r>
              <a:rPr lang="en-US" sz="2800" b="1" dirty="0" smtClean="0"/>
              <a:t> foe </a:t>
            </a:r>
            <a:r>
              <a:rPr lang="en-US" sz="2800" b="1" dirty="0" err="1" smtClean="0"/>
              <a:t>da</a:t>
            </a:r>
            <a:r>
              <a:rPr lang="en-US" sz="2800" b="1" dirty="0" smtClean="0"/>
              <a:t> </a:t>
            </a:r>
            <a:r>
              <a:rPr lang="en-US" sz="2800" b="1" dirty="0" err="1" smtClean="0"/>
              <a:t>oso</a:t>
            </a:r>
            <a:r>
              <a:rPr lang="en-US" sz="2800" b="1" dirty="0" smtClean="0"/>
              <a:t> </a:t>
            </a:r>
            <a:r>
              <a:rPr lang="en-US" sz="2800" b="1" dirty="0" err="1" smtClean="0"/>
              <a:t>nanga</a:t>
            </a:r>
            <a:r>
              <a:rPr lang="en-US" sz="2800" b="1" dirty="0" smtClean="0"/>
              <a:t> </a:t>
            </a:r>
            <a:r>
              <a:rPr lang="en-US" sz="2800" b="1" dirty="0" err="1" smtClean="0"/>
              <a:t>soso</a:t>
            </a:r>
            <a:r>
              <a:rPr lang="en-US" sz="2800" b="1" dirty="0" smtClean="0"/>
              <a:t> skin </a:t>
            </a:r>
            <a:r>
              <a:rPr lang="en-US" sz="2800" b="1" dirty="0" err="1" smtClean="0"/>
              <a:t>nanga</a:t>
            </a:r>
            <a:r>
              <a:rPr lang="en-US" sz="2800" b="1" dirty="0" smtClean="0"/>
              <a:t> </a:t>
            </a:r>
            <a:r>
              <a:rPr lang="en-US" sz="2800" b="1" dirty="0" err="1" smtClean="0"/>
              <a:t>mankeri</a:t>
            </a:r>
            <a:r>
              <a:rPr lang="en-US" sz="2800" b="1" dirty="0" smtClean="0"/>
              <a: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p:spPr>
        <p:txBody>
          <a:bodyPr/>
          <a:lstStyle/>
          <a:p>
            <a:fld id="{B63CDD23-8E5A-4C9F-BEC3-12AD0C827F84}" type="datetime1">
              <a:rPr lang="en-US" smtClean="0"/>
              <a:pPr/>
              <a:t>12/18/2010</a:t>
            </a:fld>
            <a:endParaRPr lang="en-US"/>
          </a:p>
        </p:txBody>
      </p:sp>
      <p:sp>
        <p:nvSpPr>
          <p:cNvPr id="890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A1C3DE7-35F0-4535-9984-590FE99F08DD}" type="slidenum">
              <a:rPr lang="en-US"/>
              <a:pPr lvl="1">
                <a:defRPr/>
              </a:pPr>
              <a:t>55</a:t>
            </a:fld>
            <a:endParaRPr lang="en-US">
              <a:latin typeface="Times New Roman" pitchFamily="18" charset="0"/>
            </a:endParaRPr>
          </a:p>
        </p:txBody>
      </p:sp>
      <p:sp>
        <p:nvSpPr>
          <p:cNvPr id="408578" name="Rectangle 2"/>
          <p:cNvSpPr>
            <a:spLocks noGrp="1" noChangeArrowheads="1"/>
          </p:cNvSpPr>
          <p:nvPr>
            <p:ph type="title"/>
          </p:nvPr>
        </p:nvSpPr>
        <p:spPr/>
        <p:txBody>
          <a:bodyPr/>
          <a:lstStyle/>
          <a:p>
            <a:pPr eaLnBrk="1" hangingPunct="1">
              <a:defRPr/>
            </a:pPr>
            <a:r>
              <a:rPr lang="en-US" smtClean="0"/>
              <a:t>Dem man foe Skevas</a:t>
            </a:r>
          </a:p>
        </p:txBody>
      </p:sp>
      <p:sp>
        <p:nvSpPr>
          <p:cNvPr id="89094" name="Rectangle 3"/>
          <p:cNvSpPr>
            <a:spLocks noGrp="1" noChangeArrowheads="1"/>
          </p:cNvSpPr>
          <p:nvPr>
            <p:ph type="body" idx="1"/>
          </p:nvPr>
        </p:nvSpPr>
        <p:spPr/>
        <p:txBody>
          <a:bodyPr/>
          <a:lstStyle/>
          <a:p>
            <a:pPr algn="just" eaLnBrk="1" hangingPunct="1">
              <a:lnSpc>
                <a:spcPct val="70000"/>
              </a:lnSpc>
            </a:pPr>
            <a:r>
              <a:rPr lang="en-US" sz="2800" b="1" smtClean="0"/>
              <a:t>Tori 19:17. En ala dem Djoe nanga dem Grieki disi ben libi na Efeze toe ben kom sabi disi, en </a:t>
            </a:r>
            <a:r>
              <a:rPr lang="en-US" sz="2800" b="1" smtClean="0">
                <a:solidFill>
                  <a:schemeClr val="accent2"/>
                </a:solidFill>
              </a:rPr>
              <a:t>wan bigi frede ben fadon na tapoe dem alamala, en dem ben opo da nem foe Masra Jezus</a:t>
            </a:r>
            <a:r>
              <a:rPr lang="en-US" sz="2800" b="1" smtClean="0"/>
              <a:t>.  18. En foeroe soema disi ben bribi ben kom bekenti san dem ben doe.  19. </a:t>
            </a:r>
            <a:r>
              <a:rPr lang="en-US" sz="2800" b="1" smtClean="0">
                <a:solidFill>
                  <a:schemeClr val="accent2"/>
                </a:solidFill>
              </a:rPr>
              <a:t>Foeroe foe dem disi ben wroko tovroe-wroko toe ben tjari dem boekoe kom makandra, en dem ben bron dem na fesi foe ala soema</a:t>
            </a:r>
            <a:r>
              <a:rPr lang="en-US" sz="2800" b="1" smtClean="0"/>
              <a:t>; en dem ben teri da waarti foe dem, en dem ben feni dati a ben de wan feifi tenti doesoen pisi sorfoe moni. 20. So da woortoe foe Gado ben abi makti en a ben wini.</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Date Placeholder 3"/>
          <p:cNvSpPr>
            <a:spLocks noGrp="1"/>
          </p:cNvSpPr>
          <p:nvPr>
            <p:ph type="dt" sz="quarter" idx="10"/>
          </p:nvPr>
        </p:nvSpPr>
        <p:spPr>
          <a:noFill/>
        </p:spPr>
        <p:txBody>
          <a:bodyPr/>
          <a:lstStyle/>
          <a:p>
            <a:fld id="{406E8306-2F60-4954-B634-59BD4496194B}" type="datetime1">
              <a:rPr lang="en-US" smtClean="0"/>
              <a:pPr/>
              <a:t>12/18/2010</a:t>
            </a:fld>
            <a:endParaRPr lang="en-US"/>
          </a:p>
        </p:txBody>
      </p:sp>
      <p:sp>
        <p:nvSpPr>
          <p:cNvPr id="901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6C92BAC-8B31-4922-A62D-A58B756187F1}" type="slidenum">
              <a:rPr lang="en-US"/>
              <a:pPr lvl="1">
                <a:defRPr/>
              </a:pPr>
              <a:t>56</a:t>
            </a:fld>
            <a:endParaRPr lang="en-US">
              <a:latin typeface="Times New Roman" pitchFamily="18" charset="0"/>
            </a:endParaRPr>
          </a:p>
        </p:txBody>
      </p:sp>
      <p:sp>
        <p:nvSpPr>
          <p:cNvPr id="409602" name="Rectangle 2"/>
          <p:cNvSpPr>
            <a:spLocks noGrp="1" noChangeArrowheads="1"/>
          </p:cNvSpPr>
          <p:nvPr>
            <p:ph type="title"/>
          </p:nvPr>
        </p:nvSpPr>
        <p:spPr>
          <a:xfrm>
            <a:off x="684213" y="333375"/>
            <a:ext cx="8080375" cy="1143000"/>
          </a:xfrm>
        </p:spPr>
        <p:txBody>
          <a:bodyPr/>
          <a:lstStyle/>
          <a:p>
            <a:pPr eaLnBrk="1" hangingPunct="1">
              <a:defRPr/>
            </a:pPr>
            <a:r>
              <a:rPr lang="en-US" smtClean="0"/>
              <a:t>Paulus na Efeze</a:t>
            </a:r>
          </a:p>
        </p:txBody>
      </p:sp>
      <p:sp>
        <p:nvSpPr>
          <p:cNvPr id="90118" name="Rectangle 3"/>
          <p:cNvSpPr>
            <a:spLocks noGrp="1" noChangeArrowheads="1"/>
          </p:cNvSpPr>
          <p:nvPr>
            <p:ph type="body" idx="1"/>
          </p:nvPr>
        </p:nvSpPr>
        <p:spPr>
          <a:xfrm>
            <a:off x="0" y="1376363"/>
            <a:ext cx="8712200" cy="5113337"/>
          </a:xfrm>
        </p:spPr>
        <p:txBody>
          <a:bodyPr/>
          <a:lstStyle/>
          <a:p>
            <a:pPr algn="just" eaLnBrk="1" hangingPunct="1"/>
            <a:r>
              <a:rPr lang="en-US" sz="2800" dirty="0" err="1" smtClean="0"/>
              <a:t>Tori</a:t>
            </a:r>
            <a:r>
              <a:rPr lang="en-US" sz="2800" dirty="0" smtClean="0"/>
              <a:t> 19: </a:t>
            </a:r>
            <a:r>
              <a:rPr lang="en-US" sz="2800" b="1" dirty="0" smtClean="0"/>
              <a:t>24. </a:t>
            </a:r>
            <a:r>
              <a:rPr lang="en-US" sz="2800" b="1" dirty="0" err="1" smtClean="0"/>
              <a:t>Bikasi</a:t>
            </a:r>
            <a:r>
              <a:rPr lang="en-US" sz="2800" b="1" dirty="0" smtClean="0"/>
              <a:t> wan man </a:t>
            </a:r>
            <a:r>
              <a:rPr lang="en-US" sz="2800" b="1" dirty="0" err="1" smtClean="0"/>
              <a:t>na</a:t>
            </a:r>
            <a:r>
              <a:rPr lang="en-US" sz="2800" b="1" dirty="0" smtClean="0"/>
              <a:t> </a:t>
            </a:r>
            <a:r>
              <a:rPr lang="en-US" sz="2800" b="1" dirty="0" err="1" smtClean="0"/>
              <a:t>nem</a:t>
            </a:r>
            <a:r>
              <a:rPr lang="en-US" sz="2800" b="1" dirty="0" smtClean="0"/>
              <a:t> Demetrius, wan </a:t>
            </a:r>
            <a:r>
              <a:rPr lang="en-US" sz="2800" b="1" dirty="0" err="1" smtClean="0"/>
              <a:t>sorfoesmid</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sorfoe</a:t>
            </a:r>
            <a:r>
              <a:rPr lang="en-US" sz="2800" b="1" dirty="0" smtClean="0"/>
              <a:t> </a:t>
            </a:r>
            <a:r>
              <a:rPr lang="en-US" sz="2800" b="1" dirty="0" err="1" smtClean="0"/>
              <a:t>popki</a:t>
            </a:r>
            <a:r>
              <a:rPr lang="en-US" sz="2800" b="1" dirty="0" smtClean="0"/>
              <a:t> foe </a:t>
            </a:r>
            <a:r>
              <a:rPr lang="en-US" sz="2800" b="1" dirty="0" err="1" smtClean="0"/>
              <a:t>da</a:t>
            </a:r>
            <a:r>
              <a:rPr lang="en-US" sz="2800" b="1" dirty="0" smtClean="0"/>
              <a:t> </a:t>
            </a:r>
            <a:r>
              <a:rPr lang="en-US" sz="2800" b="1" dirty="0" err="1" smtClean="0"/>
              <a:t>tempel</a:t>
            </a:r>
            <a:r>
              <a:rPr lang="en-US" sz="2800" b="1" dirty="0" smtClean="0"/>
              <a:t> foe Artemis,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a:t>
            </a:r>
            <a:r>
              <a:rPr lang="en-US" sz="2800" b="1" dirty="0" err="1" smtClean="0"/>
              <a:t>kisi</a:t>
            </a:r>
            <a:r>
              <a:rPr lang="en-US" sz="2800" b="1" dirty="0" smtClean="0"/>
              <a:t> </a:t>
            </a:r>
            <a:r>
              <a:rPr lang="en-US" sz="2800" b="1" dirty="0" err="1" smtClean="0"/>
              <a:t>foeroe</a:t>
            </a:r>
            <a:r>
              <a:rPr lang="en-US" sz="2800" b="1" dirty="0" smtClean="0"/>
              <a:t> </a:t>
            </a:r>
            <a:r>
              <a:rPr lang="en-US" sz="2800" b="1" dirty="0" err="1" smtClean="0"/>
              <a:t>moni</a:t>
            </a:r>
            <a:r>
              <a:rPr lang="en-US" sz="2800" b="1" dirty="0" smtClean="0"/>
              <a:t>.  25. En 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foe </a:t>
            </a:r>
            <a:r>
              <a:rPr lang="en-US" sz="2800" b="1" dirty="0" err="1" smtClean="0"/>
              <a:t>da</a:t>
            </a:r>
            <a:r>
              <a:rPr lang="en-US" sz="2800" b="1" dirty="0" smtClean="0"/>
              <a:t> </a:t>
            </a:r>
            <a:r>
              <a:rPr lang="en-US" sz="2800" b="1" dirty="0" err="1" smtClean="0"/>
              <a:t>srefi</a:t>
            </a:r>
            <a:r>
              <a:rPr lang="en-US" sz="2800" b="1" dirty="0" smtClean="0"/>
              <a:t> </a:t>
            </a:r>
            <a:r>
              <a:rPr lang="en-US" sz="2800" b="1" dirty="0" err="1" smtClean="0"/>
              <a:t>wroko</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a:t>
            </a:r>
            <a:r>
              <a:rPr lang="en-US" sz="2800" b="1" dirty="0" err="1" smtClean="0"/>
              <a:t>oenoe</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kisi</a:t>
            </a:r>
            <a:r>
              <a:rPr lang="en-US" sz="2800" b="1" dirty="0" smtClean="0"/>
              <a:t> </a:t>
            </a:r>
            <a:r>
              <a:rPr lang="en-US" sz="2800" b="1" dirty="0" err="1" smtClean="0"/>
              <a:t>wi</a:t>
            </a:r>
            <a:r>
              <a:rPr lang="en-US" sz="2800" b="1" dirty="0" smtClean="0"/>
              <a:t> </a:t>
            </a:r>
            <a:r>
              <a:rPr lang="en-US" sz="2800" b="1" dirty="0" err="1" smtClean="0"/>
              <a:t>moni</a:t>
            </a:r>
            <a:r>
              <a:rPr lang="en-US" sz="2800" b="1" dirty="0" smtClean="0"/>
              <a:t>.  26. Moro </a:t>
            </a:r>
            <a:r>
              <a:rPr lang="en-US" sz="2800" b="1" dirty="0" err="1" smtClean="0"/>
              <a:t>fara</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si</a:t>
            </a:r>
            <a:r>
              <a:rPr lang="en-US" sz="2800" b="1" dirty="0" smtClean="0"/>
              <a:t> en </a:t>
            </a:r>
            <a:r>
              <a:rPr lang="en-US" sz="2800" b="1" dirty="0" err="1" smtClean="0"/>
              <a:t>jere</a:t>
            </a:r>
            <a:r>
              <a:rPr lang="en-US" sz="2800" b="1" dirty="0" smtClean="0"/>
              <a:t> </a:t>
            </a:r>
            <a:r>
              <a:rPr lang="en-US" sz="2800" b="1" dirty="0" err="1" smtClean="0"/>
              <a:t>dati</a:t>
            </a:r>
            <a:r>
              <a:rPr lang="en-US" sz="2800" b="1" dirty="0" smtClean="0"/>
              <a:t> no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Efeze</a:t>
            </a:r>
            <a:r>
              <a:rPr lang="en-US" sz="2800" b="1" dirty="0" smtClean="0"/>
              <a:t> </a:t>
            </a:r>
            <a:r>
              <a:rPr lang="en-US" sz="2800" b="1" dirty="0" err="1" smtClean="0"/>
              <a:t>wawan</a:t>
            </a:r>
            <a:r>
              <a:rPr lang="en-US" sz="2800" b="1" dirty="0" smtClean="0"/>
              <a:t>, ma </a:t>
            </a:r>
            <a:r>
              <a:rPr lang="en-US" sz="2800" b="1" dirty="0" err="1" smtClean="0"/>
              <a:t>pikinso</a:t>
            </a:r>
            <a:r>
              <a:rPr lang="en-US" sz="2800" b="1" dirty="0" smtClean="0"/>
              <a:t> </a:t>
            </a:r>
            <a:r>
              <a:rPr lang="en-US" sz="2800" b="1" dirty="0" err="1" smtClean="0"/>
              <a:t>moro</a:t>
            </a:r>
            <a:r>
              <a:rPr lang="en-US" sz="2800" b="1" dirty="0" smtClean="0"/>
              <a:t> </a:t>
            </a:r>
            <a:r>
              <a:rPr lang="en-US" sz="2800" b="1" dirty="0" err="1" smtClean="0"/>
              <a:t>doro</a:t>
            </a:r>
            <a:r>
              <a:rPr lang="en-US" sz="2800" b="1" dirty="0" smtClean="0"/>
              <a:t> </a:t>
            </a:r>
            <a:r>
              <a:rPr lang="en-US" sz="2800" b="1" dirty="0" err="1" smtClean="0"/>
              <a:t>heri</a:t>
            </a:r>
            <a:r>
              <a:rPr lang="en-US" sz="2800" b="1" dirty="0" smtClean="0"/>
              <a:t> Asia, </a:t>
            </a:r>
            <a:r>
              <a:rPr lang="en-US" sz="2800" b="1" dirty="0" err="1" smtClean="0"/>
              <a:t>da</a:t>
            </a:r>
            <a:r>
              <a:rPr lang="en-US" sz="2800" b="1" dirty="0" smtClean="0"/>
              <a:t> </a:t>
            </a:r>
            <a:r>
              <a:rPr lang="en-US" sz="2800" b="1" dirty="0" err="1" smtClean="0"/>
              <a:t>Paulus</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drai</a:t>
            </a:r>
            <a:r>
              <a:rPr lang="en-US" sz="2800" b="1" dirty="0" smtClean="0"/>
              <a:t>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gowe</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nanga</a:t>
            </a:r>
            <a:r>
              <a:rPr lang="en-US" sz="2800" b="1" dirty="0" smtClean="0"/>
              <a:t> </a:t>
            </a:r>
            <a:r>
              <a:rPr lang="en-US" sz="2800" b="1" dirty="0" err="1" smtClean="0"/>
              <a:t>anoe</a:t>
            </a:r>
            <a:r>
              <a:rPr lang="en-US" sz="2800" b="1" dirty="0" smtClean="0"/>
              <a:t> no de </a:t>
            </a:r>
            <a:r>
              <a:rPr lang="en-US" sz="2800" b="1" dirty="0" err="1" smtClean="0"/>
              <a:t>gado</a:t>
            </a:r>
            <a:r>
              <a:rPr lang="en-US" sz="2800" b="1" dirty="0" smtClean="0"/>
              <a:t>;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Date Placeholder 3"/>
          <p:cNvSpPr>
            <a:spLocks noGrp="1"/>
          </p:cNvSpPr>
          <p:nvPr>
            <p:ph type="dt" sz="quarter" idx="10"/>
          </p:nvPr>
        </p:nvSpPr>
        <p:spPr>
          <a:noFill/>
        </p:spPr>
        <p:txBody>
          <a:bodyPr/>
          <a:lstStyle/>
          <a:p>
            <a:fld id="{2FC25583-8851-45DA-A914-CD26568F5C94}" type="datetime1">
              <a:rPr lang="en-US" smtClean="0"/>
              <a:pPr/>
              <a:t>12/18/2010</a:t>
            </a:fld>
            <a:endParaRPr lang="en-US"/>
          </a:p>
        </p:txBody>
      </p:sp>
      <p:sp>
        <p:nvSpPr>
          <p:cNvPr id="911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916E361-5F0C-4F35-AEE4-8E0E9E30A604}" type="slidenum">
              <a:rPr lang="en-US"/>
              <a:pPr lvl="1">
                <a:defRPr/>
              </a:pPr>
              <a:t>57</a:t>
            </a:fld>
            <a:endParaRPr lang="en-US">
              <a:latin typeface="Times New Roman" pitchFamily="18" charset="0"/>
            </a:endParaRPr>
          </a:p>
        </p:txBody>
      </p:sp>
      <p:sp>
        <p:nvSpPr>
          <p:cNvPr id="410626" name="Rectangle 2"/>
          <p:cNvSpPr>
            <a:spLocks noGrp="1" noChangeArrowheads="1"/>
          </p:cNvSpPr>
          <p:nvPr>
            <p:ph type="title"/>
          </p:nvPr>
        </p:nvSpPr>
        <p:spPr/>
        <p:txBody>
          <a:bodyPr/>
          <a:lstStyle/>
          <a:p>
            <a:pPr eaLnBrk="1" hangingPunct="1">
              <a:defRPr/>
            </a:pPr>
            <a:r>
              <a:rPr lang="en-US" smtClean="0"/>
              <a:t>Paulus na Efeze</a:t>
            </a:r>
          </a:p>
        </p:txBody>
      </p:sp>
      <p:sp>
        <p:nvSpPr>
          <p:cNvPr id="91142" name="Rectangle 3"/>
          <p:cNvSpPr>
            <a:spLocks noGrp="1" noChangeArrowheads="1"/>
          </p:cNvSpPr>
          <p:nvPr>
            <p:ph type="body" idx="1"/>
          </p:nvPr>
        </p:nvSpPr>
        <p:spPr>
          <a:xfrm>
            <a:off x="381000" y="2017713"/>
            <a:ext cx="8574088" cy="4114800"/>
          </a:xfrm>
        </p:spPr>
        <p:txBody>
          <a:bodyPr/>
          <a:lstStyle/>
          <a:p>
            <a:pPr algn="just" eaLnBrk="1" hangingPunct="1">
              <a:lnSpc>
                <a:spcPct val="80000"/>
              </a:lnSpc>
            </a:pPr>
            <a:r>
              <a:rPr lang="en-US" sz="2800" b="1" dirty="0" smtClean="0"/>
              <a:t>27. So </a:t>
            </a:r>
            <a:r>
              <a:rPr lang="en-US" sz="2800" b="1" dirty="0" err="1" smtClean="0"/>
              <a:t>dati</a:t>
            </a:r>
            <a:r>
              <a:rPr lang="en-US" sz="2800" b="1" dirty="0" smtClean="0"/>
              <a:t> a no de </a:t>
            </a:r>
            <a:r>
              <a:rPr lang="en-US" sz="2800" b="1" dirty="0" err="1" smtClean="0"/>
              <a:t>wi</a:t>
            </a:r>
            <a:r>
              <a:rPr lang="en-US" sz="2800" b="1" dirty="0" smtClean="0"/>
              <a:t> </a:t>
            </a:r>
            <a:r>
              <a:rPr lang="en-US" sz="2800" b="1" dirty="0" err="1" smtClean="0"/>
              <a:t>wroko</a:t>
            </a:r>
            <a:r>
              <a:rPr lang="en-US" sz="2800" b="1" dirty="0" smtClean="0"/>
              <a:t> </a:t>
            </a:r>
            <a:r>
              <a:rPr lang="en-US" sz="2800" b="1" dirty="0" err="1" smtClean="0"/>
              <a:t>wawan</a:t>
            </a:r>
            <a:r>
              <a:rPr lang="en-US" sz="2800" b="1" dirty="0" smtClean="0"/>
              <a:t> </a:t>
            </a:r>
            <a:r>
              <a:rPr lang="en-US" sz="2800" b="1" dirty="0" err="1" smtClean="0"/>
              <a:t>disi</a:t>
            </a:r>
            <a:r>
              <a:rPr lang="en-US" sz="2800" b="1" dirty="0" smtClean="0"/>
              <a:t> de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gevaar</a:t>
            </a:r>
            <a:r>
              <a:rPr lang="en-US" sz="2800" b="1" dirty="0" smtClean="0"/>
              <a:t> foe </a:t>
            </a:r>
            <a:r>
              <a:rPr lang="en-US" sz="2800" b="1" dirty="0" err="1" smtClean="0"/>
              <a:t>tron</a:t>
            </a:r>
            <a:r>
              <a:rPr lang="en-US" sz="2800" b="1" dirty="0" smtClean="0"/>
              <a:t> wan </a:t>
            </a:r>
            <a:r>
              <a:rPr lang="en-US" sz="2800" b="1" dirty="0" err="1" smtClean="0"/>
              <a:t>soso</a:t>
            </a:r>
            <a:r>
              <a:rPr lang="en-US" sz="2800" b="1" dirty="0" smtClean="0"/>
              <a:t> </a:t>
            </a:r>
            <a:r>
              <a:rPr lang="en-US" sz="2800" b="1" dirty="0" err="1" smtClean="0"/>
              <a:t>sani</a:t>
            </a:r>
            <a:r>
              <a:rPr lang="en-US" sz="2800" b="1" dirty="0" smtClean="0"/>
              <a:t>; ma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veragti</a:t>
            </a:r>
            <a:r>
              <a:rPr lang="en-US" sz="2800" b="1" dirty="0" smtClean="0"/>
              <a:t> </a:t>
            </a:r>
            <a:r>
              <a:rPr lang="en-US" sz="2800" b="1" dirty="0" err="1" smtClean="0"/>
              <a:t>da</a:t>
            </a:r>
            <a:r>
              <a:rPr lang="en-US" sz="2800" b="1" dirty="0" smtClean="0"/>
              <a:t> </a:t>
            </a:r>
            <a:r>
              <a:rPr lang="en-US" sz="2800" b="1" dirty="0" err="1" smtClean="0"/>
              <a:t>tempel</a:t>
            </a:r>
            <a:r>
              <a:rPr lang="en-US" sz="2800" b="1" dirty="0" smtClean="0"/>
              <a:t> foe </a:t>
            </a:r>
            <a:r>
              <a:rPr lang="en-US" sz="2800" b="1" dirty="0" err="1" smtClean="0"/>
              <a:t>da</a:t>
            </a:r>
            <a:r>
              <a:rPr lang="en-US" sz="2800" b="1" dirty="0" smtClean="0"/>
              <a:t> </a:t>
            </a:r>
            <a:r>
              <a:rPr lang="en-US" sz="2800" b="1" dirty="0" err="1" smtClean="0"/>
              <a:t>bigi</a:t>
            </a:r>
            <a:r>
              <a:rPr lang="en-US" sz="2800" b="1" dirty="0" smtClean="0"/>
              <a:t> </a:t>
            </a:r>
            <a:r>
              <a:rPr lang="en-US" sz="2800" b="1" dirty="0" err="1" smtClean="0"/>
              <a:t>gado</a:t>
            </a:r>
            <a:r>
              <a:rPr lang="en-US" sz="2800" b="1" dirty="0" smtClean="0"/>
              <a:t> Artemis toe, en ala hem </a:t>
            </a:r>
            <a:r>
              <a:rPr lang="en-US" sz="2800" b="1" dirty="0" err="1" smtClean="0"/>
              <a:t>grani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pori</a:t>
            </a:r>
            <a:r>
              <a:rPr lang="en-US" sz="2800" b="1" dirty="0" smtClean="0"/>
              <a:t>, hem </a:t>
            </a:r>
            <a:r>
              <a:rPr lang="en-US" sz="2800" b="1" dirty="0" err="1" smtClean="0"/>
              <a:t>disi</a:t>
            </a:r>
            <a:r>
              <a:rPr lang="en-US" sz="2800" b="1" dirty="0" smtClean="0"/>
              <a:t> </a:t>
            </a:r>
            <a:r>
              <a:rPr lang="en-US" sz="2800" b="1" dirty="0" err="1" smtClean="0"/>
              <a:t>heri</a:t>
            </a:r>
            <a:r>
              <a:rPr lang="en-US" sz="2800" b="1" dirty="0" smtClean="0"/>
              <a:t> Asia </a:t>
            </a:r>
            <a:r>
              <a:rPr lang="en-US" sz="2800" b="1" dirty="0" err="1" smtClean="0"/>
              <a:t>nanga</a:t>
            </a:r>
            <a:r>
              <a:rPr lang="en-US" sz="2800" b="1" dirty="0" smtClean="0"/>
              <a:t> </a:t>
            </a:r>
            <a:r>
              <a:rPr lang="en-US" sz="2800" b="1" dirty="0" err="1" smtClean="0"/>
              <a:t>grontapoe</a:t>
            </a:r>
            <a:r>
              <a:rPr lang="en-US" sz="2800" b="1" dirty="0" smtClean="0"/>
              <a:t> de </a:t>
            </a:r>
            <a:r>
              <a:rPr lang="en-US" sz="2800" b="1" dirty="0" err="1" smtClean="0"/>
              <a:t>aanbegi</a:t>
            </a:r>
            <a:r>
              <a:rPr lang="en-US" sz="2800" b="1" dirty="0" smtClean="0"/>
              <a:t>. 28.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hatibron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bari</a:t>
            </a:r>
            <a:r>
              <a:rPr lang="en-US" sz="2800" b="1" dirty="0" smtClean="0"/>
              <a:t> </a:t>
            </a:r>
            <a:r>
              <a:rPr lang="en-US" sz="2800" b="1" dirty="0" err="1" smtClean="0"/>
              <a:t>taki</a:t>
            </a:r>
            <a:r>
              <a:rPr lang="en-US" sz="2800" b="1" dirty="0" smtClean="0"/>
              <a:t>: Artemis foe </a:t>
            </a:r>
            <a:r>
              <a:rPr lang="en-US" sz="2800" b="1" dirty="0" err="1" smtClean="0"/>
              <a:t>dem</a:t>
            </a:r>
            <a:r>
              <a:rPr lang="en-US" sz="2800" b="1" dirty="0" smtClean="0"/>
              <a:t> </a:t>
            </a:r>
            <a:r>
              <a:rPr lang="en-US" sz="2800" b="1" dirty="0" err="1" smtClean="0"/>
              <a:t>Efeze</a:t>
            </a:r>
            <a:r>
              <a:rPr lang="en-US" sz="2800" b="1" dirty="0" smtClean="0"/>
              <a:t> </a:t>
            </a:r>
            <a:r>
              <a:rPr lang="en-US" sz="2800" b="1" dirty="0" err="1" smtClean="0"/>
              <a:t>soema</a:t>
            </a:r>
            <a:r>
              <a:rPr lang="en-US" sz="2800" b="1" dirty="0" smtClean="0"/>
              <a:t> de </a:t>
            </a:r>
            <a:r>
              <a:rPr lang="en-US" sz="2800" b="1" dirty="0" err="1" smtClean="0"/>
              <a:t>bigi</a:t>
            </a:r>
            <a:r>
              <a:rPr lang="en-US" sz="2800" b="1" dirty="0" smtClean="0"/>
              <a:t>!</a:t>
            </a:r>
          </a:p>
          <a:p>
            <a:pPr algn="just" eaLnBrk="1" hangingPunct="1">
              <a:lnSpc>
                <a:spcPct val="80000"/>
              </a:lnSpc>
            </a:pPr>
            <a:r>
              <a:rPr lang="en-US" sz="2800" b="1" dirty="0" smtClean="0"/>
              <a:t>Dem </a:t>
            </a:r>
            <a:r>
              <a:rPr lang="en-US" sz="2800" b="1" dirty="0" err="1" smtClean="0"/>
              <a:t>graboe</a:t>
            </a:r>
            <a:r>
              <a:rPr lang="en-US" sz="2800" b="1" dirty="0" smtClean="0"/>
              <a:t> </a:t>
            </a:r>
            <a:r>
              <a:rPr lang="en-US" sz="2800" b="1" dirty="0" err="1" smtClean="0"/>
              <a:t>wantoe</a:t>
            </a:r>
            <a:r>
              <a:rPr lang="en-US" sz="2800" b="1" dirty="0" smtClean="0"/>
              <a:t> man </a:t>
            </a:r>
            <a:r>
              <a:rPr lang="en-US" sz="2800" b="1" dirty="0" err="1" smtClean="0"/>
              <a:t>tjari</a:t>
            </a:r>
            <a:r>
              <a:rPr lang="en-US" sz="2800" b="1" dirty="0" smtClean="0"/>
              <a:t> go </a:t>
            </a:r>
            <a:r>
              <a:rPr lang="en-US" sz="2800" b="1" dirty="0" err="1" smtClean="0"/>
              <a:t>na</a:t>
            </a:r>
            <a:r>
              <a:rPr lang="en-US" sz="2800" b="1" dirty="0" smtClean="0"/>
              <a:t> wan </a:t>
            </a:r>
            <a:r>
              <a:rPr lang="en-US" sz="2800" b="1" dirty="0" err="1" smtClean="0"/>
              <a:t>presi</a:t>
            </a:r>
            <a:r>
              <a:rPr lang="en-US" sz="2800" b="1" dirty="0" smtClean="0"/>
              <a:t> foe </a:t>
            </a:r>
            <a:r>
              <a:rPr lang="en-US" sz="2800" b="1" dirty="0" err="1" smtClean="0"/>
              <a:t>klagi</a:t>
            </a:r>
            <a:r>
              <a:rPr lang="en-US" sz="2800" b="1" dirty="0" smtClean="0"/>
              <a:t> </a:t>
            </a:r>
            <a:r>
              <a:rPr lang="en-US" sz="2800" b="1" dirty="0" err="1" smtClean="0"/>
              <a:t>dem</a:t>
            </a:r>
            <a:endParaRPr lang="en-US" sz="2800" b="1" dirty="0" smtClean="0"/>
          </a:p>
          <a:p>
            <a:pPr eaLnBrk="1" hangingPunct="1">
              <a:lnSpc>
                <a:spcPct val="80000"/>
              </a:lnSpc>
            </a:pPr>
            <a:endParaRPr lang="en-US" sz="28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Date Placeholder 3"/>
          <p:cNvSpPr>
            <a:spLocks noGrp="1"/>
          </p:cNvSpPr>
          <p:nvPr>
            <p:ph type="dt" sz="quarter" idx="10"/>
          </p:nvPr>
        </p:nvSpPr>
        <p:spPr>
          <a:noFill/>
        </p:spPr>
        <p:txBody>
          <a:bodyPr/>
          <a:lstStyle/>
          <a:p>
            <a:fld id="{0FBE56C8-F469-458A-A8E4-1FA24B7434ED}" type="datetime1">
              <a:rPr lang="en-US" smtClean="0"/>
              <a:pPr/>
              <a:t>12/18/2010</a:t>
            </a:fld>
            <a:endParaRPr lang="en-US"/>
          </a:p>
        </p:txBody>
      </p:sp>
      <p:sp>
        <p:nvSpPr>
          <p:cNvPr id="921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289E3A0-2A79-4811-95F7-A039E4983AC4}" type="slidenum">
              <a:rPr lang="en-US"/>
              <a:pPr lvl="1">
                <a:defRPr/>
              </a:pPr>
              <a:t>58</a:t>
            </a:fld>
            <a:endParaRPr lang="en-US">
              <a:latin typeface="Times New Roman" pitchFamily="18" charset="0"/>
            </a:endParaRPr>
          </a:p>
        </p:txBody>
      </p:sp>
      <p:sp>
        <p:nvSpPr>
          <p:cNvPr id="411650" name="Rectangle 2"/>
          <p:cNvSpPr>
            <a:spLocks noGrp="1" noChangeArrowheads="1"/>
          </p:cNvSpPr>
          <p:nvPr>
            <p:ph type="title"/>
          </p:nvPr>
        </p:nvSpPr>
        <p:spPr/>
        <p:txBody>
          <a:bodyPr/>
          <a:lstStyle/>
          <a:p>
            <a:pPr eaLnBrk="1" hangingPunct="1">
              <a:defRPr/>
            </a:pPr>
            <a:r>
              <a:rPr lang="en-US" smtClean="0"/>
              <a:t>Paulus na Efeze</a:t>
            </a:r>
          </a:p>
        </p:txBody>
      </p:sp>
      <p:sp>
        <p:nvSpPr>
          <p:cNvPr id="92166" name="Rectangle 3"/>
          <p:cNvSpPr>
            <a:spLocks noGrp="1" noChangeArrowheads="1"/>
          </p:cNvSpPr>
          <p:nvPr>
            <p:ph type="body" idx="1"/>
          </p:nvPr>
        </p:nvSpPr>
        <p:spPr/>
        <p:txBody>
          <a:bodyPr/>
          <a:lstStyle/>
          <a:p>
            <a:pPr eaLnBrk="1" hangingPunct="1">
              <a:lnSpc>
                <a:spcPct val="80000"/>
              </a:lnSpc>
            </a:pPr>
            <a:r>
              <a:rPr lang="en-US" sz="2800" smtClean="0"/>
              <a:t>Dem bijna abi relling, en foeroe soema bari toe joeroe langa: Artemis foe dem Efeze soema de bigi</a:t>
            </a:r>
          </a:p>
          <a:p>
            <a:pPr eaLnBrk="1" hangingPunct="1">
              <a:lnSpc>
                <a:spcPct val="80000"/>
              </a:lnSpc>
            </a:pPr>
            <a:r>
              <a:rPr lang="en-US" sz="2800" smtClean="0"/>
              <a:t>Da tempel foe Artemis ben de wna foe dem 7 wondroe foe grontapoe</a:t>
            </a:r>
          </a:p>
          <a:p>
            <a:pPr eaLnBrk="1" hangingPunct="1">
              <a:lnSpc>
                <a:spcPct val="80000"/>
              </a:lnSpc>
            </a:pPr>
            <a:r>
              <a:rPr lang="en-US" sz="2800" smtClean="0"/>
              <a:t>A ben abi wan popki – wan ston disi komopo foe loktoe (meteoriet) nanga omeni sani disi gersi bobi</a:t>
            </a:r>
          </a:p>
          <a:p>
            <a:pPr eaLnBrk="1" hangingPunct="1">
              <a:lnSpc>
                <a:spcPct val="80000"/>
              </a:lnSpc>
            </a:pPr>
            <a:r>
              <a:rPr lang="en-US" sz="2800" smtClean="0"/>
              <a:t>Dem man ben meki sorfoe model foe da tempel foe seri</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Date Placeholder 3"/>
          <p:cNvSpPr>
            <a:spLocks noGrp="1"/>
          </p:cNvSpPr>
          <p:nvPr>
            <p:ph type="dt" sz="quarter" idx="10"/>
          </p:nvPr>
        </p:nvSpPr>
        <p:spPr>
          <a:noFill/>
        </p:spPr>
        <p:txBody>
          <a:bodyPr/>
          <a:lstStyle/>
          <a:p>
            <a:fld id="{B33ACD03-FCF8-4B91-993F-D60C41ECC3FF}" type="datetime1">
              <a:rPr lang="en-US" smtClean="0"/>
              <a:pPr/>
              <a:t>12/18/2010</a:t>
            </a:fld>
            <a:endParaRPr lang="en-US"/>
          </a:p>
        </p:txBody>
      </p:sp>
      <p:sp>
        <p:nvSpPr>
          <p:cNvPr id="931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5FB47C2-4955-4F1C-9FE3-A65F1113B3F4}" type="slidenum">
              <a:rPr lang="en-US"/>
              <a:pPr lvl="1">
                <a:defRPr/>
              </a:pPr>
              <a:t>59</a:t>
            </a:fld>
            <a:endParaRPr lang="en-US">
              <a:latin typeface="Times New Roman" pitchFamily="18" charset="0"/>
            </a:endParaRPr>
          </a:p>
        </p:txBody>
      </p:sp>
      <p:sp>
        <p:nvSpPr>
          <p:cNvPr id="412674" name="Rectangle 2"/>
          <p:cNvSpPr>
            <a:spLocks noGrp="1" noChangeArrowheads="1"/>
          </p:cNvSpPr>
          <p:nvPr>
            <p:ph type="title"/>
          </p:nvPr>
        </p:nvSpPr>
        <p:spPr/>
        <p:txBody>
          <a:bodyPr/>
          <a:lstStyle/>
          <a:p>
            <a:pPr eaLnBrk="1" hangingPunct="1">
              <a:defRPr/>
            </a:pPr>
            <a:r>
              <a:rPr lang="en-US" smtClean="0"/>
              <a:t>Paulus na Efeze</a:t>
            </a:r>
          </a:p>
        </p:txBody>
      </p:sp>
      <p:sp>
        <p:nvSpPr>
          <p:cNvPr id="93190" name="Rectangle 3"/>
          <p:cNvSpPr>
            <a:spLocks noGrp="1" noChangeArrowheads="1"/>
          </p:cNvSpPr>
          <p:nvPr>
            <p:ph type="body" idx="1"/>
          </p:nvPr>
        </p:nvSpPr>
        <p:spPr/>
        <p:txBody>
          <a:bodyPr/>
          <a:lstStyle/>
          <a:p>
            <a:pPr eaLnBrk="1" hangingPunct="1">
              <a:lnSpc>
                <a:spcPct val="80000"/>
              </a:lnSpc>
            </a:pPr>
            <a:r>
              <a:rPr lang="en-US" smtClean="0"/>
              <a:t>Da presi pe dem ben kom makandra de bigi – 25.000 soema kan sidon drape</a:t>
            </a:r>
          </a:p>
          <a:p>
            <a:pPr eaLnBrk="1" hangingPunct="1">
              <a:lnSpc>
                <a:spcPct val="80000"/>
              </a:lnSpc>
            </a:pPr>
            <a:r>
              <a:rPr lang="en-US" smtClean="0"/>
              <a:t>Dem bribiwan no ben gi pasi foe Paulus go na ini bikasi dem frede dem Efezier soema sa kiri hem</a:t>
            </a:r>
          </a:p>
          <a:p>
            <a:pPr eaLnBrk="1" hangingPunct="1">
              <a:lnSpc>
                <a:spcPct val="80000"/>
              </a:lnSpc>
            </a:pPr>
            <a:r>
              <a:rPr lang="en-US" smtClean="0"/>
              <a:t>Da fesiman foe da kondre ben kowroe da situatie – a sori dati dem Djoe no ben doe noti, en efoe wan klagi de, tjari dem go na dem kroetoe-oso na wan boen fasi…</a:t>
            </a:r>
          </a:p>
          <a:p>
            <a:pPr eaLnBrk="1" hangingPunct="1">
              <a:lnSpc>
                <a:spcPct val="80000"/>
              </a:lnSpc>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fld id="{74FEDBD6-0372-4ACA-AE86-96AFE6A1D1AC}" type="datetime1">
              <a:rPr lang="en-US" smtClean="0"/>
              <a:pPr/>
              <a:t>12/18/2010</a:t>
            </a:fld>
            <a:endParaRPr lang="en-US"/>
          </a:p>
        </p:txBody>
      </p:sp>
      <p:sp>
        <p:nvSpPr>
          <p:cNvPr id="399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306B5-2579-41E9-A12D-70AB6BE3F055}" type="slidenum">
              <a:rPr lang="en-US"/>
              <a:pPr lvl="1">
                <a:defRPr/>
              </a:pPr>
              <a:t>6</a:t>
            </a:fld>
            <a:endParaRPr lang="en-US">
              <a:latin typeface="Times New Roman" pitchFamily="18" charset="0"/>
            </a:endParaRPr>
          </a:p>
        </p:txBody>
      </p:sp>
      <p:sp>
        <p:nvSpPr>
          <p:cNvPr id="358402" name="Rectangle 2"/>
          <p:cNvSpPr>
            <a:spLocks noGrp="1" noChangeArrowheads="1"/>
          </p:cNvSpPr>
          <p:nvPr>
            <p:ph type="title"/>
          </p:nvPr>
        </p:nvSpPr>
        <p:spPr>
          <a:xfrm>
            <a:off x="684213" y="296863"/>
            <a:ext cx="8080375" cy="1143000"/>
          </a:xfrm>
        </p:spPr>
        <p:txBody>
          <a:bodyPr/>
          <a:lstStyle/>
          <a:p>
            <a:pPr eaLnBrk="1" hangingPunct="1">
              <a:defRPr/>
            </a:pPr>
            <a:r>
              <a:rPr lang="en-US" smtClean="0"/>
              <a:t>Antiochie foe Pisidia</a:t>
            </a:r>
          </a:p>
        </p:txBody>
      </p:sp>
      <p:sp>
        <p:nvSpPr>
          <p:cNvPr id="39942" name="Rectangle 3"/>
          <p:cNvSpPr>
            <a:spLocks noGrp="1" noChangeArrowheads="1"/>
          </p:cNvSpPr>
          <p:nvPr>
            <p:ph type="body" idx="1"/>
          </p:nvPr>
        </p:nvSpPr>
        <p:spPr/>
        <p:txBody>
          <a:bodyPr/>
          <a:lstStyle/>
          <a:p>
            <a:pPr algn="just" eaLnBrk="1" hangingPunct="1">
              <a:lnSpc>
                <a:spcPct val="70000"/>
              </a:lnSpc>
            </a:pPr>
            <a:r>
              <a:rPr lang="en-US" sz="2800" dirty="0" err="1" smtClean="0"/>
              <a:t>Paulus</a:t>
            </a:r>
            <a:r>
              <a:rPr lang="en-US" sz="2800" dirty="0" smtClean="0"/>
              <a:t> </a:t>
            </a:r>
            <a:r>
              <a:rPr lang="en-US" sz="2800" dirty="0" err="1" smtClean="0"/>
              <a:t>ben</a:t>
            </a:r>
            <a:r>
              <a:rPr lang="en-US" sz="2800" dirty="0" smtClean="0"/>
              <a:t> go drape foe </a:t>
            </a:r>
            <a:r>
              <a:rPr lang="en-US" sz="2800" dirty="0" err="1" smtClean="0"/>
              <a:t>preiki</a:t>
            </a:r>
            <a:r>
              <a:rPr lang="en-US" sz="2800" dirty="0" smtClean="0"/>
              <a:t>: </a:t>
            </a:r>
            <a:r>
              <a:rPr lang="en-US" sz="2800" dirty="0" err="1" smtClean="0"/>
              <a:t>Tori</a:t>
            </a:r>
            <a:r>
              <a:rPr lang="en-US" sz="2800" dirty="0" smtClean="0"/>
              <a:t> 13:</a:t>
            </a:r>
            <a:r>
              <a:rPr lang="en-US" sz="2800" b="1" dirty="0" smtClean="0"/>
              <a:t>36. </a:t>
            </a:r>
            <a:r>
              <a:rPr lang="en-US" sz="2800" b="1" dirty="0" err="1" smtClean="0"/>
              <a:t>Bikasi</a:t>
            </a:r>
            <a:r>
              <a:rPr lang="en-US" sz="2800" b="1" dirty="0" smtClean="0"/>
              <a:t> David,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dini</a:t>
            </a:r>
            <a:r>
              <a:rPr lang="en-US" sz="2800" b="1" dirty="0" smtClean="0"/>
              <a:t> hem </a:t>
            </a:r>
            <a:r>
              <a:rPr lang="en-US" sz="2800" b="1" dirty="0" err="1" smtClean="0"/>
              <a:t>egi</a:t>
            </a:r>
            <a:r>
              <a:rPr lang="en-US" sz="2800" b="1" dirty="0" smtClean="0"/>
              <a:t> </a:t>
            </a:r>
            <a:r>
              <a:rPr lang="en-US" sz="2800" b="1" dirty="0" err="1" smtClean="0"/>
              <a:t>kondreman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Gado</a:t>
            </a:r>
            <a:r>
              <a:rPr lang="en-US" sz="2800" b="1" dirty="0" smtClean="0"/>
              <a:t>,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sribi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avoo</a:t>
            </a:r>
            <a:r>
              <a:rPr lang="en-US" sz="2800" b="1" dirty="0" smtClean="0"/>
              <a:t> foe hem, en a </a:t>
            </a:r>
            <a:r>
              <a:rPr lang="en-US" sz="2800" b="1" dirty="0" err="1" smtClean="0"/>
              <a:t>ben</a:t>
            </a:r>
            <a:r>
              <a:rPr lang="en-US" sz="2800" b="1" dirty="0" smtClean="0"/>
              <a:t> go </a:t>
            </a:r>
            <a:r>
              <a:rPr lang="en-US" sz="2800" b="1" dirty="0" err="1" smtClean="0"/>
              <a:t>pori</a:t>
            </a:r>
            <a:r>
              <a:rPr lang="en-US" sz="2800" b="1" dirty="0" smtClean="0"/>
              <a:t>;  37. Ma Hem </a:t>
            </a:r>
            <a:r>
              <a:rPr lang="en-US" sz="2800" b="1" dirty="0" err="1" smtClean="0"/>
              <a:t>disi</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no </a:t>
            </a:r>
            <a:r>
              <a:rPr lang="en-US" sz="2800" b="1" dirty="0" err="1" smtClean="0"/>
              <a:t>ben</a:t>
            </a:r>
            <a:r>
              <a:rPr lang="en-US" sz="2800" b="1" dirty="0" smtClean="0"/>
              <a:t> go </a:t>
            </a:r>
            <a:r>
              <a:rPr lang="en-US" sz="2800" b="1" dirty="0" err="1" smtClean="0"/>
              <a:t>pori</a:t>
            </a:r>
            <a:r>
              <a:rPr lang="en-US" sz="2800" b="1" dirty="0" smtClean="0"/>
              <a:t>.  38. Foe </a:t>
            </a:r>
            <a:r>
              <a:rPr lang="en-US" sz="2800" b="1" dirty="0" err="1" smtClean="0"/>
              <a:t>dat'ede</a:t>
            </a:r>
            <a:r>
              <a:rPr lang="en-US" sz="2800" b="1" dirty="0" smtClean="0"/>
              <a:t>, </a:t>
            </a:r>
            <a:r>
              <a:rPr lang="en-US" sz="2800" b="1" dirty="0" err="1" smtClean="0"/>
              <a:t>mansoema</a:t>
            </a:r>
            <a:r>
              <a:rPr lang="en-US" sz="2800" b="1" dirty="0" smtClean="0"/>
              <a:t> </a:t>
            </a:r>
            <a:r>
              <a:rPr lang="en-US" sz="2800" b="1" dirty="0" err="1" smtClean="0"/>
              <a:t>nanga</a:t>
            </a:r>
            <a:r>
              <a:rPr lang="en-US" sz="2800" b="1" dirty="0" smtClean="0"/>
              <a:t> </a:t>
            </a:r>
            <a:r>
              <a:rPr lang="en-US" sz="2800" b="1" dirty="0" err="1" smtClean="0"/>
              <a:t>brada</a:t>
            </a:r>
            <a:r>
              <a:rPr lang="en-US" sz="2800" b="1" dirty="0" smtClean="0"/>
              <a:t>, </a:t>
            </a:r>
            <a:r>
              <a:rPr lang="en-US" sz="2800" b="1" dirty="0" err="1" smtClean="0"/>
              <a:t>meki</a:t>
            </a:r>
            <a:r>
              <a:rPr lang="en-US" sz="2800" b="1" dirty="0" smtClean="0"/>
              <a:t> </a:t>
            </a:r>
            <a:r>
              <a:rPr lang="en-US" sz="2800" b="1" dirty="0" err="1" smtClean="0"/>
              <a:t>oen</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preiki</a:t>
            </a:r>
            <a:r>
              <a:rPr lang="en-US" sz="2800" b="1" dirty="0" smtClean="0"/>
              <a:t> </a:t>
            </a:r>
            <a:r>
              <a:rPr lang="en-US" sz="2800" b="1" dirty="0" err="1" smtClean="0"/>
              <a:t>fa</a:t>
            </a:r>
            <a:r>
              <a:rPr lang="en-US" sz="2800" b="1" dirty="0" smtClean="0"/>
              <a:t> foe </a:t>
            </a:r>
            <a:r>
              <a:rPr lang="en-US" sz="2800" b="1" dirty="0" err="1" smtClean="0"/>
              <a:t>kisi</a:t>
            </a:r>
            <a:r>
              <a:rPr lang="en-US" sz="2800" b="1" dirty="0" smtClean="0"/>
              <a:t> pardon foe </a:t>
            </a:r>
            <a:r>
              <a:rPr lang="en-US" sz="2800" b="1" dirty="0" err="1" smtClean="0"/>
              <a:t>sondoe</a:t>
            </a:r>
            <a:r>
              <a:rPr lang="en-US" sz="2800" b="1" dirty="0" smtClean="0"/>
              <a:t>;  39</a:t>
            </a:r>
            <a:r>
              <a:rPr lang="en-US" sz="2800" b="1" dirty="0" smtClean="0">
                <a:solidFill>
                  <a:srgbClr val="FF0000"/>
                </a:solidFill>
              </a:rPr>
              <a:t>. En </a:t>
            </a:r>
            <a:r>
              <a:rPr lang="en-US" sz="2800" b="1" dirty="0" err="1" smtClean="0">
                <a:solidFill>
                  <a:srgbClr val="FF0000"/>
                </a:solidFill>
              </a:rPr>
              <a:t>nanga</a:t>
            </a:r>
            <a:r>
              <a:rPr lang="en-US" sz="2800" b="1" dirty="0" smtClean="0">
                <a:solidFill>
                  <a:srgbClr val="FF0000"/>
                </a:solidFill>
              </a:rPr>
              <a:t> Hem ala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bribi</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 foe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alwasi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wet foe </a:t>
            </a:r>
            <a:r>
              <a:rPr lang="en-US" sz="2800" b="1" dirty="0" err="1" smtClean="0">
                <a:solidFill>
                  <a:srgbClr val="FF0000"/>
                </a:solidFill>
              </a:rPr>
              <a:t>Mozes</a:t>
            </a:r>
            <a:r>
              <a:rPr lang="en-US" sz="2800" b="1" dirty="0" smtClean="0">
                <a:solidFill>
                  <a:srgbClr val="FF0000"/>
                </a:solidFill>
              </a:rPr>
              <a:t> no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4E6A95E2-457E-4A47-9CB7-FE5737731556}" type="datetime1">
              <a:rPr lang="en-US" smtClean="0"/>
              <a:pPr/>
              <a:t>12/18/2010</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7</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09600" y="1781175"/>
            <a:ext cx="7772400" cy="5076825"/>
          </a:xfrm>
        </p:spPr>
        <p:txBody>
          <a:bodyPr/>
          <a:lstStyle/>
          <a:p>
            <a:pPr algn="just" eaLnBrk="1" hangingPunct="1">
              <a:lnSpc>
                <a:spcPct val="70000"/>
              </a:lnSpc>
            </a:pPr>
            <a:r>
              <a:rPr lang="en-US" sz="2800" b="1" dirty="0" err="1" smtClean="0"/>
              <a:t>Tori</a:t>
            </a:r>
            <a:r>
              <a:rPr lang="en-US" sz="2800" b="1" dirty="0" smtClean="0"/>
              <a:t> 13:45.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dem</a:t>
            </a:r>
            <a:r>
              <a:rPr lang="en-US" sz="2800" b="1" dirty="0" smtClean="0"/>
              <a:t> </a:t>
            </a:r>
            <a:r>
              <a:rPr lang="en-US" sz="2800" b="1" dirty="0" err="1" smtClean="0"/>
              <a:t>hipi</a:t>
            </a:r>
            <a:r>
              <a:rPr lang="en-US" sz="2800" b="1" dirty="0" smtClean="0"/>
              <a:t> </a:t>
            </a:r>
            <a:r>
              <a:rPr lang="en-US" sz="2800" b="1" dirty="0" err="1" smtClean="0"/>
              <a:t>soema</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djaroesoe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kosi</a:t>
            </a:r>
            <a:r>
              <a:rPr lang="en-US" sz="2800" b="1" dirty="0" smtClean="0"/>
              <a:t>.  46. Dan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dek'ati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 </a:t>
            </a:r>
            <a:r>
              <a:rPr lang="en-US" sz="2800" b="1" dirty="0" err="1" smtClean="0"/>
              <a:t>ben</a:t>
            </a:r>
            <a:r>
              <a:rPr lang="en-US" sz="2800" b="1" dirty="0" smtClean="0"/>
              <a:t> de </a:t>
            </a:r>
            <a:r>
              <a:rPr lang="en-US" sz="2800" b="1" dirty="0" err="1" smtClean="0"/>
              <a:t>fanowdoe</a:t>
            </a:r>
            <a:r>
              <a:rPr lang="en-US" sz="2800" b="1" dirty="0" smtClean="0"/>
              <a:t>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oenoe</a:t>
            </a:r>
            <a:r>
              <a:rPr lang="en-US" sz="2800" b="1" dirty="0" smtClean="0"/>
              <a:t> </a:t>
            </a:r>
            <a:r>
              <a:rPr lang="en-US" sz="2800" b="1" dirty="0" err="1" smtClean="0"/>
              <a:t>fosi</a:t>
            </a:r>
            <a:r>
              <a:rPr lang="en-US" sz="2800" b="1" dirty="0" smtClean="0"/>
              <a:t>; ma </a:t>
            </a:r>
            <a:r>
              <a:rPr lang="en-US" sz="2800" b="1" dirty="0" err="1" smtClean="0"/>
              <a:t>di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hem </a:t>
            </a:r>
            <a:r>
              <a:rPr lang="en-US" sz="2800" b="1" dirty="0" err="1" smtClean="0"/>
              <a:t>trowe</a:t>
            </a:r>
            <a:r>
              <a:rPr lang="en-US" sz="2800" b="1" dirty="0" smtClean="0"/>
              <a:t>, </a:t>
            </a:r>
            <a:endParaRPr lang="en-US" sz="2800" b="1" dirty="0" smtClean="0">
              <a:solidFill>
                <a:schemeClr val="accent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EA067129-F9AE-499D-9345-D509D14AA515}" type="datetime1">
              <a:rPr lang="en-US" smtClean="0"/>
              <a:pPr/>
              <a:t>12/18/2010</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8</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82625" y="1304925"/>
            <a:ext cx="7772400" cy="5076825"/>
          </a:xfrm>
        </p:spPr>
        <p:txBody>
          <a:bodyPr/>
          <a:lstStyle/>
          <a:p>
            <a:pPr algn="just" eaLnBrk="1" hangingPunct="1">
              <a:lnSpc>
                <a:spcPct val="70000"/>
              </a:lnSpc>
            </a:pPr>
            <a:r>
              <a:rPr lang="en-US" sz="2800" b="1" dirty="0" err="1" smtClean="0"/>
              <a:t>Tori</a:t>
            </a:r>
            <a:r>
              <a:rPr lang="en-US" sz="2800" b="1" dirty="0" smtClean="0"/>
              <a:t> 13:45…. </a:t>
            </a:r>
            <a:r>
              <a:rPr lang="en-US" sz="2800" b="1" dirty="0" smtClean="0">
                <a:solidFill>
                  <a:schemeClr val="accent2"/>
                </a:solidFill>
              </a:rPr>
              <a:t>en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koti</a:t>
            </a:r>
            <a:r>
              <a:rPr lang="en-US" sz="2800" b="1" dirty="0" smtClean="0">
                <a:solidFill>
                  <a:schemeClr val="accent2"/>
                </a:solidFill>
              </a:rPr>
              <a:t> </a:t>
            </a:r>
            <a:r>
              <a:rPr lang="en-US" sz="2800" b="1" dirty="0" err="1" smtClean="0">
                <a:solidFill>
                  <a:schemeClr val="accent2"/>
                </a:solidFill>
              </a:rPr>
              <a:t>kroetoe</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no de </a:t>
            </a:r>
            <a:r>
              <a:rPr lang="en-US" sz="2800" b="1" dirty="0" err="1" smtClean="0">
                <a:solidFill>
                  <a:schemeClr val="accent2"/>
                </a:solidFill>
              </a:rPr>
              <a:t>waarti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loekoe</a:t>
            </a:r>
            <a:r>
              <a:rPr lang="en-US" sz="2800" b="1" dirty="0" smtClean="0">
                <a:solidFill>
                  <a:schemeClr val="accent2"/>
                </a:solidFill>
              </a:rPr>
              <a:t>, </a:t>
            </a:r>
            <a:r>
              <a:rPr lang="en-US" sz="2800" b="1" dirty="0" err="1" smtClean="0">
                <a:solidFill>
                  <a:schemeClr val="accent2"/>
                </a:solidFill>
              </a:rPr>
              <a:t>wi</a:t>
            </a:r>
            <a:r>
              <a:rPr lang="en-US" sz="2800" b="1" dirty="0" smtClean="0">
                <a:solidFill>
                  <a:schemeClr val="accent2"/>
                </a:solidFill>
              </a:rPr>
              <a:t> </a:t>
            </a:r>
            <a:r>
              <a:rPr lang="en-US" sz="2800" b="1" dirty="0" err="1" smtClean="0">
                <a:solidFill>
                  <a:schemeClr val="accent2"/>
                </a:solidFill>
              </a:rPr>
              <a:t>drai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t>. 48. </a:t>
            </a:r>
            <a:r>
              <a:rPr lang="en-US" sz="2800" b="1" dirty="0" smtClean="0">
                <a:solidFill>
                  <a:schemeClr val="accent2"/>
                </a:solidFill>
              </a:rPr>
              <a:t>En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breiti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glori</a:t>
            </a:r>
            <a:r>
              <a:rPr lang="en-US" sz="2800" b="1" dirty="0" smtClean="0">
                <a:solidFill>
                  <a:schemeClr val="accent2"/>
                </a:solidFill>
              </a:rPr>
              <a:t>, en so </a:t>
            </a:r>
            <a:r>
              <a:rPr lang="en-US" sz="2800" b="1" dirty="0" err="1" smtClean="0">
                <a:solidFill>
                  <a:schemeClr val="accent2"/>
                </a:solidFill>
              </a:rPr>
              <a:t>meni</a:t>
            </a:r>
            <a:r>
              <a:rPr lang="en-US" sz="2800" b="1" dirty="0" smtClean="0">
                <a:solidFill>
                  <a:schemeClr val="accent2"/>
                </a:solidFill>
              </a:rPr>
              <a:t> </a:t>
            </a:r>
            <a:r>
              <a:rPr lang="en-US" sz="2800" b="1" dirty="0" err="1" smtClean="0">
                <a:solidFill>
                  <a:schemeClr val="accent2"/>
                </a:solidFill>
              </a:rPr>
              <a:t>leki</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49.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panja</a:t>
            </a:r>
            <a:r>
              <a:rPr lang="en-US" sz="2800" b="1" dirty="0" smtClean="0">
                <a:solidFill>
                  <a:schemeClr val="accent2"/>
                </a:solidFill>
              </a:rPr>
              <a:t> </a:t>
            </a:r>
            <a:r>
              <a:rPr lang="en-US" sz="2800" b="1" dirty="0" err="1" smtClean="0">
                <a:solidFill>
                  <a:schemeClr val="accent2"/>
                </a:solidFill>
              </a:rPr>
              <a:t>doro</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heri</a:t>
            </a:r>
            <a:r>
              <a:rPr lang="en-US" sz="2800" b="1" dirty="0" smtClean="0">
                <a:solidFill>
                  <a:schemeClr val="accent2"/>
                </a:solidFill>
              </a:rPr>
              <a:t> </a:t>
            </a:r>
            <a:r>
              <a:rPr lang="en-US" sz="2800" b="1" dirty="0" err="1" smtClean="0">
                <a:solidFill>
                  <a:schemeClr val="accent2"/>
                </a:solidFill>
              </a:rPr>
              <a:t>kondre</a:t>
            </a:r>
            <a:r>
              <a:rPr lang="en-US" sz="2800" b="1" dirty="0" smtClean="0">
                <a:solidFill>
                  <a:schemeClr val="accent2"/>
                </a:solidFill>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p>
            <a:fld id="{4BEF0A11-1683-48A6-9AFF-6285B8A22936}" type="datetime1">
              <a:rPr lang="en-US" smtClean="0"/>
              <a:pPr/>
              <a:t>12/18/2010</a:t>
            </a:fld>
            <a:endParaRPr lang="en-US"/>
          </a:p>
        </p:txBody>
      </p:sp>
      <p:sp>
        <p:nvSpPr>
          <p:cNvPr id="419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00E0C20-8161-4879-85E8-F72EA2B9A23D}" type="slidenum">
              <a:rPr lang="en-US"/>
              <a:pPr lvl="1">
                <a:defRPr/>
              </a:pPr>
              <a:t>9</a:t>
            </a:fld>
            <a:endParaRPr lang="en-US">
              <a:latin typeface="Times New Roman" pitchFamily="18" charset="0"/>
            </a:endParaRPr>
          </a:p>
        </p:txBody>
      </p:sp>
      <p:sp>
        <p:nvSpPr>
          <p:cNvPr id="360450" name="Rectangle 2"/>
          <p:cNvSpPr>
            <a:spLocks noGrp="1" noChangeArrowheads="1"/>
          </p:cNvSpPr>
          <p:nvPr>
            <p:ph type="title"/>
          </p:nvPr>
        </p:nvSpPr>
        <p:spPr/>
        <p:txBody>
          <a:bodyPr/>
          <a:lstStyle/>
          <a:p>
            <a:pPr eaLnBrk="1" hangingPunct="1">
              <a:defRPr/>
            </a:pPr>
            <a:r>
              <a:rPr lang="en-US" sz="4000" smtClean="0"/>
              <a:t>Da woortoe foe Gado go na dem heiden</a:t>
            </a:r>
          </a:p>
        </p:txBody>
      </p:sp>
      <p:sp>
        <p:nvSpPr>
          <p:cNvPr id="41990" name="Rectangle 3"/>
          <p:cNvSpPr>
            <a:spLocks noGrp="1" noChangeArrowheads="1"/>
          </p:cNvSpPr>
          <p:nvPr>
            <p:ph type="body" idx="1"/>
          </p:nvPr>
        </p:nvSpPr>
        <p:spPr/>
        <p:txBody>
          <a:bodyPr/>
          <a:lstStyle/>
          <a:p>
            <a:pPr eaLnBrk="1" hangingPunct="1"/>
            <a:r>
              <a:rPr lang="en-US" smtClean="0"/>
              <a:t>Now Paulus nanga Barnabas bigin dem normaal schema</a:t>
            </a:r>
          </a:p>
          <a:p>
            <a:pPr eaLnBrk="1" hangingPunct="1"/>
            <a:r>
              <a:rPr lang="en-US" smtClean="0"/>
              <a:t>Fosi dem go na dem Djoe</a:t>
            </a:r>
          </a:p>
          <a:p>
            <a:pPr eaLnBrk="1" hangingPunct="1"/>
            <a:r>
              <a:rPr lang="en-US" smtClean="0"/>
              <a:t>Ma te dem no wani, dem go na dem heiden</a:t>
            </a:r>
          </a:p>
          <a:p>
            <a:pPr eaLnBrk="1" hangingPunct="1"/>
            <a:r>
              <a:rPr lang="en-US" smtClean="0"/>
              <a:t>Heiden drai libi</a:t>
            </a:r>
          </a:p>
          <a:p>
            <a:pPr eaLnBrk="1" hangingPunct="1"/>
            <a:r>
              <a:rPr lang="en-US" smtClean="0"/>
              <a:t>Dan dem Djoe kom foe vervolgoe dem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2775</TotalTime>
  <Words>5413</Words>
  <Application>Microsoft Office PowerPoint</Application>
  <PresentationFormat>On-screen Show (4:3)</PresentationFormat>
  <Paragraphs>443</Paragraphs>
  <Slides>59</Slides>
  <Notes>59</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Blends</vt:lpstr>
      <vt:lpstr>Cyprus</vt:lpstr>
      <vt:lpstr>Cyprus</vt:lpstr>
      <vt:lpstr>Dem zendeling na Cyprus</vt:lpstr>
      <vt:lpstr>Barnabas &amp; Paulus</vt:lpstr>
      <vt:lpstr>Barnabas &amp; Paulus</vt:lpstr>
      <vt:lpstr>Antiochie foe Pisidia</vt:lpstr>
      <vt:lpstr>Antiochie foe Pisidia</vt:lpstr>
      <vt:lpstr>Antiochie foe Pisidia</vt:lpstr>
      <vt:lpstr>Da woortoe foe Gado go na dem heiden</vt:lpstr>
      <vt:lpstr>Ikonium, Lystra, Derbe</vt:lpstr>
      <vt:lpstr>Ikonium</vt:lpstr>
      <vt:lpstr>Lystra</vt:lpstr>
      <vt:lpstr>Lystra</vt:lpstr>
      <vt:lpstr>Lystra</vt:lpstr>
      <vt:lpstr>Eind fosi zendings reis</vt:lpstr>
      <vt:lpstr>Wan stree opo na mindri foe Paulus nanga Barnabas</vt:lpstr>
      <vt:lpstr>Wan stree opo na mindri foe Paulus nanga Barnabas</vt:lpstr>
      <vt:lpstr>Wantoe les</vt:lpstr>
      <vt:lpstr>Di foe toe zendings reis</vt:lpstr>
      <vt:lpstr>Timoteus</vt:lpstr>
      <vt:lpstr>Macedonia oproeping</vt:lpstr>
      <vt:lpstr>San wi leri foe disi?</vt:lpstr>
      <vt:lpstr>Filippi</vt:lpstr>
      <vt:lpstr>Filippi</vt:lpstr>
      <vt:lpstr>Filippi</vt:lpstr>
      <vt:lpstr>Filippi</vt:lpstr>
      <vt:lpstr>Filippi</vt:lpstr>
      <vt:lpstr>Filippi</vt:lpstr>
      <vt:lpstr>Tessalonika</vt:lpstr>
      <vt:lpstr>Berea</vt:lpstr>
      <vt:lpstr>Athene</vt:lpstr>
      <vt:lpstr>Athene</vt:lpstr>
      <vt:lpstr>Athene</vt:lpstr>
      <vt:lpstr>Athene</vt:lpstr>
      <vt:lpstr>Athene</vt:lpstr>
      <vt:lpstr>Korinte</vt:lpstr>
      <vt:lpstr>Korinte</vt:lpstr>
      <vt:lpstr>Korinte</vt:lpstr>
      <vt:lpstr>Korinte</vt:lpstr>
      <vt:lpstr>Da kaba foe di foe toe zendings reis</vt:lpstr>
      <vt:lpstr>Dem zendings reis</vt:lpstr>
      <vt:lpstr>Dem Zendings reis</vt:lpstr>
      <vt:lpstr>Apollos</vt:lpstr>
      <vt:lpstr>Apollos</vt:lpstr>
      <vt:lpstr>Apollos</vt:lpstr>
      <vt:lpstr>Apollos</vt:lpstr>
      <vt:lpstr>Paulus na Efeze</vt:lpstr>
      <vt:lpstr>Paulus na Efeze</vt:lpstr>
      <vt:lpstr>Paulus na Efeze</vt:lpstr>
      <vt:lpstr>Paulus na Efeze</vt:lpstr>
      <vt:lpstr>Paulus na Efeze</vt:lpstr>
      <vt:lpstr>Paulus na Efeze</vt:lpstr>
      <vt:lpstr>Paulus na Efeze</vt:lpstr>
      <vt:lpstr>Dem man foe Skevas na Efeze</vt:lpstr>
      <vt:lpstr>Dem man foe Skevas</vt:lpstr>
      <vt:lpstr>Paulus na Efeze</vt:lpstr>
      <vt:lpstr>Paulus na Efeze</vt:lpstr>
      <vt:lpstr>Paulus na Efeze</vt:lpstr>
      <vt:lpstr>Paulus na Efeze</vt:lpstr>
    </vt:vector>
  </TitlesOfParts>
  <Company>IFM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27</cp:revision>
  <dcterms:created xsi:type="dcterms:W3CDTF">2008-12-20T12:52:43Z</dcterms:created>
  <dcterms:modified xsi:type="dcterms:W3CDTF">2010-12-18T19:53:07Z</dcterms:modified>
</cp:coreProperties>
</file>