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5"/>
  </p:notesMasterIdLst>
  <p:handoutMasterIdLst>
    <p:handoutMasterId r:id="rId116"/>
  </p:handoutMasterIdLst>
  <p:sldIdLst>
    <p:sldId id="256" r:id="rId2"/>
    <p:sldId id="257" r:id="rId3"/>
    <p:sldId id="258" r:id="rId4"/>
    <p:sldId id="259" r:id="rId5"/>
    <p:sldId id="260" r:id="rId6"/>
    <p:sldId id="261" r:id="rId7"/>
    <p:sldId id="262" r:id="rId8"/>
    <p:sldId id="263" r:id="rId9"/>
    <p:sldId id="264" r:id="rId10"/>
    <p:sldId id="265"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294" r:id="rId24"/>
    <p:sldId id="295" r:id="rId25"/>
    <p:sldId id="296"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66" r:id="rId109"/>
    <p:sldId id="367" r:id="rId110"/>
    <p:sldId id="368" r:id="rId111"/>
    <p:sldId id="369" r:id="rId112"/>
    <p:sldId id="370" r:id="rId113"/>
    <p:sldId id="371" r:id="rId114"/>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346" autoAdjust="0"/>
  </p:normalViewPr>
  <p:slideViewPr>
    <p:cSldViewPr>
      <p:cViewPr varScale="1">
        <p:scale>
          <a:sx n="57" d="100"/>
          <a:sy n="57" d="100"/>
        </p:scale>
        <p:origin x="-850"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14F4049F-C625-41BC-9C6D-E2E51A2EF686}" type="datetimeFigureOut">
              <a:rPr lang="en-US" smtClean="0"/>
              <a:t>2/5/2011</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D04D7DA6-B601-449E-AEB8-CBC6FCBB47ED}" type="slidenum">
              <a:rPr lang="en-US" smtClean="0"/>
              <a:t>‹#›</a:t>
            </a:fld>
            <a:endParaRPr lang="en-US"/>
          </a:p>
        </p:txBody>
      </p:sp>
    </p:spTree>
    <p:extLst>
      <p:ext uri="{BB962C8B-B14F-4D97-AF65-F5344CB8AC3E}">
        <p14:creationId xmlns:p14="http://schemas.microsoft.com/office/powerpoint/2010/main" val="34165810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656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3075" name="Rectangle 3"/>
          <p:cNvSpPr>
            <a:spLocks noGrp="1" noChangeArrowheads="1"/>
          </p:cNvSpPr>
          <p:nvPr>
            <p:ph type="dt" idx="1"/>
          </p:nvPr>
        </p:nvSpPr>
        <p:spPr bwMode="auto">
          <a:xfrm>
            <a:off x="3884613" y="0"/>
            <a:ext cx="2971800" cy="4656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1101725" y="698500"/>
            <a:ext cx="4654550" cy="34925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424085"/>
            <a:ext cx="5486400" cy="4191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846553"/>
            <a:ext cx="2971800" cy="46569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3079" name="Rectangle 7"/>
          <p:cNvSpPr>
            <a:spLocks noGrp="1" noChangeArrowheads="1"/>
          </p:cNvSpPr>
          <p:nvPr>
            <p:ph type="sldNum" sz="quarter" idx="5"/>
          </p:nvPr>
        </p:nvSpPr>
        <p:spPr bwMode="auto">
          <a:xfrm>
            <a:off x="3884613" y="8846553"/>
            <a:ext cx="2971800" cy="46569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45850996-7EE1-41B6-9ABF-45D1F35ACD21}" type="slidenum">
              <a:rPr lang="en-US"/>
              <a:pPr/>
              <a:t>‹#›</a:t>
            </a:fld>
            <a:endParaRPr lang="en-US"/>
          </a:p>
        </p:txBody>
      </p:sp>
    </p:spTree>
    <p:extLst>
      <p:ext uri="{BB962C8B-B14F-4D97-AF65-F5344CB8AC3E}">
        <p14:creationId xmlns:p14="http://schemas.microsoft.com/office/powerpoint/2010/main" val="40258404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a:ln/>
        </p:spPr>
      </p:sp>
      <p:sp>
        <p:nvSpPr>
          <p:cNvPr id="163843" name="Notes Placeholder 2"/>
          <p:cNvSpPr>
            <a:spLocks noGrp="1"/>
          </p:cNvSpPr>
          <p:nvPr>
            <p:ph type="body" idx="1"/>
          </p:nvPr>
        </p:nvSpPr>
        <p:spPr>
          <a:noFill/>
          <a:ln w="9525"/>
        </p:spPr>
        <p:txBody>
          <a:bodyPr/>
          <a:lstStyle/>
          <a:p>
            <a:endParaRPr lang="en-US" smtClean="0"/>
          </a:p>
        </p:txBody>
      </p:sp>
      <p:sp>
        <p:nvSpPr>
          <p:cNvPr id="163844" name="Slide Number Placeholder 3"/>
          <p:cNvSpPr>
            <a:spLocks noGrp="1"/>
          </p:cNvSpPr>
          <p:nvPr>
            <p:ph type="sldNum" sz="quarter" idx="5"/>
          </p:nvPr>
        </p:nvSpPr>
        <p:spPr>
          <a:noFill/>
        </p:spPr>
        <p:txBody>
          <a:bodyPr/>
          <a:lstStyle/>
          <a:p>
            <a:fld id="{83410930-EA8D-41F6-98F2-8B63F098146F}" type="slidenum">
              <a:rPr lang="en-US"/>
              <a:pPr/>
              <a:t>100</a:t>
            </a:fld>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a:ln/>
        </p:spPr>
      </p:sp>
      <p:sp>
        <p:nvSpPr>
          <p:cNvPr id="164867" name="Notes Placeholder 2"/>
          <p:cNvSpPr>
            <a:spLocks noGrp="1"/>
          </p:cNvSpPr>
          <p:nvPr>
            <p:ph type="body" idx="1"/>
          </p:nvPr>
        </p:nvSpPr>
        <p:spPr>
          <a:noFill/>
          <a:ln w="9525"/>
        </p:spPr>
        <p:txBody>
          <a:bodyPr/>
          <a:lstStyle/>
          <a:p>
            <a:endParaRPr lang="en-US" smtClean="0"/>
          </a:p>
        </p:txBody>
      </p:sp>
      <p:sp>
        <p:nvSpPr>
          <p:cNvPr id="164868" name="Slide Number Placeholder 3"/>
          <p:cNvSpPr>
            <a:spLocks noGrp="1"/>
          </p:cNvSpPr>
          <p:nvPr>
            <p:ph type="sldNum" sz="quarter" idx="5"/>
          </p:nvPr>
        </p:nvSpPr>
        <p:spPr>
          <a:noFill/>
        </p:spPr>
        <p:txBody>
          <a:bodyPr/>
          <a:lstStyle/>
          <a:p>
            <a:fld id="{C31AF2FC-501E-49C3-902E-5E7415ADBD2F}" type="slidenum">
              <a:rPr lang="en-US"/>
              <a:pPr/>
              <a:t>101</a:t>
            </a:fld>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a:ln/>
        </p:spPr>
      </p:sp>
      <p:sp>
        <p:nvSpPr>
          <p:cNvPr id="165891" name="Notes Placeholder 2"/>
          <p:cNvSpPr>
            <a:spLocks noGrp="1"/>
          </p:cNvSpPr>
          <p:nvPr>
            <p:ph type="body" idx="1"/>
          </p:nvPr>
        </p:nvSpPr>
        <p:spPr>
          <a:noFill/>
          <a:ln w="9525"/>
        </p:spPr>
        <p:txBody>
          <a:bodyPr/>
          <a:lstStyle/>
          <a:p>
            <a:endParaRPr lang="en-US" smtClean="0"/>
          </a:p>
        </p:txBody>
      </p:sp>
      <p:sp>
        <p:nvSpPr>
          <p:cNvPr id="165892" name="Slide Number Placeholder 3"/>
          <p:cNvSpPr>
            <a:spLocks noGrp="1"/>
          </p:cNvSpPr>
          <p:nvPr>
            <p:ph type="sldNum" sz="quarter" idx="5"/>
          </p:nvPr>
        </p:nvSpPr>
        <p:spPr>
          <a:noFill/>
        </p:spPr>
        <p:txBody>
          <a:bodyPr/>
          <a:lstStyle/>
          <a:p>
            <a:fld id="{DAE22B8F-46F2-4F4B-A6BD-B44269754B4B}" type="slidenum">
              <a:rPr lang="en-US"/>
              <a:pPr/>
              <a:t>102</a:t>
            </a:fld>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a:ln/>
        </p:spPr>
      </p:sp>
      <p:sp>
        <p:nvSpPr>
          <p:cNvPr id="166915" name="Notes Placeholder 2"/>
          <p:cNvSpPr>
            <a:spLocks noGrp="1"/>
          </p:cNvSpPr>
          <p:nvPr>
            <p:ph type="body" idx="1"/>
          </p:nvPr>
        </p:nvSpPr>
        <p:spPr>
          <a:noFill/>
          <a:ln w="9525"/>
        </p:spPr>
        <p:txBody>
          <a:bodyPr/>
          <a:lstStyle/>
          <a:p>
            <a:endParaRPr lang="en-US" smtClean="0"/>
          </a:p>
        </p:txBody>
      </p:sp>
      <p:sp>
        <p:nvSpPr>
          <p:cNvPr id="166916" name="Slide Number Placeholder 3"/>
          <p:cNvSpPr>
            <a:spLocks noGrp="1"/>
          </p:cNvSpPr>
          <p:nvPr>
            <p:ph type="sldNum" sz="quarter" idx="5"/>
          </p:nvPr>
        </p:nvSpPr>
        <p:spPr>
          <a:noFill/>
        </p:spPr>
        <p:txBody>
          <a:bodyPr/>
          <a:lstStyle/>
          <a:p>
            <a:fld id="{D96814F7-EF3C-43D3-BEB4-83B8AEC31FD7}" type="slidenum">
              <a:rPr lang="en-US"/>
              <a:pPr/>
              <a:t>103</a:t>
            </a:fld>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a:ln/>
        </p:spPr>
      </p:sp>
      <p:sp>
        <p:nvSpPr>
          <p:cNvPr id="167939" name="Notes Placeholder 2"/>
          <p:cNvSpPr>
            <a:spLocks noGrp="1"/>
          </p:cNvSpPr>
          <p:nvPr>
            <p:ph type="body" idx="1"/>
          </p:nvPr>
        </p:nvSpPr>
        <p:spPr>
          <a:noFill/>
          <a:ln w="9525"/>
        </p:spPr>
        <p:txBody>
          <a:bodyPr/>
          <a:lstStyle/>
          <a:p>
            <a:endParaRPr lang="en-US" smtClean="0"/>
          </a:p>
        </p:txBody>
      </p:sp>
      <p:sp>
        <p:nvSpPr>
          <p:cNvPr id="167940" name="Slide Number Placeholder 3"/>
          <p:cNvSpPr>
            <a:spLocks noGrp="1"/>
          </p:cNvSpPr>
          <p:nvPr>
            <p:ph type="sldNum" sz="quarter" idx="5"/>
          </p:nvPr>
        </p:nvSpPr>
        <p:spPr>
          <a:noFill/>
        </p:spPr>
        <p:txBody>
          <a:bodyPr/>
          <a:lstStyle/>
          <a:p>
            <a:fld id="{5E16B8F2-C31B-4D29-85F1-56C5C7AFD542}" type="slidenum">
              <a:rPr lang="en-US"/>
              <a:pPr/>
              <a:t>104</a:t>
            </a:fld>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a:ln/>
        </p:spPr>
      </p:sp>
      <p:sp>
        <p:nvSpPr>
          <p:cNvPr id="168963" name="Notes Placeholder 2"/>
          <p:cNvSpPr>
            <a:spLocks noGrp="1"/>
          </p:cNvSpPr>
          <p:nvPr>
            <p:ph type="body" idx="1"/>
          </p:nvPr>
        </p:nvSpPr>
        <p:spPr>
          <a:noFill/>
          <a:ln w="9525"/>
        </p:spPr>
        <p:txBody>
          <a:bodyPr/>
          <a:lstStyle/>
          <a:p>
            <a:endParaRPr lang="en-US" smtClean="0"/>
          </a:p>
        </p:txBody>
      </p:sp>
      <p:sp>
        <p:nvSpPr>
          <p:cNvPr id="168964" name="Slide Number Placeholder 3"/>
          <p:cNvSpPr>
            <a:spLocks noGrp="1"/>
          </p:cNvSpPr>
          <p:nvPr>
            <p:ph type="sldNum" sz="quarter" idx="5"/>
          </p:nvPr>
        </p:nvSpPr>
        <p:spPr>
          <a:noFill/>
        </p:spPr>
        <p:txBody>
          <a:bodyPr/>
          <a:lstStyle/>
          <a:p>
            <a:fld id="{922B9C76-CFAA-4D98-8DA1-B2B5C3370683}" type="slidenum">
              <a:rPr lang="en-US"/>
              <a:pPr/>
              <a:t>105</a:t>
            </a:fld>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a:ln/>
        </p:spPr>
      </p:sp>
      <p:sp>
        <p:nvSpPr>
          <p:cNvPr id="169987" name="Notes Placeholder 2"/>
          <p:cNvSpPr>
            <a:spLocks noGrp="1"/>
          </p:cNvSpPr>
          <p:nvPr>
            <p:ph type="body" idx="1"/>
          </p:nvPr>
        </p:nvSpPr>
        <p:spPr>
          <a:noFill/>
          <a:ln w="9525"/>
        </p:spPr>
        <p:txBody>
          <a:bodyPr/>
          <a:lstStyle/>
          <a:p>
            <a:endParaRPr lang="en-US" smtClean="0"/>
          </a:p>
        </p:txBody>
      </p:sp>
      <p:sp>
        <p:nvSpPr>
          <p:cNvPr id="169988" name="Slide Number Placeholder 3"/>
          <p:cNvSpPr>
            <a:spLocks noGrp="1"/>
          </p:cNvSpPr>
          <p:nvPr>
            <p:ph type="sldNum" sz="quarter" idx="5"/>
          </p:nvPr>
        </p:nvSpPr>
        <p:spPr>
          <a:noFill/>
        </p:spPr>
        <p:txBody>
          <a:bodyPr/>
          <a:lstStyle/>
          <a:p>
            <a:fld id="{939778C2-6B58-4E92-B552-C3D5EF01C549}" type="slidenum">
              <a:rPr lang="en-US"/>
              <a:pPr/>
              <a:t>106</a:t>
            </a:fld>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a:ln/>
        </p:spPr>
      </p:sp>
      <p:sp>
        <p:nvSpPr>
          <p:cNvPr id="171011" name="Notes Placeholder 2"/>
          <p:cNvSpPr>
            <a:spLocks noGrp="1"/>
          </p:cNvSpPr>
          <p:nvPr>
            <p:ph type="body" idx="1"/>
          </p:nvPr>
        </p:nvSpPr>
        <p:spPr>
          <a:noFill/>
          <a:ln w="9525"/>
        </p:spPr>
        <p:txBody>
          <a:bodyPr/>
          <a:lstStyle/>
          <a:p>
            <a:endParaRPr lang="en-US" smtClean="0"/>
          </a:p>
        </p:txBody>
      </p:sp>
      <p:sp>
        <p:nvSpPr>
          <p:cNvPr id="171012" name="Slide Number Placeholder 3"/>
          <p:cNvSpPr>
            <a:spLocks noGrp="1"/>
          </p:cNvSpPr>
          <p:nvPr>
            <p:ph type="sldNum" sz="quarter" idx="5"/>
          </p:nvPr>
        </p:nvSpPr>
        <p:spPr>
          <a:noFill/>
        </p:spPr>
        <p:txBody>
          <a:bodyPr/>
          <a:lstStyle/>
          <a:p>
            <a:fld id="{4B6A667D-0C85-42C1-A0FC-D9061276B57F}" type="slidenum">
              <a:rPr lang="en-US"/>
              <a:pPr/>
              <a:t>107</a:t>
            </a:fld>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a:ln/>
        </p:spPr>
      </p:sp>
      <p:sp>
        <p:nvSpPr>
          <p:cNvPr id="172035" name="Notes Placeholder 2"/>
          <p:cNvSpPr>
            <a:spLocks noGrp="1"/>
          </p:cNvSpPr>
          <p:nvPr>
            <p:ph type="body" idx="1"/>
          </p:nvPr>
        </p:nvSpPr>
        <p:spPr>
          <a:noFill/>
          <a:ln w="9525"/>
        </p:spPr>
        <p:txBody>
          <a:bodyPr/>
          <a:lstStyle/>
          <a:p>
            <a:endParaRPr lang="en-US" smtClean="0"/>
          </a:p>
        </p:txBody>
      </p:sp>
      <p:sp>
        <p:nvSpPr>
          <p:cNvPr id="172036" name="Slide Number Placeholder 3"/>
          <p:cNvSpPr>
            <a:spLocks noGrp="1"/>
          </p:cNvSpPr>
          <p:nvPr>
            <p:ph type="sldNum" sz="quarter" idx="5"/>
          </p:nvPr>
        </p:nvSpPr>
        <p:spPr>
          <a:noFill/>
        </p:spPr>
        <p:txBody>
          <a:bodyPr/>
          <a:lstStyle/>
          <a:p>
            <a:fld id="{D31A61E9-6E4B-4421-A7A7-4A519405289F}" type="slidenum">
              <a:rPr lang="en-US"/>
              <a:pPr/>
              <a:t>108</a:t>
            </a:fld>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109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Slide Image Placeholder 1"/>
          <p:cNvSpPr>
            <a:spLocks noGrp="1" noRot="1" noChangeAspect="1" noTextEdit="1"/>
          </p:cNvSpPr>
          <p:nvPr>
            <p:ph type="sldImg"/>
          </p:nvPr>
        </p:nvSpPr>
        <p:spPr>
          <a:ln/>
        </p:spPr>
      </p:sp>
      <p:sp>
        <p:nvSpPr>
          <p:cNvPr id="159747" name="Notes Placeholder 2"/>
          <p:cNvSpPr>
            <a:spLocks noGrp="1"/>
          </p:cNvSpPr>
          <p:nvPr>
            <p:ph type="body" idx="1"/>
          </p:nvPr>
        </p:nvSpPr>
        <p:spPr>
          <a:noFill/>
          <a:ln w="9525"/>
        </p:spPr>
        <p:txBody>
          <a:bodyPr/>
          <a:lstStyle/>
          <a:p>
            <a:endParaRPr lang="en-US" smtClean="0"/>
          </a:p>
        </p:txBody>
      </p:sp>
      <p:sp>
        <p:nvSpPr>
          <p:cNvPr id="159748" name="Slide Number Placeholder 3"/>
          <p:cNvSpPr>
            <a:spLocks noGrp="1"/>
          </p:cNvSpPr>
          <p:nvPr>
            <p:ph type="sldNum" sz="quarter" idx="5"/>
          </p:nvPr>
        </p:nvSpPr>
        <p:spPr>
          <a:noFill/>
        </p:spPr>
        <p:txBody>
          <a:bodyPr/>
          <a:lstStyle/>
          <a:p>
            <a:fld id="{323B8CEB-50A6-40DF-B676-4D66C0A5991F}" type="slidenum">
              <a:rPr lang="en-US"/>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110</a:t>
            </a:fld>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111</a:t>
            </a:fld>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112</a:t>
            </a:fld>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ED9FAA-DFDA-48E1-B1C9-05EBADF40BB5}" type="slidenum">
              <a:rPr lang="en-US"/>
              <a:pPr/>
              <a:t>58</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82</a:t>
            </a:fld>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83</a:t>
            </a:fld>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84</a:t>
            </a:fld>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85</a:t>
            </a:fld>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86</a:t>
            </a:fld>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87</a:t>
            </a:fld>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88</a:t>
            </a:fld>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89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90</a:t>
            </a:fld>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91</a:t>
            </a:fld>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92</a:t>
            </a:fld>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93</a:t>
            </a:fld>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94</a:t>
            </a:fld>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95</a:t>
            </a:fld>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96</a:t>
            </a:fld>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5850996-7EE1-41B6-9ABF-45D1F35ACD21}" type="slidenum">
              <a:rPr lang="en-US" smtClean="0"/>
              <a:pPr/>
              <a:t>97</a:t>
            </a:fld>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a:ln/>
        </p:spPr>
      </p:sp>
      <p:sp>
        <p:nvSpPr>
          <p:cNvPr id="161795" name="Notes Placeholder 2"/>
          <p:cNvSpPr>
            <a:spLocks noGrp="1"/>
          </p:cNvSpPr>
          <p:nvPr>
            <p:ph type="body" idx="1"/>
          </p:nvPr>
        </p:nvSpPr>
        <p:spPr>
          <a:noFill/>
          <a:ln w="9525"/>
        </p:spPr>
        <p:txBody>
          <a:bodyPr/>
          <a:lstStyle/>
          <a:p>
            <a:endParaRPr lang="en-US" smtClean="0"/>
          </a:p>
        </p:txBody>
      </p:sp>
      <p:sp>
        <p:nvSpPr>
          <p:cNvPr id="161796" name="Slide Number Placeholder 3"/>
          <p:cNvSpPr>
            <a:spLocks noGrp="1"/>
          </p:cNvSpPr>
          <p:nvPr>
            <p:ph type="sldNum" sz="quarter" idx="5"/>
          </p:nvPr>
        </p:nvSpPr>
        <p:spPr>
          <a:noFill/>
        </p:spPr>
        <p:txBody>
          <a:bodyPr/>
          <a:lstStyle/>
          <a:p>
            <a:fld id="{49A357E1-6A27-4079-A298-EA0417CFB9D1}" type="slidenum">
              <a:rPr lang="en-US"/>
              <a:pPr/>
              <a:t>98</a:t>
            </a:fld>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a:ln/>
        </p:spPr>
      </p:sp>
      <p:sp>
        <p:nvSpPr>
          <p:cNvPr id="162819" name="Notes Placeholder 2"/>
          <p:cNvSpPr>
            <a:spLocks noGrp="1"/>
          </p:cNvSpPr>
          <p:nvPr>
            <p:ph type="body" idx="1"/>
          </p:nvPr>
        </p:nvSpPr>
        <p:spPr>
          <a:noFill/>
          <a:ln w="9525"/>
        </p:spPr>
        <p:txBody>
          <a:bodyPr/>
          <a:lstStyle/>
          <a:p>
            <a:endParaRPr lang="en-US" smtClean="0"/>
          </a:p>
        </p:txBody>
      </p:sp>
      <p:sp>
        <p:nvSpPr>
          <p:cNvPr id="162820" name="Slide Number Placeholder 3"/>
          <p:cNvSpPr>
            <a:spLocks noGrp="1"/>
          </p:cNvSpPr>
          <p:nvPr>
            <p:ph type="sldNum" sz="quarter" idx="5"/>
          </p:nvPr>
        </p:nvSpPr>
        <p:spPr>
          <a:noFill/>
        </p:spPr>
        <p:txBody>
          <a:bodyPr/>
          <a:lstStyle/>
          <a:p>
            <a:fld id="{6A6E7466-97A4-4F3C-BA87-4469A6CA7907}" type="slidenum">
              <a:rPr lang="en-US"/>
              <a:pPr/>
              <a:t>99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Tori Les 1</a:t>
            </a:r>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EE255E9E-9C30-4B08-BFB5-AB61355AC2E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Tori Les 1</a:t>
            </a:r>
            <a:endParaRPr lang="en-US"/>
          </a:p>
        </p:txBody>
      </p:sp>
      <p:sp>
        <p:nvSpPr>
          <p:cNvPr id="6" name="Slide Number Placeholder 5"/>
          <p:cNvSpPr>
            <a:spLocks noGrp="1"/>
          </p:cNvSpPr>
          <p:nvPr>
            <p:ph type="sldNum" sz="quarter" idx="12"/>
          </p:nvPr>
        </p:nvSpPr>
        <p:spPr/>
        <p:txBody>
          <a:bodyPr/>
          <a:lstStyle>
            <a:lvl1pPr>
              <a:defRPr/>
            </a:lvl1pPr>
          </a:lstStyle>
          <a:p>
            <a:fld id="{B68536D8-3411-4F2A-87A7-4890CC11AA5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Tori Les 1</a:t>
            </a:r>
            <a:endParaRPr lang="en-US"/>
          </a:p>
        </p:txBody>
      </p:sp>
      <p:sp>
        <p:nvSpPr>
          <p:cNvPr id="6" name="Slide Number Placeholder 5"/>
          <p:cNvSpPr>
            <a:spLocks noGrp="1"/>
          </p:cNvSpPr>
          <p:nvPr>
            <p:ph type="sldNum" sz="quarter" idx="12"/>
          </p:nvPr>
        </p:nvSpPr>
        <p:spPr/>
        <p:txBody>
          <a:bodyPr/>
          <a:lstStyle>
            <a:lvl1pPr>
              <a:defRPr/>
            </a:lvl1pPr>
          </a:lstStyle>
          <a:p>
            <a:fld id="{489B9956-7DC2-47F6-8D6D-E7C45AD9E7F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Tori Les 1</a:t>
            </a:r>
            <a:endParaRPr lang="en-US"/>
          </a:p>
        </p:txBody>
      </p:sp>
      <p:sp>
        <p:nvSpPr>
          <p:cNvPr id="6" name="Slide Number Placeholder 5"/>
          <p:cNvSpPr>
            <a:spLocks noGrp="1"/>
          </p:cNvSpPr>
          <p:nvPr>
            <p:ph type="sldNum" sz="quarter" idx="12"/>
          </p:nvPr>
        </p:nvSpPr>
        <p:spPr/>
        <p:txBody>
          <a:bodyPr/>
          <a:lstStyle>
            <a:lvl1pPr>
              <a:defRPr/>
            </a:lvl1pPr>
          </a:lstStyle>
          <a:p>
            <a:fld id="{16D39316-8787-4A8F-B7D2-C48246B1B09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Tori Les 1</a:t>
            </a:r>
            <a:endParaRPr lang="en-US"/>
          </a:p>
        </p:txBody>
      </p:sp>
      <p:sp>
        <p:nvSpPr>
          <p:cNvPr id="6" name="Slide Number Placeholder 5"/>
          <p:cNvSpPr>
            <a:spLocks noGrp="1"/>
          </p:cNvSpPr>
          <p:nvPr>
            <p:ph type="sldNum" sz="quarter" idx="12"/>
          </p:nvPr>
        </p:nvSpPr>
        <p:spPr/>
        <p:txBody>
          <a:bodyPr/>
          <a:lstStyle>
            <a:lvl1pPr>
              <a:defRPr/>
            </a:lvl1pPr>
          </a:lstStyle>
          <a:p>
            <a:fld id="{3C0F754D-DB1E-457E-ACAB-F65357A5010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Tori Les 1</a:t>
            </a:r>
            <a:endParaRPr lang="en-US"/>
          </a:p>
        </p:txBody>
      </p:sp>
      <p:sp>
        <p:nvSpPr>
          <p:cNvPr id="7" name="Slide Number Placeholder 6"/>
          <p:cNvSpPr>
            <a:spLocks noGrp="1"/>
          </p:cNvSpPr>
          <p:nvPr>
            <p:ph type="sldNum" sz="quarter" idx="12"/>
          </p:nvPr>
        </p:nvSpPr>
        <p:spPr/>
        <p:txBody>
          <a:bodyPr/>
          <a:lstStyle>
            <a:lvl1pPr>
              <a:defRPr/>
            </a:lvl1pPr>
          </a:lstStyle>
          <a:p>
            <a:fld id="{3C28F16C-547C-496D-9C37-2435E6D5B88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smtClean="0"/>
              <a:t>Tori Les 1</a:t>
            </a:r>
            <a:endParaRPr lang="en-US"/>
          </a:p>
        </p:txBody>
      </p:sp>
      <p:sp>
        <p:nvSpPr>
          <p:cNvPr id="9" name="Slide Number Placeholder 8"/>
          <p:cNvSpPr>
            <a:spLocks noGrp="1"/>
          </p:cNvSpPr>
          <p:nvPr>
            <p:ph type="sldNum" sz="quarter" idx="12"/>
          </p:nvPr>
        </p:nvSpPr>
        <p:spPr/>
        <p:txBody>
          <a:bodyPr/>
          <a:lstStyle>
            <a:lvl1pPr>
              <a:defRPr/>
            </a:lvl1pPr>
          </a:lstStyle>
          <a:p>
            <a:fld id="{8A9508C5-E08F-4BC2-AFEE-2B2C4F2F97B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smtClean="0"/>
              <a:t>Tori Les 1</a:t>
            </a:r>
            <a:endParaRPr lang="en-US"/>
          </a:p>
        </p:txBody>
      </p:sp>
      <p:sp>
        <p:nvSpPr>
          <p:cNvPr id="5" name="Slide Number Placeholder 4"/>
          <p:cNvSpPr>
            <a:spLocks noGrp="1"/>
          </p:cNvSpPr>
          <p:nvPr>
            <p:ph type="sldNum" sz="quarter" idx="12"/>
          </p:nvPr>
        </p:nvSpPr>
        <p:spPr/>
        <p:txBody>
          <a:bodyPr/>
          <a:lstStyle>
            <a:lvl1pPr>
              <a:defRPr/>
            </a:lvl1pPr>
          </a:lstStyle>
          <a:p>
            <a:fld id="{BE89B77A-F40D-4CD7-AEE5-55E61F5CBAF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smtClean="0"/>
              <a:t>Tori Les 1</a:t>
            </a:r>
            <a:endParaRPr lang="en-US"/>
          </a:p>
        </p:txBody>
      </p:sp>
      <p:sp>
        <p:nvSpPr>
          <p:cNvPr id="4" name="Slide Number Placeholder 3"/>
          <p:cNvSpPr>
            <a:spLocks noGrp="1"/>
          </p:cNvSpPr>
          <p:nvPr>
            <p:ph type="sldNum" sz="quarter" idx="12"/>
          </p:nvPr>
        </p:nvSpPr>
        <p:spPr/>
        <p:txBody>
          <a:bodyPr/>
          <a:lstStyle>
            <a:lvl1pPr>
              <a:defRPr/>
            </a:lvl1pPr>
          </a:lstStyle>
          <a:p>
            <a:fld id="{E5B22BC5-D477-42BB-B47C-C6861FD404E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Tori Les 1</a:t>
            </a:r>
            <a:endParaRPr lang="en-US"/>
          </a:p>
        </p:txBody>
      </p:sp>
      <p:sp>
        <p:nvSpPr>
          <p:cNvPr id="7" name="Slide Number Placeholder 6"/>
          <p:cNvSpPr>
            <a:spLocks noGrp="1"/>
          </p:cNvSpPr>
          <p:nvPr>
            <p:ph type="sldNum" sz="quarter" idx="12"/>
          </p:nvPr>
        </p:nvSpPr>
        <p:spPr/>
        <p:txBody>
          <a:bodyPr/>
          <a:lstStyle>
            <a:lvl1pPr>
              <a:defRPr/>
            </a:lvl1pPr>
          </a:lstStyle>
          <a:p>
            <a:fld id="{640270C8-74B6-48BC-A212-241E50C63C7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Tori Les 1</a:t>
            </a:r>
            <a:endParaRPr lang="en-US"/>
          </a:p>
        </p:txBody>
      </p:sp>
      <p:sp>
        <p:nvSpPr>
          <p:cNvPr id="7" name="Slide Number Placeholder 6"/>
          <p:cNvSpPr>
            <a:spLocks noGrp="1"/>
          </p:cNvSpPr>
          <p:nvPr>
            <p:ph type="sldNum" sz="quarter" idx="12"/>
          </p:nvPr>
        </p:nvSpPr>
        <p:spPr/>
        <p:txBody>
          <a:bodyPr/>
          <a:lstStyle>
            <a:lvl1pPr>
              <a:defRPr/>
            </a:lvl1pPr>
          </a:lstStyle>
          <a:p>
            <a:fld id="{66BBD285-024F-40E1-A08A-3E1FCEF43AB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r>
              <a:rPr lang="en-US" smtClean="0"/>
              <a:t>Tori Les 1</a:t>
            </a:r>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05253367-D0AD-418F-B551-A8F525CF37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981200"/>
            <a:ext cx="7772400" cy="1462088"/>
          </a:xfrm>
        </p:spPr>
        <p:txBody>
          <a:bodyPr/>
          <a:lstStyle/>
          <a:p>
            <a:pPr algn="ctr"/>
            <a:r>
              <a:rPr lang="en-US" b="1" dirty="0" err="1" smtClean="0"/>
              <a:t>Tori</a:t>
            </a:r>
            <a:r>
              <a:rPr lang="en-US" dirty="0" smtClean="0"/>
              <a:t>   </a:t>
            </a:r>
            <a:br>
              <a:rPr lang="en-US" dirty="0" smtClean="0"/>
            </a:br>
            <a:r>
              <a:rPr lang="en-US" dirty="0" smtClean="0"/>
              <a:t>Worldwide Bible </a:t>
            </a:r>
            <a:r>
              <a:rPr lang="en-US" dirty="0" err="1" smtClean="0"/>
              <a:t>Instituut</a:t>
            </a:r>
            <a:r>
              <a:rPr lang="en-US" dirty="0" smtClean="0"/>
              <a:t> </a:t>
            </a:r>
            <a:br>
              <a:rPr lang="en-US" dirty="0" smtClean="0"/>
            </a:br>
            <a:r>
              <a:rPr lang="en-US" dirty="0" smtClean="0"/>
              <a:t>Les 1</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Samengesteld</a:t>
            </a:r>
            <a:r>
              <a:rPr lang="en-US" dirty="0" smtClean="0"/>
              <a:t> </a:t>
            </a:r>
            <a:r>
              <a:rPr lang="en-US" dirty="0"/>
              <a:t>door R. Patton</a:t>
            </a:r>
          </a:p>
        </p:txBody>
      </p:sp>
      <p:sp>
        <p:nvSpPr>
          <p:cNvPr id="4" name="Slide Number Placeholder 3"/>
          <p:cNvSpPr>
            <a:spLocks noGrp="1"/>
          </p:cNvSpPr>
          <p:nvPr>
            <p:ph type="sldNum" sz="quarter" idx="4"/>
          </p:nvPr>
        </p:nvSpPr>
        <p:spPr/>
        <p:txBody>
          <a:bodyPr/>
          <a:lstStyle/>
          <a:p>
            <a:fld id="{EE255E9E-9C30-4B08-BFB5-AB61355AC2EA}" type="slidenum">
              <a:rPr lang="en-US" smtClean="0"/>
              <a:pPr/>
              <a:t>1</a:t>
            </a:fld>
            <a:endParaRPr lang="en-US"/>
          </a:p>
        </p:txBody>
      </p:sp>
      <p:sp>
        <p:nvSpPr>
          <p:cNvPr id="5" name="Footer Placeholder 4"/>
          <p:cNvSpPr>
            <a:spLocks noGrp="1"/>
          </p:cNvSpPr>
          <p:nvPr>
            <p:ph type="ftr" sz="quarter" idx="3"/>
          </p:nvPr>
        </p:nvSpPr>
        <p:spPr/>
        <p:txBody>
          <a:bodyPr/>
          <a:lstStyle/>
          <a:p>
            <a:r>
              <a:rPr lang="en-US" smtClean="0"/>
              <a:t>Tori Les 1</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wani</a:t>
            </a:r>
            <a:r>
              <a:rPr lang="en-US" dirty="0" smtClean="0"/>
              <a:t> </a:t>
            </a:r>
            <a:r>
              <a:rPr lang="en-US" dirty="0" err="1" smtClean="0"/>
              <a:t>dem</a:t>
            </a:r>
            <a:r>
              <a:rPr lang="en-US" dirty="0" smtClean="0"/>
              <a:t> </a:t>
            </a:r>
            <a:r>
              <a:rPr lang="en-US" dirty="0" err="1" smtClean="0"/>
              <a:t>kerki</a:t>
            </a:r>
            <a:r>
              <a:rPr lang="en-US" dirty="0" smtClean="0"/>
              <a:t>…</a:t>
            </a:r>
            <a:endParaRPr lang="en-US" dirty="0"/>
          </a:p>
        </p:txBody>
      </p:sp>
      <p:sp>
        <p:nvSpPr>
          <p:cNvPr id="3" name="Content Placeholder 2"/>
          <p:cNvSpPr>
            <a:spLocks noGrp="1"/>
          </p:cNvSpPr>
          <p:nvPr>
            <p:ph idx="1"/>
          </p:nvPr>
        </p:nvSpPr>
        <p:spPr/>
        <p:txBody>
          <a:bodyPr/>
          <a:lstStyle/>
          <a:p>
            <a:r>
              <a:rPr lang="en-US" dirty="0" err="1" smtClean="0"/>
              <a:t>Troe</a:t>
            </a:r>
            <a:r>
              <a:rPr lang="en-US" dirty="0" smtClean="0"/>
              <a:t> </a:t>
            </a:r>
            <a:r>
              <a:rPr lang="en-US" dirty="0" err="1" smtClean="0"/>
              <a:t>drai</a:t>
            </a:r>
            <a:r>
              <a:rPr lang="en-US" dirty="0" smtClean="0"/>
              <a:t> </a:t>
            </a:r>
            <a:r>
              <a:rPr lang="en-US" dirty="0" err="1" smtClean="0"/>
              <a:t>libi</a:t>
            </a:r>
            <a:r>
              <a:rPr lang="en-US" dirty="0" smtClean="0"/>
              <a:t> </a:t>
            </a:r>
            <a:r>
              <a:rPr lang="en-US" dirty="0" err="1" smtClean="0"/>
              <a:t>soema</a:t>
            </a:r>
            <a:endParaRPr lang="en-US" dirty="0" smtClean="0"/>
          </a:p>
          <a:p>
            <a:r>
              <a:rPr lang="en-US" dirty="0" err="1" smtClean="0"/>
              <a:t>Eerlijk</a:t>
            </a:r>
            <a:endParaRPr lang="en-US" dirty="0" smtClean="0"/>
          </a:p>
          <a:p>
            <a:r>
              <a:rPr lang="en-US" dirty="0" err="1" smtClean="0"/>
              <a:t>Libi</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nanga</a:t>
            </a:r>
            <a:r>
              <a:rPr lang="en-US" dirty="0" smtClean="0"/>
              <a:t> </a:t>
            </a:r>
            <a:r>
              <a:rPr lang="en-US" dirty="0" err="1" smtClean="0"/>
              <a:t>wijsheid</a:t>
            </a:r>
            <a:endParaRPr lang="en-US" dirty="0" smtClean="0"/>
          </a:p>
          <a:p>
            <a:r>
              <a:rPr lang="en-US" dirty="0" err="1" smtClean="0"/>
              <a:t>Vertrouw</a:t>
            </a:r>
            <a:r>
              <a:rPr lang="en-US" dirty="0" smtClean="0"/>
              <a:t> </a:t>
            </a:r>
            <a:r>
              <a:rPr lang="en-US" dirty="0" err="1" smtClean="0"/>
              <a:t>tapoe</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10</a:t>
            </a:fld>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D436D820-F7FF-4FE6-BE70-714C5900669F}" type="datetime1">
              <a:rPr lang="en-US"/>
              <a:pPr/>
              <a:t>2/5/2011</a:t>
            </a:fld>
            <a:endParaRPr lang="en-US"/>
          </a:p>
        </p:txBody>
      </p:sp>
      <p:sp>
        <p:nvSpPr>
          <p:cNvPr id="19459"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B9105D72-060A-48AF-BE24-1F8447DC4E03}" type="slidenum">
              <a:rPr lang="en-US"/>
              <a:pPr lvl="1">
                <a:defRPr/>
              </a:pPr>
              <a:t>100</a:t>
            </a:fld>
            <a:endParaRPr lang="en-US">
              <a:latin typeface="Times New Roman" pitchFamily="18" charset="0"/>
            </a:endParaRPr>
          </a:p>
        </p:txBody>
      </p:sp>
      <p:sp>
        <p:nvSpPr>
          <p:cNvPr id="337922" name="Rectangle 2"/>
          <p:cNvSpPr>
            <a:spLocks noGrp="1" noChangeArrowheads="1"/>
          </p:cNvSpPr>
          <p:nvPr>
            <p:ph type="title"/>
          </p:nvPr>
        </p:nvSpPr>
        <p:spPr>
          <a:xfrm>
            <a:off x="576263" y="260350"/>
            <a:ext cx="8080375" cy="1143000"/>
          </a:xfrm>
        </p:spPr>
        <p:txBody>
          <a:bodyPr/>
          <a:lstStyle/>
          <a:p>
            <a:pPr eaLnBrk="1" hangingPunct="1">
              <a:defRPr/>
            </a:pPr>
            <a:r>
              <a:rPr lang="en-US" smtClean="0"/>
              <a:t>Cornelius</a:t>
            </a:r>
          </a:p>
        </p:txBody>
      </p:sp>
      <p:sp>
        <p:nvSpPr>
          <p:cNvPr id="19462" name="Rectangle 3"/>
          <p:cNvSpPr>
            <a:spLocks noGrp="1" noChangeArrowheads="1"/>
          </p:cNvSpPr>
          <p:nvPr>
            <p:ph type="body" idx="1"/>
          </p:nvPr>
        </p:nvSpPr>
        <p:spPr>
          <a:xfrm>
            <a:off x="304800" y="1341438"/>
            <a:ext cx="8534399" cy="4754562"/>
          </a:xfrm>
        </p:spPr>
        <p:txBody>
          <a:bodyPr/>
          <a:lstStyle/>
          <a:p>
            <a:pPr algn="just" eaLnBrk="1" hangingPunct="1">
              <a:lnSpc>
                <a:spcPct val="70000"/>
              </a:lnSpc>
            </a:pPr>
            <a:r>
              <a:rPr lang="en-US" sz="2800" dirty="0" smtClean="0"/>
              <a:t> </a:t>
            </a:r>
            <a:r>
              <a:rPr lang="en-US" sz="2800" b="1" dirty="0" err="1" smtClean="0"/>
              <a:t>Tori</a:t>
            </a:r>
            <a:r>
              <a:rPr lang="en-US" sz="2800" b="1" dirty="0" smtClean="0"/>
              <a:t> 10:11. En a </a:t>
            </a:r>
            <a:r>
              <a:rPr lang="en-US" sz="2800" b="1" dirty="0" err="1" smtClean="0"/>
              <a:t>ben</a:t>
            </a:r>
            <a:r>
              <a:rPr lang="en-US" sz="2800" b="1" dirty="0" smtClean="0"/>
              <a:t> </a:t>
            </a:r>
            <a:r>
              <a:rPr lang="en-US" sz="2800" b="1" dirty="0" err="1" smtClean="0"/>
              <a:t>si</a:t>
            </a:r>
            <a:r>
              <a:rPr lang="en-US" sz="2800" b="1" dirty="0" smtClean="0"/>
              <a:t> </a:t>
            </a:r>
            <a:r>
              <a:rPr lang="en-US" sz="2800" b="1" dirty="0" err="1" smtClean="0"/>
              <a:t>hemel</a:t>
            </a:r>
            <a:r>
              <a:rPr lang="en-US" sz="2800" b="1" dirty="0" smtClean="0"/>
              <a:t> </a:t>
            </a:r>
            <a:r>
              <a:rPr lang="en-US" sz="2800" b="1" dirty="0" err="1" smtClean="0"/>
              <a:t>opo</a:t>
            </a:r>
            <a:r>
              <a:rPr lang="en-US" sz="2800" b="1" dirty="0" smtClean="0"/>
              <a:t>, en wan </a:t>
            </a:r>
            <a:r>
              <a:rPr lang="en-US" sz="2800" b="1" dirty="0" err="1" smtClean="0"/>
              <a:t>sani</a:t>
            </a:r>
            <a:r>
              <a:rPr lang="en-US" sz="2800" b="1" dirty="0" smtClean="0"/>
              <a:t> </a:t>
            </a:r>
            <a:r>
              <a:rPr lang="en-US" sz="2800" b="1" dirty="0" err="1" smtClean="0"/>
              <a:t>leki</a:t>
            </a:r>
            <a:r>
              <a:rPr lang="en-US" sz="2800" b="1" dirty="0" smtClean="0"/>
              <a:t> wan </a:t>
            </a:r>
            <a:r>
              <a:rPr lang="en-US" sz="2800" b="1" dirty="0" err="1" smtClean="0"/>
              <a:t>bigi</a:t>
            </a:r>
            <a:r>
              <a:rPr lang="en-US" sz="2800" b="1" dirty="0" smtClean="0"/>
              <a:t> </a:t>
            </a:r>
            <a:r>
              <a:rPr lang="en-US" sz="2800" b="1" dirty="0" err="1" smtClean="0"/>
              <a:t>doekoe</a:t>
            </a:r>
            <a:r>
              <a:rPr lang="en-US" sz="2800" b="1" dirty="0" smtClean="0"/>
              <a:t> </a:t>
            </a:r>
            <a:r>
              <a:rPr lang="en-US" sz="2800" b="1" dirty="0" err="1" smtClean="0"/>
              <a:t>saka</a:t>
            </a:r>
            <a:r>
              <a:rPr lang="en-US" sz="2800" b="1" dirty="0" smtClean="0"/>
              <a:t> </a:t>
            </a:r>
            <a:r>
              <a:rPr lang="en-US" sz="2800" b="1" dirty="0" err="1" smtClean="0"/>
              <a:t>kom</a:t>
            </a:r>
            <a:r>
              <a:rPr lang="en-US" sz="2800" b="1" dirty="0" smtClean="0"/>
              <a:t> </a:t>
            </a:r>
            <a:r>
              <a:rPr lang="en-US" sz="2800" b="1" dirty="0" err="1" smtClean="0"/>
              <a:t>na</a:t>
            </a:r>
            <a:r>
              <a:rPr lang="en-US" sz="2800" b="1" dirty="0" smtClean="0"/>
              <a:t> hem, en a </a:t>
            </a:r>
            <a:r>
              <a:rPr lang="en-US" sz="2800" b="1" dirty="0" err="1" smtClean="0"/>
              <a:t>ben</a:t>
            </a:r>
            <a:r>
              <a:rPr lang="en-US" sz="2800" b="1" dirty="0" smtClean="0"/>
              <a:t> tai </a:t>
            </a:r>
            <a:r>
              <a:rPr lang="en-US" sz="2800" b="1" dirty="0" err="1" smtClean="0"/>
              <a:t>na</a:t>
            </a:r>
            <a:r>
              <a:rPr lang="en-US" sz="2800" b="1" dirty="0" smtClean="0"/>
              <a:t> </a:t>
            </a:r>
            <a:r>
              <a:rPr lang="en-US" sz="2800" b="1" dirty="0" err="1" smtClean="0"/>
              <a:t>dem</a:t>
            </a:r>
            <a:r>
              <a:rPr lang="en-US" sz="2800" b="1" dirty="0" smtClean="0"/>
              <a:t> </a:t>
            </a:r>
            <a:r>
              <a:rPr lang="en-US" sz="2800" b="1" dirty="0" err="1" smtClean="0"/>
              <a:t>fo</a:t>
            </a:r>
            <a:r>
              <a:rPr lang="en-US" sz="2800" b="1" dirty="0" smtClean="0"/>
              <a:t> </a:t>
            </a:r>
            <a:r>
              <a:rPr lang="en-US" sz="2800" b="1" dirty="0" err="1" smtClean="0"/>
              <a:t>hoekoe</a:t>
            </a:r>
            <a:r>
              <a:rPr lang="en-US" sz="2800" b="1" dirty="0" smtClean="0"/>
              <a:t>, en a </a:t>
            </a:r>
            <a:r>
              <a:rPr lang="en-US" sz="2800" b="1" dirty="0" err="1" smtClean="0"/>
              <a:t>ben</a:t>
            </a:r>
            <a:r>
              <a:rPr lang="en-US" sz="2800" b="1" dirty="0" smtClean="0"/>
              <a:t> </a:t>
            </a:r>
            <a:r>
              <a:rPr lang="en-US" sz="2800" b="1" dirty="0" err="1" smtClean="0"/>
              <a:t>saka</a:t>
            </a:r>
            <a:r>
              <a:rPr lang="en-US" sz="2800" b="1" dirty="0" smtClean="0"/>
              <a:t> </a:t>
            </a:r>
            <a:r>
              <a:rPr lang="en-US" sz="2800" b="1" dirty="0" err="1" smtClean="0"/>
              <a:t>kom</a:t>
            </a:r>
            <a:r>
              <a:rPr lang="en-US" sz="2800" b="1" dirty="0" smtClean="0"/>
              <a:t> </a:t>
            </a:r>
            <a:r>
              <a:rPr lang="en-US" sz="2800" b="1" dirty="0" err="1" smtClean="0"/>
              <a:t>na</a:t>
            </a:r>
            <a:r>
              <a:rPr lang="en-US" sz="2800" b="1" dirty="0" smtClean="0"/>
              <a:t> </a:t>
            </a:r>
            <a:r>
              <a:rPr lang="en-US" sz="2800" b="1" dirty="0" err="1" smtClean="0"/>
              <a:t>grontapoe</a:t>
            </a:r>
            <a:r>
              <a:rPr lang="en-US" sz="2800" b="1" dirty="0" smtClean="0"/>
              <a:t>.   12. Na </a:t>
            </a:r>
            <a:r>
              <a:rPr lang="en-US" sz="2800" b="1" dirty="0" err="1" smtClean="0"/>
              <a:t>inisei</a:t>
            </a:r>
            <a:r>
              <a:rPr lang="en-US" sz="2800" b="1" dirty="0" smtClean="0"/>
              <a:t> ala </a:t>
            </a:r>
            <a:r>
              <a:rPr lang="en-US" sz="2800" b="1" dirty="0" err="1" smtClean="0"/>
              <a:t>sortoe</a:t>
            </a:r>
            <a:r>
              <a:rPr lang="en-US" sz="2800" b="1" dirty="0" smtClean="0"/>
              <a:t> </a:t>
            </a:r>
            <a:r>
              <a:rPr lang="en-US" sz="2800" b="1" dirty="0" err="1" smtClean="0"/>
              <a:t>meti</a:t>
            </a:r>
            <a:r>
              <a:rPr lang="en-US" sz="2800" b="1" dirty="0" smtClean="0"/>
              <a:t> foe </a:t>
            </a:r>
            <a:r>
              <a:rPr lang="en-US" sz="2800" b="1" dirty="0" err="1" smtClean="0"/>
              <a:t>grontapoe</a:t>
            </a:r>
            <a:r>
              <a:rPr lang="en-US" sz="2800" b="1" dirty="0" smtClean="0"/>
              <a:t> </a:t>
            </a:r>
            <a:r>
              <a:rPr lang="en-US" sz="2800" b="1" dirty="0" err="1" smtClean="0"/>
              <a:t>disi</a:t>
            </a:r>
            <a:r>
              <a:rPr lang="en-US" sz="2800" b="1" dirty="0" smtClean="0"/>
              <a:t> </a:t>
            </a:r>
            <a:r>
              <a:rPr lang="en-US" sz="2800" b="1" dirty="0" err="1" smtClean="0"/>
              <a:t>abi</a:t>
            </a:r>
            <a:r>
              <a:rPr lang="en-US" sz="2800" b="1" dirty="0" smtClean="0"/>
              <a:t> </a:t>
            </a:r>
            <a:r>
              <a:rPr lang="en-US" sz="2800" b="1" dirty="0" err="1" smtClean="0"/>
              <a:t>fo</a:t>
            </a:r>
            <a:r>
              <a:rPr lang="en-US" sz="2800" b="1" dirty="0" smtClean="0"/>
              <a:t> </a:t>
            </a:r>
            <a:r>
              <a:rPr lang="en-US" sz="2800" b="1" dirty="0" err="1" smtClean="0"/>
              <a:t>foetoe</a:t>
            </a:r>
            <a:r>
              <a:rPr lang="en-US" sz="2800" b="1" dirty="0" smtClean="0"/>
              <a:t> </a:t>
            </a:r>
            <a:r>
              <a:rPr lang="en-US" sz="2800" b="1" dirty="0" err="1" smtClean="0"/>
              <a:t>ben</a:t>
            </a:r>
            <a:r>
              <a:rPr lang="en-US" sz="2800" b="1" dirty="0" smtClean="0"/>
              <a:t> de,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krasi</a:t>
            </a:r>
            <a:r>
              <a:rPr lang="en-US" sz="2800" b="1" dirty="0" smtClean="0"/>
              <a:t> </a:t>
            </a:r>
            <a:r>
              <a:rPr lang="en-US" sz="2800" b="1" dirty="0" err="1" smtClean="0"/>
              <a:t>meti</a:t>
            </a:r>
            <a:r>
              <a:rPr lang="en-US" sz="2800" b="1" dirty="0" smtClean="0"/>
              <a:t>, </a:t>
            </a:r>
            <a:r>
              <a:rPr lang="en-US" sz="2800" b="1" dirty="0" err="1" smtClean="0"/>
              <a:t>nanga</a:t>
            </a:r>
            <a:r>
              <a:rPr lang="en-US" sz="2800" b="1" dirty="0" smtClean="0"/>
              <a:t> </a:t>
            </a:r>
            <a:r>
              <a:rPr lang="en-US" sz="2800" b="1" dirty="0" err="1" smtClean="0"/>
              <a:t>kroipi</a:t>
            </a:r>
            <a:r>
              <a:rPr lang="en-US" sz="2800" b="1" dirty="0" smtClean="0"/>
              <a:t> </a:t>
            </a:r>
            <a:r>
              <a:rPr lang="en-US" sz="2800" b="1" dirty="0" err="1" smtClean="0"/>
              <a:t>sani</a:t>
            </a:r>
            <a:r>
              <a:rPr lang="en-US" sz="2800" b="1" dirty="0" smtClean="0"/>
              <a:t>, </a:t>
            </a:r>
            <a:r>
              <a:rPr lang="en-US" sz="2800" b="1" dirty="0" err="1" smtClean="0"/>
              <a:t>nanga</a:t>
            </a:r>
            <a:r>
              <a:rPr lang="en-US" sz="2800" b="1" dirty="0" smtClean="0"/>
              <a:t> </a:t>
            </a:r>
            <a:r>
              <a:rPr lang="en-US" sz="2800" b="1" dirty="0" err="1" smtClean="0"/>
              <a:t>dem</a:t>
            </a:r>
            <a:r>
              <a:rPr lang="en-US" sz="2800" b="1" dirty="0" smtClean="0"/>
              <a:t> </a:t>
            </a:r>
            <a:r>
              <a:rPr lang="en-US" sz="2800" b="1" dirty="0" err="1" smtClean="0"/>
              <a:t>fowroe</a:t>
            </a:r>
            <a:r>
              <a:rPr lang="en-US" sz="2800" b="1" dirty="0" smtClean="0"/>
              <a:t> foe </a:t>
            </a:r>
            <a:r>
              <a:rPr lang="en-US" sz="2800" b="1" dirty="0" err="1" smtClean="0"/>
              <a:t>loktoe</a:t>
            </a:r>
            <a:r>
              <a:rPr lang="en-US" sz="2800" b="1" dirty="0" smtClean="0"/>
              <a:t>.  13. En wan stem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hem </a:t>
            </a:r>
            <a:r>
              <a:rPr lang="en-US" sz="2800" b="1" dirty="0" err="1" smtClean="0"/>
              <a:t>taki</a:t>
            </a:r>
            <a:r>
              <a:rPr lang="en-US" sz="2800" b="1" dirty="0" smtClean="0"/>
              <a:t>: </a:t>
            </a:r>
            <a:r>
              <a:rPr lang="en-US" sz="2800" b="1" dirty="0" err="1" smtClean="0"/>
              <a:t>Opo</a:t>
            </a:r>
            <a:r>
              <a:rPr lang="en-US" sz="2800" b="1" dirty="0" smtClean="0"/>
              <a:t>, </a:t>
            </a:r>
            <a:r>
              <a:rPr lang="en-US" sz="2800" b="1" dirty="0" err="1" smtClean="0">
                <a:solidFill>
                  <a:schemeClr val="accent2"/>
                </a:solidFill>
              </a:rPr>
              <a:t>Petrus</a:t>
            </a:r>
            <a:r>
              <a:rPr lang="en-US" sz="2800" b="1" dirty="0" smtClean="0">
                <a:solidFill>
                  <a:schemeClr val="accent2"/>
                </a:solidFill>
              </a:rPr>
              <a:t>, </a:t>
            </a:r>
            <a:r>
              <a:rPr lang="en-US" sz="2800" b="1" dirty="0" err="1" smtClean="0">
                <a:solidFill>
                  <a:schemeClr val="accent2"/>
                </a:solidFill>
              </a:rPr>
              <a:t>kiri</a:t>
            </a:r>
            <a:r>
              <a:rPr lang="en-US" sz="2800" b="1" dirty="0" smtClean="0">
                <a:solidFill>
                  <a:schemeClr val="accent2"/>
                </a:solidFill>
              </a:rPr>
              <a:t> en </a:t>
            </a:r>
            <a:r>
              <a:rPr lang="en-US" sz="2800" b="1" dirty="0" err="1" smtClean="0">
                <a:solidFill>
                  <a:schemeClr val="accent2"/>
                </a:solidFill>
              </a:rPr>
              <a:t>njan</a:t>
            </a:r>
            <a:r>
              <a:rPr lang="en-US" sz="2800" b="1" dirty="0" smtClean="0">
                <a:solidFill>
                  <a:schemeClr val="accent2"/>
                </a:solidFill>
              </a:rPr>
              <a:t>.  14. Ma </a:t>
            </a:r>
            <a:r>
              <a:rPr lang="en-US" sz="2800" b="1" dirty="0" err="1" smtClean="0">
                <a:solidFill>
                  <a:schemeClr val="accent2"/>
                </a:solidFill>
              </a:rPr>
              <a:t>Petrus</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a:t>
            </a:r>
            <a:r>
              <a:rPr lang="en-US" sz="2800" b="1" dirty="0" err="1" smtClean="0">
                <a:solidFill>
                  <a:schemeClr val="accent2"/>
                </a:solidFill>
              </a:rPr>
              <a:t>Nono</a:t>
            </a:r>
            <a:r>
              <a:rPr lang="en-US" sz="2800" b="1" dirty="0" smtClean="0">
                <a:solidFill>
                  <a:schemeClr val="accent2"/>
                </a:solidFill>
              </a:rPr>
              <a:t>, </a:t>
            </a:r>
            <a:r>
              <a:rPr lang="en-US" sz="2800" b="1" dirty="0" err="1" smtClean="0">
                <a:solidFill>
                  <a:schemeClr val="accent2"/>
                </a:solidFill>
              </a:rPr>
              <a:t>Masra</a:t>
            </a:r>
            <a:r>
              <a:rPr lang="en-US" sz="2800" b="1" dirty="0" smtClean="0">
                <a:solidFill>
                  <a:schemeClr val="accent2"/>
                </a:solidFill>
              </a:rPr>
              <a:t>; </a:t>
            </a:r>
            <a:r>
              <a:rPr lang="en-US" sz="2800" b="1" dirty="0" err="1" smtClean="0">
                <a:solidFill>
                  <a:schemeClr val="accent2"/>
                </a:solidFill>
              </a:rPr>
              <a:t>bikasi</a:t>
            </a:r>
            <a:r>
              <a:rPr lang="en-US" sz="2800" b="1" dirty="0" smtClean="0">
                <a:solidFill>
                  <a:schemeClr val="accent2"/>
                </a:solidFill>
              </a:rPr>
              <a:t> </a:t>
            </a:r>
            <a:r>
              <a:rPr lang="en-US" sz="2800" b="1" dirty="0" err="1" smtClean="0">
                <a:solidFill>
                  <a:schemeClr val="accent2"/>
                </a:solidFill>
              </a:rPr>
              <a:t>noiti</a:t>
            </a:r>
            <a:r>
              <a:rPr lang="en-US" sz="2800" b="1" dirty="0" smtClean="0">
                <a:solidFill>
                  <a:schemeClr val="accent2"/>
                </a:solidFill>
              </a:rPr>
              <a:t>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njan</a:t>
            </a:r>
            <a:r>
              <a:rPr lang="en-US" sz="2800" b="1" dirty="0" smtClean="0">
                <a:solidFill>
                  <a:schemeClr val="accent2"/>
                </a:solidFill>
              </a:rPr>
              <a:t> wan </a:t>
            </a:r>
            <a:r>
              <a:rPr lang="en-US" sz="2800" b="1" dirty="0" err="1" smtClean="0">
                <a:solidFill>
                  <a:schemeClr val="accent2"/>
                </a:solidFill>
              </a:rPr>
              <a:t>sani</a:t>
            </a:r>
            <a:r>
              <a:rPr lang="en-US" sz="2800" b="1" dirty="0" smtClean="0">
                <a:solidFill>
                  <a:schemeClr val="accent2"/>
                </a:solidFill>
              </a:rPr>
              <a:t> </a:t>
            </a:r>
            <a:r>
              <a:rPr lang="en-US" sz="2800" b="1" dirty="0" err="1" smtClean="0">
                <a:solidFill>
                  <a:schemeClr val="accent2"/>
                </a:solidFill>
              </a:rPr>
              <a:t>disi</a:t>
            </a:r>
            <a:r>
              <a:rPr lang="en-US" sz="2800" b="1" dirty="0" smtClean="0">
                <a:solidFill>
                  <a:schemeClr val="accent2"/>
                </a:solidFill>
              </a:rPr>
              <a:t> no de </a:t>
            </a:r>
            <a:r>
              <a:rPr lang="en-US" sz="2800" b="1" dirty="0" err="1" smtClean="0">
                <a:solidFill>
                  <a:schemeClr val="accent2"/>
                </a:solidFill>
              </a:rPr>
              <a:t>santa</a:t>
            </a:r>
            <a:r>
              <a:rPr lang="en-US" sz="2800" b="1" dirty="0" smtClean="0">
                <a:solidFill>
                  <a:schemeClr val="accent2"/>
                </a:solidFill>
              </a:rPr>
              <a:t>, en </a:t>
            </a:r>
            <a:r>
              <a:rPr lang="en-US" sz="2800" b="1" dirty="0" err="1" smtClean="0">
                <a:solidFill>
                  <a:schemeClr val="accent2"/>
                </a:solidFill>
              </a:rPr>
              <a:t>disi</a:t>
            </a:r>
            <a:r>
              <a:rPr lang="en-US" sz="2800" b="1" dirty="0" smtClean="0">
                <a:solidFill>
                  <a:schemeClr val="accent2"/>
                </a:solidFill>
              </a:rPr>
              <a:t> no de </a:t>
            </a:r>
            <a:r>
              <a:rPr lang="en-US" sz="2800" b="1" dirty="0" err="1" smtClean="0">
                <a:solidFill>
                  <a:schemeClr val="accent2"/>
                </a:solidFill>
              </a:rPr>
              <a:t>krin</a:t>
            </a:r>
            <a:r>
              <a:rPr lang="en-US" sz="2800" b="1" dirty="0" smtClean="0">
                <a:solidFill>
                  <a:schemeClr val="accent2"/>
                </a:solidFill>
              </a:rPr>
              <a:t>.</a:t>
            </a:r>
            <a:r>
              <a:rPr lang="en-US" sz="2800" b="1" dirty="0" smtClean="0"/>
              <a:t>  15. En </a:t>
            </a:r>
            <a:r>
              <a:rPr lang="en-US" sz="2800" b="1" dirty="0" err="1" smtClean="0"/>
              <a:t>da</a:t>
            </a:r>
            <a:r>
              <a:rPr lang="en-US" sz="2800" b="1" dirty="0" smtClean="0"/>
              <a:t> stem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hem </a:t>
            </a:r>
            <a:r>
              <a:rPr lang="en-US" sz="2800" b="1" dirty="0" err="1" smtClean="0"/>
              <a:t>di</a:t>
            </a:r>
            <a:r>
              <a:rPr lang="en-US" sz="2800" b="1" dirty="0" smtClean="0"/>
              <a:t> foe toe </a:t>
            </a:r>
            <a:r>
              <a:rPr lang="en-US" sz="2800" b="1" dirty="0" err="1" smtClean="0"/>
              <a:t>leisi</a:t>
            </a:r>
            <a:r>
              <a:rPr lang="en-US" sz="2800" b="1" dirty="0" smtClean="0"/>
              <a:t> </a:t>
            </a:r>
            <a:r>
              <a:rPr lang="en-US" sz="2800" b="1" dirty="0" err="1" smtClean="0"/>
              <a:t>taki</a:t>
            </a:r>
            <a:r>
              <a:rPr lang="en-US" sz="2800" b="1" dirty="0" smtClean="0"/>
              <a:t>: </a:t>
            </a:r>
            <a:r>
              <a:rPr lang="en-US" sz="2800" b="1" dirty="0" smtClean="0">
                <a:solidFill>
                  <a:schemeClr val="accent2"/>
                </a:solidFill>
              </a:rPr>
              <a:t>San </a:t>
            </a:r>
            <a:r>
              <a:rPr lang="en-US" sz="2800" b="1" dirty="0" err="1" smtClean="0">
                <a:solidFill>
                  <a:schemeClr val="accent2"/>
                </a:solidFill>
              </a:rPr>
              <a:t>Gado</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meki</a:t>
            </a:r>
            <a:r>
              <a:rPr lang="en-US" sz="2800" b="1" dirty="0" smtClean="0">
                <a:solidFill>
                  <a:schemeClr val="accent2"/>
                </a:solidFill>
              </a:rPr>
              <a:t> </a:t>
            </a:r>
            <a:r>
              <a:rPr lang="en-US" sz="2800" b="1" dirty="0" err="1" smtClean="0">
                <a:solidFill>
                  <a:schemeClr val="accent2"/>
                </a:solidFill>
              </a:rPr>
              <a:t>kom</a:t>
            </a:r>
            <a:r>
              <a:rPr lang="en-US" sz="2800" b="1" dirty="0" smtClean="0">
                <a:solidFill>
                  <a:schemeClr val="accent2"/>
                </a:solidFill>
              </a:rPr>
              <a:t> </a:t>
            </a:r>
            <a:r>
              <a:rPr lang="en-US" sz="2800" b="1" dirty="0" err="1" smtClean="0">
                <a:solidFill>
                  <a:schemeClr val="accent2"/>
                </a:solidFill>
              </a:rPr>
              <a:t>krin</a:t>
            </a:r>
            <a:r>
              <a:rPr lang="en-US" sz="2800" b="1" dirty="0" smtClean="0">
                <a:solidFill>
                  <a:schemeClr val="accent2"/>
                </a:solidFill>
              </a:rPr>
              <a:t>, </a:t>
            </a:r>
            <a:r>
              <a:rPr lang="en-US" sz="2800" b="1" dirty="0" err="1" smtClean="0">
                <a:solidFill>
                  <a:schemeClr val="accent2"/>
                </a:solidFill>
              </a:rPr>
              <a:t>dati</a:t>
            </a:r>
            <a:r>
              <a:rPr lang="en-US" sz="2800" b="1" dirty="0" smtClean="0">
                <a:solidFill>
                  <a:schemeClr val="accent2"/>
                </a:solidFill>
              </a:rPr>
              <a:t> </a:t>
            </a:r>
            <a:r>
              <a:rPr lang="en-US" sz="2800" b="1" dirty="0" err="1" smtClean="0">
                <a:solidFill>
                  <a:schemeClr val="accent2"/>
                </a:solidFill>
              </a:rPr>
              <a:t>joe</a:t>
            </a:r>
            <a:r>
              <a:rPr lang="en-US" sz="2800" b="1" dirty="0" smtClean="0">
                <a:solidFill>
                  <a:schemeClr val="accent2"/>
                </a:solidFill>
              </a:rPr>
              <a:t> no </a:t>
            </a:r>
            <a:r>
              <a:rPr lang="en-US" sz="2800" b="1" dirty="0" err="1" smtClean="0">
                <a:solidFill>
                  <a:schemeClr val="accent2"/>
                </a:solidFill>
              </a:rPr>
              <a:t>moesoe</a:t>
            </a:r>
            <a:r>
              <a:rPr lang="en-US" sz="2800" b="1" dirty="0" smtClean="0">
                <a:solidFill>
                  <a:schemeClr val="accent2"/>
                </a:solidFill>
              </a:rPr>
              <a:t> </a:t>
            </a:r>
            <a:r>
              <a:rPr lang="en-US" sz="2800" b="1" dirty="0" err="1" smtClean="0">
                <a:solidFill>
                  <a:schemeClr val="accent2"/>
                </a:solidFill>
              </a:rPr>
              <a:t>taki</a:t>
            </a:r>
            <a:r>
              <a:rPr lang="en-US" sz="2800" b="1" dirty="0" smtClean="0">
                <a:solidFill>
                  <a:schemeClr val="accent2"/>
                </a:solidFill>
              </a:rPr>
              <a:t> foe hem </a:t>
            </a:r>
            <a:r>
              <a:rPr lang="en-US" sz="2800" b="1" dirty="0" err="1" smtClean="0">
                <a:solidFill>
                  <a:schemeClr val="accent2"/>
                </a:solidFill>
              </a:rPr>
              <a:t>taki</a:t>
            </a:r>
            <a:r>
              <a:rPr lang="en-US" sz="2800" b="1" dirty="0" smtClean="0">
                <a:solidFill>
                  <a:schemeClr val="accent2"/>
                </a:solidFill>
              </a:rPr>
              <a:t>: “a no de </a:t>
            </a:r>
            <a:r>
              <a:rPr lang="en-US" sz="2800" b="1" dirty="0" err="1" smtClean="0">
                <a:solidFill>
                  <a:schemeClr val="accent2"/>
                </a:solidFill>
              </a:rPr>
              <a:t>santa</a:t>
            </a:r>
            <a:r>
              <a:rPr lang="en-US" sz="2800" b="1" dirty="0" smtClean="0">
                <a:solidFill>
                  <a:schemeClr val="accent2"/>
                </a:solidFill>
              </a:rPr>
              <a:t>.”</a:t>
            </a:r>
            <a:r>
              <a:rPr lang="en-US" sz="2800" b="1" dirty="0" smtClean="0"/>
              <a:t>  16.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pasa</a:t>
            </a:r>
            <a:r>
              <a:rPr lang="en-US" sz="2800" b="1" dirty="0" smtClean="0"/>
              <a:t> </a:t>
            </a:r>
            <a:r>
              <a:rPr lang="en-US" sz="2800" b="1" dirty="0" err="1" smtClean="0"/>
              <a:t>drie</a:t>
            </a:r>
            <a:r>
              <a:rPr lang="en-US" sz="2800" b="1" dirty="0" smtClean="0"/>
              <a:t> </a:t>
            </a:r>
            <a:r>
              <a:rPr lang="en-US" sz="2800" b="1" dirty="0" err="1" smtClean="0"/>
              <a:t>leisi</a:t>
            </a:r>
            <a:r>
              <a:rPr lang="en-US" sz="2800" b="1" dirty="0" smtClean="0"/>
              <a:t>, en </a:t>
            </a:r>
            <a:r>
              <a:rPr lang="en-US" sz="2800" b="1" dirty="0" err="1" smtClean="0"/>
              <a:t>da</a:t>
            </a:r>
            <a:r>
              <a:rPr lang="en-US" sz="2800" b="1" dirty="0" smtClean="0"/>
              <a:t> </a:t>
            </a:r>
            <a:r>
              <a:rPr lang="en-US" sz="2800" b="1" dirty="0" err="1" smtClean="0"/>
              <a:t>sani</a:t>
            </a:r>
            <a:r>
              <a:rPr lang="en-US" sz="2800" b="1" dirty="0" smtClean="0"/>
              <a:t> </a:t>
            </a:r>
            <a:r>
              <a:rPr lang="en-US" sz="2800" b="1" dirty="0" err="1" smtClean="0"/>
              <a:t>ben</a:t>
            </a:r>
            <a:r>
              <a:rPr lang="en-US" sz="2800" b="1" dirty="0" smtClean="0"/>
              <a:t> go </a:t>
            </a:r>
            <a:r>
              <a:rPr lang="en-US" sz="2800" b="1" dirty="0" err="1" smtClean="0"/>
              <a:t>baka</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hemel</a:t>
            </a:r>
            <a:r>
              <a:rPr lang="en-US" sz="2800" b="1" dirty="0" smtClean="0"/>
              <a:t>.</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271B45A6-8AE2-4F35-AFEB-A4018C20BDDC}" type="datetime1">
              <a:rPr lang="en-US"/>
              <a:pPr/>
              <a:t>2/5/2011</a:t>
            </a:fld>
            <a:endParaRPr lang="en-US"/>
          </a:p>
        </p:txBody>
      </p:sp>
      <p:sp>
        <p:nvSpPr>
          <p:cNvPr id="20483"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FCA01209-73D6-4537-8399-9B5309761AE1}" type="slidenum">
              <a:rPr lang="en-US"/>
              <a:pPr lvl="1">
                <a:defRPr/>
              </a:pPr>
              <a:t>101</a:t>
            </a:fld>
            <a:endParaRPr lang="en-US">
              <a:latin typeface="Times New Roman" pitchFamily="18" charset="0"/>
            </a:endParaRPr>
          </a:p>
        </p:txBody>
      </p:sp>
      <p:sp>
        <p:nvSpPr>
          <p:cNvPr id="338946" name="Rectangle 2"/>
          <p:cNvSpPr>
            <a:spLocks noGrp="1" noChangeArrowheads="1"/>
          </p:cNvSpPr>
          <p:nvPr>
            <p:ph type="title"/>
          </p:nvPr>
        </p:nvSpPr>
        <p:spPr>
          <a:xfrm>
            <a:off x="647700" y="296863"/>
            <a:ext cx="8080375" cy="1143000"/>
          </a:xfrm>
        </p:spPr>
        <p:txBody>
          <a:bodyPr/>
          <a:lstStyle/>
          <a:p>
            <a:pPr eaLnBrk="1" hangingPunct="1">
              <a:defRPr/>
            </a:pPr>
            <a:r>
              <a:rPr lang="en-US" smtClean="0"/>
              <a:t>Cornelius</a:t>
            </a:r>
          </a:p>
        </p:txBody>
      </p:sp>
      <p:sp>
        <p:nvSpPr>
          <p:cNvPr id="20486" name="Rectangle 3"/>
          <p:cNvSpPr>
            <a:spLocks noGrp="1" noChangeArrowheads="1"/>
          </p:cNvSpPr>
          <p:nvPr>
            <p:ph type="body" idx="1"/>
          </p:nvPr>
        </p:nvSpPr>
        <p:spPr>
          <a:xfrm>
            <a:off x="228600" y="1592263"/>
            <a:ext cx="8686800" cy="4503737"/>
          </a:xfrm>
        </p:spPr>
        <p:txBody>
          <a:bodyPr/>
          <a:lstStyle/>
          <a:p>
            <a:pPr eaLnBrk="1" hangingPunct="1">
              <a:lnSpc>
                <a:spcPct val="70000"/>
              </a:lnSpc>
            </a:pPr>
            <a:r>
              <a:rPr lang="en-US" sz="2800" dirty="0" err="1" smtClean="0"/>
              <a:t>Petrus</a:t>
            </a:r>
            <a:r>
              <a:rPr lang="en-US" sz="2800" dirty="0" smtClean="0"/>
              <a:t> </a:t>
            </a:r>
            <a:r>
              <a:rPr lang="en-US" sz="2800" dirty="0" err="1" smtClean="0"/>
              <a:t>ben</a:t>
            </a:r>
            <a:r>
              <a:rPr lang="en-US" sz="2800" dirty="0" smtClean="0"/>
              <a:t> </a:t>
            </a:r>
            <a:r>
              <a:rPr lang="en-US" sz="2800" dirty="0" err="1" smtClean="0"/>
              <a:t>verwondroe</a:t>
            </a:r>
            <a:r>
              <a:rPr lang="en-US" sz="2800" dirty="0" smtClean="0"/>
              <a:t> </a:t>
            </a:r>
            <a:r>
              <a:rPr lang="en-US" sz="2800" dirty="0" err="1" smtClean="0"/>
              <a:t>abra</a:t>
            </a:r>
            <a:r>
              <a:rPr lang="en-US" sz="2800" dirty="0" smtClean="0"/>
              <a:t> </a:t>
            </a:r>
            <a:r>
              <a:rPr lang="en-US" sz="2800" dirty="0" err="1" smtClean="0"/>
              <a:t>da</a:t>
            </a:r>
            <a:r>
              <a:rPr lang="en-US" sz="2800" dirty="0" smtClean="0"/>
              <a:t> </a:t>
            </a:r>
            <a:r>
              <a:rPr lang="en-US" sz="2800" dirty="0" err="1" smtClean="0"/>
              <a:t>dren</a:t>
            </a:r>
            <a:r>
              <a:rPr lang="en-US" sz="2800" dirty="0" smtClean="0"/>
              <a:t>, en </a:t>
            </a:r>
            <a:r>
              <a:rPr lang="en-US" sz="2800" dirty="0" err="1" smtClean="0"/>
              <a:t>direkt</a:t>
            </a:r>
            <a:r>
              <a:rPr lang="en-US" sz="2800" dirty="0" smtClean="0"/>
              <a:t> </a:t>
            </a:r>
            <a:r>
              <a:rPr lang="en-US" sz="2800" dirty="0" err="1" smtClean="0"/>
              <a:t>dem</a:t>
            </a:r>
            <a:r>
              <a:rPr lang="en-US" sz="2800" dirty="0" smtClean="0"/>
              <a:t> man </a:t>
            </a:r>
            <a:r>
              <a:rPr lang="en-US" sz="2800" dirty="0" err="1" smtClean="0"/>
              <a:t>ben</a:t>
            </a:r>
            <a:r>
              <a:rPr lang="en-US" sz="2800" dirty="0" smtClean="0"/>
              <a:t> </a:t>
            </a:r>
            <a:r>
              <a:rPr lang="en-US" sz="2800" dirty="0" err="1" smtClean="0"/>
              <a:t>doro</a:t>
            </a:r>
            <a:endParaRPr lang="en-US" sz="2800" dirty="0" smtClean="0"/>
          </a:p>
          <a:p>
            <a:pPr eaLnBrk="1" hangingPunct="1">
              <a:lnSpc>
                <a:spcPct val="70000"/>
              </a:lnSpc>
            </a:pPr>
            <a:r>
              <a:rPr lang="en-US" sz="2800" dirty="0" err="1" smtClean="0"/>
              <a:t>Da</a:t>
            </a:r>
            <a:r>
              <a:rPr lang="en-US" sz="2800" dirty="0" smtClean="0"/>
              <a:t> Santa </a:t>
            </a:r>
            <a:r>
              <a:rPr lang="en-US" sz="2800" dirty="0" err="1" smtClean="0"/>
              <a:t>Jeje</a:t>
            </a:r>
            <a:r>
              <a:rPr lang="en-US" sz="2800" dirty="0" smtClean="0"/>
              <a:t> </a:t>
            </a:r>
            <a:r>
              <a:rPr lang="en-US" sz="2800" dirty="0" err="1" smtClean="0"/>
              <a:t>ben</a:t>
            </a:r>
            <a:r>
              <a:rPr lang="en-US" sz="2800" dirty="0" smtClean="0"/>
              <a:t> </a:t>
            </a:r>
            <a:r>
              <a:rPr lang="en-US" sz="2800" dirty="0" err="1" smtClean="0"/>
              <a:t>taigi</a:t>
            </a:r>
            <a:r>
              <a:rPr lang="en-US" sz="2800" dirty="0" smtClean="0"/>
              <a:t> hem foe no </a:t>
            </a:r>
            <a:r>
              <a:rPr lang="en-US" sz="2800" dirty="0" err="1" smtClean="0"/>
              <a:t>frede</a:t>
            </a:r>
            <a:r>
              <a:rPr lang="en-US" sz="2800" dirty="0" smtClean="0"/>
              <a:t>, ma </a:t>
            </a:r>
            <a:r>
              <a:rPr lang="en-US" sz="2800" dirty="0" err="1" smtClean="0"/>
              <a:t>dati</a:t>
            </a:r>
            <a:r>
              <a:rPr lang="en-US" sz="2800" dirty="0" smtClean="0"/>
              <a:t> A </a:t>
            </a:r>
            <a:r>
              <a:rPr lang="en-US" sz="2800" dirty="0" err="1" smtClean="0"/>
              <a:t>ben</a:t>
            </a:r>
            <a:r>
              <a:rPr lang="en-US" sz="2800" dirty="0" smtClean="0"/>
              <a:t> </a:t>
            </a:r>
            <a:r>
              <a:rPr lang="en-US" sz="2800" dirty="0" err="1" smtClean="0"/>
              <a:t>seni</a:t>
            </a:r>
            <a:r>
              <a:rPr lang="en-US" sz="2800" dirty="0" smtClean="0"/>
              <a:t> </a:t>
            </a:r>
            <a:r>
              <a:rPr lang="en-US" sz="2800" dirty="0" err="1" smtClean="0"/>
              <a:t>dem</a:t>
            </a:r>
            <a:r>
              <a:rPr lang="en-US" sz="2800" dirty="0" smtClean="0"/>
              <a:t> man </a:t>
            </a:r>
            <a:r>
              <a:rPr lang="en-US" sz="2800" dirty="0" err="1" smtClean="0"/>
              <a:t>kom</a:t>
            </a:r>
            <a:r>
              <a:rPr lang="en-US" sz="2800" dirty="0" smtClean="0"/>
              <a:t>: </a:t>
            </a:r>
            <a:r>
              <a:rPr lang="en-US" sz="2800" dirty="0" err="1" smtClean="0"/>
              <a:t>Tori</a:t>
            </a:r>
            <a:r>
              <a:rPr lang="en-US" sz="2800" dirty="0" smtClean="0"/>
              <a:t> 10:</a:t>
            </a:r>
            <a:r>
              <a:rPr lang="en-US" sz="2800" b="1" dirty="0" smtClean="0"/>
              <a:t>19. Di </a:t>
            </a:r>
            <a:r>
              <a:rPr lang="en-US" sz="2800" b="1" dirty="0" err="1" smtClean="0"/>
              <a:t>Petrus</a:t>
            </a:r>
            <a:r>
              <a:rPr lang="en-US" sz="2800" b="1" dirty="0" smtClean="0"/>
              <a:t> </a:t>
            </a:r>
            <a:r>
              <a:rPr lang="en-US" sz="2800" b="1" dirty="0" err="1" smtClean="0"/>
              <a:t>ben</a:t>
            </a:r>
            <a:r>
              <a:rPr lang="en-US" sz="2800" b="1" dirty="0" smtClean="0"/>
              <a:t> </a:t>
            </a:r>
            <a:r>
              <a:rPr lang="en-US" sz="2800" b="1" dirty="0" err="1" smtClean="0"/>
              <a:t>denki</a:t>
            </a:r>
            <a:r>
              <a:rPr lang="en-US" sz="2800" b="1" dirty="0" smtClean="0"/>
              <a:t> </a:t>
            </a:r>
            <a:r>
              <a:rPr lang="en-US" sz="2800" b="1" dirty="0" err="1" smtClean="0"/>
              <a:t>abra</a:t>
            </a:r>
            <a:r>
              <a:rPr lang="en-US" sz="2800" b="1" dirty="0" smtClean="0"/>
              <a:t> </a:t>
            </a:r>
            <a:r>
              <a:rPr lang="en-US" sz="2800" b="1" dirty="0" err="1" smtClean="0"/>
              <a:t>da</a:t>
            </a:r>
            <a:r>
              <a:rPr lang="en-US" sz="2800" b="1" dirty="0" smtClean="0"/>
              <a:t> </a:t>
            </a:r>
            <a:r>
              <a:rPr lang="en-US" sz="2800" b="1" dirty="0" err="1" smtClean="0"/>
              <a:t>visioen</a:t>
            </a:r>
            <a:r>
              <a:rPr lang="en-US" sz="2800" b="1" dirty="0" smtClean="0"/>
              <a:t>, </a:t>
            </a:r>
            <a:r>
              <a:rPr lang="en-US" sz="2800" b="1" dirty="0" err="1" smtClean="0"/>
              <a:t>da</a:t>
            </a:r>
            <a:r>
              <a:rPr lang="en-US" sz="2800" b="1" dirty="0" smtClean="0"/>
              <a:t>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gi</a:t>
            </a:r>
            <a:r>
              <a:rPr lang="en-US" sz="2800" b="1" dirty="0" smtClean="0"/>
              <a:t> hem </a:t>
            </a:r>
            <a:r>
              <a:rPr lang="en-US" sz="2800" b="1" dirty="0" err="1" smtClean="0"/>
              <a:t>taki</a:t>
            </a:r>
            <a:r>
              <a:rPr lang="en-US" sz="2800" b="1" dirty="0" smtClean="0"/>
              <a:t>: </a:t>
            </a:r>
            <a:r>
              <a:rPr lang="en-US" sz="2800" b="1" dirty="0" err="1" smtClean="0"/>
              <a:t>Loekoe</a:t>
            </a:r>
            <a:r>
              <a:rPr lang="en-US" sz="2800" b="1" dirty="0" smtClean="0"/>
              <a:t>, </a:t>
            </a:r>
            <a:r>
              <a:rPr lang="en-US" sz="2800" b="1" dirty="0" err="1" smtClean="0"/>
              <a:t>drie</a:t>
            </a:r>
            <a:r>
              <a:rPr lang="en-US" sz="2800" b="1" dirty="0" smtClean="0"/>
              <a:t> </a:t>
            </a:r>
            <a:r>
              <a:rPr lang="en-US" sz="2800" b="1" dirty="0" err="1" smtClean="0"/>
              <a:t>mansoema</a:t>
            </a:r>
            <a:r>
              <a:rPr lang="en-US" sz="2800" b="1" dirty="0" smtClean="0"/>
              <a:t> de </a:t>
            </a:r>
            <a:r>
              <a:rPr lang="en-US" sz="2800" b="1" dirty="0" err="1" smtClean="0"/>
              <a:t>soekoe</a:t>
            </a:r>
            <a:r>
              <a:rPr lang="en-US" sz="2800" b="1" dirty="0" smtClean="0"/>
              <a:t> </a:t>
            </a:r>
            <a:r>
              <a:rPr lang="en-US" sz="2800" b="1" dirty="0" err="1" smtClean="0"/>
              <a:t>joe</a:t>
            </a:r>
            <a:r>
              <a:rPr lang="en-US" sz="2800" b="1" dirty="0" smtClean="0"/>
              <a:t>.  20. Foe </a:t>
            </a:r>
            <a:r>
              <a:rPr lang="en-US" sz="2800" b="1" dirty="0" err="1" smtClean="0"/>
              <a:t>dat'ede</a:t>
            </a:r>
            <a:r>
              <a:rPr lang="en-US" sz="2800" b="1" dirty="0" smtClean="0"/>
              <a:t>, </a:t>
            </a:r>
            <a:r>
              <a:rPr lang="en-US" sz="2800" b="1" dirty="0" err="1" smtClean="0"/>
              <a:t>opo</a:t>
            </a:r>
            <a:r>
              <a:rPr lang="en-US" sz="2800" b="1" dirty="0" smtClean="0"/>
              <a:t>, </a:t>
            </a:r>
            <a:r>
              <a:rPr lang="en-US" sz="2800" b="1" dirty="0" err="1" smtClean="0"/>
              <a:t>saka</a:t>
            </a:r>
            <a:r>
              <a:rPr lang="en-US" sz="2800" b="1" dirty="0" smtClean="0"/>
              <a:t> go </a:t>
            </a:r>
            <a:r>
              <a:rPr lang="en-US" sz="2800" b="1" dirty="0" err="1" smtClean="0"/>
              <a:t>nanga</a:t>
            </a:r>
            <a:r>
              <a:rPr lang="en-US" sz="2800" b="1" dirty="0" smtClean="0"/>
              <a:t> </a:t>
            </a:r>
            <a:r>
              <a:rPr lang="en-US" sz="2800" b="1" dirty="0" err="1" smtClean="0"/>
              <a:t>dem</a:t>
            </a:r>
            <a:r>
              <a:rPr lang="en-US" sz="2800" b="1" dirty="0" smtClean="0"/>
              <a:t>, </a:t>
            </a:r>
            <a:r>
              <a:rPr lang="en-US" sz="2800" b="1" dirty="0" smtClean="0">
                <a:solidFill>
                  <a:schemeClr val="accent2"/>
                </a:solidFill>
              </a:rPr>
              <a:t>en no </a:t>
            </a:r>
            <a:r>
              <a:rPr lang="en-US" sz="2800" b="1" dirty="0" err="1" smtClean="0">
                <a:solidFill>
                  <a:schemeClr val="accent2"/>
                </a:solidFill>
              </a:rPr>
              <a:t>broko</a:t>
            </a:r>
            <a:r>
              <a:rPr lang="en-US" sz="2800" b="1" dirty="0" smtClean="0">
                <a:solidFill>
                  <a:schemeClr val="accent2"/>
                </a:solidFill>
              </a:rPr>
              <a:t> </a:t>
            </a:r>
            <a:r>
              <a:rPr lang="en-US" sz="2800" b="1" dirty="0" err="1" smtClean="0">
                <a:solidFill>
                  <a:schemeClr val="accent2"/>
                </a:solidFill>
              </a:rPr>
              <a:t>hede</a:t>
            </a:r>
            <a:r>
              <a:rPr lang="en-US" sz="2800" b="1" dirty="0" smtClean="0">
                <a:solidFill>
                  <a:schemeClr val="accent2"/>
                </a:solidFill>
              </a:rPr>
              <a:t> foe </a:t>
            </a:r>
            <a:r>
              <a:rPr lang="en-US" sz="2800" b="1" dirty="0" err="1" smtClean="0">
                <a:solidFill>
                  <a:schemeClr val="accent2"/>
                </a:solidFill>
              </a:rPr>
              <a:t>noti</a:t>
            </a:r>
            <a:r>
              <a:rPr lang="en-US" sz="2800" b="1" dirty="0" smtClean="0">
                <a:solidFill>
                  <a:schemeClr val="accent2"/>
                </a:solidFill>
              </a:rPr>
              <a:t>, </a:t>
            </a:r>
            <a:r>
              <a:rPr lang="en-US" sz="2800" b="1" dirty="0" err="1" smtClean="0">
                <a:solidFill>
                  <a:schemeClr val="accent2"/>
                </a:solidFill>
              </a:rPr>
              <a:t>bikasi</a:t>
            </a:r>
            <a:r>
              <a:rPr lang="en-US" sz="2800" b="1" dirty="0" smtClean="0">
                <a:solidFill>
                  <a:schemeClr val="accent2"/>
                </a:solidFill>
              </a:rPr>
              <a:t> Mi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seni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kom</a:t>
            </a:r>
            <a:r>
              <a:rPr lang="en-US" sz="2800" b="1" dirty="0" smtClean="0"/>
              <a:t>.</a:t>
            </a:r>
            <a:endParaRPr lang="en-US" sz="2800" dirty="0" smtClean="0"/>
          </a:p>
          <a:p>
            <a:pPr eaLnBrk="1" hangingPunct="1">
              <a:lnSpc>
                <a:spcPct val="70000"/>
              </a:lnSpc>
            </a:pPr>
            <a:r>
              <a:rPr lang="en-US" sz="2800" dirty="0" smtClean="0"/>
              <a:t>A </a:t>
            </a:r>
            <a:r>
              <a:rPr lang="en-US" sz="2800" dirty="0" err="1" smtClean="0"/>
              <a:t>ben</a:t>
            </a:r>
            <a:r>
              <a:rPr lang="en-US" sz="2800" dirty="0" smtClean="0"/>
              <a:t> </a:t>
            </a:r>
            <a:r>
              <a:rPr lang="en-US" sz="2800" dirty="0" err="1" smtClean="0"/>
              <a:t>kari</a:t>
            </a:r>
            <a:r>
              <a:rPr lang="en-US" sz="2800" dirty="0" smtClean="0"/>
              <a:t> </a:t>
            </a:r>
            <a:r>
              <a:rPr lang="en-US" sz="2800" dirty="0" err="1" smtClean="0"/>
              <a:t>dem</a:t>
            </a:r>
            <a:r>
              <a:rPr lang="en-US" sz="2800" dirty="0" smtClean="0"/>
              <a:t> man foe </a:t>
            </a:r>
            <a:r>
              <a:rPr lang="en-US" sz="2800" dirty="0" err="1" smtClean="0"/>
              <a:t>kom</a:t>
            </a:r>
            <a:r>
              <a:rPr lang="en-US" sz="2800" dirty="0" smtClean="0"/>
              <a:t> </a:t>
            </a:r>
            <a:r>
              <a:rPr lang="en-US" sz="2800" dirty="0" err="1" smtClean="0"/>
              <a:t>na</a:t>
            </a:r>
            <a:r>
              <a:rPr lang="en-US" sz="2800" dirty="0" smtClean="0"/>
              <a:t> </a:t>
            </a:r>
            <a:r>
              <a:rPr lang="en-US" sz="2800" dirty="0" err="1" smtClean="0"/>
              <a:t>ini</a:t>
            </a:r>
            <a:r>
              <a:rPr lang="en-US" sz="2800" dirty="0" smtClean="0"/>
              <a:t>, </a:t>
            </a:r>
            <a:r>
              <a:rPr lang="en-US" sz="2800" dirty="0" err="1" smtClean="0"/>
              <a:t>dem</a:t>
            </a:r>
            <a:r>
              <a:rPr lang="en-US" sz="2800" dirty="0" smtClean="0"/>
              <a:t> </a:t>
            </a:r>
            <a:r>
              <a:rPr lang="en-US" sz="2800" dirty="0" err="1" smtClean="0"/>
              <a:t>taigi</a:t>
            </a:r>
            <a:r>
              <a:rPr lang="en-US" sz="2800" dirty="0" smtClean="0"/>
              <a:t> hem </a:t>
            </a:r>
            <a:r>
              <a:rPr lang="en-US" sz="2800" dirty="0" err="1" smtClean="0"/>
              <a:t>da</a:t>
            </a:r>
            <a:r>
              <a:rPr lang="en-US" sz="2800" dirty="0" smtClean="0"/>
              <a:t> </a:t>
            </a:r>
            <a:r>
              <a:rPr lang="en-US" sz="2800" dirty="0" err="1" smtClean="0"/>
              <a:t>boskopoe</a:t>
            </a:r>
            <a:r>
              <a:rPr lang="en-US" sz="2800" dirty="0" smtClean="0"/>
              <a:t>, en </a:t>
            </a:r>
            <a:r>
              <a:rPr lang="en-US" sz="2800" dirty="0" err="1" smtClean="0"/>
              <a:t>dem</a:t>
            </a:r>
            <a:r>
              <a:rPr lang="en-US" sz="2800" dirty="0" smtClean="0"/>
              <a:t> </a:t>
            </a:r>
            <a:r>
              <a:rPr lang="en-US" sz="2800" dirty="0" err="1" smtClean="0"/>
              <a:t>ben</a:t>
            </a:r>
            <a:r>
              <a:rPr lang="en-US" sz="2800" dirty="0" smtClean="0"/>
              <a:t> </a:t>
            </a:r>
            <a:r>
              <a:rPr lang="en-US" sz="2800" dirty="0" err="1" smtClean="0"/>
              <a:t>njan</a:t>
            </a:r>
            <a:r>
              <a:rPr lang="en-US" sz="2800" dirty="0" smtClean="0"/>
              <a:t> en </a:t>
            </a:r>
            <a:r>
              <a:rPr lang="en-US" sz="2800" dirty="0" err="1" smtClean="0"/>
              <a:t>sribi</a:t>
            </a:r>
            <a:r>
              <a:rPr lang="en-US" sz="2800" dirty="0" smtClean="0"/>
              <a:t> drape</a:t>
            </a:r>
          </a:p>
          <a:p>
            <a:pPr eaLnBrk="1" hangingPunct="1">
              <a:lnSpc>
                <a:spcPct val="70000"/>
              </a:lnSpc>
            </a:pPr>
            <a:r>
              <a:rPr lang="en-US" sz="2800" dirty="0" err="1" smtClean="0"/>
              <a:t>Petrus</a:t>
            </a:r>
            <a:r>
              <a:rPr lang="en-US" sz="2800" dirty="0" smtClean="0"/>
              <a:t> </a:t>
            </a:r>
            <a:r>
              <a:rPr lang="en-US" sz="2800" dirty="0" err="1" smtClean="0"/>
              <a:t>ben</a:t>
            </a:r>
            <a:r>
              <a:rPr lang="en-US" sz="2800" dirty="0" smtClean="0"/>
              <a:t> </a:t>
            </a:r>
            <a:r>
              <a:rPr lang="en-US" sz="2800" dirty="0" err="1" smtClean="0"/>
              <a:t>teki</a:t>
            </a:r>
            <a:r>
              <a:rPr lang="en-US" sz="2800" dirty="0" smtClean="0"/>
              <a:t> 6 </a:t>
            </a:r>
            <a:r>
              <a:rPr lang="en-US" sz="2800" dirty="0" err="1" smtClean="0"/>
              <a:t>Djoe</a:t>
            </a:r>
            <a:r>
              <a:rPr lang="en-US" sz="2800" dirty="0" smtClean="0"/>
              <a:t> </a:t>
            </a:r>
            <a:r>
              <a:rPr lang="en-US" sz="2800" dirty="0" err="1" smtClean="0"/>
              <a:t>nanga</a:t>
            </a:r>
            <a:r>
              <a:rPr lang="en-US" sz="2800" dirty="0" smtClean="0"/>
              <a:t> hem foe go </a:t>
            </a:r>
            <a:r>
              <a:rPr lang="en-US" sz="2800" dirty="0" err="1" smtClean="0"/>
              <a:t>nanga</a:t>
            </a:r>
            <a:r>
              <a:rPr lang="en-US" sz="2800" dirty="0" smtClean="0"/>
              <a:t> </a:t>
            </a:r>
            <a:r>
              <a:rPr lang="en-US" sz="2800" dirty="0" err="1" smtClean="0"/>
              <a:t>dem</a:t>
            </a:r>
            <a:r>
              <a:rPr lang="en-US" sz="2800" dirty="0" smtClean="0"/>
              <a:t> </a:t>
            </a:r>
          </a:p>
          <a:p>
            <a:pPr eaLnBrk="1" hangingPunct="1">
              <a:lnSpc>
                <a:spcPct val="70000"/>
              </a:lnSpc>
            </a:pPr>
            <a:endParaRPr lang="en-US" sz="2800" dirty="0" smtClean="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FE9E0239-AE55-42C4-941F-2427F51CE06C}" type="datetime1">
              <a:rPr lang="en-US"/>
              <a:pPr/>
              <a:t>2/5/2011</a:t>
            </a:fld>
            <a:endParaRPr lang="en-US"/>
          </a:p>
        </p:txBody>
      </p:sp>
      <p:sp>
        <p:nvSpPr>
          <p:cNvPr id="21507"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753680B2-380E-40AA-BD53-D383EAD98FA1}" type="slidenum">
              <a:rPr lang="en-US"/>
              <a:pPr lvl="1">
                <a:defRPr/>
              </a:pPr>
              <a:t>102</a:t>
            </a:fld>
            <a:endParaRPr lang="en-US">
              <a:latin typeface="Times New Roman" pitchFamily="18" charset="0"/>
            </a:endParaRPr>
          </a:p>
        </p:txBody>
      </p:sp>
      <p:sp>
        <p:nvSpPr>
          <p:cNvPr id="339970" name="Rectangle 2"/>
          <p:cNvSpPr>
            <a:spLocks noGrp="1" noChangeArrowheads="1"/>
          </p:cNvSpPr>
          <p:nvPr>
            <p:ph type="title"/>
          </p:nvPr>
        </p:nvSpPr>
        <p:spPr/>
        <p:txBody>
          <a:bodyPr/>
          <a:lstStyle/>
          <a:p>
            <a:pPr eaLnBrk="1" hangingPunct="1">
              <a:defRPr/>
            </a:pPr>
            <a:r>
              <a:rPr lang="en-US" smtClean="0"/>
              <a:t>Cornelius</a:t>
            </a:r>
          </a:p>
        </p:txBody>
      </p:sp>
      <p:sp>
        <p:nvSpPr>
          <p:cNvPr id="21510" name="Rectangle 3"/>
          <p:cNvSpPr>
            <a:spLocks noGrp="1" noChangeArrowheads="1"/>
          </p:cNvSpPr>
          <p:nvPr>
            <p:ph type="body" idx="1"/>
          </p:nvPr>
        </p:nvSpPr>
        <p:spPr/>
        <p:txBody>
          <a:bodyPr/>
          <a:lstStyle/>
          <a:p>
            <a:pPr eaLnBrk="1" hangingPunct="1">
              <a:lnSpc>
                <a:spcPct val="70000"/>
              </a:lnSpc>
            </a:pPr>
            <a:r>
              <a:rPr lang="en-US" sz="2800" dirty="0" smtClean="0"/>
              <a:t> </a:t>
            </a:r>
            <a:r>
              <a:rPr lang="en-US" sz="2800" dirty="0" err="1" smtClean="0"/>
              <a:t>Tori</a:t>
            </a:r>
            <a:r>
              <a:rPr lang="en-US" sz="2800" dirty="0" smtClean="0"/>
              <a:t> 10:</a:t>
            </a:r>
            <a:r>
              <a:rPr lang="en-US" sz="2800" b="1" dirty="0" smtClean="0"/>
              <a:t>24. Wan </a:t>
            </a:r>
            <a:r>
              <a:rPr lang="en-US" sz="2800" b="1" dirty="0" err="1" smtClean="0"/>
              <a:t>mamanten</a:t>
            </a:r>
            <a:r>
              <a:rPr lang="en-US" sz="2800" b="1" dirty="0" smtClean="0"/>
              <a:t> </a:t>
            </a:r>
            <a:r>
              <a:rPr lang="en-US" sz="2800" b="1" dirty="0" err="1" smtClean="0"/>
              <a:t>moro</a:t>
            </a:r>
            <a:r>
              <a:rPr lang="en-US" sz="2800" b="1" dirty="0" smtClean="0"/>
              <a:t> </a:t>
            </a:r>
            <a:r>
              <a:rPr lang="en-US" sz="2800" b="1" dirty="0" err="1" smtClean="0"/>
              <a:t>lati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ini</a:t>
            </a:r>
            <a:r>
              <a:rPr lang="en-US" sz="2800" b="1" dirty="0" smtClean="0"/>
              <a:t> Caesarea. En Cornelius </a:t>
            </a:r>
            <a:r>
              <a:rPr lang="en-US" sz="2800" b="1" dirty="0" err="1" smtClean="0"/>
              <a:t>ben</a:t>
            </a:r>
            <a:r>
              <a:rPr lang="en-US" sz="2800" b="1" dirty="0" smtClean="0"/>
              <a:t> </a:t>
            </a:r>
            <a:r>
              <a:rPr lang="en-US" sz="2800" b="1" dirty="0" err="1" smtClean="0"/>
              <a:t>wakti</a:t>
            </a:r>
            <a:r>
              <a:rPr lang="en-US" sz="2800" b="1" dirty="0" smtClean="0"/>
              <a:t> </a:t>
            </a:r>
            <a:r>
              <a:rPr lang="en-US" sz="2800" b="1" dirty="0" err="1" smtClean="0"/>
              <a:t>dem</a:t>
            </a:r>
            <a:r>
              <a:rPr lang="en-US" sz="2800" b="1" dirty="0" smtClean="0"/>
              <a:t>, en a </a:t>
            </a:r>
            <a:r>
              <a:rPr lang="en-US" sz="2800" b="1" dirty="0" err="1" smtClean="0"/>
              <a:t>ben</a:t>
            </a:r>
            <a:r>
              <a:rPr lang="en-US" sz="2800" b="1" dirty="0" smtClean="0"/>
              <a:t> </a:t>
            </a:r>
            <a:r>
              <a:rPr lang="en-US" sz="2800" b="1" dirty="0" err="1" smtClean="0"/>
              <a:t>kari</a:t>
            </a:r>
            <a:r>
              <a:rPr lang="en-US" sz="2800" b="1" dirty="0" smtClean="0"/>
              <a:t> hem </a:t>
            </a:r>
            <a:r>
              <a:rPr lang="en-US" sz="2800" b="1" dirty="0" err="1" smtClean="0">
                <a:solidFill>
                  <a:srgbClr val="FF0000"/>
                </a:solidFill>
              </a:rPr>
              <a:t>famiri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boen</a:t>
            </a:r>
            <a:r>
              <a:rPr lang="en-US" sz="2800" b="1" dirty="0" smtClean="0">
                <a:solidFill>
                  <a:srgbClr val="FF0000"/>
                </a:solidFill>
              </a:rPr>
              <a:t> </a:t>
            </a:r>
            <a:r>
              <a:rPr lang="en-US" sz="2800" b="1" dirty="0" err="1" smtClean="0">
                <a:solidFill>
                  <a:srgbClr val="FF0000"/>
                </a:solidFill>
              </a:rPr>
              <a:t>mati</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makandra</a:t>
            </a:r>
            <a:r>
              <a:rPr lang="en-US" sz="2800" b="1" dirty="0" smtClean="0">
                <a:solidFill>
                  <a:srgbClr val="FF0000"/>
                </a:solidFill>
              </a:rPr>
              <a:t>.  25. En </a:t>
            </a:r>
            <a:r>
              <a:rPr lang="en-US" sz="2800" b="1" dirty="0" err="1" smtClean="0">
                <a:solidFill>
                  <a:srgbClr val="FF0000"/>
                </a:solidFill>
              </a:rPr>
              <a:t>di</a:t>
            </a:r>
            <a:r>
              <a:rPr lang="en-US" sz="2800" b="1" dirty="0" smtClean="0">
                <a:solidFill>
                  <a:srgbClr val="FF0000"/>
                </a:solidFill>
              </a:rPr>
              <a:t> </a:t>
            </a:r>
            <a:r>
              <a:rPr lang="en-US" sz="2800" b="1" dirty="0" err="1" smtClean="0">
                <a:solidFill>
                  <a:srgbClr val="FF0000"/>
                </a:solidFill>
              </a:rPr>
              <a:t>Petrus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kom</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ini</a:t>
            </a:r>
            <a:r>
              <a:rPr lang="en-US" sz="2800" b="1" dirty="0" smtClean="0">
                <a:solidFill>
                  <a:srgbClr val="FF0000"/>
                </a:solidFill>
              </a:rPr>
              <a:t>, Cornelius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miti</a:t>
            </a:r>
            <a:r>
              <a:rPr lang="en-US" sz="2800" b="1" dirty="0" smtClean="0">
                <a:solidFill>
                  <a:srgbClr val="FF0000"/>
                </a:solidFill>
              </a:rPr>
              <a:t> hem,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fadon</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foetoe</a:t>
            </a:r>
            <a:r>
              <a:rPr lang="en-US" sz="2800" b="1" dirty="0" smtClean="0">
                <a:solidFill>
                  <a:srgbClr val="FF0000"/>
                </a:solidFill>
              </a:rPr>
              <a:t>,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aanbegi</a:t>
            </a:r>
            <a:r>
              <a:rPr lang="en-US" sz="2800" b="1" dirty="0" smtClean="0">
                <a:solidFill>
                  <a:srgbClr val="FF0000"/>
                </a:solidFill>
              </a:rPr>
              <a:t> hem.  26. Ma </a:t>
            </a:r>
            <a:r>
              <a:rPr lang="en-US" sz="2800" b="1" dirty="0" err="1" smtClean="0">
                <a:solidFill>
                  <a:srgbClr val="FF0000"/>
                </a:solidFill>
              </a:rPr>
              <a:t>Petrus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hem, en a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taki</a:t>
            </a:r>
            <a:r>
              <a:rPr lang="en-US" sz="2800" b="1" dirty="0" smtClean="0">
                <a:solidFill>
                  <a:srgbClr val="FF0000"/>
                </a:solidFill>
              </a:rPr>
              <a:t>: </a:t>
            </a:r>
            <a:r>
              <a:rPr lang="en-US" sz="2800" b="1" dirty="0" err="1" smtClean="0">
                <a:solidFill>
                  <a:srgbClr val="FF0000"/>
                </a:solidFill>
              </a:rPr>
              <a:t>Opo</a:t>
            </a:r>
            <a:r>
              <a:rPr lang="en-US" sz="2800" b="1" dirty="0" smtClean="0">
                <a:solidFill>
                  <a:srgbClr val="FF0000"/>
                </a:solidFill>
              </a:rPr>
              <a:t>; mi de wan </a:t>
            </a:r>
            <a:r>
              <a:rPr lang="en-US" sz="2800" b="1" dirty="0" err="1" smtClean="0">
                <a:solidFill>
                  <a:srgbClr val="FF0000"/>
                </a:solidFill>
              </a:rPr>
              <a:t>libisoema</a:t>
            </a:r>
            <a:r>
              <a:rPr lang="en-US" sz="2800" b="1" dirty="0" smtClean="0">
                <a:solidFill>
                  <a:srgbClr val="FF0000"/>
                </a:solidFill>
              </a:rPr>
              <a:t> toe.</a:t>
            </a:r>
            <a:r>
              <a:rPr lang="en-US" sz="2800" b="1" dirty="0" smtClean="0">
                <a:solidFill>
                  <a:srgbClr val="FFFF00"/>
                </a:solidFill>
              </a:rPr>
              <a:t>  </a:t>
            </a:r>
            <a:r>
              <a:rPr lang="en-US" sz="2800" b="1" dirty="0" smtClean="0"/>
              <a:t>27. En </a:t>
            </a:r>
            <a:r>
              <a:rPr lang="en-US" sz="2800" b="1" dirty="0" err="1" smtClean="0"/>
              <a:t>di</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nanga</a:t>
            </a:r>
            <a:r>
              <a:rPr lang="en-US" sz="2800" b="1" dirty="0" smtClean="0"/>
              <a:t> hem, a </a:t>
            </a:r>
            <a:r>
              <a:rPr lang="en-US" sz="2800" b="1" dirty="0" err="1" smtClean="0"/>
              <a:t>ben</a:t>
            </a:r>
            <a:r>
              <a:rPr lang="en-US" sz="2800" b="1" dirty="0" smtClean="0"/>
              <a:t> go </a:t>
            </a:r>
            <a:r>
              <a:rPr lang="en-US" sz="2800" b="1" dirty="0" err="1" smtClean="0"/>
              <a:t>na</a:t>
            </a:r>
            <a:r>
              <a:rPr lang="en-US" sz="2800" b="1" dirty="0" smtClean="0"/>
              <a:t> </a:t>
            </a:r>
            <a:r>
              <a:rPr lang="en-US" sz="2800" b="1" dirty="0" err="1" smtClean="0"/>
              <a:t>ini</a:t>
            </a:r>
            <a:r>
              <a:rPr lang="en-US" sz="2800" b="1" dirty="0" smtClean="0"/>
              <a:t>, en a </a:t>
            </a:r>
            <a:r>
              <a:rPr lang="en-US" sz="2800" b="1" dirty="0" err="1" smtClean="0"/>
              <a:t>ben</a:t>
            </a:r>
            <a:r>
              <a:rPr lang="en-US" sz="2800" b="1" dirty="0" smtClean="0"/>
              <a:t> </a:t>
            </a:r>
            <a:r>
              <a:rPr lang="en-US" sz="2800" b="1" dirty="0" err="1" smtClean="0"/>
              <a:t>feni</a:t>
            </a:r>
            <a:r>
              <a:rPr lang="en-US" sz="2800" b="1" dirty="0" smtClean="0"/>
              <a:t> </a:t>
            </a:r>
            <a:r>
              <a:rPr lang="en-US" sz="2800" b="1" dirty="0" err="1" smtClean="0"/>
              <a:t>foeroe</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makandra</a:t>
            </a:r>
            <a:r>
              <a:rPr lang="en-US" sz="2800" b="1" dirty="0" smtClean="0"/>
              <a:t>.</a:t>
            </a:r>
            <a:r>
              <a:rPr lang="en-US" sz="2800" dirty="0" smtClean="0"/>
              <a:t> </a:t>
            </a:r>
          </a:p>
          <a:p>
            <a:pPr eaLnBrk="1" hangingPunct="1">
              <a:lnSpc>
                <a:spcPct val="70000"/>
              </a:lnSpc>
            </a:pPr>
            <a:r>
              <a:rPr lang="en-US" sz="2800" dirty="0" err="1" smtClean="0"/>
              <a:t>Petrus</a:t>
            </a:r>
            <a:r>
              <a:rPr lang="en-US" sz="2800" dirty="0" smtClean="0"/>
              <a:t> </a:t>
            </a:r>
            <a:r>
              <a:rPr lang="en-US" sz="2800" dirty="0" err="1" smtClean="0"/>
              <a:t>noiti</a:t>
            </a:r>
            <a:r>
              <a:rPr lang="en-US" sz="2800" dirty="0" smtClean="0"/>
              <a:t> </a:t>
            </a:r>
            <a:r>
              <a:rPr lang="en-US" sz="2800" dirty="0" err="1" smtClean="0"/>
              <a:t>ben</a:t>
            </a:r>
            <a:r>
              <a:rPr lang="en-US" sz="2800" dirty="0" smtClean="0"/>
              <a:t> </a:t>
            </a:r>
            <a:r>
              <a:rPr lang="en-US" sz="2800" dirty="0" err="1" smtClean="0"/>
              <a:t>gi</a:t>
            </a:r>
            <a:r>
              <a:rPr lang="en-US" sz="2800" dirty="0" smtClean="0"/>
              <a:t> </a:t>
            </a:r>
            <a:r>
              <a:rPr lang="en-US" sz="2800" dirty="0" err="1" smtClean="0"/>
              <a:t>pasi</a:t>
            </a:r>
            <a:r>
              <a:rPr lang="en-US" sz="2800" dirty="0" smtClean="0"/>
              <a:t> foe wan </a:t>
            </a:r>
            <a:r>
              <a:rPr lang="en-US" sz="2800" dirty="0" err="1" smtClean="0"/>
              <a:t>soema</a:t>
            </a:r>
            <a:r>
              <a:rPr lang="en-US" sz="2800" dirty="0" smtClean="0"/>
              <a:t> foe </a:t>
            </a:r>
            <a:r>
              <a:rPr lang="en-US" sz="2800" dirty="0" err="1" smtClean="0"/>
              <a:t>aanbegi</a:t>
            </a:r>
            <a:r>
              <a:rPr lang="en-US" sz="2800" dirty="0" smtClean="0"/>
              <a:t> hem… en so </a:t>
            </a:r>
            <a:r>
              <a:rPr lang="en-US" sz="2800" dirty="0" err="1" smtClean="0"/>
              <a:t>srefi</a:t>
            </a:r>
            <a:r>
              <a:rPr lang="en-US" sz="2800" dirty="0" smtClean="0"/>
              <a:t> </a:t>
            </a:r>
            <a:r>
              <a:rPr lang="en-US" sz="2800" dirty="0" err="1" smtClean="0"/>
              <a:t>Paulus</a:t>
            </a:r>
            <a:endParaRPr lang="en-US" sz="2800" dirty="0" smtClean="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2854D37D-4816-4C07-AAD0-490354BADFF7}" type="datetime1">
              <a:rPr lang="en-US"/>
              <a:pPr/>
              <a:t>2/5/2011</a:t>
            </a:fld>
            <a:endParaRPr lang="en-US"/>
          </a:p>
        </p:txBody>
      </p:sp>
      <p:sp>
        <p:nvSpPr>
          <p:cNvPr id="22531"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914CCB85-1DC6-40B0-8FBE-270F86B92C08}" type="slidenum">
              <a:rPr lang="en-US"/>
              <a:pPr lvl="1">
                <a:defRPr/>
              </a:pPr>
              <a:t>103</a:t>
            </a:fld>
            <a:endParaRPr lang="en-US">
              <a:latin typeface="Times New Roman" pitchFamily="18" charset="0"/>
            </a:endParaRPr>
          </a:p>
        </p:txBody>
      </p:sp>
      <p:sp>
        <p:nvSpPr>
          <p:cNvPr id="340994" name="Rectangle 2"/>
          <p:cNvSpPr>
            <a:spLocks noGrp="1" noChangeArrowheads="1"/>
          </p:cNvSpPr>
          <p:nvPr>
            <p:ph type="title"/>
          </p:nvPr>
        </p:nvSpPr>
        <p:spPr/>
        <p:txBody>
          <a:bodyPr/>
          <a:lstStyle/>
          <a:p>
            <a:pPr eaLnBrk="1" hangingPunct="1">
              <a:defRPr/>
            </a:pPr>
            <a:r>
              <a:rPr lang="en-US" smtClean="0"/>
              <a:t>Cornelius</a:t>
            </a:r>
          </a:p>
        </p:txBody>
      </p:sp>
      <p:sp>
        <p:nvSpPr>
          <p:cNvPr id="22534" name="Rectangle 3"/>
          <p:cNvSpPr>
            <a:spLocks noGrp="1" noChangeArrowheads="1"/>
          </p:cNvSpPr>
          <p:nvPr>
            <p:ph type="body" idx="1"/>
          </p:nvPr>
        </p:nvSpPr>
        <p:spPr>
          <a:xfrm>
            <a:off x="304800" y="2017713"/>
            <a:ext cx="8650288" cy="4114800"/>
          </a:xfrm>
        </p:spPr>
        <p:txBody>
          <a:bodyPr/>
          <a:lstStyle/>
          <a:p>
            <a:pPr eaLnBrk="1" hangingPunct="1"/>
            <a:r>
              <a:rPr lang="en-US" dirty="0" err="1" smtClean="0"/>
              <a:t>Petrus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krin</a:t>
            </a:r>
            <a:r>
              <a:rPr lang="en-US" dirty="0" smtClean="0"/>
              <a:t> foe </a:t>
            </a:r>
            <a:r>
              <a:rPr lang="en-US" dirty="0" err="1" smtClean="0"/>
              <a:t>san’ede</a:t>
            </a:r>
            <a:r>
              <a:rPr lang="en-US" dirty="0" smtClean="0"/>
              <a:t> a </a:t>
            </a:r>
            <a:r>
              <a:rPr lang="en-US" dirty="0" err="1" smtClean="0"/>
              <a:t>ben</a:t>
            </a:r>
            <a:r>
              <a:rPr lang="en-US" dirty="0" smtClean="0"/>
              <a:t> </a:t>
            </a:r>
            <a:r>
              <a:rPr lang="en-US" dirty="0" err="1" smtClean="0"/>
              <a:t>twijfel</a:t>
            </a:r>
            <a:r>
              <a:rPr lang="en-US" dirty="0" smtClean="0"/>
              <a:t>, ma </a:t>
            </a:r>
            <a:r>
              <a:rPr lang="en-US" dirty="0" err="1" smtClean="0"/>
              <a:t>Gado</a:t>
            </a:r>
            <a:r>
              <a:rPr lang="en-US" dirty="0" smtClean="0"/>
              <a:t> </a:t>
            </a:r>
            <a:r>
              <a:rPr lang="en-US" dirty="0" err="1" smtClean="0"/>
              <a:t>ben</a:t>
            </a:r>
            <a:r>
              <a:rPr lang="en-US" dirty="0" smtClean="0"/>
              <a:t> </a:t>
            </a:r>
            <a:r>
              <a:rPr lang="en-US" dirty="0" err="1" smtClean="0"/>
              <a:t>taigi</a:t>
            </a:r>
            <a:r>
              <a:rPr lang="en-US" dirty="0" smtClean="0"/>
              <a:t> hem foe </a:t>
            </a:r>
            <a:r>
              <a:rPr lang="en-US" dirty="0" err="1" smtClean="0"/>
              <a:t>kom</a:t>
            </a:r>
            <a:endParaRPr lang="en-US" dirty="0" smtClean="0"/>
          </a:p>
          <a:p>
            <a:pPr eaLnBrk="1" hangingPunct="1"/>
            <a:r>
              <a:rPr lang="en-US" dirty="0" smtClean="0"/>
              <a:t>A </a:t>
            </a:r>
            <a:r>
              <a:rPr lang="en-US" dirty="0" err="1" smtClean="0"/>
              <a:t>ben</a:t>
            </a:r>
            <a:r>
              <a:rPr lang="en-US" dirty="0" smtClean="0"/>
              <a:t> </a:t>
            </a:r>
            <a:r>
              <a:rPr lang="en-US" dirty="0" err="1" smtClean="0"/>
              <a:t>aksi</a:t>
            </a:r>
            <a:r>
              <a:rPr lang="en-US" dirty="0" smtClean="0"/>
              <a:t> foe </a:t>
            </a:r>
            <a:r>
              <a:rPr lang="en-US" dirty="0" err="1" smtClean="0"/>
              <a:t>san’ede</a:t>
            </a:r>
            <a:r>
              <a:rPr lang="en-US" dirty="0" smtClean="0"/>
              <a:t> </a:t>
            </a:r>
            <a:r>
              <a:rPr lang="en-US" dirty="0" err="1" smtClean="0"/>
              <a:t>dem</a:t>
            </a:r>
            <a:r>
              <a:rPr lang="en-US" dirty="0" smtClean="0"/>
              <a:t> </a:t>
            </a:r>
            <a:r>
              <a:rPr lang="en-US" dirty="0" err="1" smtClean="0"/>
              <a:t>kari</a:t>
            </a:r>
            <a:r>
              <a:rPr lang="en-US" dirty="0" smtClean="0"/>
              <a:t> hem </a:t>
            </a:r>
            <a:r>
              <a:rPr lang="en-US" dirty="0" err="1" smtClean="0"/>
              <a:t>kom</a:t>
            </a:r>
            <a:endParaRPr lang="en-US" dirty="0" smtClean="0"/>
          </a:p>
          <a:p>
            <a:pPr eaLnBrk="1" hangingPunct="1"/>
            <a:r>
              <a:rPr lang="en-US" dirty="0" smtClean="0"/>
              <a:t>Cornelius </a:t>
            </a:r>
            <a:r>
              <a:rPr lang="en-US" dirty="0" err="1" smtClean="0"/>
              <a:t>ben</a:t>
            </a:r>
            <a:r>
              <a:rPr lang="en-US" dirty="0" smtClean="0"/>
              <a:t> </a:t>
            </a:r>
            <a:r>
              <a:rPr lang="en-US" dirty="0" err="1" smtClean="0"/>
              <a:t>sori</a:t>
            </a:r>
            <a:r>
              <a:rPr lang="en-US" dirty="0" smtClean="0"/>
              <a:t> hem </a:t>
            </a:r>
            <a:r>
              <a:rPr lang="en-US" dirty="0" err="1" smtClean="0"/>
              <a:t>da</a:t>
            </a:r>
            <a:r>
              <a:rPr lang="en-US" dirty="0" smtClean="0"/>
              <a:t> </a:t>
            </a:r>
            <a:r>
              <a:rPr lang="en-US" dirty="0" err="1" smtClean="0"/>
              <a:t>tori</a:t>
            </a:r>
            <a:r>
              <a:rPr lang="en-US" dirty="0" smtClean="0"/>
              <a:t> foe </a:t>
            </a:r>
            <a:r>
              <a:rPr lang="en-US" dirty="0" err="1" smtClean="0"/>
              <a:t>da</a:t>
            </a:r>
            <a:r>
              <a:rPr lang="en-US" dirty="0" smtClean="0"/>
              <a:t> </a:t>
            </a:r>
            <a:r>
              <a:rPr lang="en-US" dirty="0" err="1" smtClean="0"/>
              <a:t>engel</a:t>
            </a:r>
            <a:endParaRPr lang="en-US" dirty="0" smtClean="0"/>
          </a:p>
          <a:p>
            <a:pPr eaLnBrk="1" hangingPunct="1"/>
            <a:r>
              <a:rPr lang="en-US" dirty="0" err="1" smtClean="0"/>
              <a:t>Petrus</a:t>
            </a:r>
            <a:r>
              <a:rPr lang="en-US" dirty="0" smtClean="0"/>
              <a:t> </a:t>
            </a:r>
            <a:r>
              <a:rPr lang="en-US" dirty="0" err="1" smtClean="0"/>
              <a:t>ben</a:t>
            </a:r>
            <a:r>
              <a:rPr lang="en-US" dirty="0" smtClean="0"/>
              <a:t> </a:t>
            </a:r>
            <a:r>
              <a:rPr lang="en-US" dirty="0" err="1" smtClean="0"/>
              <a:t>bigin</a:t>
            </a:r>
            <a:r>
              <a:rPr lang="en-US" dirty="0" smtClean="0"/>
              <a:t> foe </a:t>
            </a:r>
            <a:r>
              <a:rPr lang="en-US" dirty="0" err="1" smtClean="0"/>
              <a:t>preiki</a:t>
            </a:r>
            <a:r>
              <a:rPr lang="en-US" dirty="0" smtClean="0"/>
              <a:t> </a:t>
            </a:r>
            <a:r>
              <a:rPr lang="en-US" dirty="0" err="1" smtClean="0"/>
              <a:t>gi</a:t>
            </a:r>
            <a:r>
              <a:rPr lang="en-US" dirty="0" smtClean="0"/>
              <a:t> </a:t>
            </a:r>
            <a:r>
              <a:rPr lang="en-US" dirty="0" err="1" smtClean="0"/>
              <a:t>dem</a:t>
            </a:r>
            <a:r>
              <a:rPr lang="en-US" dirty="0" smtClean="0"/>
              <a:t> </a:t>
            </a:r>
            <a:r>
              <a:rPr lang="en-US" dirty="0" err="1" smtClean="0"/>
              <a:t>heiden</a:t>
            </a:r>
            <a:endParaRPr lang="en-US" dirty="0" smtClean="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E3F4AA68-95D0-40CF-9E61-650CDE5E0E3E}" type="datetime1">
              <a:rPr lang="en-US"/>
              <a:pPr/>
              <a:t>2/5/2011</a:t>
            </a:fld>
            <a:endParaRPr lang="en-US"/>
          </a:p>
        </p:txBody>
      </p:sp>
      <p:sp>
        <p:nvSpPr>
          <p:cNvPr id="23555"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FC68A092-E8DC-43B1-9B57-D88839BFDE7E}" type="slidenum">
              <a:rPr lang="en-US"/>
              <a:pPr lvl="1">
                <a:defRPr/>
              </a:pPr>
              <a:t>104</a:t>
            </a:fld>
            <a:endParaRPr lang="en-US">
              <a:latin typeface="Times New Roman" pitchFamily="18" charset="0"/>
            </a:endParaRPr>
          </a:p>
        </p:txBody>
      </p:sp>
      <p:sp>
        <p:nvSpPr>
          <p:cNvPr id="342018" name="Rectangle 2"/>
          <p:cNvSpPr>
            <a:spLocks noGrp="1" noChangeArrowheads="1"/>
          </p:cNvSpPr>
          <p:nvPr>
            <p:ph type="title"/>
          </p:nvPr>
        </p:nvSpPr>
        <p:spPr>
          <a:xfrm>
            <a:off x="647700" y="260350"/>
            <a:ext cx="8080375" cy="1143000"/>
          </a:xfrm>
        </p:spPr>
        <p:txBody>
          <a:bodyPr/>
          <a:lstStyle/>
          <a:p>
            <a:pPr eaLnBrk="1" hangingPunct="1">
              <a:defRPr/>
            </a:pPr>
            <a:r>
              <a:rPr lang="en-US" smtClean="0"/>
              <a:t>Cornelius</a:t>
            </a:r>
          </a:p>
        </p:txBody>
      </p:sp>
      <p:sp>
        <p:nvSpPr>
          <p:cNvPr id="23558" name="Rectangle 3"/>
          <p:cNvSpPr>
            <a:spLocks noGrp="1" noChangeArrowheads="1"/>
          </p:cNvSpPr>
          <p:nvPr>
            <p:ph type="body" idx="1"/>
          </p:nvPr>
        </p:nvSpPr>
        <p:spPr>
          <a:xfrm>
            <a:off x="682625" y="1449388"/>
            <a:ext cx="7772400" cy="5040312"/>
          </a:xfrm>
        </p:spPr>
        <p:txBody>
          <a:bodyPr/>
          <a:lstStyle/>
          <a:p>
            <a:pPr algn="just" eaLnBrk="1" hangingPunct="1">
              <a:lnSpc>
                <a:spcPct val="70000"/>
              </a:lnSpc>
            </a:pPr>
            <a:r>
              <a:rPr lang="en-US" sz="2800" b="1" smtClean="0"/>
              <a:t>Tori 10:38. Fa Gado ben salfoe Jezus foe Nazaret nanga da Santa Jeje en nanga krakti; disi ben go lontoe foe doe boen wroko, en A ben meki ala dem soema disi didibri ben kwinsi kom boen baka; bikasi Gado ben de nanga Hem.  39. En wi de getuigi foe alasani disi A ben doe na ini da kondre foe dem Djoe, en na ini Jerusalem; ma dem ben kiri Hem en hanga Hem na tapoe wan bon;   40. Ma Gado ben opo Hem baka na di foe drie dei, en A ben sori Hem na foeroe soema;  41. No na da heri pipel, ma na dem getuigi disi Gado ben verkisi, na wi disi ben njan en dringi nanga Hem baka da tem A ben opo baka foe dede.</a:t>
            </a:r>
          </a:p>
          <a:p>
            <a:pPr algn="just" eaLnBrk="1" hangingPunct="1">
              <a:lnSpc>
                <a:spcPct val="70000"/>
              </a:lnSpc>
            </a:pPr>
            <a:r>
              <a:rPr lang="en-US" sz="2800" b="1" smtClean="0"/>
              <a:t>  </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269B9A57-AB01-41AA-8A5C-5E6853EAF6A5}" type="datetime1">
              <a:rPr lang="en-US"/>
              <a:pPr/>
              <a:t>2/5/2011</a:t>
            </a:fld>
            <a:endParaRPr lang="en-US"/>
          </a:p>
        </p:txBody>
      </p:sp>
      <p:sp>
        <p:nvSpPr>
          <p:cNvPr id="24579"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B376B5E3-1735-45FE-9220-68B035622A0C}" type="slidenum">
              <a:rPr lang="en-US"/>
              <a:pPr lvl="1">
                <a:defRPr/>
              </a:pPr>
              <a:t>105</a:t>
            </a:fld>
            <a:endParaRPr lang="en-US">
              <a:latin typeface="Times New Roman" pitchFamily="18" charset="0"/>
            </a:endParaRPr>
          </a:p>
        </p:txBody>
      </p:sp>
      <p:sp>
        <p:nvSpPr>
          <p:cNvPr id="343042" name="Rectangle 2"/>
          <p:cNvSpPr>
            <a:spLocks noGrp="1" noChangeArrowheads="1"/>
          </p:cNvSpPr>
          <p:nvPr>
            <p:ph type="title"/>
          </p:nvPr>
        </p:nvSpPr>
        <p:spPr/>
        <p:txBody>
          <a:bodyPr/>
          <a:lstStyle/>
          <a:p>
            <a:pPr eaLnBrk="1" hangingPunct="1">
              <a:defRPr/>
            </a:pPr>
            <a:r>
              <a:rPr lang="en-US" dirty="0" smtClean="0"/>
              <a:t>Cornelius</a:t>
            </a:r>
          </a:p>
        </p:txBody>
      </p:sp>
      <p:sp>
        <p:nvSpPr>
          <p:cNvPr id="24582" name="Rectangle 3"/>
          <p:cNvSpPr>
            <a:spLocks noGrp="1" noChangeArrowheads="1"/>
          </p:cNvSpPr>
          <p:nvPr>
            <p:ph type="body" idx="1"/>
          </p:nvPr>
        </p:nvSpPr>
        <p:spPr>
          <a:xfrm>
            <a:off x="682625" y="1592263"/>
            <a:ext cx="7772400" cy="4503737"/>
          </a:xfrm>
        </p:spPr>
        <p:txBody>
          <a:bodyPr/>
          <a:lstStyle/>
          <a:p>
            <a:pPr eaLnBrk="1" hangingPunct="1">
              <a:lnSpc>
                <a:spcPct val="70000"/>
              </a:lnSpc>
            </a:pPr>
            <a:r>
              <a:rPr lang="en-US" sz="2800" b="1" dirty="0" err="1" smtClean="0"/>
              <a:t>Tori</a:t>
            </a:r>
            <a:r>
              <a:rPr lang="en-US" sz="2800" b="1" dirty="0" smtClean="0"/>
              <a:t> 10:42. En A </a:t>
            </a:r>
            <a:r>
              <a:rPr lang="en-US" sz="2800" b="1" dirty="0" err="1" smtClean="0"/>
              <a:t>ben</a:t>
            </a:r>
            <a:r>
              <a:rPr lang="en-US" sz="2800" b="1" dirty="0" smtClean="0"/>
              <a:t> </a:t>
            </a:r>
            <a:r>
              <a:rPr lang="en-US" sz="2800" b="1" dirty="0" err="1" smtClean="0"/>
              <a:t>komanderi</a:t>
            </a:r>
            <a:r>
              <a:rPr lang="en-US" sz="2800" b="1" dirty="0" smtClean="0"/>
              <a:t> </a:t>
            </a:r>
            <a:r>
              <a:rPr lang="en-US" sz="2800" b="1" dirty="0" err="1" smtClean="0"/>
              <a:t>wi</a:t>
            </a:r>
            <a:r>
              <a:rPr lang="en-US" sz="2800" b="1" dirty="0" smtClean="0"/>
              <a:t> foe </a:t>
            </a:r>
            <a:r>
              <a:rPr lang="en-US" sz="2800" b="1" dirty="0" err="1" smtClean="0"/>
              <a:t>preiki</a:t>
            </a:r>
            <a:r>
              <a:rPr lang="en-US" sz="2800" b="1" dirty="0" smtClean="0"/>
              <a:t> </a:t>
            </a:r>
            <a:r>
              <a:rPr lang="en-US" sz="2800" b="1" dirty="0" err="1" smtClean="0"/>
              <a:t>gi</a:t>
            </a:r>
            <a:r>
              <a:rPr lang="en-US" sz="2800" b="1" dirty="0" smtClean="0"/>
              <a:t> </a:t>
            </a:r>
            <a:r>
              <a:rPr lang="en-US" sz="2800" b="1" dirty="0" err="1" smtClean="0"/>
              <a:t>da</a:t>
            </a:r>
            <a:r>
              <a:rPr lang="en-US" sz="2800" b="1" dirty="0" smtClean="0"/>
              <a:t> </a:t>
            </a:r>
            <a:r>
              <a:rPr lang="en-US" sz="2800" b="1" dirty="0" err="1" smtClean="0"/>
              <a:t>pipel</a:t>
            </a:r>
            <a:r>
              <a:rPr lang="en-US" sz="2800" b="1" dirty="0" smtClean="0"/>
              <a:t>, en foe </a:t>
            </a:r>
            <a:r>
              <a:rPr lang="en-US" sz="2800" b="1" dirty="0" err="1" smtClean="0"/>
              <a:t>gi</a:t>
            </a:r>
            <a:r>
              <a:rPr lang="en-US" sz="2800" b="1" dirty="0" smtClean="0"/>
              <a:t> </a:t>
            </a:r>
            <a:r>
              <a:rPr lang="en-US" sz="2800" b="1" dirty="0" err="1" smtClean="0"/>
              <a:t>getuigi</a:t>
            </a:r>
            <a:r>
              <a:rPr lang="en-US" sz="2800" b="1" dirty="0" smtClean="0"/>
              <a:t> </a:t>
            </a:r>
            <a:r>
              <a:rPr lang="en-US" sz="2800" b="1" dirty="0" err="1" smtClean="0"/>
              <a:t>dati</a:t>
            </a:r>
            <a:r>
              <a:rPr lang="en-US" sz="2800" b="1" dirty="0" smtClean="0"/>
              <a:t> A de Hem </a:t>
            </a:r>
            <a:r>
              <a:rPr lang="en-US" sz="2800" b="1" dirty="0" err="1" smtClean="0"/>
              <a:t>disi</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seti</a:t>
            </a:r>
            <a:r>
              <a:rPr lang="en-US" sz="2800" b="1" dirty="0" smtClean="0"/>
              <a:t> foe de </a:t>
            </a:r>
            <a:r>
              <a:rPr lang="en-US" sz="2800" b="1" dirty="0" err="1" smtClean="0"/>
              <a:t>da</a:t>
            </a:r>
            <a:r>
              <a:rPr lang="en-US" sz="2800" b="1" dirty="0" smtClean="0"/>
              <a:t> </a:t>
            </a:r>
            <a:r>
              <a:rPr lang="en-US" sz="2800" b="1" dirty="0" err="1" smtClean="0"/>
              <a:t>Kroetoeman</a:t>
            </a:r>
            <a:r>
              <a:rPr lang="en-US" sz="2800" b="1" dirty="0" smtClean="0"/>
              <a:t> foe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de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libi</a:t>
            </a:r>
            <a:r>
              <a:rPr lang="en-US" sz="2800" b="1" dirty="0" smtClean="0">
                <a:solidFill>
                  <a:srgbClr val="FF0000"/>
                </a:solidFill>
              </a:rPr>
              <a:t>, </a:t>
            </a:r>
            <a:r>
              <a:rPr lang="en-US" sz="2800" b="1" dirty="0" err="1" smtClean="0">
                <a:solidFill>
                  <a:srgbClr val="FF0000"/>
                </a:solidFill>
              </a:rPr>
              <a:t>nanga</a:t>
            </a:r>
            <a:r>
              <a:rPr lang="en-US" sz="2800" b="1" dirty="0" smtClean="0">
                <a:solidFill>
                  <a:srgbClr val="FF0000"/>
                </a:solidFill>
              </a:rPr>
              <a:t>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dedesoema</a:t>
            </a:r>
            <a:r>
              <a:rPr lang="en-US" sz="2800" b="1" dirty="0" smtClean="0">
                <a:solidFill>
                  <a:srgbClr val="FF0000"/>
                </a:solidFill>
              </a:rPr>
              <a:t> toe.  43. Ala </a:t>
            </a:r>
            <a:r>
              <a:rPr lang="en-US" sz="2800" b="1" dirty="0" err="1" smtClean="0">
                <a:solidFill>
                  <a:srgbClr val="FF0000"/>
                </a:solidFill>
              </a:rPr>
              <a:t>dem</a:t>
            </a:r>
            <a:r>
              <a:rPr lang="en-US" sz="2800" b="1" dirty="0" smtClean="0">
                <a:solidFill>
                  <a:srgbClr val="FF0000"/>
                </a:solidFill>
              </a:rPr>
              <a:t> </a:t>
            </a:r>
            <a:r>
              <a:rPr lang="en-US" sz="2800" b="1" dirty="0" err="1" smtClean="0">
                <a:solidFill>
                  <a:srgbClr val="FF0000"/>
                </a:solidFill>
              </a:rPr>
              <a:t>profeti</a:t>
            </a:r>
            <a:r>
              <a:rPr lang="en-US" sz="2800" b="1" dirty="0" smtClean="0">
                <a:solidFill>
                  <a:srgbClr val="FF0000"/>
                </a:solidFill>
              </a:rPr>
              <a:t> </a:t>
            </a:r>
            <a:r>
              <a:rPr lang="en-US" sz="2800" b="1" dirty="0" err="1" smtClean="0">
                <a:solidFill>
                  <a:srgbClr val="FF0000"/>
                </a:solidFill>
              </a:rPr>
              <a:t>gi</a:t>
            </a:r>
            <a:r>
              <a:rPr lang="en-US" sz="2800" b="1" dirty="0" smtClean="0">
                <a:solidFill>
                  <a:srgbClr val="FF0000"/>
                </a:solidFill>
              </a:rPr>
              <a:t> </a:t>
            </a:r>
            <a:r>
              <a:rPr lang="en-US" sz="2800" b="1" dirty="0" err="1" smtClean="0">
                <a:solidFill>
                  <a:srgbClr val="FF0000"/>
                </a:solidFill>
              </a:rPr>
              <a:t>getuigi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en </a:t>
            </a:r>
            <a:r>
              <a:rPr lang="en-US" sz="2800" b="1" dirty="0" err="1" smtClean="0">
                <a:solidFill>
                  <a:srgbClr val="FF0000"/>
                </a:solidFill>
              </a:rPr>
              <a:t>nanga</a:t>
            </a:r>
            <a:r>
              <a:rPr lang="en-US" sz="2800" b="1" dirty="0" smtClean="0">
                <a:solidFill>
                  <a:srgbClr val="FF0000"/>
                </a:solidFill>
              </a:rPr>
              <a:t> Hem </a:t>
            </a:r>
            <a:r>
              <a:rPr lang="en-US" sz="2800" b="1" dirty="0" err="1" smtClean="0">
                <a:solidFill>
                  <a:srgbClr val="FF0000"/>
                </a:solidFill>
              </a:rPr>
              <a:t>nem</a:t>
            </a:r>
            <a:r>
              <a:rPr lang="en-US" sz="2800" b="1" dirty="0" smtClean="0">
                <a:solidFill>
                  <a:srgbClr val="FF0000"/>
                </a:solidFill>
              </a:rPr>
              <a:t>, </a:t>
            </a:r>
            <a:r>
              <a:rPr lang="en-US" sz="2800" b="1" dirty="0" err="1" smtClean="0">
                <a:solidFill>
                  <a:srgbClr val="FF0000"/>
                </a:solidFill>
              </a:rPr>
              <a:t>ibri</a:t>
            </a:r>
            <a:r>
              <a:rPr lang="en-US" sz="2800" b="1" dirty="0" smtClean="0">
                <a:solidFill>
                  <a:srgbClr val="FF0000"/>
                </a:solidFill>
              </a:rPr>
              <a:t> </a:t>
            </a:r>
            <a:r>
              <a:rPr lang="en-US" sz="2800" b="1" dirty="0" err="1" smtClean="0">
                <a:solidFill>
                  <a:srgbClr val="FF0000"/>
                </a:solidFill>
              </a:rPr>
              <a:t>soema</a:t>
            </a:r>
            <a:r>
              <a:rPr lang="en-US" sz="2800" b="1" dirty="0" smtClean="0">
                <a:solidFill>
                  <a:srgbClr val="FF0000"/>
                </a:solidFill>
              </a:rPr>
              <a:t> </a:t>
            </a:r>
            <a:r>
              <a:rPr lang="en-US" sz="2800" b="1" dirty="0" err="1" smtClean="0">
                <a:solidFill>
                  <a:srgbClr val="FF0000"/>
                </a:solidFill>
              </a:rPr>
              <a:t>disi</a:t>
            </a:r>
            <a:r>
              <a:rPr lang="en-US" sz="2800" b="1" dirty="0" smtClean="0">
                <a:solidFill>
                  <a:srgbClr val="FF0000"/>
                </a:solidFill>
              </a:rPr>
              <a:t> de </a:t>
            </a:r>
            <a:r>
              <a:rPr lang="en-US" sz="2800" b="1" dirty="0" err="1" smtClean="0">
                <a:solidFill>
                  <a:srgbClr val="FF0000"/>
                </a:solidFill>
              </a:rPr>
              <a:t>bribi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Hem </a:t>
            </a:r>
            <a:r>
              <a:rPr lang="en-US" sz="2800" b="1" dirty="0" err="1" smtClean="0">
                <a:solidFill>
                  <a:srgbClr val="FF0000"/>
                </a:solidFill>
              </a:rPr>
              <a:t>sa</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pardon foe hem </a:t>
            </a:r>
            <a:r>
              <a:rPr lang="en-US" sz="2800" b="1" dirty="0" err="1" smtClean="0">
                <a:solidFill>
                  <a:srgbClr val="FF0000"/>
                </a:solidFill>
              </a:rPr>
              <a:t>sondoe</a:t>
            </a:r>
            <a:r>
              <a:rPr lang="en-US" sz="2800" b="1" dirty="0" smtClean="0">
                <a:solidFill>
                  <a:srgbClr val="FF0000"/>
                </a:solidFill>
              </a:rPr>
              <a:t>.</a:t>
            </a:r>
            <a:r>
              <a:rPr lang="en-US" sz="2800" b="1" dirty="0" smtClean="0">
                <a:solidFill>
                  <a:srgbClr val="FFFF00"/>
                </a:solidFill>
              </a:rPr>
              <a:t>  </a:t>
            </a:r>
            <a:r>
              <a:rPr lang="en-US" sz="2800" b="1" dirty="0" smtClean="0"/>
              <a:t>44. Di </a:t>
            </a:r>
            <a:r>
              <a:rPr lang="en-US" sz="2800" b="1" dirty="0" err="1" smtClean="0"/>
              <a:t>Petrus</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dem</a:t>
            </a:r>
            <a:r>
              <a:rPr lang="en-US" sz="2800" b="1" dirty="0" smtClean="0"/>
              <a:t> </a:t>
            </a:r>
            <a:r>
              <a:rPr lang="en-US" sz="2800" b="1" dirty="0" err="1" smtClean="0"/>
              <a:t>woortoe</a:t>
            </a:r>
            <a:r>
              <a:rPr lang="en-US" sz="2800" b="1" dirty="0" smtClean="0"/>
              <a:t> </a:t>
            </a:r>
            <a:r>
              <a:rPr lang="en-US" sz="2800" b="1" dirty="0" err="1" smtClean="0"/>
              <a:t>disi</a:t>
            </a:r>
            <a:r>
              <a:rPr lang="en-US" sz="2800" b="1" dirty="0" smtClean="0"/>
              <a:t> </a:t>
            </a:r>
            <a:r>
              <a:rPr lang="en-US" sz="2800" b="1" dirty="0" err="1" smtClean="0"/>
              <a:t>ete</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ala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a:t>
            </a:r>
            <a:r>
              <a:rPr lang="en-US" sz="2800" dirty="0" smtClean="0"/>
              <a:t> </a:t>
            </a:r>
            <a:r>
              <a:rPr lang="en-US" sz="2800" b="1" dirty="0" smtClean="0"/>
              <a:t>45. En </a:t>
            </a:r>
            <a:r>
              <a:rPr lang="en-US" sz="2800" b="1" dirty="0" err="1" smtClean="0"/>
              <a:t>dem</a:t>
            </a:r>
            <a:r>
              <a:rPr lang="en-US" sz="2800" b="1" dirty="0" smtClean="0"/>
              <a:t> </a:t>
            </a:r>
            <a:r>
              <a:rPr lang="en-US" sz="2800" b="1" dirty="0" err="1" smtClean="0"/>
              <a:t>bribisoema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besnijd</a:t>
            </a:r>
            <a:r>
              <a:rPr lang="en-US" sz="2800" b="1" dirty="0" smtClean="0"/>
              <a:t> </a:t>
            </a:r>
            <a:r>
              <a:rPr lang="en-US" sz="2800" b="1" dirty="0" err="1" smtClean="0"/>
              <a:t>kaba</a:t>
            </a:r>
            <a:r>
              <a:rPr lang="en-US" sz="2800" b="1" dirty="0" smtClean="0"/>
              <a:t> </a:t>
            </a:r>
            <a:r>
              <a:rPr lang="en-US" sz="2800" b="1" dirty="0" err="1" smtClean="0"/>
              <a:t>ben</a:t>
            </a:r>
            <a:r>
              <a:rPr lang="en-US" sz="2800" b="1" dirty="0" smtClean="0"/>
              <a:t> </a:t>
            </a:r>
            <a:r>
              <a:rPr lang="en-US" sz="2800" b="1" dirty="0" err="1" smtClean="0"/>
              <a:t>verwondroe</a:t>
            </a:r>
            <a:r>
              <a:rPr lang="en-US" sz="2800" b="1" dirty="0" smtClean="0"/>
              <a:t>, ala </a:t>
            </a:r>
            <a:r>
              <a:rPr lang="en-US" sz="2800" b="1" dirty="0" err="1" smtClean="0"/>
              <a:t>dem</a:t>
            </a:r>
            <a:r>
              <a:rPr lang="en-US" sz="2800" b="1" dirty="0" smtClean="0"/>
              <a:t> </a:t>
            </a:r>
            <a:r>
              <a:rPr lang="en-US" sz="2800" b="1" dirty="0" err="1" smtClean="0"/>
              <a:t>soema</a:t>
            </a:r>
            <a:r>
              <a:rPr lang="en-US" sz="2800" b="1" dirty="0" smtClean="0"/>
              <a:t> </a:t>
            </a:r>
            <a:r>
              <a:rPr lang="en-US" sz="2800" b="1" dirty="0" err="1" smtClean="0"/>
              <a:t>disi</a:t>
            </a:r>
            <a:r>
              <a:rPr lang="en-US" sz="2800" b="1" dirty="0" smtClean="0"/>
              <a:t> </a:t>
            </a:r>
            <a:r>
              <a:rPr lang="en-US" sz="2800" b="1" dirty="0" err="1" smtClean="0"/>
              <a:t>ben</a:t>
            </a:r>
            <a:r>
              <a:rPr lang="en-US" sz="2800" b="1" dirty="0" smtClean="0"/>
              <a:t> </a:t>
            </a:r>
            <a:r>
              <a:rPr lang="en-US" sz="2800" b="1" dirty="0" err="1" smtClean="0"/>
              <a:t>kom</a:t>
            </a:r>
            <a:r>
              <a:rPr lang="en-US" sz="2800" b="1" dirty="0" smtClean="0"/>
              <a:t> </a:t>
            </a:r>
            <a:r>
              <a:rPr lang="en-US" sz="2800" b="1" dirty="0" err="1" smtClean="0"/>
              <a:t>nanga</a:t>
            </a:r>
            <a:r>
              <a:rPr lang="en-US" sz="2800" b="1" dirty="0" smtClean="0"/>
              <a:t> </a:t>
            </a:r>
            <a:r>
              <a:rPr lang="en-US" sz="2800" b="1" dirty="0" err="1" smtClean="0"/>
              <a:t>Petrus</a:t>
            </a:r>
            <a:r>
              <a:rPr lang="en-US" sz="2800" b="1" dirty="0" smtClean="0"/>
              <a:t>, </a:t>
            </a:r>
            <a:r>
              <a:rPr lang="en-US" sz="2800" b="1" dirty="0" err="1" smtClean="0"/>
              <a:t>bikasi</a:t>
            </a:r>
            <a:r>
              <a:rPr lang="en-US" sz="2800" b="1" dirty="0" smtClean="0"/>
              <a:t> </a:t>
            </a:r>
            <a:r>
              <a:rPr lang="en-US" sz="2800" b="1" dirty="0" err="1" smtClean="0"/>
              <a:t>da</a:t>
            </a:r>
            <a:r>
              <a:rPr lang="en-US" sz="2800" b="1" dirty="0" smtClean="0"/>
              <a:t> </a:t>
            </a:r>
            <a:r>
              <a:rPr lang="en-US" sz="2800" b="1" dirty="0" err="1" smtClean="0"/>
              <a:t>presenti</a:t>
            </a:r>
            <a:r>
              <a:rPr lang="en-US" sz="2800" b="1" dirty="0" smtClean="0"/>
              <a:t> foe </a:t>
            </a:r>
            <a:r>
              <a:rPr lang="en-US" sz="2800" b="1" dirty="0" err="1" smtClean="0"/>
              <a:t>da</a:t>
            </a:r>
            <a:r>
              <a:rPr lang="en-US" sz="2800" b="1" dirty="0" smtClean="0"/>
              <a:t> Santa </a:t>
            </a:r>
            <a:r>
              <a:rPr lang="en-US" sz="2800" b="1" dirty="0" err="1" smtClean="0"/>
              <a:t>Jeje</a:t>
            </a:r>
            <a:r>
              <a:rPr lang="en-US" sz="2800" b="1" dirty="0" smtClean="0"/>
              <a:t> </a:t>
            </a:r>
            <a:r>
              <a:rPr lang="en-US" sz="2800" b="1" dirty="0" err="1" smtClean="0"/>
              <a:t>ben</a:t>
            </a:r>
            <a:r>
              <a:rPr lang="en-US" sz="2800" b="1" dirty="0" smtClean="0"/>
              <a:t> </a:t>
            </a:r>
            <a:r>
              <a:rPr lang="en-US" sz="2800" b="1" dirty="0" err="1" smtClean="0"/>
              <a:t>fadon</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dem</a:t>
            </a:r>
            <a:r>
              <a:rPr lang="en-US" sz="2800" b="1" dirty="0" smtClean="0"/>
              <a:t> </a:t>
            </a:r>
            <a:r>
              <a:rPr lang="en-US" sz="2800" b="1" dirty="0" err="1" smtClean="0"/>
              <a:t>heiden</a:t>
            </a:r>
            <a:r>
              <a:rPr lang="en-US" sz="2800" b="1" dirty="0" smtClean="0"/>
              <a:t> </a:t>
            </a:r>
            <a:r>
              <a:rPr lang="en-US" sz="2800" b="1" dirty="0" err="1" smtClean="0"/>
              <a:t>soema</a:t>
            </a:r>
            <a:r>
              <a:rPr lang="en-US" sz="2800" b="1" dirty="0" smtClean="0"/>
              <a:t> toe.</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156EED62-D799-42D2-92BE-AE61D997A6B5}" type="datetime1">
              <a:rPr lang="en-US"/>
              <a:pPr/>
              <a:t>2/5/2011</a:t>
            </a:fld>
            <a:endParaRPr lang="en-US"/>
          </a:p>
        </p:txBody>
      </p:sp>
      <p:sp>
        <p:nvSpPr>
          <p:cNvPr id="25603"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B60AB441-1117-4C51-BF21-2D9DBD337A54}" type="slidenum">
              <a:rPr lang="en-US"/>
              <a:pPr lvl="1">
                <a:defRPr/>
              </a:pPr>
              <a:t>106</a:t>
            </a:fld>
            <a:endParaRPr lang="en-US">
              <a:latin typeface="Times New Roman" pitchFamily="18" charset="0"/>
            </a:endParaRPr>
          </a:p>
        </p:txBody>
      </p:sp>
      <p:sp>
        <p:nvSpPr>
          <p:cNvPr id="344066" name="Rectangle 2"/>
          <p:cNvSpPr>
            <a:spLocks noGrp="1" noChangeArrowheads="1"/>
          </p:cNvSpPr>
          <p:nvPr>
            <p:ph type="title"/>
          </p:nvPr>
        </p:nvSpPr>
        <p:spPr/>
        <p:txBody>
          <a:bodyPr/>
          <a:lstStyle/>
          <a:p>
            <a:pPr eaLnBrk="1" hangingPunct="1">
              <a:defRPr/>
            </a:pPr>
            <a:r>
              <a:rPr lang="en-US" b="1" smtClean="0"/>
              <a:t>Cornelius</a:t>
            </a:r>
          </a:p>
        </p:txBody>
      </p:sp>
      <p:sp>
        <p:nvSpPr>
          <p:cNvPr id="25606" name="Rectangle 3"/>
          <p:cNvSpPr>
            <a:spLocks noGrp="1" noChangeArrowheads="1"/>
          </p:cNvSpPr>
          <p:nvPr>
            <p:ph type="body" idx="1"/>
          </p:nvPr>
        </p:nvSpPr>
        <p:spPr/>
        <p:txBody>
          <a:bodyPr/>
          <a:lstStyle/>
          <a:p>
            <a:pPr algn="just" eaLnBrk="1" hangingPunct="1">
              <a:lnSpc>
                <a:spcPct val="80000"/>
              </a:lnSpc>
            </a:pPr>
            <a:r>
              <a:rPr lang="en-US" b="1" dirty="0" err="1" smtClean="0"/>
              <a:t>Tori</a:t>
            </a:r>
            <a:r>
              <a:rPr lang="en-US" b="1" dirty="0" smtClean="0"/>
              <a:t> 10:46. </a:t>
            </a:r>
            <a:r>
              <a:rPr lang="en-US" b="1" dirty="0" err="1" smtClean="0"/>
              <a:t>Bikasi</a:t>
            </a:r>
            <a:r>
              <a:rPr lang="en-US" b="1" dirty="0" smtClean="0"/>
              <a:t> </a:t>
            </a:r>
            <a:r>
              <a:rPr lang="en-US" b="1" dirty="0" err="1" smtClean="0"/>
              <a:t>dem</a:t>
            </a:r>
            <a:r>
              <a:rPr lang="en-US" b="1" dirty="0" smtClean="0"/>
              <a:t> </a:t>
            </a:r>
            <a:r>
              <a:rPr lang="en-US" b="1" dirty="0" err="1" smtClean="0"/>
              <a:t>ben</a:t>
            </a:r>
            <a:r>
              <a:rPr lang="en-US" b="1" dirty="0" smtClean="0"/>
              <a:t> </a:t>
            </a:r>
            <a:r>
              <a:rPr lang="en-US" b="1" dirty="0" err="1" smtClean="0"/>
              <a:t>jere</a:t>
            </a:r>
            <a:r>
              <a:rPr lang="en-US" b="1" dirty="0" smtClean="0"/>
              <a:t> </a:t>
            </a:r>
            <a:r>
              <a:rPr lang="en-US" b="1" dirty="0" err="1" smtClean="0"/>
              <a:t>dem</a:t>
            </a:r>
            <a:r>
              <a:rPr lang="en-US" b="1" dirty="0" smtClean="0"/>
              <a:t> </a:t>
            </a:r>
            <a:r>
              <a:rPr lang="en-US" b="1" dirty="0" err="1" smtClean="0"/>
              <a:t>taki</a:t>
            </a:r>
            <a:r>
              <a:rPr lang="en-US" b="1" dirty="0" smtClean="0"/>
              <a:t> </a:t>
            </a:r>
            <a:r>
              <a:rPr lang="en-US" b="1" dirty="0" err="1" smtClean="0"/>
              <a:t>nanga</a:t>
            </a:r>
            <a:r>
              <a:rPr lang="en-US" b="1" dirty="0" smtClean="0"/>
              <a:t> </a:t>
            </a:r>
            <a:r>
              <a:rPr lang="en-US" b="1" dirty="0" err="1" smtClean="0"/>
              <a:t>tongo</a:t>
            </a:r>
            <a:r>
              <a:rPr lang="en-US" b="1" dirty="0" smtClean="0"/>
              <a:t> en </a:t>
            </a:r>
            <a:r>
              <a:rPr lang="en-US" b="1" dirty="0" err="1" smtClean="0"/>
              <a:t>gi</a:t>
            </a:r>
            <a:r>
              <a:rPr lang="en-US" b="1" dirty="0" smtClean="0"/>
              <a:t> </a:t>
            </a:r>
            <a:r>
              <a:rPr lang="en-US" b="1" dirty="0" err="1" smtClean="0"/>
              <a:t>Gado</a:t>
            </a:r>
            <a:r>
              <a:rPr lang="en-US" b="1" dirty="0" smtClean="0"/>
              <a:t> </a:t>
            </a:r>
            <a:r>
              <a:rPr lang="en-US" b="1" dirty="0" err="1" smtClean="0"/>
              <a:t>bigi</a:t>
            </a:r>
            <a:r>
              <a:rPr lang="en-US" b="1" dirty="0" smtClean="0"/>
              <a:t> </a:t>
            </a:r>
            <a:r>
              <a:rPr lang="en-US" b="1" dirty="0" err="1" smtClean="0"/>
              <a:t>nem</a:t>
            </a:r>
            <a:r>
              <a:rPr lang="en-US" b="1" dirty="0" smtClean="0"/>
              <a:t>. Dan </a:t>
            </a:r>
            <a:r>
              <a:rPr lang="en-US" b="1" dirty="0" err="1" smtClean="0"/>
              <a:t>Petrus</a:t>
            </a:r>
            <a:r>
              <a:rPr lang="en-US" b="1" dirty="0" smtClean="0"/>
              <a:t> </a:t>
            </a:r>
            <a:r>
              <a:rPr lang="en-US" b="1" dirty="0" err="1" smtClean="0"/>
              <a:t>ben</a:t>
            </a:r>
            <a:r>
              <a:rPr lang="en-US" b="1" dirty="0" smtClean="0"/>
              <a:t> </a:t>
            </a:r>
            <a:r>
              <a:rPr lang="en-US" b="1" dirty="0" err="1" smtClean="0"/>
              <a:t>aksi</a:t>
            </a:r>
            <a:r>
              <a:rPr lang="en-US" b="1" dirty="0" smtClean="0"/>
              <a:t> </a:t>
            </a:r>
            <a:r>
              <a:rPr lang="en-US" b="1" dirty="0" err="1" smtClean="0"/>
              <a:t>taki</a:t>
            </a:r>
            <a:r>
              <a:rPr lang="en-US" b="1" dirty="0" smtClean="0"/>
              <a:t>:  47. </a:t>
            </a:r>
            <a:r>
              <a:rPr lang="en-US" b="1" dirty="0" err="1" smtClean="0"/>
              <a:t>Iniwan</a:t>
            </a:r>
            <a:r>
              <a:rPr lang="en-US" b="1" dirty="0" smtClean="0"/>
              <a:t> </a:t>
            </a:r>
            <a:r>
              <a:rPr lang="en-US" b="1" dirty="0" err="1" smtClean="0"/>
              <a:t>soema</a:t>
            </a:r>
            <a:r>
              <a:rPr lang="en-US" b="1" dirty="0" smtClean="0"/>
              <a:t> </a:t>
            </a:r>
            <a:r>
              <a:rPr lang="en-US" b="1" dirty="0" err="1" smtClean="0"/>
              <a:t>kan</a:t>
            </a:r>
            <a:r>
              <a:rPr lang="en-US" b="1" dirty="0" smtClean="0"/>
              <a:t> </a:t>
            </a:r>
            <a:r>
              <a:rPr lang="en-US" b="1" dirty="0" err="1" smtClean="0"/>
              <a:t>tapoe</a:t>
            </a:r>
            <a:r>
              <a:rPr lang="en-US" b="1" dirty="0" smtClean="0"/>
              <a:t> </a:t>
            </a:r>
            <a:r>
              <a:rPr lang="en-US" b="1" dirty="0" err="1" smtClean="0"/>
              <a:t>watra</a:t>
            </a:r>
            <a:r>
              <a:rPr lang="en-US" b="1" dirty="0" smtClean="0"/>
              <a:t>, </a:t>
            </a:r>
            <a:r>
              <a:rPr lang="en-US" b="1" dirty="0" err="1" smtClean="0"/>
              <a:t>dati</a:t>
            </a:r>
            <a:r>
              <a:rPr lang="en-US" b="1" dirty="0" smtClean="0"/>
              <a:t> </a:t>
            </a:r>
            <a:r>
              <a:rPr lang="en-US" b="1" dirty="0" err="1" smtClean="0"/>
              <a:t>dem</a:t>
            </a:r>
            <a:r>
              <a:rPr lang="en-US" b="1" dirty="0" smtClean="0"/>
              <a:t> </a:t>
            </a:r>
            <a:r>
              <a:rPr lang="en-US" b="1" dirty="0" err="1" smtClean="0"/>
              <a:t>soema</a:t>
            </a:r>
            <a:r>
              <a:rPr lang="en-US" b="1" dirty="0" smtClean="0"/>
              <a:t> </a:t>
            </a:r>
            <a:r>
              <a:rPr lang="en-US" b="1" dirty="0" err="1" smtClean="0"/>
              <a:t>disi</a:t>
            </a:r>
            <a:r>
              <a:rPr lang="en-US" b="1" dirty="0" smtClean="0"/>
              <a:t> no </a:t>
            </a:r>
            <a:r>
              <a:rPr lang="en-US" b="1" dirty="0" err="1" smtClean="0"/>
              <a:t>sa</a:t>
            </a:r>
            <a:r>
              <a:rPr lang="en-US" b="1" dirty="0" smtClean="0"/>
              <a:t> </a:t>
            </a:r>
            <a:r>
              <a:rPr lang="en-US" b="1" dirty="0" err="1" smtClean="0"/>
              <a:t>teki</a:t>
            </a:r>
            <a:r>
              <a:rPr lang="en-US" b="1" dirty="0" smtClean="0"/>
              <a:t> </a:t>
            </a:r>
            <a:r>
              <a:rPr lang="en-US" b="1" dirty="0" err="1" smtClean="0"/>
              <a:t>dopoe</a:t>
            </a:r>
            <a:r>
              <a:rPr lang="en-US" b="1" dirty="0" smtClean="0"/>
              <a:t>; </a:t>
            </a:r>
            <a:r>
              <a:rPr lang="en-US" b="1" dirty="0" err="1" smtClean="0">
                <a:solidFill>
                  <a:srgbClr val="FF0000"/>
                </a:solidFill>
              </a:rPr>
              <a:t>dem</a:t>
            </a:r>
            <a:r>
              <a:rPr lang="en-US" b="1" dirty="0" smtClean="0">
                <a:solidFill>
                  <a:srgbClr val="FF0000"/>
                </a:solidFill>
              </a:rPr>
              <a:t> </a:t>
            </a:r>
            <a:r>
              <a:rPr lang="en-US" b="1" dirty="0" err="1" smtClean="0">
                <a:solidFill>
                  <a:srgbClr val="FF0000"/>
                </a:solidFill>
              </a:rPr>
              <a:t>disi</a:t>
            </a:r>
            <a:r>
              <a:rPr lang="en-US" b="1" dirty="0" smtClean="0">
                <a:solidFill>
                  <a:srgbClr val="FF0000"/>
                </a:solidFill>
              </a:rPr>
              <a:t> </a:t>
            </a:r>
            <a:r>
              <a:rPr lang="en-US" b="1" dirty="0" err="1" smtClean="0">
                <a:solidFill>
                  <a:srgbClr val="FF0000"/>
                </a:solidFill>
              </a:rPr>
              <a:t>ben</a:t>
            </a:r>
            <a:r>
              <a:rPr lang="en-US" b="1" dirty="0" smtClean="0">
                <a:solidFill>
                  <a:srgbClr val="FF0000"/>
                </a:solidFill>
              </a:rPr>
              <a:t> </a:t>
            </a:r>
            <a:r>
              <a:rPr lang="en-US" b="1" dirty="0" err="1" smtClean="0">
                <a:solidFill>
                  <a:srgbClr val="FF0000"/>
                </a:solidFill>
              </a:rPr>
              <a:t>kisi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Santa </a:t>
            </a:r>
            <a:r>
              <a:rPr lang="en-US" b="1" dirty="0" err="1" smtClean="0">
                <a:solidFill>
                  <a:srgbClr val="FF0000"/>
                </a:solidFill>
              </a:rPr>
              <a:t>Jeje</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srefi</a:t>
            </a:r>
            <a:r>
              <a:rPr lang="en-US" b="1" dirty="0" smtClean="0">
                <a:solidFill>
                  <a:srgbClr val="FF0000"/>
                </a:solidFill>
              </a:rPr>
              <a:t> </a:t>
            </a:r>
            <a:r>
              <a:rPr lang="en-US" b="1" dirty="0" err="1" smtClean="0">
                <a:solidFill>
                  <a:srgbClr val="FF0000"/>
                </a:solidFill>
              </a:rPr>
              <a:t>fasi</a:t>
            </a:r>
            <a:r>
              <a:rPr lang="en-US" b="1" dirty="0" smtClean="0">
                <a:solidFill>
                  <a:srgbClr val="FF0000"/>
                </a:solidFill>
              </a:rPr>
              <a:t> </a:t>
            </a:r>
            <a:r>
              <a:rPr lang="en-US" b="1" dirty="0" err="1" smtClean="0">
                <a:solidFill>
                  <a:srgbClr val="FF0000"/>
                </a:solidFill>
              </a:rPr>
              <a:t>leki</a:t>
            </a:r>
            <a:r>
              <a:rPr lang="en-US" b="1" dirty="0" smtClean="0">
                <a:solidFill>
                  <a:srgbClr val="FF0000"/>
                </a:solidFill>
              </a:rPr>
              <a:t> </a:t>
            </a:r>
            <a:r>
              <a:rPr lang="en-US" b="1" dirty="0" err="1" smtClean="0">
                <a:solidFill>
                  <a:srgbClr val="FF0000"/>
                </a:solidFill>
              </a:rPr>
              <a:t>wisrefi</a:t>
            </a:r>
            <a:r>
              <a:rPr lang="en-US" b="1" dirty="0" smtClean="0"/>
              <a:t>?  48. En a </a:t>
            </a:r>
            <a:r>
              <a:rPr lang="en-US" b="1" dirty="0" err="1" smtClean="0"/>
              <a:t>ben</a:t>
            </a:r>
            <a:r>
              <a:rPr lang="en-US" b="1" dirty="0" smtClean="0"/>
              <a:t> </a:t>
            </a:r>
            <a:r>
              <a:rPr lang="en-US" b="1" dirty="0" err="1" smtClean="0"/>
              <a:t>komanderi</a:t>
            </a:r>
            <a:r>
              <a:rPr lang="en-US" b="1" dirty="0" smtClean="0"/>
              <a:t> </a:t>
            </a:r>
            <a:r>
              <a:rPr lang="en-US" b="1" dirty="0" err="1" smtClean="0"/>
              <a:t>dem</a:t>
            </a:r>
            <a:r>
              <a:rPr lang="en-US" b="1" dirty="0" smtClean="0"/>
              <a:t> foe </a:t>
            </a:r>
            <a:r>
              <a:rPr lang="en-US" b="1" dirty="0" err="1" smtClean="0"/>
              <a:t>dopoe</a:t>
            </a:r>
            <a:r>
              <a:rPr lang="en-US" b="1" dirty="0" smtClean="0"/>
              <a:t> </a:t>
            </a:r>
            <a:r>
              <a:rPr lang="en-US" b="1" dirty="0" err="1" smtClean="0"/>
              <a:t>dem</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nem</a:t>
            </a:r>
            <a:r>
              <a:rPr lang="en-US" b="1" dirty="0" smtClean="0"/>
              <a:t> foe </a:t>
            </a:r>
            <a:r>
              <a:rPr lang="en-US" b="1" dirty="0" err="1" smtClean="0"/>
              <a:t>Masra</a:t>
            </a:r>
            <a:r>
              <a:rPr lang="en-US" b="1" dirty="0" smtClean="0"/>
              <a:t>. En </a:t>
            </a:r>
            <a:r>
              <a:rPr lang="en-US" b="1" dirty="0" err="1" smtClean="0"/>
              <a:t>dem</a:t>
            </a:r>
            <a:r>
              <a:rPr lang="en-US" b="1" dirty="0" smtClean="0"/>
              <a:t> </a:t>
            </a:r>
            <a:r>
              <a:rPr lang="en-US" b="1" dirty="0" err="1" smtClean="0"/>
              <a:t>ben</a:t>
            </a:r>
            <a:r>
              <a:rPr lang="en-US" b="1" dirty="0" smtClean="0"/>
              <a:t> </a:t>
            </a:r>
            <a:r>
              <a:rPr lang="en-US" b="1" dirty="0" err="1" smtClean="0"/>
              <a:t>begi</a:t>
            </a:r>
            <a:r>
              <a:rPr lang="en-US" b="1" dirty="0" smtClean="0"/>
              <a:t> hem foe tan </a:t>
            </a:r>
            <a:r>
              <a:rPr lang="en-US" b="1" dirty="0" err="1" smtClean="0"/>
              <a:t>wantoe</a:t>
            </a:r>
            <a:r>
              <a:rPr lang="en-US" b="1" dirty="0" smtClean="0"/>
              <a:t> </a:t>
            </a:r>
            <a:r>
              <a:rPr lang="en-US" b="1" dirty="0" err="1" smtClean="0"/>
              <a:t>dei</a:t>
            </a:r>
            <a:r>
              <a:rPr lang="en-US" b="1" dirty="0" smtClean="0"/>
              <a:t> </a:t>
            </a:r>
            <a:r>
              <a:rPr lang="en-US" b="1" dirty="0" err="1" smtClean="0"/>
              <a:t>nanga</a:t>
            </a:r>
            <a:r>
              <a:rPr lang="en-US" b="1" dirty="0" smtClean="0"/>
              <a:t> </a:t>
            </a:r>
            <a:r>
              <a:rPr lang="en-US" b="1" dirty="0" err="1" smtClean="0"/>
              <a:t>dem</a:t>
            </a:r>
            <a:r>
              <a:rPr lang="en-US" b="1" dirty="0" smtClean="0"/>
              <a:t>.</a:t>
            </a:r>
          </a:p>
          <a:p>
            <a:pPr eaLnBrk="1" hangingPunct="1">
              <a:lnSpc>
                <a:spcPct val="80000"/>
              </a:lnSpc>
            </a:pPr>
            <a:endParaRPr lang="en-US" dirty="0" smtClean="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4B697D68-1A85-4B24-B364-4DA58AB47547}" type="datetime1">
              <a:rPr lang="en-US"/>
              <a:pPr/>
              <a:t>2/5/2011</a:t>
            </a:fld>
            <a:endParaRPr lang="en-US"/>
          </a:p>
        </p:txBody>
      </p:sp>
      <p:sp>
        <p:nvSpPr>
          <p:cNvPr id="26627"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DC3705F5-D11E-48BD-828C-94523F29D4E8}" type="slidenum">
              <a:rPr lang="en-US"/>
              <a:pPr lvl="1">
                <a:defRPr/>
              </a:pPr>
              <a:t>107</a:t>
            </a:fld>
            <a:endParaRPr lang="en-US">
              <a:latin typeface="Times New Roman" pitchFamily="18" charset="0"/>
            </a:endParaRPr>
          </a:p>
        </p:txBody>
      </p:sp>
      <p:sp>
        <p:nvSpPr>
          <p:cNvPr id="345090" name="Rectangle 2"/>
          <p:cNvSpPr>
            <a:spLocks noGrp="1" noChangeArrowheads="1"/>
          </p:cNvSpPr>
          <p:nvPr>
            <p:ph type="title"/>
          </p:nvPr>
        </p:nvSpPr>
        <p:spPr>
          <a:xfrm>
            <a:off x="576263" y="0"/>
            <a:ext cx="8080375" cy="1143000"/>
          </a:xfrm>
        </p:spPr>
        <p:txBody>
          <a:bodyPr/>
          <a:lstStyle/>
          <a:p>
            <a:pPr eaLnBrk="1" hangingPunct="1">
              <a:defRPr/>
            </a:pPr>
            <a:r>
              <a:rPr lang="en-US" smtClean="0"/>
              <a:t>Cornelius</a:t>
            </a:r>
          </a:p>
        </p:txBody>
      </p:sp>
      <p:sp>
        <p:nvSpPr>
          <p:cNvPr id="26630" name="Rectangle 3"/>
          <p:cNvSpPr>
            <a:spLocks noGrp="1" noChangeArrowheads="1"/>
          </p:cNvSpPr>
          <p:nvPr>
            <p:ph type="body" idx="1"/>
          </p:nvPr>
        </p:nvSpPr>
        <p:spPr>
          <a:xfrm>
            <a:off x="685800" y="1600200"/>
            <a:ext cx="7772400" cy="4719637"/>
          </a:xfrm>
        </p:spPr>
        <p:txBody>
          <a:bodyPr/>
          <a:lstStyle/>
          <a:p>
            <a:pPr eaLnBrk="1" hangingPunct="1">
              <a:lnSpc>
                <a:spcPct val="80000"/>
              </a:lnSpc>
            </a:pPr>
            <a:r>
              <a:rPr lang="en-US" sz="2800" b="1" dirty="0" err="1" smtClean="0">
                <a:solidFill>
                  <a:srgbClr val="FF0000"/>
                </a:solidFill>
              </a:rPr>
              <a:t>Petrus</a:t>
            </a:r>
            <a:r>
              <a:rPr lang="en-US" sz="2800" b="1" dirty="0" smtClean="0">
                <a:solidFill>
                  <a:srgbClr val="FF0000"/>
                </a:solidFill>
              </a:rPr>
              <a:t> </a:t>
            </a:r>
            <a:r>
              <a:rPr lang="en-US" sz="2800" b="1" dirty="0" err="1" smtClean="0">
                <a:solidFill>
                  <a:srgbClr val="FF0000"/>
                </a:solidFill>
              </a:rPr>
              <a:t>ben</a:t>
            </a:r>
            <a:r>
              <a:rPr lang="en-US" sz="2800" b="1" dirty="0" smtClean="0">
                <a:solidFill>
                  <a:srgbClr val="FF0000"/>
                </a:solidFill>
              </a:rPr>
              <a:t> </a:t>
            </a:r>
            <a:r>
              <a:rPr lang="en-US" sz="2800" b="1" dirty="0" err="1" smtClean="0">
                <a:solidFill>
                  <a:srgbClr val="FF0000"/>
                </a:solidFill>
              </a:rPr>
              <a:t>kisi</a:t>
            </a:r>
            <a:r>
              <a:rPr lang="en-US" sz="2800" b="1" dirty="0" smtClean="0">
                <a:solidFill>
                  <a:srgbClr val="FF0000"/>
                </a:solidFill>
              </a:rPr>
              <a:t> </a:t>
            </a:r>
            <a:r>
              <a:rPr lang="en-US" sz="2800" b="1" dirty="0" err="1" smtClean="0">
                <a:solidFill>
                  <a:srgbClr val="FF0000"/>
                </a:solidFill>
              </a:rPr>
              <a:t>da</a:t>
            </a:r>
            <a:r>
              <a:rPr lang="en-US" sz="2800" b="1" dirty="0" smtClean="0">
                <a:solidFill>
                  <a:srgbClr val="FF0000"/>
                </a:solidFill>
              </a:rPr>
              <a:t> </a:t>
            </a:r>
            <a:r>
              <a:rPr lang="en-US" sz="2800" b="1" dirty="0" err="1" smtClean="0">
                <a:solidFill>
                  <a:srgbClr val="FF0000"/>
                </a:solidFill>
              </a:rPr>
              <a:t>sroto</a:t>
            </a:r>
            <a:r>
              <a:rPr lang="en-US" sz="2800" b="1" dirty="0" smtClean="0">
                <a:solidFill>
                  <a:srgbClr val="FF0000"/>
                </a:solidFill>
              </a:rPr>
              <a:t> </a:t>
            </a:r>
          </a:p>
          <a:p>
            <a:pPr lvl="1" eaLnBrk="1" hangingPunct="1">
              <a:lnSpc>
                <a:spcPct val="90000"/>
              </a:lnSpc>
            </a:pPr>
            <a:r>
              <a:rPr lang="en-US" sz="2400" b="1" dirty="0" err="1" smtClean="0">
                <a:solidFill>
                  <a:srgbClr val="FF0000"/>
                </a:solidFill>
              </a:rPr>
              <a:t>Gi</a:t>
            </a:r>
            <a:r>
              <a:rPr lang="en-US" sz="2400" b="1" dirty="0" smtClean="0">
                <a:solidFill>
                  <a:srgbClr val="FF0000"/>
                </a:solidFill>
              </a:rPr>
              <a:t> </a:t>
            </a:r>
            <a:r>
              <a:rPr lang="en-US" sz="2400" b="1" dirty="0" err="1" smtClean="0">
                <a:solidFill>
                  <a:srgbClr val="FF0000"/>
                </a:solidFill>
              </a:rPr>
              <a:t>dem</a:t>
            </a:r>
            <a:r>
              <a:rPr lang="en-US" sz="2400" b="1" dirty="0" smtClean="0">
                <a:solidFill>
                  <a:srgbClr val="FF0000"/>
                </a:solidFill>
              </a:rPr>
              <a:t> </a:t>
            </a:r>
            <a:r>
              <a:rPr lang="en-US" sz="2400" b="1" dirty="0" err="1" smtClean="0">
                <a:solidFill>
                  <a:srgbClr val="FF0000"/>
                </a:solidFill>
              </a:rPr>
              <a:t>Djoe</a:t>
            </a:r>
            <a:r>
              <a:rPr lang="en-US" sz="2400" b="1" dirty="0" smtClean="0">
                <a:solidFill>
                  <a:srgbClr val="FF0000"/>
                </a:solidFill>
              </a:rPr>
              <a:t> </a:t>
            </a:r>
            <a:r>
              <a:rPr lang="en-US" sz="2400" b="1" dirty="0" err="1" smtClean="0">
                <a:solidFill>
                  <a:srgbClr val="FF0000"/>
                </a:solidFill>
              </a:rPr>
              <a:t>na</a:t>
            </a:r>
            <a:r>
              <a:rPr lang="en-US" sz="2400" b="1" dirty="0" smtClean="0">
                <a:solidFill>
                  <a:srgbClr val="FF0000"/>
                </a:solidFill>
              </a:rPr>
              <a:t> Pinkster  - </a:t>
            </a:r>
            <a:r>
              <a:rPr lang="en-US" sz="2400" b="1" dirty="0" err="1" smtClean="0">
                <a:solidFill>
                  <a:srgbClr val="FF0000"/>
                </a:solidFill>
              </a:rPr>
              <a:t>Tori</a:t>
            </a:r>
            <a:r>
              <a:rPr lang="en-US" sz="2400" b="1" dirty="0" smtClean="0">
                <a:solidFill>
                  <a:srgbClr val="FF0000"/>
                </a:solidFill>
              </a:rPr>
              <a:t> 2</a:t>
            </a:r>
          </a:p>
          <a:p>
            <a:pPr lvl="1" eaLnBrk="1" hangingPunct="1">
              <a:lnSpc>
                <a:spcPct val="90000"/>
              </a:lnSpc>
            </a:pPr>
            <a:r>
              <a:rPr lang="en-US" sz="2400" b="1" dirty="0" err="1" smtClean="0">
                <a:solidFill>
                  <a:srgbClr val="FF0000"/>
                </a:solidFill>
              </a:rPr>
              <a:t>Gi</a:t>
            </a:r>
            <a:r>
              <a:rPr lang="en-US" sz="2400" b="1" dirty="0" smtClean="0">
                <a:solidFill>
                  <a:srgbClr val="FF0000"/>
                </a:solidFill>
              </a:rPr>
              <a:t> </a:t>
            </a:r>
            <a:r>
              <a:rPr lang="en-US" sz="2400" b="1" dirty="0" err="1" smtClean="0">
                <a:solidFill>
                  <a:srgbClr val="FF0000"/>
                </a:solidFill>
              </a:rPr>
              <a:t>dem</a:t>
            </a:r>
            <a:r>
              <a:rPr lang="en-US" sz="2400" b="1" dirty="0" smtClean="0">
                <a:solidFill>
                  <a:srgbClr val="FF0000"/>
                </a:solidFill>
              </a:rPr>
              <a:t> </a:t>
            </a:r>
            <a:r>
              <a:rPr lang="en-US" sz="2400" b="1" dirty="0" err="1" smtClean="0">
                <a:solidFill>
                  <a:srgbClr val="FF0000"/>
                </a:solidFill>
              </a:rPr>
              <a:t>Samaritaan</a:t>
            </a:r>
            <a:r>
              <a:rPr lang="en-US" sz="2400" b="1" dirty="0" smtClean="0">
                <a:solidFill>
                  <a:srgbClr val="FF0000"/>
                </a:solidFill>
              </a:rPr>
              <a:t> – </a:t>
            </a:r>
            <a:r>
              <a:rPr lang="en-US" sz="2400" b="1" dirty="0" err="1" smtClean="0">
                <a:solidFill>
                  <a:srgbClr val="FF0000"/>
                </a:solidFill>
              </a:rPr>
              <a:t>Tori</a:t>
            </a:r>
            <a:r>
              <a:rPr lang="en-US" sz="2400" b="1" dirty="0" smtClean="0">
                <a:solidFill>
                  <a:srgbClr val="FF0000"/>
                </a:solidFill>
              </a:rPr>
              <a:t> 8</a:t>
            </a:r>
          </a:p>
          <a:p>
            <a:pPr lvl="1" eaLnBrk="1" hangingPunct="1">
              <a:lnSpc>
                <a:spcPct val="90000"/>
              </a:lnSpc>
            </a:pPr>
            <a:r>
              <a:rPr lang="en-US" sz="2400" b="1" dirty="0" err="1" smtClean="0">
                <a:solidFill>
                  <a:srgbClr val="FF0000"/>
                </a:solidFill>
              </a:rPr>
              <a:t>Gi</a:t>
            </a:r>
            <a:r>
              <a:rPr lang="en-US" sz="2400" b="1" dirty="0" smtClean="0">
                <a:solidFill>
                  <a:srgbClr val="FF0000"/>
                </a:solidFill>
              </a:rPr>
              <a:t> </a:t>
            </a:r>
            <a:r>
              <a:rPr lang="en-US" sz="2400" b="1" dirty="0" err="1" smtClean="0">
                <a:solidFill>
                  <a:srgbClr val="FF0000"/>
                </a:solidFill>
              </a:rPr>
              <a:t>dem</a:t>
            </a:r>
            <a:r>
              <a:rPr lang="en-US" sz="2400" b="1" dirty="0" smtClean="0">
                <a:solidFill>
                  <a:srgbClr val="FF0000"/>
                </a:solidFill>
              </a:rPr>
              <a:t> </a:t>
            </a:r>
            <a:r>
              <a:rPr lang="en-US" sz="2400" b="1" dirty="0" err="1" smtClean="0">
                <a:solidFill>
                  <a:srgbClr val="FF0000"/>
                </a:solidFill>
              </a:rPr>
              <a:t>heiden</a:t>
            </a:r>
            <a:r>
              <a:rPr lang="en-US" sz="2400" b="1" dirty="0" smtClean="0">
                <a:solidFill>
                  <a:srgbClr val="FF0000"/>
                </a:solidFill>
              </a:rPr>
              <a:t> – </a:t>
            </a:r>
            <a:r>
              <a:rPr lang="en-US" sz="2400" b="1" dirty="0" err="1" smtClean="0">
                <a:solidFill>
                  <a:srgbClr val="FF0000"/>
                </a:solidFill>
              </a:rPr>
              <a:t>Tori</a:t>
            </a:r>
            <a:r>
              <a:rPr lang="en-US" sz="2400" b="1" dirty="0" smtClean="0">
                <a:solidFill>
                  <a:srgbClr val="FF0000"/>
                </a:solidFill>
              </a:rPr>
              <a:t> 10 </a:t>
            </a:r>
          </a:p>
          <a:p>
            <a:pPr algn="just" eaLnBrk="1" hangingPunct="1">
              <a:lnSpc>
                <a:spcPct val="80000"/>
              </a:lnSpc>
            </a:pPr>
            <a:r>
              <a:rPr lang="en-US" sz="2800" b="1" dirty="0" smtClean="0">
                <a:solidFill>
                  <a:srgbClr val="FF0000"/>
                </a:solidFill>
              </a:rPr>
              <a:t>Mt. 16:18. En so </a:t>
            </a:r>
            <a:r>
              <a:rPr lang="en-US" sz="2800" b="1" dirty="0" err="1" smtClean="0">
                <a:solidFill>
                  <a:srgbClr val="FF0000"/>
                </a:solidFill>
              </a:rPr>
              <a:t>srefi</a:t>
            </a:r>
            <a:r>
              <a:rPr lang="en-US" sz="2800" b="1" dirty="0" smtClean="0">
                <a:solidFill>
                  <a:srgbClr val="FF0000"/>
                </a:solidFill>
              </a:rPr>
              <a:t> </a:t>
            </a:r>
            <a:r>
              <a:rPr lang="en-US" sz="2800" b="1" dirty="0" smtClean="0"/>
              <a:t>Mi </a:t>
            </a:r>
            <a:r>
              <a:rPr lang="en-US" sz="2800" b="1" dirty="0" err="1" smtClean="0"/>
              <a:t>taki</a:t>
            </a:r>
            <a:r>
              <a:rPr lang="en-US" sz="2800" b="1" dirty="0" smtClean="0"/>
              <a:t> </a:t>
            </a:r>
            <a:r>
              <a:rPr lang="en-US" sz="2800" b="1" dirty="0" err="1" smtClean="0"/>
              <a:t>gi</a:t>
            </a:r>
            <a:r>
              <a:rPr lang="en-US" sz="2800" b="1" dirty="0" smtClean="0"/>
              <a:t> </a:t>
            </a:r>
            <a:r>
              <a:rPr lang="en-US" sz="2800" b="1" dirty="0" err="1" smtClean="0"/>
              <a:t>joe</a:t>
            </a:r>
            <a:r>
              <a:rPr lang="en-US" sz="2800" b="1" dirty="0" smtClean="0"/>
              <a:t> </a:t>
            </a:r>
            <a:r>
              <a:rPr lang="en-US" sz="2800" b="1" dirty="0" err="1" smtClean="0"/>
              <a:t>taki</a:t>
            </a:r>
            <a:r>
              <a:rPr lang="en-US" sz="2800" b="1" dirty="0" smtClean="0"/>
              <a:t>: Joe de </a:t>
            </a:r>
            <a:r>
              <a:rPr lang="en-US" sz="2800" b="1" dirty="0" err="1" smtClean="0"/>
              <a:t>Petrus</a:t>
            </a:r>
            <a:r>
              <a:rPr lang="en-US" sz="2800" b="1" dirty="0" smtClean="0"/>
              <a:t>, en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da</a:t>
            </a:r>
            <a:r>
              <a:rPr lang="en-US" sz="2800" b="1" dirty="0" smtClean="0"/>
              <a:t> </a:t>
            </a:r>
            <a:r>
              <a:rPr lang="en-US" sz="2800" b="1" dirty="0" err="1" smtClean="0"/>
              <a:t>ston</a:t>
            </a:r>
            <a:r>
              <a:rPr lang="en-US" sz="2800" b="1" dirty="0" smtClean="0"/>
              <a:t> </a:t>
            </a:r>
            <a:r>
              <a:rPr lang="en-US" sz="2800" b="1" dirty="0" err="1" smtClean="0"/>
              <a:t>disi</a:t>
            </a:r>
            <a:r>
              <a:rPr lang="en-US" sz="2800" b="1" dirty="0" smtClean="0"/>
              <a:t> Mi </a:t>
            </a:r>
            <a:r>
              <a:rPr lang="en-US" sz="2800" b="1" dirty="0" err="1" smtClean="0"/>
              <a:t>sa</a:t>
            </a:r>
            <a:r>
              <a:rPr lang="en-US" sz="2800" b="1" dirty="0" smtClean="0"/>
              <a:t> </a:t>
            </a:r>
            <a:r>
              <a:rPr lang="en-US" sz="2800" b="1" dirty="0" err="1" smtClean="0"/>
              <a:t>bouw</a:t>
            </a:r>
            <a:r>
              <a:rPr lang="en-US" sz="2800" b="1" dirty="0" smtClean="0"/>
              <a:t> Mi </a:t>
            </a:r>
            <a:r>
              <a:rPr lang="en-US" sz="2800" b="1" dirty="0" err="1" smtClean="0"/>
              <a:t>kerki</a:t>
            </a:r>
            <a:r>
              <a:rPr lang="en-US" sz="2800" b="1" dirty="0" smtClean="0"/>
              <a:t>; en </a:t>
            </a:r>
            <a:r>
              <a:rPr lang="en-US" sz="2800" b="1" dirty="0" err="1" smtClean="0"/>
              <a:t>dem</a:t>
            </a:r>
            <a:r>
              <a:rPr lang="en-US" sz="2800" b="1" dirty="0" smtClean="0"/>
              <a:t> </a:t>
            </a:r>
            <a:r>
              <a:rPr lang="en-US" sz="2800" b="1" dirty="0" err="1" smtClean="0"/>
              <a:t>portoe</a:t>
            </a:r>
            <a:r>
              <a:rPr lang="en-US" sz="2800" b="1" dirty="0" smtClean="0"/>
              <a:t> foe </a:t>
            </a:r>
            <a:r>
              <a:rPr lang="en-US" sz="2800" b="1" dirty="0" err="1" smtClean="0"/>
              <a:t>hel</a:t>
            </a:r>
            <a:r>
              <a:rPr lang="en-US" sz="2800" b="1" dirty="0" smtClean="0"/>
              <a:t> no </a:t>
            </a:r>
            <a:r>
              <a:rPr lang="en-US" sz="2800" b="1" dirty="0" err="1" smtClean="0"/>
              <a:t>sa</a:t>
            </a:r>
            <a:r>
              <a:rPr lang="en-US" sz="2800" b="1" dirty="0" smtClean="0"/>
              <a:t> </a:t>
            </a:r>
            <a:r>
              <a:rPr lang="en-US" sz="2800" b="1" dirty="0" err="1" smtClean="0"/>
              <a:t>wini</a:t>
            </a:r>
            <a:r>
              <a:rPr lang="en-US" sz="2800" b="1" dirty="0" smtClean="0"/>
              <a:t> hem.  19. En Mi </a:t>
            </a:r>
            <a:r>
              <a:rPr lang="en-US" sz="2800" b="1" dirty="0" err="1" smtClean="0"/>
              <a:t>sa</a:t>
            </a:r>
            <a:r>
              <a:rPr lang="en-US" sz="2800" b="1" dirty="0" smtClean="0"/>
              <a:t> </a:t>
            </a:r>
            <a:r>
              <a:rPr lang="en-US" sz="2800" b="1" dirty="0" err="1" smtClean="0"/>
              <a:t>gi</a:t>
            </a:r>
            <a:r>
              <a:rPr lang="en-US" sz="2800" b="1" dirty="0" smtClean="0"/>
              <a:t> </a:t>
            </a:r>
            <a:r>
              <a:rPr lang="en-US" sz="2800" b="1" dirty="0" err="1" smtClean="0"/>
              <a:t>joe</a:t>
            </a:r>
            <a:r>
              <a:rPr lang="en-US" sz="2800" b="1" dirty="0" smtClean="0"/>
              <a:t> </a:t>
            </a:r>
            <a:r>
              <a:rPr lang="en-US" sz="2800" b="1" dirty="0" err="1" smtClean="0"/>
              <a:t>dem</a:t>
            </a:r>
            <a:r>
              <a:rPr lang="en-US" sz="2800" b="1" dirty="0" smtClean="0"/>
              <a:t> </a:t>
            </a:r>
            <a:r>
              <a:rPr lang="en-US" sz="2800" b="1" dirty="0" err="1" smtClean="0"/>
              <a:t>sroto</a:t>
            </a:r>
            <a:r>
              <a:rPr lang="en-US" sz="2800" b="1" dirty="0" smtClean="0"/>
              <a:t> foe </a:t>
            </a:r>
            <a:r>
              <a:rPr lang="en-US" sz="2800" b="1" dirty="0" err="1" smtClean="0"/>
              <a:t>da</a:t>
            </a:r>
            <a:r>
              <a:rPr lang="en-US" sz="2800" b="1" dirty="0" smtClean="0"/>
              <a:t> </a:t>
            </a:r>
            <a:r>
              <a:rPr lang="en-US" sz="2800" b="1" dirty="0" err="1" smtClean="0"/>
              <a:t>kownoekondre</a:t>
            </a:r>
            <a:r>
              <a:rPr lang="en-US" sz="2800" b="1" dirty="0" smtClean="0"/>
              <a:t> foe </a:t>
            </a:r>
            <a:r>
              <a:rPr lang="en-US" sz="2800" b="1" dirty="0" err="1" smtClean="0"/>
              <a:t>hemel</a:t>
            </a:r>
            <a:r>
              <a:rPr lang="en-US" sz="2800" b="1" dirty="0" smtClean="0"/>
              <a:t>; en </a:t>
            </a:r>
            <a:r>
              <a:rPr lang="en-US" sz="2800" b="1" dirty="0" err="1" smtClean="0"/>
              <a:t>dasani</a:t>
            </a:r>
            <a:r>
              <a:rPr lang="en-US" sz="2800" b="1" dirty="0" smtClean="0"/>
              <a:t> </a:t>
            </a:r>
            <a:r>
              <a:rPr lang="en-US" sz="2800" b="1" dirty="0" err="1" smtClean="0"/>
              <a:t>disi</a:t>
            </a:r>
            <a:r>
              <a:rPr lang="en-US" sz="2800" b="1" dirty="0" smtClean="0"/>
              <a:t> </a:t>
            </a:r>
            <a:r>
              <a:rPr lang="en-US" sz="2800" b="1" dirty="0" err="1" smtClean="0"/>
              <a:t>joe</a:t>
            </a:r>
            <a:r>
              <a:rPr lang="en-US" sz="2800" b="1" dirty="0" smtClean="0"/>
              <a:t> </a:t>
            </a:r>
            <a:r>
              <a:rPr lang="en-US" sz="2800" b="1" dirty="0" err="1" smtClean="0"/>
              <a:t>sa</a:t>
            </a:r>
            <a:r>
              <a:rPr lang="en-US" sz="2800" b="1" dirty="0" smtClean="0"/>
              <a:t> tai </a:t>
            </a:r>
            <a:r>
              <a:rPr lang="en-US" sz="2800" b="1" dirty="0" err="1" smtClean="0"/>
              <a:t>na</a:t>
            </a:r>
            <a:r>
              <a:rPr lang="en-US" sz="2800" b="1" dirty="0" smtClean="0"/>
              <a:t> </a:t>
            </a:r>
            <a:r>
              <a:rPr lang="en-US" sz="2800" b="1" dirty="0" err="1" smtClean="0"/>
              <a:t>grontapoe</a:t>
            </a:r>
            <a:r>
              <a:rPr lang="en-US" sz="2800" b="1" dirty="0" smtClean="0"/>
              <a:t> </a:t>
            </a:r>
            <a:r>
              <a:rPr lang="en-US" sz="2800" b="1" dirty="0" err="1" smtClean="0"/>
              <a:t>sa</a:t>
            </a:r>
            <a:r>
              <a:rPr lang="en-US" sz="2800" b="1" dirty="0" smtClean="0"/>
              <a:t> tai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hemel</a:t>
            </a:r>
            <a:r>
              <a:rPr lang="en-US" sz="2800" b="1" dirty="0" smtClean="0"/>
              <a:t>; en </a:t>
            </a:r>
            <a:r>
              <a:rPr lang="en-US" sz="2800" b="1" dirty="0" err="1" smtClean="0"/>
              <a:t>da</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joe</a:t>
            </a:r>
            <a:r>
              <a:rPr lang="en-US" sz="2800" b="1" dirty="0" smtClean="0"/>
              <a:t> </a:t>
            </a:r>
            <a:r>
              <a:rPr lang="en-US" sz="2800" b="1" dirty="0" err="1" smtClean="0"/>
              <a:t>sa</a:t>
            </a:r>
            <a:r>
              <a:rPr lang="en-US" sz="2800" b="1" dirty="0" smtClean="0"/>
              <a:t> </a:t>
            </a:r>
            <a:r>
              <a:rPr lang="en-US" sz="2800" b="1" dirty="0" err="1" smtClean="0"/>
              <a:t>loesoe</a:t>
            </a:r>
            <a:r>
              <a:rPr lang="en-US" sz="2800" b="1" dirty="0" smtClean="0"/>
              <a:t> </a:t>
            </a:r>
            <a:r>
              <a:rPr lang="en-US" sz="2800" b="1" dirty="0" err="1" smtClean="0"/>
              <a:t>na</a:t>
            </a:r>
            <a:r>
              <a:rPr lang="en-US" sz="2800" b="1" dirty="0" smtClean="0"/>
              <a:t> </a:t>
            </a:r>
            <a:r>
              <a:rPr lang="en-US" sz="2800" b="1" dirty="0" err="1" smtClean="0"/>
              <a:t>grontapoe</a:t>
            </a:r>
            <a:r>
              <a:rPr lang="en-US" sz="2800" b="1" dirty="0" smtClean="0"/>
              <a:t> </a:t>
            </a:r>
            <a:r>
              <a:rPr lang="en-US" sz="2800" b="1" dirty="0" err="1" smtClean="0"/>
              <a:t>sa</a:t>
            </a:r>
            <a:r>
              <a:rPr lang="en-US" sz="2800" b="1" dirty="0" smtClean="0"/>
              <a:t> </a:t>
            </a:r>
            <a:r>
              <a:rPr lang="en-US" sz="2800" b="1" dirty="0" err="1" smtClean="0"/>
              <a:t>loesoe</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hemel</a:t>
            </a:r>
            <a:r>
              <a:rPr lang="en-US" sz="2800" b="1" dirty="0" smtClean="0"/>
              <a:t>.</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A7758209-2A07-41AF-B7DB-2C726C32E5A2}" type="datetime1">
              <a:rPr lang="en-US"/>
              <a:pPr/>
              <a:t>2/5/2011</a:t>
            </a:fld>
            <a:endParaRPr lang="en-US"/>
          </a:p>
        </p:txBody>
      </p:sp>
      <p:sp>
        <p:nvSpPr>
          <p:cNvPr id="27651"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3A4E87D2-6748-4FB7-AB82-0DA72569CF30}" type="slidenum">
              <a:rPr lang="en-US"/>
              <a:pPr lvl="1">
                <a:defRPr/>
              </a:pPr>
              <a:t>108</a:t>
            </a:fld>
            <a:endParaRPr lang="en-US" dirty="0">
              <a:latin typeface="Times New Roman" pitchFamily="18" charset="0"/>
            </a:endParaRPr>
          </a:p>
        </p:txBody>
      </p:sp>
      <p:sp>
        <p:nvSpPr>
          <p:cNvPr id="346114" name="Rectangle 2"/>
          <p:cNvSpPr>
            <a:spLocks noGrp="1" noChangeArrowheads="1"/>
          </p:cNvSpPr>
          <p:nvPr>
            <p:ph type="title"/>
          </p:nvPr>
        </p:nvSpPr>
        <p:spPr/>
        <p:txBody>
          <a:bodyPr/>
          <a:lstStyle/>
          <a:p>
            <a:pPr eaLnBrk="1" hangingPunct="1">
              <a:defRPr/>
            </a:pPr>
            <a:r>
              <a:rPr lang="en-US" dirty="0" err="1" smtClean="0"/>
              <a:t>Petrus</a:t>
            </a:r>
            <a:r>
              <a:rPr lang="en-US" dirty="0" smtClean="0"/>
              <a:t> </a:t>
            </a:r>
            <a:r>
              <a:rPr lang="en-US" dirty="0" err="1" smtClean="0"/>
              <a:t>nanga</a:t>
            </a:r>
            <a:r>
              <a:rPr lang="en-US" dirty="0" smtClean="0"/>
              <a:t> </a:t>
            </a:r>
            <a:r>
              <a:rPr lang="en-US" dirty="0" err="1" smtClean="0"/>
              <a:t>dem</a:t>
            </a:r>
            <a:r>
              <a:rPr lang="en-US" dirty="0" smtClean="0"/>
              <a:t> </a:t>
            </a:r>
            <a:r>
              <a:rPr lang="en-US" dirty="0" err="1" smtClean="0"/>
              <a:t>tra</a:t>
            </a:r>
            <a:r>
              <a:rPr lang="en-US" dirty="0" smtClean="0"/>
              <a:t> </a:t>
            </a:r>
            <a:r>
              <a:rPr lang="en-US" dirty="0" err="1" smtClean="0"/>
              <a:t>Djoe</a:t>
            </a:r>
            <a:endParaRPr lang="en-US" dirty="0" smtClean="0"/>
          </a:p>
        </p:txBody>
      </p:sp>
      <p:sp>
        <p:nvSpPr>
          <p:cNvPr id="27654" name="Rectangle 3"/>
          <p:cNvSpPr>
            <a:spLocks noGrp="1" noChangeArrowheads="1"/>
          </p:cNvSpPr>
          <p:nvPr>
            <p:ph type="body" idx="1"/>
          </p:nvPr>
        </p:nvSpPr>
        <p:spPr>
          <a:xfrm>
            <a:off x="0" y="1700213"/>
            <a:ext cx="9144000" cy="4789487"/>
          </a:xfrm>
        </p:spPr>
        <p:txBody>
          <a:bodyPr/>
          <a:lstStyle/>
          <a:p>
            <a:pPr eaLnBrk="1" hangingPunct="1">
              <a:lnSpc>
                <a:spcPct val="70000"/>
              </a:lnSpc>
            </a:pPr>
            <a:r>
              <a:rPr lang="en-US" sz="2800" dirty="0" smtClean="0"/>
              <a:t>Dem </a:t>
            </a:r>
            <a:r>
              <a:rPr lang="en-US" sz="2800" dirty="0" err="1" smtClean="0"/>
              <a:t>Djoe</a:t>
            </a:r>
            <a:r>
              <a:rPr lang="en-US" sz="2800" dirty="0" smtClean="0"/>
              <a:t> </a:t>
            </a:r>
            <a:r>
              <a:rPr lang="en-US" sz="2800" dirty="0" err="1" smtClean="0"/>
              <a:t>ben</a:t>
            </a:r>
            <a:r>
              <a:rPr lang="en-US" sz="2800" dirty="0" smtClean="0"/>
              <a:t> </a:t>
            </a:r>
            <a:r>
              <a:rPr lang="en-US" sz="2800" dirty="0" err="1" smtClean="0"/>
              <a:t>klagi</a:t>
            </a:r>
            <a:r>
              <a:rPr lang="en-US" sz="2800" dirty="0" smtClean="0"/>
              <a:t> </a:t>
            </a:r>
            <a:r>
              <a:rPr lang="en-US" sz="2800" dirty="0" err="1" smtClean="0"/>
              <a:t>Petrus</a:t>
            </a:r>
            <a:r>
              <a:rPr lang="en-US" sz="2800" dirty="0" smtClean="0"/>
              <a:t> </a:t>
            </a:r>
            <a:r>
              <a:rPr lang="en-US" sz="2800" dirty="0" err="1" smtClean="0"/>
              <a:t>fa</a:t>
            </a:r>
            <a:r>
              <a:rPr lang="en-US" sz="2800" dirty="0" smtClean="0"/>
              <a:t> a </a:t>
            </a:r>
            <a:r>
              <a:rPr lang="en-US" sz="2800" dirty="0" err="1" smtClean="0"/>
              <a:t>ben</a:t>
            </a:r>
            <a:r>
              <a:rPr lang="en-US" sz="2800" dirty="0" smtClean="0"/>
              <a:t> </a:t>
            </a:r>
            <a:r>
              <a:rPr lang="en-US" sz="2800" dirty="0" err="1" smtClean="0"/>
              <a:t>moksi</a:t>
            </a:r>
            <a:r>
              <a:rPr lang="en-US" sz="2800" dirty="0" smtClean="0"/>
              <a:t> </a:t>
            </a:r>
            <a:r>
              <a:rPr lang="en-US" sz="2800" dirty="0" err="1" smtClean="0"/>
              <a:t>nanga</a:t>
            </a:r>
            <a:r>
              <a:rPr lang="en-US" sz="2800" dirty="0" smtClean="0"/>
              <a:t> </a:t>
            </a:r>
            <a:r>
              <a:rPr lang="en-US" sz="2800" dirty="0" err="1" smtClean="0"/>
              <a:t>dem</a:t>
            </a:r>
            <a:r>
              <a:rPr lang="en-US" sz="2800" dirty="0" smtClean="0"/>
              <a:t> </a:t>
            </a:r>
            <a:r>
              <a:rPr lang="en-US" sz="2800" dirty="0" err="1" smtClean="0"/>
              <a:t>heiden</a:t>
            </a:r>
            <a:endParaRPr lang="en-US" sz="2800" dirty="0" smtClean="0"/>
          </a:p>
          <a:p>
            <a:pPr eaLnBrk="1" hangingPunct="1">
              <a:lnSpc>
                <a:spcPct val="70000"/>
              </a:lnSpc>
            </a:pPr>
            <a:r>
              <a:rPr lang="en-US" sz="2800" dirty="0" err="1" smtClean="0"/>
              <a:t>Petrus</a:t>
            </a:r>
            <a:r>
              <a:rPr lang="en-US" sz="2800" dirty="0" smtClean="0"/>
              <a:t> </a:t>
            </a:r>
            <a:r>
              <a:rPr lang="en-US" sz="2800" dirty="0" err="1" smtClean="0"/>
              <a:t>ben</a:t>
            </a:r>
            <a:r>
              <a:rPr lang="en-US" sz="2800" dirty="0" smtClean="0"/>
              <a:t> </a:t>
            </a:r>
            <a:r>
              <a:rPr lang="en-US" sz="2800" dirty="0" err="1" smtClean="0"/>
              <a:t>taigi</a:t>
            </a:r>
            <a:r>
              <a:rPr lang="en-US" sz="2800" dirty="0" smtClean="0"/>
              <a:t> </a:t>
            </a:r>
            <a:r>
              <a:rPr lang="en-US" sz="2800" dirty="0" err="1" smtClean="0"/>
              <a:t>dem</a:t>
            </a:r>
            <a:r>
              <a:rPr lang="en-US" sz="2800" dirty="0" smtClean="0"/>
              <a:t> </a:t>
            </a:r>
            <a:r>
              <a:rPr lang="en-US" sz="2800" dirty="0" err="1" smtClean="0"/>
              <a:t>da</a:t>
            </a:r>
            <a:r>
              <a:rPr lang="en-US" sz="2800" dirty="0" smtClean="0"/>
              <a:t> </a:t>
            </a:r>
            <a:r>
              <a:rPr lang="en-US" sz="2800" dirty="0" err="1" smtClean="0"/>
              <a:t>heri</a:t>
            </a:r>
            <a:r>
              <a:rPr lang="en-US" sz="2800" dirty="0" smtClean="0"/>
              <a:t> </a:t>
            </a:r>
            <a:r>
              <a:rPr lang="en-US" sz="2800" dirty="0" err="1" smtClean="0"/>
              <a:t>tori</a:t>
            </a:r>
            <a:endParaRPr lang="en-US" sz="2800" dirty="0" smtClean="0"/>
          </a:p>
          <a:p>
            <a:pPr algn="just" eaLnBrk="1" hangingPunct="1">
              <a:lnSpc>
                <a:spcPct val="70000"/>
              </a:lnSpc>
            </a:pPr>
            <a:r>
              <a:rPr lang="en-US" sz="2800" b="1" dirty="0" err="1" smtClean="0"/>
              <a:t>Tori</a:t>
            </a:r>
            <a:r>
              <a:rPr lang="en-US" sz="2800" b="1" dirty="0" smtClean="0"/>
              <a:t> 11:16. Dan mi </a:t>
            </a:r>
            <a:r>
              <a:rPr lang="en-US" sz="2800" b="1" dirty="0" err="1" smtClean="0"/>
              <a:t>ben</a:t>
            </a:r>
            <a:r>
              <a:rPr lang="en-US" sz="2800" b="1" dirty="0" smtClean="0"/>
              <a:t> </a:t>
            </a:r>
            <a:r>
              <a:rPr lang="en-US" sz="2800" b="1" dirty="0" err="1" smtClean="0"/>
              <a:t>membre</a:t>
            </a:r>
            <a:r>
              <a:rPr lang="en-US" sz="2800" b="1" dirty="0" smtClean="0"/>
              <a:t> </a:t>
            </a:r>
            <a:r>
              <a:rPr lang="en-US" sz="2800" b="1" dirty="0" err="1" smtClean="0"/>
              <a:t>da</a:t>
            </a:r>
            <a:r>
              <a:rPr lang="en-US" sz="2800" b="1" dirty="0" smtClean="0"/>
              <a:t> </a:t>
            </a:r>
            <a:r>
              <a:rPr lang="en-US" sz="2800" b="1" dirty="0" err="1" smtClean="0"/>
              <a:t>woortoe</a:t>
            </a:r>
            <a:r>
              <a:rPr lang="en-US" sz="2800" b="1" dirty="0" smtClean="0"/>
              <a:t> foe </a:t>
            </a:r>
            <a:r>
              <a:rPr lang="en-US" sz="2800" b="1" dirty="0" err="1" smtClean="0"/>
              <a:t>Masra</a:t>
            </a:r>
            <a:r>
              <a:rPr lang="en-US" sz="2800" b="1" dirty="0" smtClean="0"/>
              <a:t>, </a:t>
            </a:r>
            <a:r>
              <a:rPr lang="en-US" sz="2800" b="1" dirty="0" err="1" smtClean="0"/>
              <a:t>fa</a:t>
            </a:r>
            <a:r>
              <a:rPr lang="en-US" sz="2800" b="1" dirty="0" smtClean="0"/>
              <a:t> A </a:t>
            </a:r>
            <a:r>
              <a:rPr lang="en-US" sz="2800" b="1" dirty="0" err="1" smtClean="0"/>
              <a:t>ben</a:t>
            </a:r>
            <a:r>
              <a:rPr lang="en-US" sz="2800" b="1" dirty="0" smtClean="0"/>
              <a:t> </a:t>
            </a:r>
            <a:r>
              <a:rPr lang="en-US" sz="2800" b="1" dirty="0" err="1" smtClean="0"/>
              <a:t>taki</a:t>
            </a:r>
            <a:r>
              <a:rPr lang="en-US" sz="2800" b="1" dirty="0" smtClean="0"/>
              <a:t>: Johannes </a:t>
            </a:r>
            <a:r>
              <a:rPr lang="en-US" sz="2800" b="1" dirty="0" err="1" smtClean="0"/>
              <a:t>ben</a:t>
            </a:r>
            <a:r>
              <a:rPr lang="en-US" sz="2800" b="1" dirty="0" smtClean="0"/>
              <a:t> </a:t>
            </a:r>
            <a:r>
              <a:rPr lang="en-US" sz="2800" b="1" dirty="0" err="1" smtClean="0"/>
              <a:t>dopoe</a:t>
            </a:r>
            <a:r>
              <a:rPr lang="en-US" sz="2800" b="1" dirty="0" smtClean="0"/>
              <a:t> foe </a:t>
            </a:r>
            <a:r>
              <a:rPr lang="en-US" sz="2800" b="1" dirty="0" err="1" smtClean="0"/>
              <a:t>troe</a:t>
            </a:r>
            <a:r>
              <a:rPr lang="en-US" sz="2800" b="1" dirty="0" smtClean="0"/>
              <a:t> </a:t>
            </a:r>
            <a:r>
              <a:rPr lang="en-US" sz="2800" b="1" dirty="0" err="1" smtClean="0"/>
              <a:t>nanga</a:t>
            </a:r>
            <a:r>
              <a:rPr lang="en-US" sz="2800" b="1" dirty="0" smtClean="0"/>
              <a:t> </a:t>
            </a:r>
            <a:r>
              <a:rPr lang="en-US" sz="2800" b="1" dirty="0" err="1" smtClean="0"/>
              <a:t>watra</a:t>
            </a:r>
            <a:r>
              <a:rPr lang="en-US" sz="2800" b="1" dirty="0" smtClean="0"/>
              <a:t>; ma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kisi</a:t>
            </a:r>
            <a:r>
              <a:rPr lang="en-US" sz="2800" b="1" dirty="0" smtClean="0"/>
              <a:t> </a:t>
            </a:r>
            <a:r>
              <a:rPr lang="en-US" sz="2800" b="1" dirty="0" err="1" smtClean="0"/>
              <a:t>dopoe</a:t>
            </a:r>
            <a:r>
              <a:rPr lang="en-US" sz="2800" b="1" dirty="0" smtClean="0"/>
              <a:t> </a:t>
            </a:r>
            <a:r>
              <a:rPr lang="en-US" sz="2800" b="1" dirty="0" err="1" smtClean="0"/>
              <a:t>nanga</a:t>
            </a:r>
            <a:r>
              <a:rPr lang="en-US" sz="2800" b="1" dirty="0" smtClean="0"/>
              <a:t> </a:t>
            </a:r>
            <a:r>
              <a:rPr lang="en-US" sz="2800" b="1" dirty="0" err="1" smtClean="0"/>
              <a:t>da</a:t>
            </a:r>
            <a:r>
              <a:rPr lang="en-US" sz="2800" b="1" dirty="0" smtClean="0"/>
              <a:t> Santa </a:t>
            </a:r>
            <a:r>
              <a:rPr lang="en-US" sz="2800" b="1" dirty="0" err="1" smtClean="0"/>
              <a:t>Jeje</a:t>
            </a:r>
            <a:r>
              <a:rPr lang="en-US" sz="2800" b="1" dirty="0" smtClean="0"/>
              <a:t>.  17. Dan </a:t>
            </a:r>
            <a:r>
              <a:rPr lang="en-US" sz="2800" b="1" dirty="0" err="1" smtClean="0"/>
              <a:t>di</a:t>
            </a:r>
            <a:r>
              <a:rPr lang="en-US" sz="2800" b="1" dirty="0" smtClean="0"/>
              <a:t> </a:t>
            </a:r>
            <a:r>
              <a:rPr lang="en-US" sz="2800" b="1" dirty="0" err="1" smtClean="0"/>
              <a:t>Gado</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dem</a:t>
            </a:r>
            <a:r>
              <a:rPr lang="en-US" sz="2800" b="1" dirty="0" smtClean="0"/>
              <a:t> </a:t>
            </a:r>
            <a:r>
              <a:rPr lang="en-US" sz="2800" b="1" dirty="0" err="1" smtClean="0"/>
              <a:t>da</a:t>
            </a:r>
            <a:r>
              <a:rPr lang="en-US" sz="2800" b="1" dirty="0" smtClean="0"/>
              <a:t> </a:t>
            </a:r>
            <a:r>
              <a:rPr lang="en-US" sz="2800" b="1" dirty="0" err="1" smtClean="0"/>
              <a:t>srefi</a:t>
            </a:r>
            <a:r>
              <a:rPr lang="en-US" sz="2800" b="1" dirty="0" smtClean="0"/>
              <a:t> </a:t>
            </a:r>
            <a:r>
              <a:rPr lang="en-US" sz="2800" b="1" dirty="0" err="1" smtClean="0"/>
              <a:t>presenti</a:t>
            </a:r>
            <a:r>
              <a:rPr lang="en-US" sz="2800" b="1" dirty="0" smtClean="0"/>
              <a:t> </a:t>
            </a:r>
            <a:r>
              <a:rPr lang="en-US" sz="2800" b="1" dirty="0" err="1" smtClean="0"/>
              <a:t>disi</a:t>
            </a:r>
            <a:r>
              <a:rPr lang="en-US" sz="2800" b="1" dirty="0" smtClean="0"/>
              <a:t> A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na</a:t>
            </a:r>
            <a:r>
              <a:rPr lang="en-US" sz="2800" b="1" dirty="0" smtClean="0"/>
              <a:t> </a:t>
            </a:r>
            <a:r>
              <a:rPr lang="en-US" sz="2800" b="1" dirty="0" err="1" smtClean="0"/>
              <a:t>wi</a:t>
            </a:r>
            <a:r>
              <a:rPr lang="en-US" sz="2800" b="1" dirty="0" smtClean="0"/>
              <a:t> </a:t>
            </a:r>
            <a:r>
              <a:rPr lang="en-US" sz="2800" b="1" dirty="0" err="1" smtClean="0"/>
              <a:t>di</a:t>
            </a:r>
            <a:r>
              <a:rPr lang="en-US" sz="2800" b="1" dirty="0" smtClean="0"/>
              <a:t> </a:t>
            </a:r>
            <a:r>
              <a:rPr lang="en-US" sz="2800" b="1" dirty="0" err="1" smtClean="0"/>
              <a:t>ben</a:t>
            </a:r>
            <a:r>
              <a:rPr lang="en-US" sz="2800" b="1" dirty="0" smtClean="0"/>
              <a:t> </a:t>
            </a:r>
            <a:r>
              <a:rPr lang="en-US" sz="2800" b="1" dirty="0" err="1" smtClean="0"/>
              <a:t>bribi</a:t>
            </a:r>
            <a:r>
              <a:rPr lang="en-US" sz="2800" b="1" dirty="0" smtClean="0"/>
              <a:t> </a:t>
            </a:r>
            <a:r>
              <a:rPr lang="en-US" sz="2800" b="1" dirty="0" err="1" smtClean="0"/>
              <a:t>na</a:t>
            </a:r>
            <a:r>
              <a:rPr lang="en-US" sz="2800" b="1" dirty="0" smtClean="0"/>
              <a:t> </a:t>
            </a:r>
            <a:r>
              <a:rPr lang="en-US" sz="2800" b="1" dirty="0" err="1" smtClean="0"/>
              <a:t>tapoe</a:t>
            </a:r>
            <a:r>
              <a:rPr lang="en-US" sz="2800" b="1" dirty="0" smtClean="0"/>
              <a:t> </a:t>
            </a:r>
            <a:r>
              <a:rPr lang="en-US" sz="2800" b="1" dirty="0" err="1" smtClean="0"/>
              <a:t>Masra</a:t>
            </a:r>
            <a:r>
              <a:rPr lang="en-US" sz="2800" b="1" dirty="0" smtClean="0"/>
              <a:t> </a:t>
            </a:r>
            <a:r>
              <a:rPr lang="en-US" sz="2800" b="1" dirty="0" err="1" smtClean="0"/>
              <a:t>Jezus</a:t>
            </a:r>
            <a:r>
              <a:rPr lang="en-US" sz="2800" b="1" dirty="0" smtClean="0"/>
              <a:t> </a:t>
            </a:r>
            <a:r>
              <a:rPr lang="en-US" sz="2800" b="1" dirty="0" err="1" smtClean="0"/>
              <a:t>Kristus</a:t>
            </a:r>
            <a:r>
              <a:rPr lang="en-US" sz="2800" b="1" dirty="0" smtClean="0"/>
              <a:t>, </a:t>
            </a:r>
            <a:r>
              <a:rPr lang="en-US" sz="2800" b="1" dirty="0" err="1" smtClean="0"/>
              <a:t>soema</a:t>
            </a:r>
            <a:r>
              <a:rPr lang="en-US" sz="2800" b="1" dirty="0" smtClean="0"/>
              <a:t> </a:t>
            </a:r>
            <a:r>
              <a:rPr lang="en-US" sz="2800" b="1" dirty="0" err="1" smtClean="0"/>
              <a:t>na</a:t>
            </a:r>
            <a:r>
              <a:rPr lang="en-US" sz="2800" b="1" dirty="0" smtClean="0"/>
              <a:t> mi, </a:t>
            </a:r>
            <a:r>
              <a:rPr lang="en-US" sz="2800" b="1" dirty="0" err="1" smtClean="0"/>
              <a:t>dati</a:t>
            </a:r>
            <a:r>
              <a:rPr lang="en-US" sz="2800" b="1" dirty="0" smtClean="0"/>
              <a:t> mi </a:t>
            </a:r>
            <a:r>
              <a:rPr lang="en-US" sz="2800" b="1" dirty="0" err="1" smtClean="0"/>
              <a:t>sa</a:t>
            </a:r>
            <a:r>
              <a:rPr lang="en-US" sz="2800" b="1" dirty="0" smtClean="0"/>
              <a:t> </a:t>
            </a:r>
            <a:r>
              <a:rPr lang="en-US" sz="2800" b="1" dirty="0" err="1" smtClean="0"/>
              <a:t>tapoe</a:t>
            </a:r>
            <a:r>
              <a:rPr lang="en-US" sz="2800" b="1" dirty="0" smtClean="0"/>
              <a:t> </a:t>
            </a:r>
            <a:r>
              <a:rPr lang="en-US" sz="2800" b="1" dirty="0" err="1" smtClean="0"/>
              <a:t>Gado</a:t>
            </a:r>
            <a:r>
              <a:rPr lang="en-US" sz="2800" b="1" dirty="0" smtClean="0"/>
              <a:t>?  18. Di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jere</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dem</a:t>
            </a:r>
            <a:r>
              <a:rPr lang="en-US" sz="2800" b="1" dirty="0" smtClean="0"/>
              <a:t> </a:t>
            </a:r>
            <a:r>
              <a:rPr lang="en-US" sz="2800" b="1" dirty="0" err="1" smtClean="0"/>
              <a:t>ben</a:t>
            </a:r>
            <a:r>
              <a:rPr lang="en-US" sz="2800" b="1" dirty="0" smtClean="0"/>
              <a:t> tan pi,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gi</a:t>
            </a:r>
            <a:r>
              <a:rPr lang="en-US" sz="2800" b="1" dirty="0" smtClean="0"/>
              <a:t> </a:t>
            </a:r>
            <a:r>
              <a:rPr lang="en-US" sz="2800" b="1" dirty="0" err="1" smtClean="0"/>
              <a:t>Gado</a:t>
            </a:r>
            <a:r>
              <a:rPr lang="en-US" sz="2800" b="1" dirty="0" smtClean="0"/>
              <a:t> </a:t>
            </a:r>
            <a:r>
              <a:rPr lang="en-US" sz="2800" b="1" dirty="0" err="1" smtClean="0"/>
              <a:t>glori</a:t>
            </a:r>
            <a:r>
              <a:rPr lang="en-US" sz="2800" b="1" dirty="0" smtClean="0"/>
              <a:t>, en </a:t>
            </a:r>
            <a:r>
              <a:rPr lang="en-US" sz="2800" b="1" dirty="0" err="1" smtClean="0"/>
              <a:t>dem</a:t>
            </a:r>
            <a:r>
              <a:rPr lang="en-US" sz="2800" b="1" dirty="0" smtClean="0"/>
              <a:t> </a:t>
            </a:r>
            <a:r>
              <a:rPr lang="en-US" sz="2800" b="1" dirty="0" err="1" smtClean="0"/>
              <a:t>ben</a:t>
            </a:r>
            <a:r>
              <a:rPr lang="en-US" sz="2800" b="1" dirty="0" smtClean="0"/>
              <a:t> </a:t>
            </a:r>
            <a:r>
              <a:rPr lang="en-US" sz="2800" b="1" dirty="0" err="1" smtClean="0"/>
              <a:t>taki</a:t>
            </a:r>
            <a:r>
              <a:rPr lang="en-US" sz="2800" b="1" dirty="0" smtClean="0"/>
              <a:t>: </a:t>
            </a:r>
            <a:r>
              <a:rPr lang="en-US" sz="2800" b="1" dirty="0" smtClean="0">
                <a:solidFill>
                  <a:schemeClr val="accent2"/>
                </a:solidFill>
              </a:rPr>
              <a:t>Dan </a:t>
            </a:r>
            <a:r>
              <a:rPr lang="en-US" sz="2800" b="1" dirty="0" err="1" smtClean="0">
                <a:solidFill>
                  <a:schemeClr val="accent2"/>
                </a:solidFill>
              </a:rPr>
              <a:t>Gado</a:t>
            </a:r>
            <a:r>
              <a:rPr lang="en-US" sz="2800" b="1" dirty="0" smtClean="0">
                <a:solidFill>
                  <a:schemeClr val="accent2"/>
                </a:solidFill>
              </a:rPr>
              <a:t> </a:t>
            </a:r>
            <a:r>
              <a:rPr lang="en-US" sz="2800" b="1" dirty="0" err="1" smtClean="0">
                <a:solidFill>
                  <a:schemeClr val="accent2"/>
                </a:solidFill>
              </a:rPr>
              <a:t>ben</a:t>
            </a:r>
            <a:r>
              <a:rPr lang="en-US" sz="2800" b="1" dirty="0" smtClean="0">
                <a:solidFill>
                  <a:schemeClr val="accent2"/>
                </a:solidFill>
              </a:rPr>
              <a:t> </a:t>
            </a:r>
            <a:r>
              <a:rPr lang="en-US" sz="2800" b="1" dirty="0" err="1" smtClean="0">
                <a:solidFill>
                  <a:schemeClr val="accent2"/>
                </a:solidFill>
              </a:rPr>
              <a:t>gi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heiden</a:t>
            </a:r>
            <a:r>
              <a:rPr lang="en-US" sz="2800" b="1" dirty="0" smtClean="0">
                <a:solidFill>
                  <a:schemeClr val="accent2"/>
                </a:solidFill>
              </a:rPr>
              <a:t> </a:t>
            </a:r>
            <a:r>
              <a:rPr lang="en-US" sz="2800" b="1" dirty="0" err="1" smtClean="0">
                <a:solidFill>
                  <a:schemeClr val="accent2"/>
                </a:solidFill>
              </a:rPr>
              <a:t>soema</a:t>
            </a:r>
            <a:r>
              <a:rPr lang="en-US" sz="2800" b="1" dirty="0" smtClean="0">
                <a:solidFill>
                  <a:schemeClr val="accent2"/>
                </a:solidFill>
              </a:rPr>
              <a:t> </a:t>
            </a:r>
            <a:r>
              <a:rPr lang="en-US" sz="2800" b="1" dirty="0" err="1" smtClean="0">
                <a:solidFill>
                  <a:schemeClr val="accent2"/>
                </a:solidFill>
              </a:rPr>
              <a:t>pasi</a:t>
            </a:r>
            <a:r>
              <a:rPr lang="en-US" sz="2800" b="1" dirty="0" smtClean="0">
                <a:solidFill>
                  <a:schemeClr val="accent2"/>
                </a:solidFill>
              </a:rPr>
              <a:t> toe foe </a:t>
            </a:r>
            <a:r>
              <a:rPr lang="en-US" sz="2800" b="1" dirty="0" err="1" smtClean="0">
                <a:solidFill>
                  <a:schemeClr val="accent2"/>
                </a:solidFill>
              </a:rPr>
              <a:t>drai</a:t>
            </a:r>
            <a:r>
              <a:rPr lang="en-US" sz="2800" b="1" dirty="0" smtClean="0">
                <a:solidFill>
                  <a:schemeClr val="accent2"/>
                </a:solidFill>
              </a:rPr>
              <a:t> </a:t>
            </a:r>
            <a:r>
              <a:rPr lang="en-US" sz="2800" b="1" dirty="0" err="1" smtClean="0">
                <a:solidFill>
                  <a:schemeClr val="accent2"/>
                </a:solidFill>
              </a:rPr>
              <a:t>dem</a:t>
            </a:r>
            <a:r>
              <a:rPr lang="en-US" sz="2800" b="1" dirty="0" smtClean="0">
                <a:solidFill>
                  <a:schemeClr val="accent2"/>
                </a:solidFill>
              </a:rPr>
              <a:t> </a:t>
            </a:r>
            <a:r>
              <a:rPr lang="en-US" sz="2800" b="1" dirty="0" err="1" smtClean="0">
                <a:solidFill>
                  <a:schemeClr val="accent2"/>
                </a:solidFill>
              </a:rPr>
              <a:t>libi</a:t>
            </a:r>
            <a:r>
              <a:rPr lang="en-US" sz="2800" b="1" dirty="0" smtClean="0">
                <a:solidFill>
                  <a:schemeClr val="accent2"/>
                </a:solidFill>
              </a:rPr>
              <a:t> en </a:t>
            </a:r>
            <a:r>
              <a:rPr lang="en-US" sz="2800" b="1" dirty="0" err="1" smtClean="0">
                <a:solidFill>
                  <a:schemeClr val="accent2"/>
                </a:solidFill>
              </a:rPr>
              <a:t>kisi</a:t>
            </a:r>
            <a:r>
              <a:rPr lang="en-US" sz="2800" b="1" dirty="0" smtClean="0">
                <a:solidFill>
                  <a:schemeClr val="accent2"/>
                </a:solidFill>
              </a:rPr>
              <a:t> </a:t>
            </a:r>
            <a:r>
              <a:rPr lang="en-US" sz="2800" b="1" dirty="0" err="1" smtClean="0">
                <a:solidFill>
                  <a:schemeClr val="accent2"/>
                </a:solidFill>
              </a:rPr>
              <a:t>da</a:t>
            </a:r>
            <a:r>
              <a:rPr lang="en-US" sz="2800" b="1" dirty="0" smtClean="0">
                <a:solidFill>
                  <a:schemeClr val="accent2"/>
                </a:solidFill>
              </a:rPr>
              <a:t> </a:t>
            </a:r>
            <a:r>
              <a:rPr lang="en-US" sz="2800" b="1" dirty="0" err="1" smtClean="0">
                <a:solidFill>
                  <a:schemeClr val="accent2"/>
                </a:solidFill>
              </a:rPr>
              <a:t>libi</a:t>
            </a:r>
            <a:r>
              <a:rPr lang="en-US" sz="2800" b="1" dirty="0" smtClean="0">
                <a:solidFill>
                  <a:schemeClr val="accent2"/>
                </a:solidFill>
              </a:rPr>
              <a:t> foe </a:t>
            </a:r>
            <a:r>
              <a:rPr lang="en-US" sz="2800" b="1" dirty="0" err="1" smtClean="0">
                <a:solidFill>
                  <a:schemeClr val="accent2"/>
                </a:solidFill>
              </a:rPr>
              <a:t>teego</a:t>
            </a:r>
            <a:r>
              <a:rPr lang="en-US" sz="2800" b="1" dirty="0" smtClean="0">
                <a:solidFill>
                  <a:schemeClr val="accent2"/>
                </a:solidFill>
              </a:rPr>
              <a:t>.</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a:t>
            </a:r>
            <a:r>
              <a:rPr lang="en-US" dirty="0" err="1" smtClean="0"/>
              <a:t>Antiochie</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a:t>
            </a:r>
            <a:r>
              <a:rPr lang="en-US" dirty="0" err="1" smtClean="0"/>
              <a:t>bigin</a:t>
            </a:r>
            <a:r>
              <a:rPr lang="en-US" dirty="0" smtClean="0"/>
              <a:t> </a:t>
            </a:r>
            <a:r>
              <a:rPr lang="en-US" dirty="0" err="1" smtClean="0"/>
              <a:t>ongeveer</a:t>
            </a:r>
            <a:r>
              <a:rPr lang="en-US" dirty="0" smtClean="0"/>
              <a:t> 44 AD – </a:t>
            </a:r>
            <a:r>
              <a:rPr lang="en-US" dirty="0" err="1" smtClean="0"/>
              <a:t>Saulus</a:t>
            </a:r>
            <a:r>
              <a:rPr lang="en-US" dirty="0" smtClean="0"/>
              <a:t> </a:t>
            </a:r>
            <a:r>
              <a:rPr lang="en-US" dirty="0" err="1" smtClean="0"/>
              <a:t>ben</a:t>
            </a:r>
            <a:r>
              <a:rPr lang="en-US" dirty="0" smtClean="0"/>
              <a:t> </a:t>
            </a:r>
            <a:r>
              <a:rPr lang="en-US" dirty="0" err="1" smtClean="0"/>
              <a:t>drai</a:t>
            </a:r>
            <a:r>
              <a:rPr lang="en-US" dirty="0" smtClean="0"/>
              <a:t> </a:t>
            </a:r>
            <a:r>
              <a:rPr lang="en-US" dirty="0" err="1" smtClean="0"/>
              <a:t>libi</a:t>
            </a:r>
            <a:r>
              <a:rPr lang="en-US" dirty="0" smtClean="0"/>
              <a:t> </a:t>
            </a:r>
            <a:r>
              <a:rPr lang="en-US" dirty="0" err="1" smtClean="0"/>
              <a:t>ongeveer</a:t>
            </a:r>
            <a:r>
              <a:rPr lang="en-US" dirty="0" smtClean="0"/>
              <a:t> 36 AD</a:t>
            </a:r>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komopo</a:t>
            </a:r>
            <a:r>
              <a:rPr lang="en-US" dirty="0" smtClean="0"/>
              <a:t> foe </a:t>
            </a:r>
            <a:r>
              <a:rPr lang="en-US" dirty="0" err="1" smtClean="0"/>
              <a:t>da</a:t>
            </a:r>
            <a:r>
              <a:rPr lang="en-US" dirty="0" smtClean="0"/>
              <a:t> </a:t>
            </a:r>
            <a:r>
              <a:rPr lang="en-US" dirty="0" err="1" smtClean="0"/>
              <a:t>vervolgoe</a:t>
            </a:r>
            <a:r>
              <a:rPr lang="en-US" dirty="0" smtClean="0"/>
              <a:t> foe </a:t>
            </a:r>
            <a:r>
              <a:rPr lang="en-US" dirty="0" err="1" smtClean="0"/>
              <a:t>Paulus</a:t>
            </a:r>
            <a:r>
              <a:rPr lang="en-US" dirty="0" smtClean="0"/>
              <a:t> </a:t>
            </a:r>
            <a:r>
              <a:rPr lang="en-US" dirty="0" err="1" smtClean="0"/>
              <a:t>fosi</a:t>
            </a:r>
            <a:r>
              <a:rPr lang="en-US" dirty="0" smtClean="0"/>
              <a:t> a </a:t>
            </a:r>
            <a:r>
              <a:rPr lang="en-US" dirty="0" err="1" smtClean="0"/>
              <a:t>drai</a:t>
            </a:r>
            <a:r>
              <a:rPr lang="en-US" dirty="0" smtClean="0"/>
              <a:t> hem </a:t>
            </a:r>
            <a:r>
              <a:rPr lang="en-US" dirty="0" err="1" smtClean="0"/>
              <a:t>libi</a:t>
            </a:r>
            <a:r>
              <a:rPr lang="en-US" dirty="0" smtClean="0"/>
              <a:t>.  En </a:t>
            </a:r>
            <a:r>
              <a:rPr lang="en-US" dirty="0" err="1" smtClean="0"/>
              <a:t>da</a:t>
            </a:r>
            <a:r>
              <a:rPr lang="en-US" dirty="0" smtClean="0"/>
              <a:t> </a:t>
            </a:r>
            <a:r>
              <a:rPr lang="en-US" dirty="0" err="1" smtClean="0"/>
              <a:t>srefi</a:t>
            </a:r>
            <a:r>
              <a:rPr lang="en-US" dirty="0" smtClean="0"/>
              <a:t> </a:t>
            </a:r>
            <a:r>
              <a:rPr lang="en-US" dirty="0" err="1" smtClean="0"/>
              <a:t>kerki</a:t>
            </a:r>
            <a:r>
              <a:rPr lang="en-US" dirty="0" smtClean="0"/>
              <a:t> </a:t>
            </a:r>
            <a:r>
              <a:rPr lang="en-US" dirty="0" err="1" smtClean="0"/>
              <a:t>ben</a:t>
            </a:r>
            <a:r>
              <a:rPr lang="en-US" dirty="0" smtClean="0"/>
              <a:t> </a:t>
            </a:r>
            <a:r>
              <a:rPr lang="en-US" dirty="0" err="1" smtClean="0"/>
              <a:t>seni</a:t>
            </a:r>
            <a:r>
              <a:rPr lang="en-US" dirty="0" smtClean="0"/>
              <a:t> </a:t>
            </a:r>
            <a:r>
              <a:rPr lang="en-US" dirty="0" err="1" smtClean="0"/>
              <a:t>Paulus</a:t>
            </a:r>
            <a:r>
              <a:rPr lang="en-US" dirty="0" smtClean="0"/>
              <a:t> </a:t>
            </a:r>
            <a:r>
              <a:rPr lang="en-US" dirty="0" err="1" smtClean="0"/>
              <a:t>leki</a:t>
            </a:r>
            <a:r>
              <a:rPr lang="en-US" dirty="0" smtClean="0"/>
              <a:t> </a:t>
            </a:r>
            <a:r>
              <a:rPr lang="en-US" dirty="0" err="1" smtClean="0"/>
              <a:t>zendeling</a:t>
            </a:r>
            <a:r>
              <a:rPr lang="en-US" dirty="0" smtClean="0"/>
              <a:t>.</a:t>
            </a:r>
          </a:p>
          <a:p>
            <a:r>
              <a:rPr lang="en-US" dirty="0" smtClean="0"/>
              <a:t>Antioch – Rome foe </a:t>
            </a:r>
            <a:r>
              <a:rPr lang="en-US" dirty="0" err="1" smtClean="0"/>
              <a:t>da</a:t>
            </a:r>
            <a:r>
              <a:rPr lang="en-US" dirty="0" smtClean="0"/>
              <a:t> </a:t>
            </a:r>
            <a:r>
              <a:rPr lang="en-US" dirty="0" err="1" smtClean="0"/>
              <a:t>oost</a:t>
            </a:r>
            <a:r>
              <a:rPr lang="en-US" dirty="0" smtClean="0"/>
              <a:t>.  Di foe </a:t>
            </a:r>
            <a:r>
              <a:rPr lang="en-US" dirty="0" err="1" smtClean="0"/>
              <a:t>drie</a:t>
            </a:r>
            <a:r>
              <a:rPr lang="en-US" dirty="0" smtClean="0"/>
              <a:t> </a:t>
            </a:r>
            <a:r>
              <a:rPr lang="en-US" dirty="0" err="1" smtClean="0"/>
              <a:t>moro</a:t>
            </a:r>
            <a:r>
              <a:rPr lang="en-US" dirty="0" smtClean="0"/>
              <a:t> </a:t>
            </a:r>
            <a:r>
              <a:rPr lang="en-US" dirty="0" err="1" smtClean="0"/>
              <a:t>bigi</a:t>
            </a:r>
            <a:r>
              <a:rPr lang="en-US" dirty="0" smtClean="0"/>
              <a:t> </a:t>
            </a:r>
            <a:r>
              <a:rPr lang="en-US" dirty="0" err="1" smtClean="0"/>
              <a:t>foto</a:t>
            </a:r>
            <a:r>
              <a:rPr lang="en-US" dirty="0" smtClean="0"/>
              <a:t> </a:t>
            </a:r>
            <a:r>
              <a:rPr lang="en-US" dirty="0" err="1" smtClean="0"/>
              <a:t>na</a:t>
            </a:r>
            <a:r>
              <a:rPr lang="en-US" dirty="0" smtClean="0"/>
              <a:t> </a:t>
            </a:r>
            <a:r>
              <a:rPr lang="en-US" dirty="0" err="1" smtClean="0"/>
              <a:t>ondro</a:t>
            </a:r>
            <a:r>
              <a:rPr lang="en-US" dirty="0" smtClean="0"/>
              <a:t> Rome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109</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fld id="{6C072C0B-239C-4C41-8BBB-F47948F82552}" type="datetime1">
              <a:rPr lang="en-US"/>
              <a:pPr/>
              <a:t>2/5/2011</a:t>
            </a:fld>
            <a:endParaRPr lang="en-US"/>
          </a:p>
        </p:txBody>
      </p:sp>
      <p:sp>
        <p:nvSpPr>
          <p:cNvPr id="15363"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99D8972A-35F6-408C-A258-C750A640CF41}" type="slidenum">
              <a:rPr lang="en-US"/>
              <a:pPr lvl="1">
                <a:defRPr/>
              </a:pPr>
              <a:t>11</a:t>
            </a:fld>
            <a:endParaRPr lang="en-US">
              <a:latin typeface="Times New Roman" pitchFamily="18" charset="0"/>
            </a:endParaRPr>
          </a:p>
        </p:txBody>
      </p:sp>
      <p:sp>
        <p:nvSpPr>
          <p:cNvPr id="333826" name="Rectangle 2"/>
          <p:cNvSpPr>
            <a:spLocks noGrp="1" noChangeArrowheads="1"/>
          </p:cNvSpPr>
          <p:nvPr>
            <p:ph type="title"/>
          </p:nvPr>
        </p:nvSpPr>
        <p:spPr/>
        <p:txBody>
          <a:bodyPr/>
          <a:lstStyle/>
          <a:p>
            <a:pPr eaLnBrk="1" hangingPunct="1">
              <a:defRPr/>
            </a:pPr>
            <a:r>
              <a:rPr lang="en-US" smtClean="0"/>
              <a:t>Cornelius</a:t>
            </a:r>
          </a:p>
        </p:txBody>
      </p:sp>
      <p:sp>
        <p:nvSpPr>
          <p:cNvPr id="15366" name="Rectangle 3"/>
          <p:cNvSpPr>
            <a:spLocks noGrp="1" noChangeArrowheads="1"/>
          </p:cNvSpPr>
          <p:nvPr>
            <p:ph type="body" idx="1"/>
          </p:nvPr>
        </p:nvSpPr>
        <p:spPr/>
        <p:txBody>
          <a:bodyPr/>
          <a:lstStyle/>
          <a:p>
            <a:pPr eaLnBrk="1" hangingPunct="1"/>
            <a:r>
              <a:rPr lang="en-US" smtClean="0"/>
              <a:t>Cornelius ben de wan Romeini soema – wan heiden</a:t>
            </a:r>
          </a:p>
          <a:p>
            <a:pPr eaLnBrk="1" hangingPunct="1"/>
            <a:r>
              <a:rPr lang="en-US" smtClean="0"/>
              <a:t>A ben de wan boen voorbeeld – wan beste sortoe heiden soema – a ben begi, a ben gi moni na poti soema, en a ben jepi bouw da Djoe kerki</a:t>
            </a:r>
          </a:p>
          <a:p>
            <a:pPr eaLnBrk="1" hangingPunct="1"/>
            <a:r>
              <a:rPr lang="en-US" smtClean="0"/>
              <a:t>A wani drai libi – ma wan engel no ben taigi hem foe drai libi, ma wan libisoema</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Antiochie</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a:t>
            </a:r>
            <a:r>
              <a:rPr lang="en-US" dirty="0" err="1" smtClean="0"/>
              <a:t>bouw</a:t>
            </a:r>
            <a:r>
              <a:rPr lang="en-US" dirty="0" smtClean="0"/>
              <a:t> </a:t>
            </a:r>
            <a:r>
              <a:rPr lang="en-US" dirty="0" err="1" smtClean="0"/>
              <a:t>ongeveer</a:t>
            </a:r>
            <a:r>
              <a:rPr lang="en-US" dirty="0" smtClean="0"/>
              <a:t> 300 B.C. </a:t>
            </a:r>
            <a:r>
              <a:rPr lang="en-US" dirty="0" err="1" smtClean="0"/>
              <a:t>na</a:t>
            </a:r>
            <a:r>
              <a:rPr lang="en-US" dirty="0" smtClean="0"/>
              <a:t> </a:t>
            </a:r>
            <a:r>
              <a:rPr lang="en-US" dirty="0" err="1" smtClean="0"/>
              <a:t>Seleucus</a:t>
            </a:r>
            <a:r>
              <a:rPr lang="en-US" dirty="0" smtClean="0"/>
              <a:t> I </a:t>
            </a:r>
            <a:r>
              <a:rPr lang="en-US" dirty="0" err="1" smtClean="0"/>
              <a:t>Nicator</a:t>
            </a:r>
            <a:r>
              <a:rPr lang="en-US" dirty="0" smtClean="0"/>
              <a:t>, </a:t>
            </a:r>
            <a:r>
              <a:rPr lang="en-US" dirty="0" err="1" smtClean="0"/>
              <a:t>ben</a:t>
            </a:r>
            <a:r>
              <a:rPr lang="en-US" dirty="0" smtClean="0"/>
              <a:t> </a:t>
            </a:r>
            <a:r>
              <a:rPr lang="en-US" dirty="0" err="1" smtClean="0"/>
              <a:t>kari</a:t>
            </a:r>
            <a:r>
              <a:rPr lang="en-US" dirty="0" smtClean="0"/>
              <a:t> hem </a:t>
            </a:r>
            <a:r>
              <a:rPr lang="en-US" dirty="0" err="1" smtClean="0"/>
              <a:t>tata</a:t>
            </a:r>
            <a:r>
              <a:rPr lang="en-US" dirty="0" smtClean="0"/>
              <a:t> </a:t>
            </a:r>
            <a:r>
              <a:rPr lang="en-US" dirty="0" err="1" smtClean="0"/>
              <a:t>nem</a:t>
            </a:r>
            <a:r>
              <a:rPr lang="en-US" dirty="0" smtClean="0"/>
              <a:t>, ma Rome </a:t>
            </a:r>
            <a:r>
              <a:rPr lang="en-US" dirty="0" err="1" smtClean="0"/>
              <a:t>wini</a:t>
            </a:r>
            <a:r>
              <a:rPr lang="en-US" dirty="0" smtClean="0"/>
              <a:t> hem </a:t>
            </a:r>
            <a:r>
              <a:rPr lang="en-US" dirty="0" err="1" smtClean="0"/>
              <a:t>na</a:t>
            </a:r>
            <a:r>
              <a:rPr lang="en-US" dirty="0" smtClean="0"/>
              <a:t> 64 BC.</a:t>
            </a:r>
          </a:p>
          <a:p>
            <a:r>
              <a:rPr lang="en-US" dirty="0" smtClean="0"/>
              <a:t>A </a:t>
            </a:r>
            <a:r>
              <a:rPr lang="en-US" dirty="0" err="1" smtClean="0"/>
              <a:t>ben</a:t>
            </a:r>
            <a:r>
              <a:rPr lang="en-US" dirty="0" smtClean="0"/>
              <a:t> </a:t>
            </a:r>
            <a:r>
              <a:rPr lang="en-US" dirty="0" err="1" smtClean="0"/>
              <a:t>gersi</a:t>
            </a:r>
            <a:r>
              <a:rPr lang="en-US" dirty="0" smtClean="0"/>
              <a:t> Rome </a:t>
            </a:r>
            <a:r>
              <a:rPr lang="en-US" dirty="0" err="1" smtClean="0"/>
              <a:t>nanga</a:t>
            </a:r>
            <a:r>
              <a:rPr lang="en-US" dirty="0" smtClean="0"/>
              <a:t> </a:t>
            </a:r>
            <a:r>
              <a:rPr lang="en-US" dirty="0" err="1" smtClean="0"/>
              <a:t>tempel</a:t>
            </a:r>
            <a:r>
              <a:rPr lang="en-US" dirty="0" smtClean="0"/>
              <a:t>.  Dem </a:t>
            </a:r>
            <a:r>
              <a:rPr lang="en-US" dirty="0" err="1" smtClean="0"/>
              <a:t>strati</a:t>
            </a:r>
            <a:r>
              <a:rPr lang="en-US" dirty="0" smtClean="0"/>
              <a:t> </a:t>
            </a:r>
            <a:r>
              <a:rPr lang="en-US" dirty="0" err="1" smtClean="0"/>
              <a:t>ben</a:t>
            </a:r>
            <a:r>
              <a:rPr lang="en-US" dirty="0" smtClean="0"/>
              <a:t> </a:t>
            </a:r>
            <a:r>
              <a:rPr lang="en-US" dirty="0" err="1" smtClean="0"/>
              <a:t>abi</a:t>
            </a:r>
            <a:r>
              <a:rPr lang="en-US" dirty="0" smtClean="0"/>
              <a:t> </a:t>
            </a:r>
            <a:r>
              <a:rPr lang="en-US" dirty="0" err="1" smtClean="0"/>
              <a:t>verlichting</a:t>
            </a:r>
            <a:r>
              <a:rPr lang="en-US" dirty="0" smtClean="0"/>
              <a:t>.  Ma </a:t>
            </a:r>
            <a:r>
              <a:rPr lang="en-US" dirty="0" err="1" smtClean="0"/>
              <a:t>foeroe</a:t>
            </a:r>
            <a:r>
              <a:rPr lang="en-US" dirty="0" smtClean="0"/>
              <a:t> </a:t>
            </a:r>
            <a:r>
              <a:rPr lang="en-US" dirty="0" err="1" smtClean="0"/>
              <a:t>immoraliteit</a:t>
            </a:r>
            <a:r>
              <a:rPr lang="en-US" dirty="0" smtClean="0"/>
              <a:t> </a:t>
            </a:r>
            <a:r>
              <a:rPr lang="en-US" dirty="0" err="1" smtClean="0"/>
              <a:t>ben</a:t>
            </a:r>
            <a:r>
              <a:rPr lang="en-US" dirty="0" smtClean="0"/>
              <a:t> de. </a:t>
            </a:r>
          </a:p>
          <a:p>
            <a:r>
              <a:rPr lang="en-US" dirty="0" err="1" smtClean="0"/>
              <a:t>Fosi</a:t>
            </a:r>
            <a:r>
              <a:rPr lang="en-US" dirty="0" smtClean="0"/>
              <a:t> </a:t>
            </a:r>
            <a:r>
              <a:rPr lang="en-US" dirty="0" err="1" smtClean="0"/>
              <a:t>da</a:t>
            </a:r>
            <a:r>
              <a:rPr lang="en-US" dirty="0" smtClean="0"/>
              <a:t> </a:t>
            </a:r>
            <a:r>
              <a:rPr lang="en-US" dirty="0" err="1" smtClean="0"/>
              <a:t>kerki</a:t>
            </a:r>
            <a:r>
              <a:rPr lang="en-US" dirty="0" smtClean="0"/>
              <a:t> </a:t>
            </a:r>
            <a:r>
              <a:rPr lang="en-US" dirty="0" err="1" smtClean="0"/>
              <a:t>ben</a:t>
            </a:r>
            <a:r>
              <a:rPr lang="en-US" dirty="0" smtClean="0"/>
              <a:t> de </a:t>
            </a:r>
            <a:r>
              <a:rPr lang="en-US" dirty="0" err="1" smtClean="0"/>
              <a:t>soso</a:t>
            </a:r>
            <a:r>
              <a:rPr lang="en-US" dirty="0" smtClean="0"/>
              <a:t> </a:t>
            </a:r>
            <a:r>
              <a:rPr lang="en-US" dirty="0" err="1" smtClean="0"/>
              <a:t>Djoe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110</a:t>
            </a:fld>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Antiochie</a:t>
            </a:r>
            <a:endParaRPr lang="en-US" dirty="0"/>
          </a:p>
        </p:txBody>
      </p:sp>
      <p:sp>
        <p:nvSpPr>
          <p:cNvPr id="3" name="Content Placeholder 2"/>
          <p:cNvSpPr>
            <a:spLocks noGrp="1"/>
          </p:cNvSpPr>
          <p:nvPr>
            <p:ph idx="1"/>
          </p:nvPr>
        </p:nvSpPr>
        <p:spPr/>
        <p:txBody>
          <a:bodyPr/>
          <a:lstStyle/>
          <a:p>
            <a:r>
              <a:rPr lang="en-US" dirty="0" smtClean="0"/>
              <a:t>Man foe Cypress </a:t>
            </a:r>
            <a:r>
              <a:rPr lang="en-US" dirty="0" err="1" smtClean="0"/>
              <a:t>nanga</a:t>
            </a:r>
            <a:r>
              <a:rPr lang="en-US" dirty="0" smtClean="0"/>
              <a:t> Cyrene (</a:t>
            </a:r>
            <a:r>
              <a:rPr lang="en-US" dirty="0" err="1" smtClean="0"/>
              <a:t>Noord</a:t>
            </a:r>
            <a:r>
              <a:rPr lang="en-US" dirty="0" smtClean="0"/>
              <a:t> </a:t>
            </a:r>
            <a:r>
              <a:rPr lang="en-US" dirty="0" err="1" smtClean="0"/>
              <a:t>Afrika</a:t>
            </a:r>
            <a:r>
              <a:rPr lang="en-US" dirty="0" smtClean="0"/>
              <a:t>) </a:t>
            </a:r>
            <a:r>
              <a:rPr lang="en-US" dirty="0" err="1" smtClean="0"/>
              <a:t>ben</a:t>
            </a:r>
            <a:r>
              <a:rPr lang="en-US" dirty="0" smtClean="0"/>
              <a:t> </a:t>
            </a:r>
            <a:r>
              <a:rPr lang="en-US" dirty="0" err="1" smtClean="0"/>
              <a:t>kom</a:t>
            </a:r>
            <a:r>
              <a:rPr lang="en-US" dirty="0" smtClean="0"/>
              <a:t> </a:t>
            </a:r>
            <a:r>
              <a:rPr lang="en-US" dirty="0" err="1" smtClean="0"/>
              <a:t>taki</a:t>
            </a:r>
            <a:r>
              <a:rPr lang="en-US" dirty="0" smtClean="0"/>
              <a:t> </a:t>
            </a:r>
            <a:r>
              <a:rPr lang="en-US" dirty="0" err="1" smtClean="0"/>
              <a:t>nanga</a:t>
            </a:r>
            <a:r>
              <a:rPr lang="en-US" dirty="0" smtClean="0"/>
              <a:t> </a:t>
            </a:r>
            <a:r>
              <a:rPr lang="en-US" dirty="0" err="1" smtClean="0"/>
              <a:t>dem</a:t>
            </a:r>
            <a:r>
              <a:rPr lang="en-US" dirty="0" smtClean="0"/>
              <a:t> </a:t>
            </a:r>
            <a:r>
              <a:rPr lang="en-US" dirty="0" err="1" smtClean="0"/>
              <a:t>heiden</a:t>
            </a:r>
            <a:r>
              <a:rPr lang="en-US" dirty="0" smtClean="0"/>
              <a:t> </a:t>
            </a:r>
            <a:r>
              <a:rPr lang="en-US" dirty="0" err="1" smtClean="0"/>
              <a:t>Grieki</a:t>
            </a:r>
            <a:r>
              <a:rPr lang="en-US" dirty="0" smtClean="0"/>
              <a:t> </a:t>
            </a:r>
            <a:r>
              <a:rPr lang="en-US" dirty="0" err="1" smtClean="0"/>
              <a:t>soema</a:t>
            </a:r>
            <a:r>
              <a:rPr lang="en-US" dirty="0" smtClean="0"/>
              <a:t>.  </a:t>
            </a:r>
            <a:r>
              <a:rPr lang="en-US" dirty="0" err="1" smtClean="0"/>
              <a:t>Foeroe</a:t>
            </a:r>
            <a:r>
              <a:rPr lang="en-US" dirty="0" smtClean="0"/>
              <a:t> </a:t>
            </a:r>
            <a:r>
              <a:rPr lang="en-US" dirty="0" err="1" smtClean="0"/>
              <a:t>soema</a:t>
            </a:r>
            <a:r>
              <a:rPr lang="en-US" dirty="0" smtClean="0"/>
              <a:t> </a:t>
            </a:r>
            <a:r>
              <a:rPr lang="en-US" dirty="0" err="1" smtClean="0"/>
              <a:t>ben</a:t>
            </a:r>
            <a:r>
              <a:rPr lang="en-US" dirty="0" smtClean="0"/>
              <a:t> </a:t>
            </a:r>
            <a:r>
              <a:rPr lang="en-US" dirty="0" err="1" smtClean="0"/>
              <a:t>bribi</a:t>
            </a:r>
            <a:r>
              <a:rPr lang="en-US" dirty="0" smtClean="0"/>
              <a:t>.</a:t>
            </a:r>
          </a:p>
          <a:p>
            <a:r>
              <a:rPr lang="en-US" dirty="0" err="1" smtClean="0"/>
              <a:t>Da</a:t>
            </a:r>
            <a:r>
              <a:rPr lang="en-US" dirty="0" smtClean="0"/>
              <a:t> </a:t>
            </a:r>
            <a:r>
              <a:rPr lang="en-US" dirty="0" err="1" smtClean="0"/>
              <a:t>kerki</a:t>
            </a:r>
            <a:r>
              <a:rPr lang="en-US" dirty="0" smtClean="0"/>
              <a:t> foe Jerusalem </a:t>
            </a:r>
            <a:r>
              <a:rPr lang="en-US" dirty="0" err="1" smtClean="0"/>
              <a:t>ben</a:t>
            </a:r>
            <a:r>
              <a:rPr lang="en-US" dirty="0" smtClean="0"/>
              <a:t> </a:t>
            </a:r>
            <a:r>
              <a:rPr lang="en-US" dirty="0" err="1" smtClean="0"/>
              <a:t>seni</a:t>
            </a:r>
            <a:r>
              <a:rPr lang="en-US" dirty="0" smtClean="0"/>
              <a:t> Barnabas foe </a:t>
            </a:r>
            <a:r>
              <a:rPr lang="en-US" dirty="0" err="1" smtClean="0"/>
              <a:t>jepi</a:t>
            </a:r>
            <a:r>
              <a:rPr lang="en-US" dirty="0" smtClean="0"/>
              <a:t> </a:t>
            </a:r>
            <a:r>
              <a:rPr lang="en-US" dirty="0" err="1" smtClean="0"/>
              <a:t>dem</a:t>
            </a:r>
            <a:r>
              <a:rPr lang="en-US" dirty="0" smtClean="0"/>
              <a:t> gro.  A </a:t>
            </a:r>
            <a:r>
              <a:rPr lang="en-US" dirty="0" err="1" smtClean="0"/>
              <a:t>ben</a:t>
            </a:r>
            <a:r>
              <a:rPr lang="en-US" dirty="0" smtClean="0"/>
              <a:t> de wan man </a:t>
            </a:r>
            <a:r>
              <a:rPr lang="en-US" dirty="0" err="1" smtClean="0"/>
              <a:t>nanga</a:t>
            </a:r>
            <a:r>
              <a:rPr lang="en-US" dirty="0" smtClean="0"/>
              <a:t> </a:t>
            </a:r>
            <a:r>
              <a:rPr lang="en-US" dirty="0" err="1" smtClean="0"/>
              <a:t>santa</a:t>
            </a:r>
            <a:r>
              <a:rPr lang="en-US" dirty="0" smtClean="0"/>
              <a:t> </a:t>
            </a:r>
            <a:r>
              <a:rPr lang="en-US" dirty="0" err="1" smtClean="0"/>
              <a:t>libi</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a:t>
            </a:r>
            <a:r>
              <a:rPr lang="en-US" dirty="0" err="1" smtClean="0"/>
              <a:t>bribi</a:t>
            </a:r>
            <a:r>
              <a:rPr lang="en-US" dirty="0" smtClean="0"/>
              <a:t>, </a:t>
            </a:r>
            <a:r>
              <a:rPr lang="en-US" dirty="0" err="1" smtClean="0"/>
              <a:t>enz</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111</a:t>
            </a:fld>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Barnabas </a:t>
            </a:r>
            <a:r>
              <a:rPr lang="en-US" dirty="0" err="1" smtClean="0"/>
              <a:t>ben</a:t>
            </a:r>
            <a:r>
              <a:rPr lang="en-US" dirty="0" smtClean="0"/>
              <a:t> </a:t>
            </a:r>
            <a:r>
              <a:rPr lang="en-US" dirty="0" err="1" smtClean="0"/>
              <a:t>soekoe</a:t>
            </a:r>
            <a:r>
              <a:rPr lang="en-US" dirty="0" smtClean="0"/>
              <a:t> </a:t>
            </a:r>
            <a:r>
              <a:rPr lang="en-US" dirty="0" err="1" smtClean="0"/>
              <a:t>Saulus</a:t>
            </a:r>
            <a:endParaRPr lang="en-US" dirty="0"/>
          </a:p>
        </p:txBody>
      </p:sp>
      <p:sp>
        <p:nvSpPr>
          <p:cNvPr id="3" name="Content Placeholder 2"/>
          <p:cNvSpPr>
            <a:spLocks noGrp="1"/>
          </p:cNvSpPr>
          <p:nvPr>
            <p:ph idx="1"/>
          </p:nvPr>
        </p:nvSpPr>
        <p:spPr/>
        <p:txBody>
          <a:bodyPr/>
          <a:lstStyle/>
          <a:p>
            <a:r>
              <a:rPr lang="en-US" dirty="0" smtClean="0"/>
              <a:t>Barnabas </a:t>
            </a:r>
            <a:r>
              <a:rPr lang="en-US" dirty="0" err="1" smtClean="0"/>
              <a:t>ben</a:t>
            </a:r>
            <a:r>
              <a:rPr lang="en-US" dirty="0" smtClean="0"/>
              <a:t> </a:t>
            </a:r>
            <a:r>
              <a:rPr lang="en-US" dirty="0" err="1" smtClean="0"/>
              <a:t>wani</a:t>
            </a:r>
            <a:r>
              <a:rPr lang="en-US" dirty="0" smtClean="0"/>
              <a:t> </a:t>
            </a:r>
            <a:r>
              <a:rPr lang="en-US" dirty="0" err="1" smtClean="0"/>
              <a:t>jepi</a:t>
            </a:r>
            <a:r>
              <a:rPr lang="en-US" dirty="0" smtClean="0"/>
              <a:t>, en so a </a:t>
            </a:r>
            <a:r>
              <a:rPr lang="en-US" dirty="0" err="1" smtClean="0"/>
              <a:t>ben</a:t>
            </a:r>
            <a:r>
              <a:rPr lang="en-US" dirty="0" smtClean="0"/>
              <a:t> go </a:t>
            </a:r>
            <a:r>
              <a:rPr lang="en-US" dirty="0" err="1" smtClean="0"/>
              <a:t>na</a:t>
            </a:r>
            <a:r>
              <a:rPr lang="en-US" dirty="0" smtClean="0"/>
              <a:t> Tarsus foe </a:t>
            </a:r>
            <a:r>
              <a:rPr lang="en-US" dirty="0" err="1" smtClean="0"/>
              <a:t>feni</a:t>
            </a:r>
            <a:r>
              <a:rPr lang="en-US" dirty="0" smtClean="0"/>
              <a:t> </a:t>
            </a:r>
            <a:r>
              <a:rPr lang="en-US" dirty="0" err="1" smtClean="0"/>
              <a:t>Saulus</a:t>
            </a:r>
            <a:r>
              <a:rPr lang="en-US" dirty="0" smtClean="0"/>
              <a:t>.  Dem </a:t>
            </a:r>
            <a:r>
              <a:rPr lang="en-US" dirty="0" err="1" smtClean="0"/>
              <a:t>ben</a:t>
            </a:r>
            <a:r>
              <a:rPr lang="en-US" dirty="0" smtClean="0"/>
              <a:t> </a:t>
            </a:r>
            <a:r>
              <a:rPr lang="en-US" dirty="0" err="1" smtClean="0"/>
              <a:t>wroko</a:t>
            </a:r>
            <a:r>
              <a:rPr lang="en-US" dirty="0" smtClean="0"/>
              <a:t> </a:t>
            </a:r>
            <a:r>
              <a:rPr lang="en-US" dirty="0" err="1" smtClean="0"/>
              <a:t>samen</a:t>
            </a:r>
            <a:r>
              <a:rPr lang="en-US" dirty="0" smtClean="0"/>
              <a:t> wan </a:t>
            </a:r>
            <a:r>
              <a:rPr lang="en-US" dirty="0" err="1" smtClean="0"/>
              <a:t>jari</a:t>
            </a:r>
            <a:r>
              <a:rPr lang="en-US" dirty="0" smtClean="0"/>
              <a:t> </a:t>
            </a:r>
            <a:r>
              <a:rPr lang="en-US" dirty="0" err="1" smtClean="0"/>
              <a:t>langa</a:t>
            </a:r>
            <a:r>
              <a:rPr lang="en-US" dirty="0" smtClean="0"/>
              <a:t>, en </a:t>
            </a:r>
            <a:r>
              <a:rPr lang="en-US" dirty="0" err="1" smtClean="0"/>
              <a:t>dem</a:t>
            </a:r>
            <a:r>
              <a:rPr lang="en-US" dirty="0" smtClean="0"/>
              <a:t> </a:t>
            </a:r>
            <a:r>
              <a:rPr lang="en-US" dirty="0" err="1" smtClean="0"/>
              <a:t>ben</a:t>
            </a:r>
            <a:r>
              <a:rPr lang="en-US" dirty="0" smtClean="0"/>
              <a:t> </a:t>
            </a:r>
            <a:r>
              <a:rPr lang="en-US" dirty="0" err="1" smtClean="0"/>
              <a:t>seti</a:t>
            </a:r>
            <a:r>
              <a:rPr lang="en-US" dirty="0" smtClean="0"/>
              <a:t> wan </a:t>
            </a:r>
            <a:r>
              <a:rPr lang="en-US" dirty="0" err="1" smtClean="0"/>
              <a:t>steifi</a:t>
            </a:r>
            <a:r>
              <a:rPr lang="en-US" dirty="0" smtClean="0"/>
              <a:t> </a:t>
            </a:r>
            <a:r>
              <a:rPr lang="en-US" dirty="0" err="1" smtClean="0"/>
              <a:t>kerki</a:t>
            </a:r>
            <a:r>
              <a:rPr lang="en-US" dirty="0" smtClean="0"/>
              <a:t>.</a:t>
            </a:r>
          </a:p>
          <a:p>
            <a:r>
              <a:rPr lang="en-US" dirty="0" err="1" smtClean="0"/>
              <a:t>Dja</a:t>
            </a:r>
            <a:r>
              <a:rPr lang="en-US" dirty="0" smtClean="0"/>
              <a:t> </a:t>
            </a:r>
            <a:r>
              <a:rPr lang="en-US" dirty="0" err="1" smtClean="0"/>
              <a:t>dem</a:t>
            </a:r>
            <a:r>
              <a:rPr lang="en-US" dirty="0" smtClean="0"/>
              <a:t> </a:t>
            </a:r>
            <a:r>
              <a:rPr lang="en-US" dirty="0" err="1" smtClean="0"/>
              <a:t>ben</a:t>
            </a:r>
            <a:r>
              <a:rPr lang="en-US" dirty="0" smtClean="0"/>
              <a:t> </a:t>
            </a:r>
            <a:r>
              <a:rPr lang="en-US" dirty="0" err="1" smtClean="0"/>
              <a:t>bigin</a:t>
            </a:r>
            <a:r>
              <a:rPr lang="en-US" dirty="0" smtClean="0"/>
              <a:t> foe </a:t>
            </a:r>
            <a:r>
              <a:rPr lang="en-US" dirty="0" err="1" smtClean="0"/>
              <a:t>kari</a:t>
            </a:r>
            <a:r>
              <a:rPr lang="en-US" dirty="0" smtClean="0"/>
              <a:t> </a:t>
            </a:r>
            <a:r>
              <a:rPr lang="en-US" dirty="0" err="1" smtClean="0"/>
              <a:t>bribiwan</a:t>
            </a:r>
            <a:r>
              <a:rPr lang="en-US" dirty="0" smtClean="0"/>
              <a:t> Kristen.</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112</a:t>
            </a:fld>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Angritem</a:t>
            </a:r>
            <a:r>
              <a:rPr lang="en-US" dirty="0" smtClean="0"/>
              <a:t> </a:t>
            </a:r>
            <a:r>
              <a:rPr lang="en-US" dirty="0" err="1" smtClean="0"/>
              <a:t>sa</a:t>
            </a:r>
            <a:r>
              <a:rPr lang="en-US" dirty="0" smtClean="0"/>
              <a:t> </a:t>
            </a:r>
            <a:r>
              <a:rPr lang="en-US" dirty="0" err="1" smtClean="0"/>
              <a:t>kom</a:t>
            </a:r>
            <a:endParaRPr lang="en-US" dirty="0"/>
          </a:p>
        </p:txBody>
      </p:sp>
      <p:sp>
        <p:nvSpPr>
          <p:cNvPr id="3" name="Content Placeholder 2"/>
          <p:cNvSpPr>
            <a:spLocks noGrp="1"/>
          </p:cNvSpPr>
          <p:nvPr>
            <p:ph idx="1"/>
          </p:nvPr>
        </p:nvSpPr>
        <p:spPr/>
        <p:txBody>
          <a:bodyPr/>
          <a:lstStyle/>
          <a:p>
            <a:r>
              <a:rPr lang="en-US" dirty="0" smtClean="0"/>
              <a:t>Wan </a:t>
            </a:r>
            <a:r>
              <a:rPr lang="en-US" dirty="0" err="1" smtClean="0"/>
              <a:t>profeti</a:t>
            </a:r>
            <a:r>
              <a:rPr lang="en-US" dirty="0" smtClean="0"/>
              <a:t> </a:t>
            </a:r>
            <a:r>
              <a:rPr lang="en-US" dirty="0" err="1" smtClean="0"/>
              <a:t>Agabas</a:t>
            </a:r>
            <a:r>
              <a:rPr lang="en-US" dirty="0" smtClean="0"/>
              <a:t> </a:t>
            </a:r>
            <a:r>
              <a:rPr lang="en-US" dirty="0" err="1" smtClean="0"/>
              <a:t>ben</a:t>
            </a:r>
            <a:r>
              <a:rPr lang="en-US" dirty="0" smtClean="0"/>
              <a:t> </a:t>
            </a:r>
            <a:r>
              <a:rPr lang="en-US" dirty="0" err="1" smtClean="0"/>
              <a:t>taki</a:t>
            </a:r>
            <a:r>
              <a:rPr lang="en-US" dirty="0" smtClean="0"/>
              <a:t> </a:t>
            </a:r>
            <a:r>
              <a:rPr lang="en-US" dirty="0" err="1" smtClean="0"/>
              <a:t>dati</a:t>
            </a:r>
            <a:r>
              <a:rPr lang="en-US" dirty="0" smtClean="0"/>
              <a:t> wan </a:t>
            </a:r>
            <a:r>
              <a:rPr lang="en-US" dirty="0" err="1" smtClean="0"/>
              <a:t>bigi</a:t>
            </a:r>
            <a:r>
              <a:rPr lang="en-US" dirty="0" smtClean="0"/>
              <a:t> </a:t>
            </a:r>
            <a:r>
              <a:rPr lang="en-US" dirty="0" err="1" smtClean="0"/>
              <a:t>angritem</a:t>
            </a:r>
            <a:r>
              <a:rPr lang="en-US" dirty="0" smtClean="0"/>
              <a:t> </a:t>
            </a:r>
            <a:r>
              <a:rPr lang="en-US" dirty="0" err="1" smtClean="0"/>
              <a:t>sa</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dei</a:t>
            </a:r>
            <a:r>
              <a:rPr lang="en-US" dirty="0" smtClean="0"/>
              <a:t> foe Claudius Keizer (41-54 AD)</a:t>
            </a:r>
          </a:p>
          <a:p>
            <a:r>
              <a:rPr lang="en-US" dirty="0" smtClean="0"/>
              <a:t>Dem Kristen </a:t>
            </a:r>
            <a:r>
              <a:rPr lang="en-US" dirty="0" err="1" smtClean="0"/>
              <a:t>ben</a:t>
            </a:r>
            <a:r>
              <a:rPr lang="en-US" dirty="0" smtClean="0"/>
              <a:t> </a:t>
            </a:r>
            <a:r>
              <a:rPr lang="en-US" dirty="0" err="1" smtClean="0"/>
              <a:t>besroiti</a:t>
            </a:r>
            <a:r>
              <a:rPr lang="en-US" dirty="0" smtClean="0"/>
              <a:t> foe </a:t>
            </a:r>
            <a:r>
              <a:rPr lang="en-US" dirty="0" err="1" smtClean="0"/>
              <a:t>seni</a:t>
            </a:r>
            <a:r>
              <a:rPr lang="en-US" dirty="0" smtClean="0"/>
              <a:t> wan </a:t>
            </a:r>
            <a:r>
              <a:rPr lang="en-US" dirty="0" err="1" smtClean="0"/>
              <a:t>jepi</a:t>
            </a:r>
            <a:r>
              <a:rPr lang="en-US" dirty="0" smtClean="0"/>
              <a:t> </a:t>
            </a:r>
            <a:r>
              <a:rPr lang="en-US" dirty="0" err="1" smtClean="0"/>
              <a:t>gi</a:t>
            </a:r>
            <a:r>
              <a:rPr lang="en-US" dirty="0" smtClean="0"/>
              <a:t> </a:t>
            </a:r>
            <a:r>
              <a:rPr lang="en-US" dirty="0" err="1" smtClean="0"/>
              <a:t>da</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Judea.  </a:t>
            </a:r>
            <a:r>
              <a:rPr lang="en-US" dirty="0" err="1" smtClean="0"/>
              <a:t>Ibri</a:t>
            </a:r>
            <a:r>
              <a:rPr lang="en-US" dirty="0" smtClean="0"/>
              <a:t> man </a:t>
            </a:r>
            <a:r>
              <a:rPr lang="en-US" dirty="0" err="1" smtClean="0"/>
              <a:t>ben</a:t>
            </a:r>
            <a:r>
              <a:rPr lang="en-US" dirty="0" smtClean="0"/>
              <a:t> </a:t>
            </a:r>
            <a:r>
              <a:rPr lang="en-US" dirty="0" err="1" smtClean="0"/>
              <a:t>gi</a:t>
            </a:r>
            <a:r>
              <a:rPr lang="en-US" dirty="0" smtClean="0"/>
              <a:t> so </a:t>
            </a:r>
            <a:r>
              <a:rPr lang="en-US" dirty="0" err="1" smtClean="0"/>
              <a:t>meni</a:t>
            </a:r>
            <a:r>
              <a:rPr lang="en-US" dirty="0" smtClean="0"/>
              <a:t> </a:t>
            </a:r>
            <a:r>
              <a:rPr lang="en-US" dirty="0" err="1" smtClean="0"/>
              <a:t>leki</a:t>
            </a:r>
            <a:r>
              <a:rPr lang="en-US" dirty="0" smtClean="0"/>
              <a:t> a </a:t>
            </a:r>
            <a:r>
              <a:rPr lang="en-US" dirty="0" err="1" smtClean="0"/>
              <a:t>ben</a:t>
            </a:r>
            <a:r>
              <a:rPr lang="en-US" dirty="0" smtClean="0"/>
              <a:t> man </a:t>
            </a:r>
            <a:r>
              <a:rPr lang="en-US" dirty="0" err="1" smtClean="0"/>
              <a:t>gi</a:t>
            </a:r>
            <a:r>
              <a:rPr lang="en-US" dirty="0" smtClean="0"/>
              <a:t>.  </a:t>
            </a:r>
            <a:r>
              <a:rPr lang="en-US" dirty="0" err="1" smtClean="0"/>
              <a:t>Disi</a:t>
            </a:r>
            <a:r>
              <a:rPr lang="en-US" dirty="0" smtClean="0"/>
              <a:t> </a:t>
            </a:r>
            <a:r>
              <a:rPr lang="en-US" dirty="0" err="1" smtClean="0"/>
              <a:t>sori</a:t>
            </a:r>
            <a:r>
              <a:rPr lang="en-US" dirty="0" smtClean="0"/>
              <a:t> </a:t>
            </a:r>
            <a:r>
              <a:rPr lang="en-US" dirty="0" err="1" smtClean="0"/>
              <a:t>troe</a:t>
            </a:r>
            <a:r>
              <a:rPr lang="en-US" dirty="0" smtClean="0"/>
              <a:t> Kristen </a:t>
            </a:r>
            <a:r>
              <a:rPr lang="en-US" smtClean="0"/>
              <a:t>lobi</a:t>
            </a:r>
            <a:endParaRPr lang="en-US" dirty="0"/>
          </a:p>
        </p:txBody>
      </p:sp>
      <p:sp>
        <p:nvSpPr>
          <p:cNvPr id="4" name="Footer Placeholder 3"/>
          <p:cNvSpPr>
            <a:spLocks noGrp="1"/>
          </p:cNvSpPr>
          <p:nvPr>
            <p:ph type="ftr" sz="quarter" idx="11"/>
          </p:nvPr>
        </p:nvSpPr>
        <p:spPr/>
        <p:txBody>
          <a:bodyPr/>
          <a:lstStyle/>
          <a:p>
            <a:r>
              <a:rPr lang="en-US" smtClean="0"/>
              <a:t>Tori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113</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30E5172-5741-4292-BFC8-CEAC4B3BC195}"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885A5102-1C22-4640-9B09-0C3FFA637459}" type="slidenum">
              <a:rPr lang="en-US"/>
              <a:pPr lvl="1"/>
              <a:t>12</a:t>
            </a:fld>
            <a:endParaRPr lang="en-US">
              <a:latin typeface="Times New Roman" pitchFamily="18" charset="0"/>
            </a:endParaRPr>
          </a:p>
        </p:txBody>
      </p:sp>
      <p:sp>
        <p:nvSpPr>
          <p:cNvPr id="387074" name="Rectangle 2"/>
          <p:cNvSpPr>
            <a:spLocks noGrp="1" noChangeArrowheads="1"/>
          </p:cNvSpPr>
          <p:nvPr>
            <p:ph type="title"/>
          </p:nvPr>
        </p:nvSpPr>
        <p:spPr>
          <a:xfrm>
            <a:off x="539750" y="0"/>
            <a:ext cx="8080375" cy="1143000"/>
          </a:xfrm>
        </p:spPr>
        <p:txBody>
          <a:bodyPr/>
          <a:lstStyle/>
          <a:p>
            <a:r>
              <a:rPr lang="en-US"/>
              <a:t>Joe sa de getuigi…</a:t>
            </a:r>
          </a:p>
        </p:txBody>
      </p:sp>
      <p:sp>
        <p:nvSpPr>
          <p:cNvPr id="387075" name="Rectangle 3"/>
          <p:cNvSpPr>
            <a:spLocks noGrp="1" noChangeArrowheads="1"/>
          </p:cNvSpPr>
          <p:nvPr>
            <p:ph type="body" idx="1"/>
          </p:nvPr>
        </p:nvSpPr>
        <p:spPr>
          <a:xfrm>
            <a:off x="682625" y="1160463"/>
            <a:ext cx="7772400" cy="4935537"/>
          </a:xfrm>
        </p:spPr>
        <p:txBody>
          <a:bodyPr/>
          <a:lstStyle/>
          <a:p>
            <a:pPr algn="just">
              <a:lnSpc>
                <a:spcPct val="80000"/>
              </a:lnSpc>
            </a:pPr>
            <a:r>
              <a:rPr lang="en-US" b="1"/>
              <a:t>Tori 1:6. Foe dat'ede, di dem ben kom makandra, dem ben aksi Hem taki: Masra, na da tem disi, Joe sa meki da kownoekondre foe Israël kom baka?  7. En A ben taki gi dem taki: A no de foe oen foe sabi dem tem efoe dem joeroe disi da Tata ben poti na ini Hem egi krakti.  8. Ma oen sa kisi krakti, te da Santa Jeje sa kom na oen tapoe, en oen sa de getuigi foe Mi na ini Jerusalem, en na ini heri Judea, en na ini Samaria, en na da moro farawe presi foe grontapoe.</a:t>
            </a:r>
          </a:p>
          <a:p>
            <a:pPr algn="just">
              <a:lnSpc>
                <a:spcPct val="80000"/>
              </a:lnSpc>
              <a:buFont typeface="Wingdings" pitchFamily="2" charset="2"/>
              <a:buNone/>
            </a:pPr>
            <a:endParaRPr lang="en-US" b="1"/>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CCB7583-E25F-4AEB-A08D-80499DCF3EA6}"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AD7785D6-C470-46F6-808D-1421F1E3EC85}" type="slidenum">
              <a:rPr lang="en-US"/>
              <a:pPr lvl="1"/>
              <a:t>13</a:t>
            </a:fld>
            <a:endParaRPr lang="en-US">
              <a:latin typeface="Times New Roman" pitchFamily="18" charset="0"/>
            </a:endParaRPr>
          </a:p>
        </p:txBody>
      </p:sp>
      <p:sp>
        <p:nvSpPr>
          <p:cNvPr id="388098" name="Rectangle 2"/>
          <p:cNvSpPr>
            <a:spLocks noGrp="1" noChangeArrowheads="1"/>
          </p:cNvSpPr>
          <p:nvPr>
            <p:ph type="title"/>
          </p:nvPr>
        </p:nvSpPr>
        <p:spPr/>
        <p:txBody>
          <a:bodyPr/>
          <a:lstStyle/>
          <a:p>
            <a:r>
              <a:rPr lang="en-US"/>
              <a:t>Joe sa de getuigi</a:t>
            </a:r>
          </a:p>
        </p:txBody>
      </p:sp>
      <p:sp>
        <p:nvSpPr>
          <p:cNvPr id="388099" name="Rectangle 3"/>
          <p:cNvSpPr>
            <a:spLocks noGrp="1" noChangeArrowheads="1"/>
          </p:cNvSpPr>
          <p:nvPr>
            <p:ph type="body" idx="1"/>
          </p:nvPr>
        </p:nvSpPr>
        <p:spPr/>
        <p:txBody>
          <a:bodyPr/>
          <a:lstStyle/>
          <a:p>
            <a:r>
              <a:rPr lang="en-US"/>
              <a:t>Gado sa verkisi sortoe tem Jezus sa kom baka</a:t>
            </a:r>
          </a:p>
          <a:p>
            <a:r>
              <a:rPr lang="en-US"/>
              <a:t>Ma dem sa de getuigi</a:t>
            </a:r>
          </a:p>
          <a:p>
            <a:pPr lvl="1"/>
            <a:r>
              <a:rPr lang="en-US"/>
              <a:t>Na ini Jerusalem (Tori 1-7)</a:t>
            </a:r>
          </a:p>
          <a:p>
            <a:pPr lvl="1"/>
            <a:r>
              <a:rPr lang="en-US"/>
              <a:t>Judea &amp; Samaria (Tori 8-12</a:t>
            </a:r>
          </a:p>
          <a:p>
            <a:pPr lvl="1"/>
            <a:r>
              <a:rPr lang="en-US"/>
              <a:t>Dem moro farawe presi foe grontapoe (Tori 13-28)</a:t>
            </a:r>
          </a:p>
          <a:p>
            <a:r>
              <a:rPr lang="en-US"/>
              <a:t>Da pramisi foe da Tata = da Santa Jeje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1F7DA5-1443-44EB-A71D-51A4407E1553}"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E85260CE-50CB-4946-9BB2-4B6AF12C1340}" type="slidenum">
              <a:rPr lang="en-US"/>
              <a:pPr lvl="1"/>
              <a:t>14</a:t>
            </a:fld>
            <a:endParaRPr lang="en-US">
              <a:latin typeface="Times New Roman" pitchFamily="18" charset="0"/>
            </a:endParaRPr>
          </a:p>
        </p:txBody>
      </p:sp>
      <p:sp>
        <p:nvSpPr>
          <p:cNvPr id="389122" name="Rectangle 2"/>
          <p:cNvSpPr>
            <a:spLocks noGrp="1" noChangeArrowheads="1"/>
          </p:cNvSpPr>
          <p:nvPr>
            <p:ph type="title"/>
          </p:nvPr>
        </p:nvSpPr>
        <p:spPr/>
        <p:txBody>
          <a:bodyPr/>
          <a:lstStyle/>
          <a:p>
            <a:r>
              <a:rPr lang="en-US"/>
              <a:t>Jezus go na hemel</a:t>
            </a:r>
          </a:p>
        </p:txBody>
      </p:sp>
      <p:sp>
        <p:nvSpPr>
          <p:cNvPr id="389123" name="Rectangle 3"/>
          <p:cNvSpPr>
            <a:spLocks noGrp="1" noChangeArrowheads="1"/>
          </p:cNvSpPr>
          <p:nvPr>
            <p:ph type="body" idx="1"/>
          </p:nvPr>
        </p:nvSpPr>
        <p:spPr/>
        <p:txBody>
          <a:bodyPr/>
          <a:lstStyle/>
          <a:p>
            <a:pPr algn="just">
              <a:lnSpc>
                <a:spcPct val="70000"/>
              </a:lnSpc>
            </a:pPr>
            <a:r>
              <a:rPr lang="en-US" sz="2800" b="1"/>
              <a:t>Tori 1:9. En di A ben taki dem sani disi, dem ben loekoe, en A ben go na loktoe, en wan wolkoe ben tapoe Hem so dati dem no ben kan si Hem moro.  10. En dem ben loekoe dorodoro na hemel di A ben go na loktoe, en loekoe, toe mansoema disi ben weri weti krosi ben tanapoe na dem sei;  11. En dem ben taki toe taki: Oen mansoema foe Galilea, foe san'ede oen loekoe dorodoro na hemel? </a:t>
            </a:r>
            <a:r>
              <a:rPr lang="en-US" sz="2800" b="1">
                <a:solidFill>
                  <a:schemeClr val="accent2"/>
                </a:solidFill>
              </a:rPr>
              <a:t>Da srefi Jezus, disi komopo foe oen go na hemel sa kom baka na da srefi fasi disi oen ben si Hem go na hemel.</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15EDD4F-7613-452B-B09F-56574FB73CF7}"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F8FC1A39-14D6-4C1D-B379-0E2922945047}" type="slidenum">
              <a:rPr lang="en-US"/>
              <a:pPr lvl="1"/>
              <a:t>15</a:t>
            </a:fld>
            <a:endParaRPr lang="en-US">
              <a:latin typeface="Times New Roman" pitchFamily="18" charset="0"/>
            </a:endParaRPr>
          </a:p>
        </p:txBody>
      </p:sp>
      <p:sp>
        <p:nvSpPr>
          <p:cNvPr id="390146" name="Rectangle 2"/>
          <p:cNvSpPr>
            <a:spLocks noGrp="1" noChangeArrowheads="1"/>
          </p:cNvSpPr>
          <p:nvPr>
            <p:ph type="title"/>
          </p:nvPr>
        </p:nvSpPr>
        <p:spPr/>
        <p:txBody>
          <a:bodyPr/>
          <a:lstStyle/>
          <a:p>
            <a:r>
              <a:rPr lang="en-US"/>
              <a:t>Jezus sa go na hemel</a:t>
            </a:r>
          </a:p>
        </p:txBody>
      </p:sp>
      <p:sp>
        <p:nvSpPr>
          <p:cNvPr id="390147" name="Rectangle 3"/>
          <p:cNvSpPr>
            <a:spLocks noGrp="1" noChangeArrowheads="1"/>
          </p:cNvSpPr>
          <p:nvPr>
            <p:ph type="body" idx="1"/>
          </p:nvPr>
        </p:nvSpPr>
        <p:spPr/>
        <p:txBody>
          <a:bodyPr/>
          <a:lstStyle/>
          <a:p>
            <a:r>
              <a:rPr lang="en-US"/>
              <a:t>A de da srefi Jezus Kristus</a:t>
            </a:r>
          </a:p>
          <a:p>
            <a:r>
              <a:rPr lang="en-US"/>
              <a:t>A ben go na ini da wolkoe (Shekina glori wolkoe) en A sa kom baka na ini da wolkoe</a:t>
            </a:r>
          </a:p>
          <a:p>
            <a:r>
              <a:rPr lang="en-US"/>
              <a:t>A ben go na skin-fasi; A sa kom baka na skin-fasi</a:t>
            </a:r>
          </a:p>
          <a:p>
            <a:r>
              <a:rPr lang="en-US"/>
              <a:t>A ben opo foe da Olijf bergi; A sa doro baka na da Olijf bergi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FEFA6D9-6D66-4CAD-BB78-4ABD42710C5D}" type="datetime1">
              <a:rPr lang="en-US"/>
              <a:pPr/>
              <a:t>2/5/2011</a:t>
            </a:fld>
            <a:endParaRPr lang="en-US"/>
          </a:p>
        </p:txBody>
      </p:sp>
      <p:sp>
        <p:nvSpPr>
          <p:cNvPr id="6" name="Footer Placeholder 5"/>
          <p:cNvSpPr>
            <a:spLocks noGrp="1"/>
          </p:cNvSpPr>
          <p:nvPr>
            <p:ph type="ftr" sz="quarter" idx="11"/>
          </p:nvPr>
        </p:nvSpPr>
        <p:spPr/>
        <p:txBody>
          <a:bodyPr/>
          <a:lstStyle/>
          <a:p>
            <a:r>
              <a:rPr lang="en-US"/>
              <a:t>Les 1 Santa Jejej</a:t>
            </a:r>
          </a:p>
        </p:txBody>
      </p:sp>
      <p:sp>
        <p:nvSpPr>
          <p:cNvPr id="7" name="Slide Number Placeholder 6"/>
          <p:cNvSpPr>
            <a:spLocks noGrp="1"/>
          </p:cNvSpPr>
          <p:nvPr>
            <p:ph type="sldNum" sz="quarter" idx="12"/>
          </p:nvPr>
        </p:nvSpPr>
        <p:spPr/>
        <p:txBody>
          <a:bodyPr/>
          <a:lstStyle/>
          <a:p>
            <a:pPr lvl="1"/>
            <a:fld id="{1C0B3475-9939-4CA0-8036-C80AE785FFE6}" type="slidenum">
              <a:rPr lang="en-US"/>
              <a:pPr lvl="1"/>
              <a:t>16</a:t>
            </a:fld>
            <a:endParaRPr lang="en-US">
              <a:latin typeface="Times New Roman" pitchFamily="18" charset="0"/>
            </a:endParaRPr>
          </a:p>
        </p:txBody>
      </p:sp>
      <p:sp>
        <p:nvSpPr>
          <p:cNvPr id="392194" name="Rectangle 2"/>
          <p:cNvSpPr>
            <a:spLocks noGrp="1" noChangeArrowheads="1"/>
          </p:cNvSpPr>
          <p:nvPr>
            <p:ph type="title"/>
          </p:nvPr>
        </p:nvSpPr>
        <p:spPr/>
        <p:txBody>
          <a:bodyPr/>
          <a:lstStyle/>
          <a:p>
            <a:pPr algn="ctr"/>
            <a:r>
              <a:rPr lang="en-US"/>
              <a:t>Da Santa Jeje</a:t>
            </a:r>
          </a:p>
        </p:txBody>
      </p:sp>
      <p:sp>
        <p:nvSpPr>
          <p:cNvPr id="392195" name="Rectangle 3"/>
          <p:cNvSpPr>
            <a:spLocks noGrp="1" noChangeArrowheads="1"/>
          </p:cNvSpPr>
          <p:nvPr>
            <p:ph type="body" sz="half" idx="1"/>
          </p:nvPr>
        </p:nvSpPr>
        <p:spPr>
          <a:xfrm>
            <a:off x="762000" y="2017713"/>
            <a:ext cx="4230688" cy="4114800"/>
          </a:xfrm>
        </p:spPr>
        <p:txBody>
          <a:bodyPr/>
          <a:lstStyle/>
          <a:p>
            <a:r>
              <a:rPr lang="en-US" b="1" u="sng" dirty="0" err="1">
                <a:solidFill>
                  <a:schemeClr val="accent2"/>
                </a:solidFill>
              </a:rPr>
              <a:t>Owroe</a:t>
            </a:r>
            <a:r>
              <a:rPr lang="en-US" b="1" u="sng" dirty="0">
                <a:solidFill>
                  <a:schemeClr val="accent2"/>
                </a:solidFill>
              </a:rPr>
              <a:t> </a:t>
            </a:r>
            <a:r>
              <a:rPr lang="en-US" b="1" u="sng" dirty="0" err="1">
                <a:solidFill>
                  <a:schemeClr val="accent2"/>
                </a:solidFill>
              </a:rPr>
              <a:t>Testamenti</a:t>
            </a:r>
            <a:endParaRPr lang="en-US" b="1" u="sng" dirty="0">
              <a:solidFill>
                <a:schemeClr val="accent2"/>
              </a:solidFill>
            </a:endParaRPr>
          </a:p>
          <a:p>
            <a:r>
              <a:rPr lang="en-US" b="1" u="sng" dirty="0" err="1"/>
              <a:t>Soso</a:t>
            </a:r>
            <a:r>
              <a:rPr lang="en-US" b="1" u="sng" dirty="0"/>
              <a:t> </a:t>
            </a:r>
            <a:r>
              <a:rPr lang="en-US" b="1" u="sng" dirty="0" err="1" smtClean="0"/>
              <a:t>Djoe</a:t>
            </a:r>
            <a:endParaRPr lang="en-US" b="1" u="sng" dirty="0" smtClean="0"/>
          </a:p>
          <a:p>
            <a:endParaRPr lang="en-US" b="1" u="sng" dirty="0"/>
          </a:p>
          <a:p>
            <a:r>
              <a:rPr lang="en-US" b="1" dirty="0" err="1" smtClean="0"/>
              <a:t>Kom</a:t>
            </a:r>
            <a:r>
              <a:rPr lang="en-US" b="1" dirty="0" smtClean="0"/>
              <a:t> </a:t>
            </a:r>
            <a:r>
              <a:rPr lang="en-US" b="1" dirty="0" err="1"/>
              <a:t>tapoe</a:t>
            </a:r>
            <a:r>
              <a:rPr lang="en-US" b="1" dirty="0"/>
              <a:t> </a:t>
            </a:r>
            <a:r>
              <a:rPr lang="en-US" b="1" dirty="0" err="1"/>
              <a:t>soema</a:t>
            </a:r>
            <a:r>
              <a:rPr lang="en-US" b="1" dirty="0"/>
              <a:t> foe wan </a:t>
            </a:r>
            <a:r>
              <a:rPr lang="en-US" b="1" dirty="0" err="1"/>
              <a:t>wroko</a:t>
            </a:r>
            <a:endParaRPr lang="en-US" b="1" dirty="0"/>
          </a:p>
          <a:p>
            <a:r>
              <a:rPr lang="en-US" b="1" dirty="0"/>
              <a:t>Da </a:t>
            </a:r>
            <a:r>
              <a:rPr lang="en-US" b="1" dirty="0" err="1"/>
              <a:t>karakter</a:t>
            </a:r>
            <a:r>
              <a:rPr lang="en-US" b="1" dirty="0"/>
              <a:t> foe da </a:t>
            </a:r>
            <a:r>
              <a:rPr lang="en-US" b="1" dirty="0" err="1"/>
              <a:t>soema</a:t>
            </a:r>
            <a:r>
              <a:rPr lang="en-US" b="1" dirty="0"/>
              <a:t> no </a:t>
            </a:r>
            <a:r>
              <a:rPr lang="en-US" b="1" dirty="0" err="1" smtClean="0"/>
              <a:t>kenki</a:t>
            </a:r>
            <a:r>
              <a:rPr lang="en-US" b="1" dirty="0" smtClean="0"/>
              <a:t>: </a:t>
            </a:r>
            <a:r>
              <a:rPr lang="en-US" b="1" dirty="0" err="1" smtClean="0"/>
              <a:t>Simson</a:t>
            </a:r>
            <a:r>
              <a:rPr lang="en-US" b="1" dirty="0" smtClean="0"/>
              <a:t>, Saul</a:t>
            </a:r>
            <a:endParaRPr lang="en-US" b="1" dirty="0"/>
          </a:p>
          <a:p>
            <a:endParaRPr lang="en-US" b="1" dirty="0">
              <a:solidFill>
                <a:schemeClr val="accent2"/>
              </a:solidFill>
            </a:endParaRPr>
          </a:p>
        </p:txBody>
      </p:sp>
      <p:sp>
        <p:nvSpPr>
          <p:cNvPr id="392196" name="Rectangle 4"/>
          <p:cNvSpPr>
            <a:spLocks noGrp="1" noChangeArrowheads="1"/>
          </p:cNvSpPr>
          <p:nvPr>
            <p:ph type="body" sz="half" idx="2"/>
          </p:nvPr>
        </p:nvSpPr>
        <p:spPr/>
        <p:txBody>
          <a:bodyPr/>
          <a:lstStyle/>
          <a:p>
            <a:r>
              <a:rPr lang="en-US" b="1" u="sng">
                <a:solidFill>
                  <a:schemeClr val="accent2"/>
                </a:solidFill>
              </a:rPr>
              <a:t>Njoen Testamenti</a:t>
            </a:r>
          </a:p>
          <a:p>
            <a:r>
              <a:rPr lang="en-US" b="1"/>
              <a:t>Ala natie en folkoe</a:t>
            </a:r>
          </a:p>
          <a:p>
            <a:r>
              <a:rPr lang="en-US" b="1"/>
              <a:t>Tan na ini dem soema </a:t>
            </a:r>
          </a:p>
          <a:p>
            <a:r>
              <a:rPr lang="en-US" b="1"/>
              <a:t>Kenki soema foe gersi Jezus Kristus</a:t>
            </a:r>
          </a:p>
          <a:p>
            <a:endParaRPr lang="en-US" b="1"/>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1FFBE0-99FC-4C0C-AB68-25A373DDCA22}"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806A1FF5-5324-4C58-A5E4-35A89D4E7733}" type="slidenum">
              <a:rPr lang="en-US"/>
              <a:pPr lvl="1"/>
              <a:t>17</a:t>
            </a:fld>
            <a:endParaRPr lang="en-US">
              <a:latin typeface="Times New Roman" pitchFamily="18" charset="0"/>
            </a:endParaRPr>
          </a:p>
        </p:txBody>
      </p:sp>
      <p:sp>
        <p:nvSpPr>
          <p:cNvPr id="393218" name="Rectangle 2"/>
          <p:cNvSpPr>
            <a:spLocks noGrp="1" noChangeArrowheads="1"/>
          </p:cNvSpPr>
          <p:nvPr>
            <p:ph type="title"/>
          </p:nvPr>
        </p:nvSpPr>
        <p:spPr/>
        <p:txBody>
          <a:bodyPr/>
          <a:lstStyle/>
          <a:p>
            <a:r>
              <a:rPr lang="en-US"/>
              <a:t>Dem alamala begi 10 dei langa</a:t>
            </a:r>
          </a:p>
        </p:txBody>
      </p:sp>
      <p:sp>
        <p:nvSpPr>
          <p:cNvPr id="393219" name="Rectangle 3"/>
          <p:cNvSpPr>
            <a:spLocks noGrp="1" noChangeArrowheads="1"/>
          </p:cNvSpPr>
          <p:nvPr>
            <p:ph type="body" idx="1"/>
          </p:nvPr>
        </p:nvSpPr>
        <p:spPr>
          <a:xfrm>
            <a:off x="0" y="2017713"/>
            <a:ext cx="8955088" cy="4114800"/>
          </a:xfrm>
        </p:spPr>
        <p:txBody>
          <a:bodyPr/>
          <a:lstStyle/>
          <a:p>
            <a:pPr algn="just">
              <a:lnSpc>
                <a:spcPct val="70000"/>
              </a:lnSpc>
            </a:pPr>
            <a:r>
              <a:rPr lang="en-US" sz="2800" b="1" dirty="0"/>
              <a:t>Tori 1:12. Dan </a:t>
            </a:r>
            <a:r>
              <a:rPr lang="en-US" sz="2800" b="1" dirty="0" err="1"/>
              <a:t>dem</a:t>
            </a:r>
            <a:r>
              <a:rPr lang="en-US" sz="2800" b="1" dirty="0"/>
              <a:t> ben </a:t>
            </a:r>
            <a:r>
              <a:rPr lang="en-US" sz="2800" b="1" dirty="0" err="1"/>
              <a:t>kom</a:t>
            </a:r>
            <a:r>
              <a:rPr lang="en-US" sz="2800" b="1" dirty="0"/>
              <a:t> </a:t>
            </a:r>
            <a:r>
              <a:rPr lang="en-US" sz="2800" b="1" dirty="0" err="1"/>
              <a:t>baka</a:t>
            </a:r>
            <a:r>
              <a:rPr lang="en-US" sz="2800" b="1" dirty="0"/>
              <a:t> foe da </a:t>
            </a:r>
            <a:r>
              <a:rPr lang="en-US" sz="2800" b="1" dirty="0" err="1"/>
              <a:t>Olijfbergi</a:t>
            </a:r>
            <a:r>
              <a:rPr lang="en-US" sz="2800" b="1" dirty="0"/>
              <a:t>, </a:t>
            </a:r>
            <a:r>
              <a:rPr lang="en-US" sz="2800" b="1" dirty="0" err="1"/>
              <a:t>disi</a:t>
            </a:r>
            <a:r>
              <a:rPr lang="en-US" sz="2800" b="1" dirty="0"/>
              <a:t> de wan </a:t>
            </a:r>
            <a:r>
              <a:rPr lang="en-US" sz="2800" b="1" dirty="0" err="1"/>
              <a:t>sabbat</a:t>
            </a:r>
            <a:r>
              <a:rPr lang="en-US" sz="2800" b="1" dirty="0"/>
              <a:t> </a:t>
            </a:r>
            <a:r>
              <a:rPr lang="en-US" sz="2800" b="1" dirty="0" err="1"/>
              <a:t>dei</a:t>
            </a:r>
            <a:r>
              <a:rPr lang="en-US" sz="2800" b="1" dirty="0"/>
              <a:t> </a:t>
            </a:r>
            <a:r>
              <a:rPr lang="en-US" sz="2800" b="1" dirty="0" err="1"/>
              <a:t>waka</a:t>
            </a:r>
            <a:r>
              <a:rPr lang="en-US" sz="2800" b="1" dirty="0"/>
              <a:t> foe Jerusalem, </a:t>
            </a:r>
            <a:r>
              <a:rPr lang="en-US" sz="2800" b="1" dirty="0" err="1"/>
              <a:t>kom</a:t>
            </a:r>
            <a:r>
              <a:rPr lang="en-US" sz="2800" b="1" dirty="0"/>
              <a:t> </a:t>
            </a:r>
            <a:r>
              <a:rPr lang="en-US" sz="2800" b="1" dirty="0" err="1"/>
              <a:t>na</a:t>
            </a:r>
            <a:r>
              <a:rPr lang="en-US" sz="2800" b="1" dirty="0"/>
              <a:t> Jerusalem.  13. En di </a:t>
            </a:r>
            <a:r>
              <a:rPr lang="en-US" sz="2800" b="1" dirty="0" err="1"/>
              <a:t>dem</a:t>
            </a:r>
            <a:r>
              <a:rPr lang="en-US" sz="2800" b="1" dirty="0"/>
              <a:t> ben </a:t>
            </a:r>
            <a:r>
              <a:rPr lang="en-US" sz="2800" b="1" dirty="0" err="1"/>
              <a:t>kom</a:t>
            </a:r>
            <a:r>
              <a:rPr lang="en-US" sz="2800" b="1" dirty="0"/>
              <a:t> </a:t>
            </a:r>
            <a:r>
              <a:rPr lang="en-US" sz="2800" b="1" dirty="0" err="1"/>
              <a:t>baka</a:t>
            </a:r>
            <a:r>
              <a:rPr lang="en-US" sz="2800" b="1" dirty="0"/>
              <a:t>, </a:t>
            </a:r>
            <a:r>
              <a:rPr lang="en-US" sz="2800" b="1" dirty="0" err="1"/>
              <a:t>dem</a:t>
            </a:r>
            <a:r>
              <a:rPr lang="en-US" sz="2800" b="1" dirty="0"/>
              <a:t> ben go </a:t>
            </a:r>
            <a:r>
              <a:rPr lang="en-US" sz="2800" b="1" dirty="0" err="1"/>
              <a:t>na</a:t>
            </a:r>
            <a:r>
              <a:rPr lang="en-US" sz="2800" b="1" dirty="0"/>
              <a:t> wan </a:t>
            </a:r>
            <a:r>
              <a:rPr lang="en-US" sz="2800" b="1" dirty="0" err="1"/>
              <a:t>kamra</a:t>
            </a:r>
            <a:r>
              <a:rPr lang="en-US" sz="2800" b="1" dirty="0"/>
              <a:t> </a:t>
            </a:r>
            <a:r>
              <a:rPr lang="en-US" sz="2800" b="1" dirty="0" err="1"/>
              <a:t>na</a:t>
            </a:r>
            <a:r>
              <a:rPr lang="en-US" sz="2800" b="1" dirty="0"/>
              <a:t> </a:t>
            </a:r>
            <a:r>
              <a:rPr lang="en-US" sz="2800" b="1" dirty="0" err="1"/>
              <a:t>sodro</a:t>
            </a:r>
            <a:r>
              <a:rPr lang="en-US" sz="2800" b="1" dirty="0"/>
              <a:t>, </a:t>
            </a:r>
            <a:r>
              <a:rPr lang="en-US" sz="2800" b="1" dirty="0" err="1"/>
              <a:t>pe</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ben de: </a:t>
            </a:r>
            <a:r>
              <a:rPr lang="en-US" sz="2800" b="1" dirty="0" err="1"/>
              <a:t>Petrus</a:t>
            </a:r>
            <a:r>
              <a:rPr lang="en-US" sz="2800" b="1" dirty="0"/>
              <a:t> </a:t>
            </a:r>
            <a:r>
              <a:rPr lang="en-US" sz="2800" b="1" dirty="0" err="1"/>
              <a:t>nanga</a:t>
            </a:r>
            <a:r>
              <a:rPr lang="en-US" sz="2800" b="1" dirty="0"/>
              <a:t> </a:t>
            </a:r>
            <a:r>
              <a:rPr lang="en-US" sz="2800" b="1" dirty="0" err="1"/>
              <a:t>Jakobus</a:t>
            </a:r>
            <a:r>
              <a:rPr lang="en-US" sz="2800" b="1" dirty="0"/>
              <a:t> </a:t>
            </a:r>
            <a:r>
              <a:rPr lang="en-US" sz="2800" b="1" dirty="0" err="1"/>
              <a:t>nanga</a:t>
            </a:r>
            <a:r>
              <a:rPr lang="en-US" sz="2800" b="1" dirty="0"/>
              <a:t> Johannes </a:t>
            </a:r>
            <a:r>
              <a:rPr lang="en-US" sz="2800" b="1" dirty="0" err="1"/>
              <a:t>nanga</a:t>
            </a:r>
            <a:r>
              <a:rPr lang="en-US" sz="2800" b="1" dirty="0"/>
              <a:t> Andreas, </a:t>
            </a:r>
            <a:r>
              <a:rPr lang="en-US" sz="2800" b="1" dirty="0" err="1"/>
              <a:t>Filippus</a:t>
            </a:r>
            <a:r>
              <a:rPr lang="en-US" sz="2800" b="1" dirty="0"/>
              <a:t> </a:t>
            </a:r>
            <a:r>
              <a:rPr lang="en-US" sz="2800" b="1" dirty="0" err="1"/>
              <a:t>nanga</a:t>
            </a:r>
            <a:r>
              <a:rPr lang="en-US" sz="2800" b="1" dirty="0"/>
              <a:t> Tomas, </a:t>
            </a:r>
            <a:r>
              <a:rPr lang="en-US" sz="2800" b="1" dirty="0" err="1"/>
              <a:t>Bartolomeüs</a:t>
            </a:r>
            <a:r>
              <a:rPr lang="en-US" sz="2800" b="1" dirty="0"/>
              <a:t> </a:t>
            </a:r>
            <a:r>
              <a:rPr lang="en-US" sz="2800" b="1" dirty="0" err="1"/>
              <a:t>nanga</a:t>
            </a:r>
            <a:r>
              <a:rPr lang="en-US" sz="2800" b="1" dirty="0"/>
              <a:t> </a:t>
            </a:r>
            <a:r>
              <a:rPr lang="en-US" sz="2800" b="1" dirty="0" err="1"/>
              <a:t>Matteüs</a:t>
            </a:r>
            <a:r>
              <a:rPr lang="en-US" sz="2800" b="1" dirty="0"/>
              <a:t>, </a:t>
            </a:r>
            <a:r>
              <a:rPr lang="en-US" sz="2800" b="1" dirty="0" err="1"/>
              <a:t>Jakobus</a:t>
            </a:r>
            <a:r>
              <a:rPr lang="en-US" sz="2800" b="1" dirty="0"/>
              <a:t>,</a:t>
            </a:r>
            <a:r>
              <a:rPr lang="en-US" sz="2800" b="1" i="1" dirty="0"/>
              <a:t> da </a:t>
            </a:r>
            <a:r>
              <a:rPr lang="en-US" sz="2800" b="1" i="1" dirty="0" err="1"/>
              <a:t>manpikin</a:t>
            </a:r>
            <a:r>
              <a:rPr lang="en-US" sz="2800" b="1" i="1" dirty="0"/>
              <a:t> </a:t>
            </a:r>
            <a:r>
              <a:rPr lang="en-US" sz="2800" b="1" dirty="0"/>
              <a:t>foe </a:t>
            </a:r>
            <a:r>
              <a:rPr lang="en-US" sz="2800" b="1" dirty="0" err="1"/>
              <a:t>Alfeüs</a:t>
            </a:r>
            <a:r>
              <a:rPr lang="en-US" sz="2800" b="1" dirty="0"/>
              <a:t>, </a:t>
            </a:r>
            <a:r>
              <a:rPr lang="en-US" sz="2800" b="1" dirty="0" err="1"/>
              <a:t>nanga</a:t>
            </a:r>
            <a:r>
              <a:rPr lang="en-US" sz="2800" b="1" dirty="0"/>
              <a:t> Simon da </a:t>
            </a:r>
            <a:r>
              <a:rPr lang="en-US" sz="2800" b="1" dirty="0" err="1"/>
              <a:t>Zeloot</a:t>
            </a:r>
            <a:r>
              <a:rPr lang="en-US" sz="2800" b="1" dirty="0"/>
              <a:t> </a:t>
            </a:r>
            <a:r>
              <a:rPr lang="en-US" sz="2800" b="1" dirty="0" err="1"/>
              <a:t>nanga</a:t>
            </a:r>
            <a:r>
              <a:rPr lang="en-US" sz="2800" b="1" dirty="0"/>
              <a:t> Judas,</a:t>
            </a:r>
            <a:r>
              <a:rPr lang="en-US" sz="2800" b="1" i="1" dirty="0"/>
              <a:t> da </a:t>
            </a:r>
            <a:r>
              <a:rPr lang="en-US" sz="2800" b="1" i="1" dirty="0" err="1"/>
              <a:t>brada</a:t>
            </a:r>
            <a:r>
              <a:rPr lang="en-US" sz="2800" b="1" dirty="0"/>
              <a:t> foe </a:t>
            </a:r>
            <a:r>
              <a:rPr lang="en-US" sz="2800" b="1" dirty="0" err="1"/>
              <a:t>Jakobus</a:t>
            </a:r>
            <a:r>
              <a:rPr lang="en-US" sz="2800" b="1" dirty="0"/>
              <a:t>.   14. </a:t>
            </a:r>
            <a:r>
              <a:rPr lang="en-US" sz="2800" b="1" dirty="0" err="1"/>
              <a:t>Ala</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ben tan </a:t>
            </a:r>
            <a:r>
              <a:rPr lang="en-US" sz="2800" b="1" dirty="0" err="1"/>
              <a:t>na</a:t>
            </a:r>
            <a:r>
              <a:rPr lang="en-US" sz="2800" b="1" dirty="0"/>
              <a:t> </a:t>
            </a:r>
            <a:r>
              <a:rPr lang="en-US" sz="2800" b="1" dirty="0" err="1"/>
              <a:t>ini</a:t>
            </a:r>
            <a:r>
              <a:rPr lang="en-US" sz="2800" b="1" dirty="0"/>
              <a:t> wan </a:t>
            </a:r>
            <a:r>
              <a:rPr lang="en-US" sz="2800" b="1" dirty="0" err="1"/>
              <a:t>hati</a:t>
            </a:r>
            <a:r>
              <a:rPr lang="en-US" sz="2800" b="1" dirty="0"/>
              <a:t> </a:t>
            </a:r>
            <a:r>
              <a:rPr lang="en-US" sz="2800" b="1" dirty="0" err="1"/>
              <a:t>na</a:t>
            </a:r>
            <a:r>
              <a:rPr lang="en-US" sz="2800" b="1" dirty="0"/>
              <a:t> </a:t>
            </a:r>
            <a:r>
              <a:rPr lang="en-US" sz="2800" b="1" dirty="0" err="1"/>
              <a:t>ini</a:t>
            </a:r>
            <a:r>
              <a:rPr lang="en-US" sz="2800" b="1" dirty="0"/>
              <a:t> </a:t>
            </a:r>
            <a:r>
              <a:rPr lang="en-US" sz="2800" b="1" dirty="0" err="1"/>
              <a:t>begi</a:t>
            </a:r>
            <a:r>
              <a:rPr lang="en-US" sz="2800" b="1" dirty="0"/>
              <a:t> en </a:t>
            </a:r>
            <a:r>
              <a:rPr lang="en-US" sz="2800" b="1" dirty="0" err="1"/>
              <a:t>djeme</a:t>
            </a:r>
            <a:r>
              <a:rPr lang="en-US" sz="2800" b="1" dirty="0"/>
              <a:t>, </a:t>
            </a:r>
            <a:r>
              <a:rPr lang="en-US" sz="2800" b="1" dirty="0" err="1"/>
              <a:t>nanga</a:t>
            </a:r>
            <a:r>
              <a:rPr lang="en-US" sz="2800" b="1" dirty="0"/>
              <a:t> </a:t>
            </a:r>
            <a:r>
              <a:rPr lang="en-US" sz="2800" b="1" dirty="0" err="1"/>
              <a:t>dem</a:t>
            </a:r>
            <a:r>
              <a:rPr lang="en-US" sz="2800" b="1" dirty="0"/>
              <a:t> </a:t>
            </a:r>
            <a:r>
              <a:rPr lang="en-US" sz="2800" b="1" dirty="0" err="1"/>
              <a:t>oema</a:t>
            </a:r>
            <a:r>
              <a:rPr lang="en-US" sz="2800" b="1" dirty="0"/>
              <a:t>, </a:t>
            </a:r>
            <a:r>
              <a:rPr lang="en-US" sz="2800" b="1" dirty="0" err="1"/>
              <a:t>nanga</a:t>
            </a:r>
            <a:r>
              <a:rPr lang="en-US" sz="2800" b="1" dirty="0"/>
              <a:t> Maria da mama foe </a:t>
            </a:r>
            <a:r>
              <a:rPr lang="en-US" sz="2800" b="1" dirty="0" err="1"/>
              <a:t>Jezus</a:t>
            </a:r>
            <a:r>
              <a:rPr lang="en-US" sz="2800" b="1" dirty="0"/>
              <a:t>, </a:t>
            </a:r>
            <a:r>
              <a:rPr lang="en-US" sz="2800" b="1" dirty="0" err="1"/>
              <a:t>nanga</a:t>
            </a:r>
            <a:r>
              <a:rPr lang="en-US" sz="2800" b="1" dirty="0"/>
              <a:t> </a:t>
            </a:r>
            <a:r>
              <a:rPr lang="en-US" sz="2800" b="1" dirty="0" err="1"/>
              <a:t>dem</a:t>
            </a:r>
            <a:r>
              <a:rPr lang="en-US" sz="2800" b="1" dirty="0"/>
              <a:t> </a:t>
            </a:r>
            <a:r>
              <a:rPr lang="en-US" sz="2800" b="1" dirty="0" err="1"/>
              <a:t>brada</a:t>
            </a:r>
            <a:r>
              <a:rPr lang="en-US" sz="2800" b="1" dirty="0"/>
              <a:t> foe Hem.</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D26BA4-6EEC-4769-B6A0-574DF607F194}"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ED75D203-3D78-46DF-AA12-D766C113B321}" type="slidenum">
              <a:rPr lang="en-US"/>
              <a:pPr lvl="1"/>
              <a:t>18</a:t>
            </a:fld>
            <a:endParaRPr lang="en-US">
              <a:latin typeface="Times New Roman" pitchFamily="18" charset="0"/>
            </a:endParaRPr>
          </a:p>
        </p:txBody>
      </p:sp>
      <p:sp>
        <p:nvSpPr>
          <p:cNvPr id="394242" name="Rectangle 2"/>
          <p:cNvSpPr>
            <a:spLocks noGrp="1" noChangeArrowheads="1"/>
          </p:cNvSpPr>
          <p:nvPr>
            <p:ph type="title"/>
          </p:nvPr>
        </p:nvSpPr>
        <p:spPr/>
        <p:txBody>
          <a:bodyPr/>
          <a:lstStyle/>
          <a:p>
            <a:r>
              <a:rPr lang="en-US"/>
              <a:t>Soema ben begi makandra</a:t>
            </a:r>
          </a:p>
        </p:txBody>
      </p:sp>
      <p:sp>
        <p:nvSpPr>
          <p:cNvPr id="394243" name="Rectangle 3"/>
          <p:cNvSpPr>
            <a:spLocks noGrp="1" noChangeArrowheads="1"/>
          </p:cNvSpPr>
          <p:nvPr>
            <p:ph type="body" idx="1"/>
          </p:nvPr>
        </p:nvSpPr>
        <p:spPr>
          <a:xfrm>
            <a:off x="304800" y="2017713"/>
            <a:ext cx="8650288" cy="4114800"/>
          </a:xfrm>
        </p:spPr>
        <p:txBody>
          <a:bodyPr/>
          <a:lstStyle/>
          <a:p>
            <a:pPr>
              <a:lnSpc>
                <a:spcPct val="80000"/>
              </a:lnSpc>
            </a:pPr>
            <a:r>
              <a:rPr lang="en-US"/>
              <a:t>Ongeveer 120 soema ben begi</a:t>
            </a:r>
          </a:p>
          <a:p>
            <a:pPr>
              <a:lnSpc>
                <a:spcPct val="80000"/>
              </a:lnSpc>
            </a:pPr>
            <a:r>
              <a:rPr lang="en-US"/>
              <a:t>Dem discipel ben de</a:t>
            </a:r>
          </a:p>
          <a:p>
            <a:pPr>
              <a:lnSpc>
                <a:spcPct val="80000"/>
              </a:lnSpc>
            </a:pPr>
            <a:r>
              <a:rPr lang="en-US"/>
              <a:t>Dem hafoe-brada foe Jezus</a:t>
            </a:r>
          </a:p>
          <a:p>
            <a:pPr>
              <a:lnSpc>
                <a:spcPct val="80000"/>
              </a:lnSpc>
            </a:pPr>
            <a:r>
              <a:rPr lang="en-US"/>
              <a:t>Maria, da mama foe Jezus ben de, ma a ben begi nanga dem; dem no ben begi na hem</a:t>
            </a:r>
          </a:p>
          <a:p>
            <a:pPr>
              <a:lnSpc>
                <a:spcPct val="80000"/>
              </a:lnSpc>
            </a:pPr>
            <a:r>
              <a:rPr lang="en-US"/>
              <a:t>Kande da srefi kamra de pe dem ben njan avondmaal – kande da oso foe da mama foe Johannes Markus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42CEEE3-4595-4A8A-A5F3-F00BECA335D1}"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01369189-9685-497A-88F4-5D566EDA703E}" type="slidenum">
              <a:rPr lang="en-US"/>
              <a:pPr lvl="1"/>
              <a:t>19</a:t>
            </a:fld>
            <a:endParaRPr lang="en-US">
              <a:latin typeface="Times New Roman" pitchFamily="18" charset="0"/>
            </a:endParaRPr>
          </a:p>
        </p:txBody>
      </p:sp>
      <p:sp>
        <p:nvSpPr>
          <p:cNvPr id="395266" name="Rectangle 2"/>
          <p:cNvSpPr>
            <a:spLocks noGrp="1" noChangeArrowheads="1"/>
          </p:cNvSpPr>
          <p:nvPr>
            <p:ph type="title"/>
          </p:nvPr>
        </p:nvSpPr>
        <p:spPr/>
        <p:txBody>
          <a:bodyPr/>
          <a:lstStyle/>
          <a:p>
            <a:r>
              <a:rPr lang="en-US"/>
              <a:t>Dem verkisi Mattias</a:t>
            </a:r>
          </a:p>
        </p:txBody>
      </p:sp>
      <p:sp>
        <p:nvSpPr>
          <p:cNvPr id="395267" name="Rectangle 3"/>
          <p:cNvSpPr>
            <a:spLocks noGrp="1" noChangeArrowheads="1"/>
          </p:cNvSpPr>
          <p:nvPr>
            <p:ph type="body" idx="1"/>
          </p:nvPr>
        </p:nvSpPr>
        <p:spPr>
          <a:xfrm>
            <a:off x="152400" y="2017713"/>
            <a:ext cx="8802688" cy="4114800"/>
          </a:xfrm>
        </p:spPr>
        <p:txBody>
          <a:bodyPr/>
          <a:lstStyle/>
          <a:p>
            <a:pPr algn="just"/>
            <a:r>
              <a:rPr lang="en-US" sz="2800" b="1" dirty="0"/>
              <a:t>Tori 1:16. </a:t>
            </a:r>
            <a:r>
              <a:rPr lang="en-US" sz="2800" b="1" dirty="0" err="1"/>
              <a:t>Mansoema</a:t>
            </a:r>
            <a:r>
              <a:rPr lang="en-US" sz="2800" b="1" dirty="0"/>
              <a:t> </a:t>
            </a:r>
            <a:r>
              <a:rPr lang="en-US" sz="2800" b="1" dirty="0" err="1"/>
              <a:t>nanga</a:t>
            </a:r>
            <a:r>
              <a:rPr lang="en-US" sz="2800" b="1" dirty="0"/>
              <a:t> </a:t>
            </a:r>
            <a:r>
              <a:rPr lang="en-US" sz="2800" b="1" dirty="0" err="1"/>
              <a:t>brada</a:t>
            </a:r>
            <a:r>
              <a:rPr lang="en-US" sz="2800" b="1" dirty="0"/>
              <a:t>, da </a:t>
            </a:r>
            <a:r>
              <a:rPr lang="en-US" sz="2800" b="1" dirty="0" err="1"/>
              <a:t>skrifi</a:t>
            </a:r>
            <a:r>
              <a:rPr lang="en-US" sz="2800" b="1" dirty="0"/>
              <a:t> </a:t>
            </a:r>
            <a:r>
              <a:rPr lang="en-US" sz="2800" b="1" dirty="0" err="1"/>
              <a:t>disi</a:t>
            </a:r>
            <a:r>
              <a:rPr lang="en-US" sz="2800" b="1" dirty="0"/>
              <a:t> ben </a:t>
            </a:r>
            <a:r>
              <a:rPr lang="en-US" sz="2800" b="1" dirty="0" err="1"/>
              <a:t>moesoe</a:t>
            </a:r>
            <a:r>
              <a:rPr lang="en-US" sz="2800" b="1" dirty="0"/>
              <a:t> </a:t>
            </a:r>
            <a:r>
              <a:rPr lang="en-US" sz="2800" b="1" dirty="0" err="1"/>
              <a:t>kom</a:t>
            </a:r>
            <a:r>
              <a:rPr lang="en-US" sz="2800" b="1" dirty="0"/>
              <a:t> </a:t>
            </a:r>
            <a:r>
              <a:rPr lang="en-US" sz="2800" b="1" dirty="0" err="1"/>
              <a:t>troe</a:t>
            </a:r>
            <a:r>
              <a:rPr lang="en-US" sz="2800" b="1" dirty="0"/>
              <a:t>, </a:t>
            </a:r>
            <a:r>
              <a:rPr lang="en-US" sz="2800" b="1" dirty="0" err="1"/>
              <a:t>disi</a:t>
            </a:r>
            <a:r>
              <a:rPr lang="en-US" sz="2800" b="1" dirty="0"/>
              <a:t> da Santa </a:t>
            </a:r>
            <a:r>
              <a:rPr lang="en-US" sz="2800" b="1" dirty="0" err="1"/>
              <a:t>Jeje</a:t>
            </a:r>
            <a:r>
              <a:rPr lang="en-US" sz="2800" b="1" dirty="0"/>
              <a:t> ben </a:t>
            </a:r>
            <a:r>
              <a:rPr lang="en-US" sz="2800" b="1" dirty="0" err="1"/>
              <a:t>taki</a:t>
            </a:r>
            <a:r>
              <a:rPr lang="en-US" sz="2800" b="1" dirty="0"/>
              <a:t> </a:t>
            </a:r>
            <a:r>
              <a:rPr lang="en-US" sz="2800" b="1" dirty="0" err="1"/>
              <a:t>fosi</a:t>
            </a:r>
            <a:r>
              <a:rPr lang="en-US" sz="2800" b="1" dirty="0"/>
              <a:t> </a:t>
            </a:r>
            <a:r>
              <a:rPr lang="en-US" sz="2800" b="1" dirty="0" err="1"/>
              <a:t>nanga</a:t>
            </a:r>
            <a:r>
              <a:rPr lang="en-US" sz="2800" b="1" dirty="0"/>
              <a:t> da </a:t>
            </a:r>
            <a:r>
              <a:rPr lang="en-US" sz="2800" b="1" dirty="0" err="1"/>
              <a:t>mofo</a:t>
            </a:r>
            <a:r>
              <a:rPr lang="en-US" sz="2800" b="1" dirty="0"/>
              <a:t> foe David </a:t>
            </a:r>
            <a:r>
              <a:rPr lang="en-US" sz="2800" b="1" dirty="0" err="1"/>
              <a:t>abra</a:t>
            </a:r>
            <a:r>
              <a:rPr lang="en-US" sz="2800" b="1" dirty="0"/>
              <a:t> Judas, </a:t>
            </a:r>
            <a:r>
              <a:rPr lang="en-US" sz="2800" b="1" dirty="0" err="1"/>
              <a:t>disi</a:t>
            </a:r>
            <a:r>
              <a:rPr lang="en-US" sz="2800" b="1" dirty="0"/>
              <a:t> ben </a:t>
            </a:r>
            <a:r>
              <a:rPr lang="en-US" sz="2800" b="1" dirty="0" err="1"/>
              <a:t>tiri</a:t>
            </a:r>
            <a:r>
              <a:rPr lang="en-US" sz="2800" b="1" dirty="0"/>
              <a:t> </a:t>
            </a:r>
            <a:r>
              <a:rPr lang="en-US" sz="2800" b="1" dirty="0" err="1"/>
              <a:t>dem</a:t>
            </a:r>
            <a:r>
              <a:rPr lang="en-US" sz="2800" b="1" dirty="0"/>
              <a:t> </a:t>
            </a:r>
            <a:r>
              <a:rPr lang="en-US" sz="2800" b="1" dirty="0" err="1"/>
              <a:t>soema</a:t>
            </a:r>
            <a:r>
              <a:rPr lang="en-US" sz="2800" b="1" dirty="0"/>
              <a:t> di ben </a:t>
            </a:r>
            <a:r>
              <a:rPr lang="en-US" sz="2800" b="1" dirty="0" err="1"/>
              <a:t>kisi</a:t>
            </a:r>
            <a:r>
              <a:rPr lang="en-US" sz="2800" b="1" dirty="0"/>
              <a:t> </a:t>
            </a:r>
            <a:r>
              <a:rPr lang="en-US" sz="2800" b="1" dirty="0" err="1"/>
              <a:t>Jezus</a:t>
            </a:r>
            <a:r>
              <a:rPr lang="en-US" sz="2800" b="1" dirty="0"/>
              <a:t>.  17. </a:t>
            </a:r>
            <a:r>
              <a:rPr lang="en-US" sz="2800" b="1" dirty="0" err="1"/>
              <a:t>Bikasi</a:t>
            </a:r>
            <a:r>
              <a:rPr lang="en-US" sz="2800" b="1" dirty="0"/>
              <a:t> a ben de wan foe </a:t>
            </a:r>
            <a:r>
              <a:rPr lang="en-US" sz="2800" b="1" dirty="0" err="1"/>
              <a:t>wi</a:t>
            </a:r>
            <a:r>
              <a:rPr lang="en-US" sz="2800" b="1" dirty="0"/>
              <a:t> </a:t>
            </a:r>
            <a:r>
              <a:rPr lang="en-US" sz="2800" b="1" dirty="0" err="1"/>
              <a:t>nomroe</a:t>
            </a:r>
            <a:r>
              <a:rPr lang="en-US" sz="2800" b="1" dirty="0"/>
              <a:t>, en a ben </a:t>
            </a:r>
            <a:r>
              <a:rPr lang="en-US" sz="2800" b="1" dirty="0" err="1"/>
              <a:t>abi</a:t>
            </a:r>
            <a:r>
              <a:rPr lang="en-US" sz="2800" b="1" dirty="0"/>
              <a:t> wan </a:t>
            </a:r>
            <a:r>
              <a:rPr lang="en-US" sz="2800" b="1" dirty="0" err="1"/>
              <a:t>pisi</a:t>
            </a:r>
            <a:r>
              <a:rPr lang="en-US" sz="2800" b="1" dirty="0"/>
              <a:t> foe da </a:t>
            </a:r>
            <a:r>
              <a:rPr lang="en-US" sz="2800" b="1" dirty="0" err="1"/>
              <a:t>wroko</a:t>
            </a:r>
            <a:r>
              <a:rPr lang="en-US" sz="2800" b="1" dirty="0"/>
              <a:t> </a:t>
            </a:r>
            <a:r>
              <a:rPr lang="en-US" sz="2800" b="1" dirty="0" err="1"/>
              <a:t>disi</a:t>
            </a:r>
            <a:r>
              <a:rPr lang="en-US" sz="2800" b="1" dirty="0"/>
              <a:t>.  18. Now da man </a:t>
            </a:r>
            <a:r>
              <a:rPr lang="en-US" sz="2800" b="1" dirty="0" err="1"/>
              <a:t>disi</a:t>
            </a:r>
            <a:r>
              <a:rPr lang="en-US" sz="2800" b="1" dirty="0"/>
              <a:t> ben </a:t>
            </a:r>
            <a:r>
              <a:rPr lang="en-US" sz="2800" b="1" dirty="0" err="1"/>
              <a:t>bai</a:t>
            </a:r>
            <a:r>
              <a:rPr lang="en-US" sz="2800" b="1" dirty="0"/>
              <a:t> wan </a:t>
            </a:r>
            <a:r>
              <a:rPr lang="en-US" sz="2800" b="1" dirty="0" err="1"/>
              <a:t>gron</a:t>
            </a:r>
            <a:r>
              <a:rPr lang="en-US" sz="2800" b="1" dirty="0"/>
              <a:t> </a:t>
            </a:r>
            <a:r>
              <a:rPr lang="en-US" sz="2800" b="1" dirty="0" err="1"/>
              <a:t>nanga</a:t>
            </a:r>
            <a:r>
              <a:rPr lang="en-US" sz="2800" b="1" dirty="0"/>
              <a:t> da </a:t>
            </a:r>
            <a:r>
              <a:rPr lang="en-US" sz="2800" b="1" dirty="0" err="1"/>
              <a:t>paiman</a:t>
            </a:r>
            <a:r>
              <a:rPr lang="en-US" sz="2800" b="1" dirty="0"/>
              <a:t> foe hem </a:t>
            </a:r>
            <a:r>
              <a:rPr lang="en-US" sz="2800" b="1" dirty="0" err="1"/>
              <a:t>sondoe</a:t>
            </a:r>
            <a:r>
              <a:rPr lang="en-US" sz="2800" b="1" dirty="0"/>
              <a:t>; en di a ben </a:t>
            </a:r>
            <a:r>
              <a:rPr lang="en-US" sz="2800" b="1" dirty="0" err="1"/>
              <a:t>fadon</a:t>
            </a:r>
            <a:r>
              <a:rPr lang="en-US" sz="2800" b="1" dirty="0"/>
              <a:t> </a:t>
            </a:r>
            <a:r>
              <a:rPr lang="en-US" sz="2800" b="1" dirty="0" err="1"/>
              <a:t>tapoe</a:t>
            </a:r>
            <a:r>
              <a:rPr lang="en-US" sz="2800" b="1" dirty="0"/>
              <a:t> hem </a:t>
            </a:r>
            <a:r>
              <a:rPr lang="en-US" sz="2800" b="1" dirty="0" err="1"/>
              <a:t>hede</a:t>
            </a:r>
            <a:r>
              <a:rPr lang="en-US" sz="2800" b="1" dirty="0"/>
              <a:t>, a ben </a:t>
            </a:r>
            <a:r>
              <a:rPr lang="en-US" sz="2800" b="1" dirty="0" err="1"/>
              <a:t>priti</a:t>
            </a:r>
            <a:r>
              <a:rPr lang="en-US" sz="2800" b="1" dirty="0"/>
              <a:t> </a:t>
            </a:r>
            <a:r>
              <a:rPr lang="en-US" sz="2800" b="1" dirty="0" err="1"/>
              <a:t>opo</a:t>
            </a:r>
            <a:r>
              <a:rPr lang="en-US" sz="2800" b="1" dirty="0"/>
              <a:t> </a:t>
            </a:r>
            <a:r>
              <a:rPr lang="en-US" sz="2800" b="1" dirty="0" err="1"/>
              <a:t>na</a:t>
            </a:r>
            <a:r>
              <a:rPr lang="en-US" sz="2800" b="1" dirty="0"/>
              <a:t> </a:t>
            </a:r>
            <a:r>
              <a:rPr lang="en-US" sz="2800" b="1" dirty="0" err="1"/>
              <a:t>mindri</a:t>
            </a:r>
            <a:r>
              <a:rPr lang="en-US" sz="2800" b="1" dirty="0"/>
              <a:t>, en </a:t>
            </a:r>
            <a:r>
              <a:rPr lang="en-US" sz="2800" b="1" dirty="0" err="1"/>
              <a:t>ala</a:t>
            </a:r>
            <a:r>
              <a:rPr lang="en-US" sz="2800" b="1" dirty="0"/>
              <a:t> hem </a:t>
            </a:r>
            <a:r>
              <a:rPr lang="en-US" sz="2800" b="1" dirty="0" err="1"/>
              <a:t>inibere</a:t>
            </a:r>
            <a:r>
              <a:rPr lang="en-US" sz="2800" b="1" dirty="0"/>
              <a:t> ben </a:t>
            </a:r>
            <a:r>
              <a:rPr lang="en-US" sz="2800" b="1" dirty="0" err="1"/>
              <a:t>kom</a:t>
            </a:r>
            <a:r>
              <a:rPr lang="en-US" sz="2800" b="1" dirty="0"/>
              <a:t> </a:t>
            </a:r>
            <a:r>
              <a:rPr lang="en-US" sz="2800" b="1" dirty="0" err="1"/>
              <a:t>na</a:t>
            </a:r>
            <a:r>
              <a:rPr lang="en-US" sz="2800" b="1" dirty="0"/>
              <a:t> </a:t>
            </a:r>
            <a:r>
              <a:rPr lang="en-US" sz="2800" b="1" dirty="0" err="1"/>
              <a:t>doro</a:t>
            </a:r>
            <a:r>
              <a:rPr lang="en-US" sz="2800" b="1" dirty="0"/>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Lukas</a:t>
            </a:r>
            <a:endParaRPr lang="en-US" dirty="0"/>
          </a:p>
        </p:txBody>
      </p:sp>
      <p:sp>
        <p:nvSpPr>
          <p:cNvPr id="3" name="Content Placeholder 2"/>
          <p:cNvSpPr>
            <a:spLocks noGrp="1"/>
          </p:cNvSpPr>
          <p:nvPr>
            <p:ph idx="1"/>
          </p:nvPr>
        </p:nvSpPr>
        <p:spPr/>
        <p:txBody>
          <a:bodyPr/>
          <a:lstStyle/>
          <a:p>
            <a:r>
              <a:rPr lang="en-US" dirty="0" err="1" smtClean="0"/>
              <a:t>Skrifi</a:t>
            </a:r>
            <a:r>
              <a:rPr lang="en-US" dirty="0" smtClean="0"/>
              <a:t> foe Lukas, wan </a:t>
            </a:r>
            <a:r>
              <a:rPr lang="en-US" dirty="0" err="1" smtClean="0"/>
              <a:t>datra</a:t>
            </a:r>
            <a:r>
              <a:rPr lang="en-US" dirty="0" smtClean="0"/>
              <a:t> </a:t>
            </a:r>
            <a:r>
              <a:rPr lang="en-US" dirty="0" err="1" smtClean="0"/>
              <a:t>disi</a:t>
            </a:r>
            <a:r>
              <a:rPr lang="en-US" dirty="0" smtClean="0"/>
              <a:t> </a:t>
            </a:r>
            <a:r>
              <a:rPr lang="en-US" dirty="0" err="1" smtClean="0"/>
              <a:t>ben</a:t>
            </a:r>
            <a:r>
              <a:rPr lang="en-US" dirty="0" smtClean="0"/>
              <a:t> de wan </a:t>
            </a:r>
            <a:r>
              <a:rPr lang="en-US" dirty="0" err="1" smtClean="0"/>
              <a:t>heiden</a:t>
            </a:r>
            <a:r>
              <a:rPr lang="en-US" dirty="0" smtClean="0"/>
              <a:t> (Col 4:10-14)</a:t>
            </a:r>
          </a:p>
          <a:p>
            <a:r>
              <a:rPr lang="en-US" dirty="0" smtClean="0"/>
              <a:t>A </a:t>
            </a:r>
            <a:r>
              <a:rPr lang="en-US" dirty="0" err="1" smtClean="0"/>
              <a:t>ben</a:t>
            </a:r>
            <a:r>
              <a:rPr lang="en-US" dirty="0" smtClean="0"/>
              <a:t> </a:t>
            </a:r>
            <a:r>
              <a:rPr lang="en-US" dirty="0" err="1" smtClean="0"/>
              <a:t>waka</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Paulus</a:t>
            </a:r>
            <a:endParaRPr lang="en-US" dirty="0" smtClean="0"/>
          </a:p>
          <a:p>
            <a:r>
              <a:rPr lang="en-US" dirty="0" smtClean="0"/>
              <a:t>A </a:t>
            </a:r>
            <a:r>
              <a:rPr lang="en-US" dirty="0" err="1" smtClean="0"/>
              <a:t>skrifi</a:t>
            </a:r>
            <a:r>
              <a:rPr lang="en-US" dirty="0" smtClean="0"/>
              <a:t> 60-63 AD </a:t>
            </a:r>
            <a:r>
              <a:rPr lang="en-US" dirty="0" err="1" smtClean="0"/>
              <a:t>di</a:t>
            </a:r>
            <a:r>
              <a:rPr lang="en-US" dirty="0" smtClean="0"/>
              <a:t> Lukas </a:t>
            </a:r>
            <a:r>
              <a:rPr lang="en-US" dirty="0" err="1" smtClean="0"/>
              <a:t>ben</a:t>
            </a:r>
            <a:r>
              <a:rPr lang="en-US" dirty="0" smtClean="0"/>
              <a:t> de </a:t>
            </a:r>
            <a:r>
              <a:rPr lang="en-US" dirty="0" err="1" smtClean="0"/>
              <a:t>nanga</a:t>
            </a:r>
            <a:r>
              <a:rPr lang="en-US" dirty="0" smtClean="0"/>
              <a:t> </a:t>
            </a:r>
            <a:r>
              <a:rPr lang="en-US" dirty="0" err="1" smtClean="0"/>
              <a:t>Paulus</a:t>
            </a:r>
            <a:r>
              <a:rPr lang="en-US" dirty="0" smtClean="0"/>
              <a:t> </a:t>
            </a:r>
            <a:r>
              <a:rPr lang="en-US" dirty="0" err="1" smtClean="0"/>
              <a:t>na</a:t>
            </a:r>
            <a:r>
              <a:rPr lang="en-US" dirty="0" smtClean="0"/>
              <a:t> </a:t>
            </a:r>
            <a:r>
              <a:rPr lang="en-US" dirty="0" err="1" smtClean="0"/>
              <a:t>ini</a:t>
            </a:r>
            <a:r>
              <a:rPr lang="en-US" dirty="0" smtClean="0"/>
              <a:t> hem </a:t>
            </a:r>
            <a:r>
              <a:rPr lang="en-US" dirty="0" err="1" smtClean="0"/>
              <a:t>sroto</a:t>
            </a:r>
            <a:r>
              <a:rPr lang="en-US" dirty="0" smtClean="0"/>
              <a:t> </a:t>
            </a:r>
            <a:r>
              <a:rPr lang="en-US" dirty="0" err="1" smtClean="0"/>
              <a:t>na</a:t>
            </a:r>
            <a:r>
              <a:rPr lang="en-US" dirty="0" smtClean="0"/>
              <a:t> Rome</a:t>
            </a:r>
          </a:p>
          <a:p>
            <a:r>
              <a:rPr lang="en-US" dirty="0" err="1" smtClean="0"/>
              <a:t>Theophilus</a:t>
            </a:r>
            <a:r>
              <a:rPr lang="en-US" dirty="0" smtClean="0"/>
              <a:t> – wan </a:t>
            </a:r>
            <a:r>
              <a:rPr lang="en-US" dirty="0" err="1" smtClean="0"/>
              <a:t>disi</a:t>
            </a:r>
            <a:r>
              <a:rPr lang="en-US" dirty="0" smtClean="0"/>
              <a:t> </a:t>
            </a:r>
            <a:r>
              <a:rPr lang="en-US" dirty="0" err="1" smtClean="0"/>
              <a:t>ben</a:t>
            </a:r>
            <a:r>
              <a:rPr lang="en-US" dirty="0" smtClean="0"/>
              <a:t> </a:t>
            </a:r>
            <a:r>
              <a:rPr lang="en-US" dirty="0" err="1" smtClean="0"/>
              <a:t>lobi</a:t>
            </a:r>
            <a:r>
              <a:rPr lang="en-US" dirty="0" smtClean="0"/>
              <a:t> </a:t>
            </a:r>
            <a:r>
              <a:rPr lang="en-US" dirty="0" err="1" smtClean="0"/>
              <a:t>Gado</a:t>
            </a:r>
            <a:r>
              <a:rPr lang="en-US" dirty="0" smtClean="0"/>
              <a:t> – </a:t>
            </a:r>
            <a:r>
              <a:rPr lang="en-US" dirty="0" err="1" smtClean="0"/>
              <a:t>kande</a:t>
            </a:r>
            <a:r>
              <a:rPr lang="en-US" dirty="0" smtClean="0"/>
              <a:t> a </a:t>
            </a:r>
            <a:r>
              <a:rPr lang="en-US" dirty="0" err="1" smtClean="0"/>
              <a:t>ben</a:t>
            </a:r>
            <a:r>
              <a:rPr lang="en-US" dirty="0" smtClean="0"/>
              <a:t> de wan </a:t>
            </a:r>
            <a:r>
              <a:rPr lang="en-US" dirty="0" err="1" smtClean="0"/>
              <a:t>bigi</a:t>
            </a:r>
            <a:r>
              <a:rPr lang="en-US" dirty="0" smtClean="0"/>
              <a:t> </a:t>
            </a:r>
            <a:r>
              <a:rPr lang="en-US" dirty="0" err="1" smtClean="0"/>
              <a:t>ofsiri</a:t>
            </a:r>
            <a:r>
              <a:rPr lang="en-US" dirty="0" smtClean="0"/>
              <a:t> </a:t>
            </a:r>
            <a:r>
              <a:rPr lang="en-US" dirty="0" err="1" smtClean="0"/>
              <a:t>gi</a:t>
            </a:r>
            <a:r>
              <a:rPr lang="en-US" dirty="0" smtClean="0"/>
              <a:t> Rome</a:t>
            </a:r>
            <a:endParaRPr lang="en-US" dirty="0"/>
          </a:p>
        </p:txBody>
      </p:sp>
      <p:sp>
        <p:nvSpPr>
          <p:cNvPr id="4" name="Slide Number Placeholder 3"/>
          <p:cNvSpPr>
            <a:spLocks noGrp="1"/>
          </p:cNvSpPr>
          <p:nvPr>
            <p:ph type="sldNum" sz="quarter" idx="12"/>
          </p:nvPr>
        </p:nvSpPr>
        <p:spPr/>
        <p:txBody>
          <a:bodyPr/>
          <a:lstStyle/>
          <a:p>
            <a:fld id="{16D39316-8787-4A8F-B7D2-C48246B1B09C}" type="slidenum">
              <a:rPr lang="en-US" smtClean="0"/>
              <a:pPr/>
              <a:t>2</a:t>
            </a:fld>
            <a:endParaRPr lang="en-US" dirty="0"/>
          </a:p>
        </p:txBody>
      </p:sp>
      <p:sp>
        <p:nvSpPr>
          <p:cNvPr id="5" name="Footer Placeholder 4"/>
          <p:cNvSpPr>
            <a:spLocks noGrp="1"/>
          </p:cNvSpPr>
          <p:nvPr>
            <p:ph type="ftr" sz="quarter" idx="11"/>
          </p:nvPr>
        </p:nvSpPr>
        <p:spPr/>
        <p:txBody>
          <a:bodyPr/>
          <a:lstStyle/>
          <a:p>
            <a:r>
              <a:rPr lang="en-US" dirty="0" err="1" smtClean="0"/>
              <a:t>Tori</a:t>
            </a:r>
            <a:r>
              <a:rPr lang="en-US" dirty="0" smtClean="0"/>
              <a:t> Les 1</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7443394-3545-40FF-B921-F7E6BDAB545E}"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C7237A3E-CED7-41AF-8199-612FC64DBF58}" type="slidenum">
              <a:rPr lang="en-US"/>
              <a:pPr lvl="1"/>
              <a:t>20</a:t>
            </a:fld>
            <a:endParaRPr lang="en-US">
              <a:latin typeface="Times New Roman" pitchFamily="18" charset="0"/>
            </a:endParaRPr>
          </a:p>
        </p:txBody>
      </p:sp>
      <p:sp>
        <p:nvSpPr>
          <p:cNvPr id="396290" name="Rectangle 2"/>
          <p:cNvSpPr>
            <a:spLocks noGrp="1" noChangeArrowheads="1"/>
          </p:cNvSpPr>
          <p:nvPr>
            <p:ph type="title"/>
          </p:nvPr>
        </p:nvSpPr>
        <p:spPr>
          <a:xfrm>
            <a:off x="611188" y="0"/>
            <a:ext cx="8080375" cy="1143000"/>
          </a:xfrm>
        </p:spPr>
        <p:txBody>
          <a:bodyPr/>
          <a:lstStyle/>
          <a:p>
            <a:r>
              <a:rPr lang="en-US"/>
              <a:t>Dem verkisi Mattias</a:t>
            </a:r>
          </a:p>
        </p:txBody>
      </p:sp>
      <p:sp>
        <p:nvSpPr>
          <p:cNvPr id="396291" name="Rectangle 3"/>
          <p:cNvSpPr>
            <a:spLocks noGrp="1" noChangeArrowheads="1"/>
          </p:cNvSpPr>
          <p:nvPr>
            <p:ph type="body" idx="1"/>
          </p:nvPr>
        </p:nvSpPr>
        <p:spPr>
          <a:xfrm>
            <a:off x="-40341" y="1371600"/>
            <a:ext cx="9184341" cy="5043487"/>
          </a:xfrm>
        </p:spPr>
        <p:txBody>
          <a:bodyPr/>
          <a:lstStyle/>
          <a:p>
            <a:pPr algn="just">
              <a:lnSpc>
                <a:spcPct val="70000"/>
              </a:lnSpc>
            </a:pPr>
            <a:r>
              <a:rPr lang="en-US" sz="2800" b="1" dirty="0"/>
              <a:t>Tori 1:19. En </a:t>
            </a:r>
            <a:r>
              <a:rPr lang="en-US" sz="2800" b="1" dirty="0" err="1"/>
              <a:t>ala</a:t>
            </a:r>
            <a:r>
              <a:rPr lang="en-US" sz="2800" b="1" dirty="0"/>
              <a:t> </a:t>
            </a:r>
            <a:r>
              <a:rPr lang="en-US" sz="2800" b="1" dirty="0" err="1"/>
              <a:t>soema</a:t>
            </a:r>
            <a:r>
              <a:rPr lang="en-US" sz="2800" b="1" dirty="0"/>
              <a:t> </a:t>
            </a:r>
            <a:r>
              <a:rPr lang="en-US" sz="2800" b="1" dirty="0" err="1"/>
              <a:t>disi</a:t>
            </a:r>
            <a:r>
              <a:rPr lang="en-US" sz="2800" b="1" dirty="0"/>
              <a:t> ben </a:t>
            </a:r>
            <a:r>
              <a:rPr lang="en-US" sz="2800" b="1" dirty="0" err="1"/>
              <a:t>libi</a:t>
            </a:r>
            <a:r>
              <a:rPr lang="en-US" sz="2800" b="1" dirty="0"/>
              <a:t> </a:t>
            </a:r>
            <a:r>
              <a:rPr lang="en-US" sz="2800" b="1" dirty="0" err="1"/>
              <a:t>na</a:t>
            </a:r>
            <a:r>
              <a:rPr lang="en-US" sz="2800" b="1" dirty="0"/>
              <a:t> </a:t>
            </a:r>
            <a:r>
              <a:rPr lang="en-US" sz="2800" b="1" dirty="0" err="1"/>
              <a:t>ini</a:t>
            </a:r>
            <a:r>
              <a:rPr lang="en-US" sz="2800" b="1" dirty="0"/>
              <a:t> Jerusalem ben </a:t>
            </a:r>
            <a:r>
              <a:rPr lang="en-US" sz="2800" b="1" dirty="0" err="1"/>
              <a:t>sabi</a:t>
            </a:r>
            <a:r>
              <a:rPr lang="en-US" sz="2800" b="1" dirty="0"/>
              <a:t> </a:t>
            </a:r>
            <a:r>
              <a:rPr lang="en-US" sz="2800" b="1" dirty="0" err="1"/>
              <a:t>disi</a:t>
            </a:r>
            <a:r>
              <a:rPr lang="en-US" sz="2800" b="1" dirty="0"/>
              <a:t>; so </a:t>
            </a:r>
            <a:r>
              <a:rPr lang="en-US" sz="2800" b="1" dirty="0" err="1"/>
              <a:t>dati</a:t>
            </a:r>
            <a:r>
              <a:rPr lang="en-US" sz="2800" b="1" dirty="0"/>
              <a:t> </a:t>
            </a:r>
            <a:r>
              <a:rPr lang="en-US" sz="2800" b="1" dirty="0" err="1"/>
              <a:t>dem</a:t>
            </a:r>
            <a:r>
              <a:rPr lang="en-US" sz="2800" b="1" dirty="0"/>
              <a:t> ben </a:t>
            </a:r>
            <a:r>
              <a:rPr lang="en-US" sz="2800" b="1" dirty="0" err="1"/>
              <a:t>kari</a:t>
            </a:r>
            <a:r>
              <a:rPr lang="en-US" sz="2800" b="1" dirty="0"/>
              <a:t> da </a:t>
            </a:r>
            <a:r>
              <a:rPr lang="en-US" sz="2800" b="1" dirty="0" err="1"/>
              <a:t>gron</a:t>
            </a:r>
            <a:r>
              <a:rPr lang="en-US" sz="2800" b="1" dirty="0"/>
              <a:t> </a:t>
            </a:r>
            <a:r>
              <a:rPr lang="en-US" sz="2800" b="1" dirty="0" err="1"/>
              <a:t>dati</a:t>
            </a:r>
            <a:r>
              <a:rPr lang="en-US" sz="2800" b="1" dirty="0"/>
              <a:t>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egi</a:t>
            </a:r>
            <a:r>
              <a:rPr lang="en-US" sz="2800" b="1" dirty="0"/>
              <a:t> </a:t>
            </a:r>
            <a:r>
              <a:rPr lang="en-US" sz="2800" b="1" dirty="0" err="1"/>
              <a:t>tongo</a:t>
            </a:r>
            <a:r>
              <a:rPr lang="en-US" sz="2800" b="1" dirty="0"/>
              <a:t> “</a:t>
            </a:r>
            <a:r>
              <a:rPr lang="en-US" sz="2800" b="1" dirty="0" err="1"/>
              <a:t>Akeldama</a:t>
            </a:r>
            <a:r>
              <a:rPr lang="en-US" sz="2800" b="1" dirty="0"/>
              <a:t>,” </a:t>
            </a:r>
            <a:r>
              <a:rPr lang="en-US" sz="2800" b="1" dirty="0" err="1"/>
              <a:t>dati</a:t>
            </a:r>
            <a:r>
              <a:rPr lang="en-US" sz="2800" b="1" dirty="0"/>
              <a:t> </a:t>
            </a:r>
            <a:r>
              <a:rPr lang="en-US" sz="2800" b="1" dirty="0" err="1"/>
              <a:t>wani</a:t>
            </a:r>
            <a:r>
              <a:rPr lang="en-US" sz="2800" b="1" dirty="0"/>
              <a:t> </a:t>
            </a:r>
            <a:r>
              <a:rPr lang="en-US" sz="2800" b="1" dirty="0" err="1"/>
              <a:t>taki</a:t>
            </a:r>
            <a:r>
              <a:rPr lang="en-US" sz="2800" b="1" dirty="0"/>
              <a:t>: </a:t>
            </a:r>
            <a:r>
              <a:rPr lang="en-US" sz="2800" b="1" dirty="0" err="1"/>
              <a:t>broedoegron</a:t>
            </a:r>
            <a:r>
              <a:rPr lang="en-US" sz="2800" b="1" dirty="0"/>
              <a:t>.  20. </a:t>
            </a:r>
            <a:r>
              <a:rPr lang="en-US" sz="2800" b="1" dirty="0" err="1"/>
              <a:t>Bikasi</a:t>
            </a:r>
            <a:r>
              <a:rPr lang="en-US" sz="2800" b="1" dirty="0"/>
              <a:t> a de </a:t>
            </a:r>
            <a:r>
              <a:rPr lang="en-US" sz="2800" b="1" dirty="0" err="1"/>
              <a:t>skrifi</a:t>
            </a:r>
            <a:r>
              <a:rPr lang="en-US" sz="2800" b="1" dirty="0"/>
              <a:t> </a:t>
            </a:r>
            <a:r>
              <a:rPr lang="en-US" sz="2800" b="1" dirty="0" err="1"/>
              <a:t>na</a:t>
            </a:r>
            <a:r>
              <a:rPr lang="en-US" sz="2800" b="1" dirty="0"/>
              <a:t> </a:t>
            </a:r>
            <a:r>
              <a:rPr lang="en-US" sz="2800" b="1" dirty="0" err="1"/>
              <a:t>ini</a:t>
            </a:r>
            <a:r>
              <a:rPr lang="en-US" sz="2800" b="1" dirty="0"/>
              <a:t> da </a:t>
            </a:r>
            <a:r>
              <a:rPr lang="en-US" sz="2800" b="1" dirty="0" err="1"/>
              <a:t>boekoe</a:t>
            </a:r>
            <a:r>
              <a:rPr lang="en-US" sz="2800" b="1" dirty="0"/>
              <a:t> foe </a:t>
            </a:r>
            <a:r>
              <a:rPr lang="en-US" sz="2800" b="1" dirty="0" err="1"/>
              <a:t>dem</a:t>
            </a:r>
            <a:r>
              <a:rPr lang="en-US" sz="2800" b="1" dirty="0"/>
              <a:t> Psalm </a:t>
            </a:r>
            <a:r>
              <a:rPr lang="en-US" sz="2800" b="1" dirty="0" err="1"/>
              <a:t>taki</a:t>
            </a:r>
            <a:r>
              <a:rPr lang="en-US" sz="2800" b="1" dirty="0"/>
              <a:t>: </a:t>
            </a:r>
            <a:r>
              <a:rPr lang="en-US" sz="2800" b="1" dirty="0" err="1"/>
              <a:t>Meki</a:t>
            </a:r>
            <a:r>
              <a:rPr lang="en-US" sz="2800" b="1" dirty="0"/>
              <a:t> hem </a:t>
            </a:r>
            <a:r>
              <a:rPr lang="en-US" sz="2800" b="1" dirty="0" err="1"/>
              <a:t>tanpresi</a:t>
            </a:r>
            <a:r>
              <a:rPr lang="en-US" sz="2800" b="1" dirty="0"/>
              <a:t> </a:t>
            </a:r>
            <a:r>
              <a:rPr lang="en-US" sz="2800" b="1" dirty="0" err="1"/>
              <a:t>pori</a:t>
            </a:r>
            <a:r>
              <a:rPr lang="en-US" sz="2800" b="1" dirty="0"/>
              <a:t>, en no </a:t>
            </a:r>
            <a:r>
              <a:rPr lang="en-US" sz="2800" b="1" dirty="0" err="1"/>
              <a:t>gi</a:t>
            </a:r>
            <a:r>
              <a:rPr lang="en-US" sz="2800" b="1" dirty="0"/>
              <a:t> wan </a:t>
            </a:r>
            <a:r>
              <a:rPr lang="en-US" sz="2800" b="1" dirty="0" err="1"/>
              <a:t>soema</a:t>
            </a:r>
            <a:r>
              <a:rPr lang="en-US" sz="2800" b="1" dirty="0"/>
              <a:t> </a:t>
            </a:r>
            <a:r>
              <a:rPr lang="en-US" sz="2800" b="1" dirty="0" err="1"/>
              <a:t>pasi</a:t>
            </a:r>
            <a:r>
              <a:rPr lang="en-US" sz="2800" b="1" dirty="0"/>
              <a:t> foe </a:t>
            </a:r>
            <a:r>
              <a:rPr lang="en-US" sz="2800" b="1" dirty="0" err="1"/>
              <a:t>libi</a:t>
            </a:r>
            <a:r>
              <a:rPr lang="en-US" sz="2800" b="1" dirty="0"/>
              <a:t> drape; en </a:t>
            </a:r>
            <a:r>
              <a:rPr lang="en-US" sz="2800" b="1" dirty="0" err="1"/>
              <a:t>meki</a:t>
            </a:r>
            <a:r>
              <a:rPr lang="en-US" sz="2800" b="1" dirty="0"/>
              <a:t> wan </a:t>
            </a:r>
            <a:r>
              <a:rPr lang="en-US" sz="2800" b="1" dirty="0" err="1"/>
              <a:t>tra</a:t>
            </a:r>
            <a:r>
              <a:rPr lang="en-US" sz="2800" b="1" dirty="0"/>
              <a:t> </a:t>
            </a:r>
            <a:r>
              <a:rPr lang="en-US" sz="2800" b="1" dirty="0" err="1"/>
              <a:t>soema</a:t>
            </a:r>
            <a:r>
              <a:rPr lang="en-US" sz="2800" b="1" dirty="0"/>
              <a:t> </a:t>
            </a:r>
            <a:r>
              <a:rPr lang="en-US" sz="2800" b="1" dirty="0" err="1"/>
              <a:t>teki</a:t>
            </a:r>
            <a:r>
              <a:rPr lang="en-US" sz="2800" b="1" dirty="0"/>
              <a:t> hem </a:t>
            </a:r>
            <a:r>
              <a:rPr lang="en-US" sz="2800" b="1" dirty="0" err="1"/>
              <a:t>basi-wroko</a:t>
            </a:r>
            <a:r>
              <a:rPr lang="en-US" sz="2800" b="1" dirty="0"/>
              <a:t>.  21. Foe </a:t>
            </a:r>
            <a:r>
              <a:rPr lang="en-US" sz="2800" b="1" dirty="0" err="1"/>
              <a:t>dat'ede</a:t>
            </a:r>
            <a:r>
              <a:rPr lang="en-US" sz="2800" b="1" dirty="0"/>
              <a:t>, wan foe </a:t>
            </a:r>
            <a:r>
              <a:rPr lang="en-US" sz="2800" b="1" dirty="0" err="1"/>
              <a:t>dem</a:t>
            </a:r>
            <a:r>
              <a:rPr lang="en-US" sz="2800" b="1" dirty="0"/>
              <a:t> </a:t>
            </a:r>
            <a:r>
              <a:rPr lang="en-US" sz="2800" b="1" dirty="0" err="1"/>
              <a:t>mansoema</a:t>
            </a:r>
            <a:r>
              <a:rPr lang="en-US" sz="2800" b="1" dirty="0"/>
              <a:t> </a:t>
            </a:r>
            <a:r>
              <a:rPr lang="en-US" sz="2800" b="1" dirty="0" err="1"/>
              <a:t>disi</a:t>
            </a:r>
            <a:r>
              <a:rPr lang="en-US" sz="2800" b="1" dirty="0"/>
              <a:t> </a:t>
            </a:r>
            <a:r>
              <a:rPr lang="en-US" sz="2800" b="1" dirty="0" err="1"/>
              <a:t>disi</a:t>
            </a:r>
            <a:r>
              <a:rPr lang="en-US" sz="2800" b="1" dirty="0"/>
              <a:t> ben de </a:t>
            </a:r>
            <a:r>
              <a:rPr lang="en-US" sz="2800" b="1" dirty="0" err="1"/>
              <a:t>nanga</a:t>
            </a:r>
            <a:r>
              <a:rPr lang="en-US" sz="2800" b="1" dirty="0"/>
              <a:t> </a:t>
            </a:r>
            <a:r>
              <a:rPr lang="en-US" sz="2800" b="1" dirty="0" err="1"/>
              <a:t>wi</a:t>
            </a:r>
            <a:r>
              <a:rPr lang="en-US" sz="2800" b="1" dirty="0"/>
              <a:t> da </a:t>
            </a:r>
            <a:r>
              <a:rPr lang="en-US" sz="2800" b="1" dirty="0" err="1"/>
              <a:t>heri</a:t>
            </a:r>
            <a:r>
              <a:rPr lang="en-US" sz="2800" b="1" dirty="0"/>
              <a:t> tem di </a:t>
            </a:r>
            <a:r>
              <a:rPr lang="en-US" sz="2800" b="1" dirty="0" err="1"/>
              <a:t>Masra</a:t>
            </a:r>
            <a:r>
              <a:rPr lang="en-US" sz="2800" b="1" dirty="0"/>
              <a:t> </a:t>
            </a:r>
            <a:r>
              <a:rPr lang="en-US" sz="2800" b="1" dirty="0" err="1"/>
              <a:t>Jezus</a:t>
            </a:r>
            <a:r>
              <a:rPr lang="en-US" sz="2800" b="1" dirty="0"/>
              <a:t> ben go </a:t>
            </a:r>
            <a:r>
              <a:rPr lang="en-US" sz="2800" b="1" dirty="0" err="1"/>
              <a:t>na</a:t>
            </a:r>
            <a:r>
              <a:rPr lang="en-US" sz="2800" b="1" dirty="0"/>
              <a:t> </a:t>
            </a:r>
            <a:r>
              <a:rPr lang="en-US" sz="2800" b="1" dirty="0" err="1"/>
              <a:t>ini</a:t>
            </a:r>
            <a:r>
              <a:rPr lang="en-US" sz="2800" b="1" dirty="0"/>
              <a:t> en </a:t>
            </a:r>
            <a:r>
              <a:rPr lang="en-US" sz="2800" b="1" dirty="0" err="1"/>
              <a:t>kom</a:t>
            </a:r>
            <a:r>
              <a:rPr lang="en-US" sz="2800" b="1" dirty="0"/>
              <a:t> </a:t>
            </a:r>
            <a:r>
              <a:rPr lang="en-US" sz="2800" b="1" dirty="0" err="1"/>
              <a:t>na</a:t>
            </a:r>
            <a:r>
              <a:rPr lang="en-US" sz="2800" b="1" dirty="0"/>
              <a:t> </a:t>
            </a:r>
            <a:r>
              <a:rPr lang="en-US" sz="2800" b="1" dirty="0" err="1"/>
              <a:t>doro</a:t>
            </a:r>
            <a:r>
              <a:rPr lang="en-US" sz="2800" b="1" dirty="0"/>
              <a:t> </a:t>
            </a:r>
            <a:r>
              <a:rPr lang="en-US" sz="2800" b="1" dirty="0" err="1"/>
              <a:t>nanga</a:t>
            </a:r>
            <a:r>
              <a:rPr lang="en-US" sz="2800" b="1" dirty="0"/>
              <a:t> </a:t>
            </a:r>
            <a:r>
              <a:rPr lang="en-US" sz="2800" b="1" dirty="0" err="1"/>
              <a:t>wi</a:t>
            </a:r>
            <a:r>
              <a:rPr lang="en-US" sz="2800" b="1" dirty="0"/>
              <a:t>,  22. </a:t>
            </a:r>
            <a:r>
              <a:rPr lang="en-US" sz="2800" b="1" dirty="0" err="1"/>
              <a:t>Sinsi</a:t>
            </a:r>
            <a:r>
              <a:rPr lang="en-US" sz="2800" b="1" dirty="0"/>
              <a:t> da tem </a:t>
            </a:r>
            <a:r>
              <a:rPr lang="en-US" sz="2800" b="1" dirty="0" err="1"/>
              <a:t>disi</a:t>
            </a:r>
            <a:r>
              <a:rPr lang="en-US" sz="2800" b="1" dirty="0"/>
              <a:t> Johannes ben </a:t>
            </a:r>
            <a:r>
              <a:rPr lang="en-US" sz="2800" b="1" dirty="0" err="1"/>
              <a:t>dopoe</a:t>
            </a:r>
            <a:r>
              <a:rPr lang="en-US" sz="2800" b="1" dirty="0"/>
              <a:t> Hem </a:t>
            </a:r>
            <a:r>
              <a:rPr lang="en-US" sz="2800" b="1" dirty="0" err="1"/>
              <a:t>te</a:t>
            </a:r>
            <a:r>
              <a:rPr lang="en-US" sz="2800" b="1" dirty="0"/>
              <a:t> </a:t>
            </a:r>
            <a:r>
              <a:rPr lang="en-US" sz="2800" b="1" dirty="0" err="1"/>
              <a:t>leki</a:t>
            </a:r>
            <a:r>
              <a:rPr lang="en-US" sz="2800" b="1" dirty="0"/>
              <a:t> da </a:t>
            </a:r>
            <a:r>
              <a:rPr lang="en-US" sz="2800" b="1" dirty="0" err="1"/>
              <a:t>srefi</a:t>
            </a:r>
            <a:r>
              <a:rPr lang="en-US" sz="2800" b="1" dirty="0"/>
              <a:t> </a:t>
            </a:r>
            <a:r>
              <a:rPr lang="en-US" sz="2800" b="1" dirty="0" err="1"/>
              <a:t>dei</a:t>
            </a:r>
            <a:r>
              <a:rPr lang="en-US" sz="2800" b="1" dirty="0"/>
              <a:t> </a:t>
            </a:r>
            <a:r>
              <a:rPr lang="en-US" sz="2800" b="1" dirty="0" err="1"/>
              <a:t>dati</a:t>
            </a:r>
            <a:r>
              <a:rPr lang="en-US" sz="2800" b="1" dirty="0"/>
              <a:t> A ben </a:t>
            </a:r>
            <a:r>
              <a:rPr lang="en-US" sz="2800" b="1" dirty="0" err="1"/>
              <a:t>opo</a:t>
            </a:r>
            <a:r>
              <a:rPr lang="en-US" sz="2800" b="1" dirty="0"/>
              <a:t> go </a:t>
            </a:r>
            <a:r>
              <a:rPr lang="en-US" sz="2800" b="1" dirty="0" err="1"/>
              <a:t>na</a:t>
            </a:r>
            <a:r>
              <a:rPr lang="en-US" sz="2800" b="1" dirty="0"/>
              <a:t> </a:t>
            </a:r>
            <a:r>
              <a:rPr lang="en-US" sz="2800" b="1" dirty="0" err="1"/>
              <a:t>loktoe</a:t>
            </a:r>
            <a:r>
              <a:rPr lang="en-US" sz="2800" b="1" dirty="0"/>
              <a:t> </a:t>
            </a:r>
            <a:r>
              <a:rPr lang="en-US" sz="2800" b="1" dirty="0" err="1"/>
              <a:t>libi</a:t>
            </a:r>
            <a:r>
              <a:rPr lang="en-US" sz="2800" b="1" dirty="0"/>
              <a:t> </a:t>
            </a:r>
            <a:r>
              <a:rPr lang="en-US" sz="2800" b="1" dirty="0" err="1"/>
              <a:t>wi</a:t>
            </a:r>
            <a:r>
              <a:rPr lang="en-US" sz="2800" b="1" dirty="0"/>
              <a:t>, </a:t>
            </a:r>
            <a:r>
              <a:rPr lang="en-US" sz="2800" b="1" dirty="0" err="1"/>
              <a:t>na</a:t>
            </a:r>
            <a:r>
              <a:rPr lang="en-US" sz="2800" b="1" dirty="0"/>
              <a:t> hem </a:t>
            </a:r>
            <a:r>
              <a:rPr lang="en-US" sz="2800" b="1" dirty="0" err="1"/>
              <a:t>wi</a:t>
            </a:r>
            <a:r>
              <a:rPr lang="en-US" sz="2800" b="1" dirty="0"/>
              <a:t> </a:t>
            </a:r>
            <a:r>
              <a:rPr lang="en-US" sz="2800" b="1" dirty="0" err="1"/>
              <a:t>moesoe</a:t>
            </a:r>
            <a:r>
              <a:rPr lang="en-US" sz="2800" b="1" dirty="0"/>
              <a:t> </a:t>
            </a:r>
            <a:r>
              <a:rPr lang="en-US" sz="2800" b="1" dirty="0" err="1"/>
              <a:t>teki</a:t>
            </a:r>
            <a:r>
              <a:rPr lang="en-US" sz="2800" b="1" dirty="0"/>
              <a:t> </a:t>
            </a:r>
            <a:r>
              <a:rPr lang="en-US" sz="2800" b="1" dirty="0" err="1"/>
              <a:t>leki</a:t>
            </a:r>
            <a:r>
              <a:rPr lang="en-US" sz="2800" b="1" dirty="0"/>
              <a:t> wan </a:t>
            </a:r>
            <a:r>
              <a:rPr lang="en-US" sz="2800" b="1" dirty="0" err="1"/>
              <a:t>getuigi</a:t>
            </a:r>
            <a:r>
              <a:rPr lang="en-US" sz="2800" b="1" dirty="0"/>
              <a:t> </a:t>
            </a:r>
            <a:r>
              <a:rPr lang="en-US" sz="2800" b="1" dirty="0" err="1"/>
              <a:t>nanga</a:t>
            </a:r>
            <a:r>
              <a:rPr lang="en-US" sz="2800" b="1" dirty="0"/>
              <a:t> </a:t>
            </a:r>
            <a:r>
              <a:rPr lang="en-US" sz="2800" b="1" dirty="0" err="1"/>
              <a:t>wi</a:t>
            </a:r>
            <a:r>
              <a:rPr lang="en-US" sz="2800" b="1" dirty="0"/>
              <a:t> foe Hem </a:t>
            </a:r>
            <a:r>
              <a:rPr lang="en-US" sz="2800" b="1" dirty="0" err="1"/>
              <a:t>opo</a:t>
            </a:r>
            <a:r>
              <a:rPr lang="en-US" sz="2800" b="1" dirty="0"/>
              <a:t> </a:t>
            </a:r>
            <a:r>
              <a:rPr lang="en-US" sz="2800" b="1" dirty="0" err="1"/>
              <a:t>baka</a:t>
            </a:r>
            <a:r>
              <a:rPr lang="en-US" sz="2800" b="1" dirty="0"/>
              <a:t>.</a:t>
            </a:r>
          </a:p>
          <a:p>
            <a:pPr algn="just">
              <a:lnSpc>
                <a:spcPct val="70000"/>
              </a:lnSpc>
            </a:pPr>
            <a:r>
              <a:rPr lang="en-US" sz="2800" b="1" dirty="0"/>
              <a:t>Wan </a:t>
            </a:r>
            <a:r>
              <a:rPr lang="en-US" sz="2800" b="1" dirty="0" err="1"/>
              <a:t>apostel</a:t>
            </a:r>
            <a:r>
              <a:rPr lang="en-US" sz="2800" b="1" dirty="0"/>
              <a:t> ben </a:t>
            </a:r>
            <a:r>
              <a:rPr lang="en-US" sz="2800" b="1" dirty="0" err="1"/>
              <a:t>moesoe</a:t>
            </a:r>
            <a:r>
              <a:rPr lang="en-US" sz="2800" b="1" dirty="0"/>
              <a:t> </a:t>
            </a:r>
            <a:r>
              <a:rPr lang="en-US" sz="2800" b="1" dirty="0" err="1"/>
              <a:t>si</a:t>
            </a:r>
            <a:r>
              <a:rPr lang="en-US" sz="2800" b="1" dirty="0"/>
              <a:t> </a:t>
            </a:r>
            <a:r>
              <a:rPr lang="en-US" sz="2800" b="1" dirty="0" err="1"/>
              <a:t>Jezus</a:t>
            </a:r>
            <a:r>
              <a:rPr lang="en-US" sz="2800" b="1" dirty="0"/>
              <a:t> </a:t>
            </a:r>
            <a:r>
              <a:rPr lang="en-US" sz="2800" b="1" dirty="0" err="1"/>
              <a:t>disi</a:t>
            </a:r>
            <a:r>
              <a:rPr lang="en-US" sz="2800" b="1" dirty="0"/>
              <a:t> ben </a:t>
            </a:r>
            <a:r>
              <a:rPr lang="en-US" sz="2800" b="1" dirty="0" err="1"/>
              <a:t>opo</a:t>
            </a:r>
            <a:r>
              <a:rPr lang="en-US" sz="2800" b="1" dirty="0"/>
              <a:t> </a:t>
            </a:r>
            <a:r>
              <a:rPr lang="en-US" sz="2800" b="1" dirty="0" err="1"/>
              <a:t>baka</a:t>
            </a:r>
            <a:endParaRPr lang="en-US" sz="2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CEBDE32-0E18-4CCC-B917-71C733C2521E}"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5AA09F47-35FA-43FD-A59E-DCE538AFC67D}" type="slidenum">
              <a:rPr lang="en-US"/>
              <a:pPr lvl="1"/>
              <a:t>21</a:t>
            </a:fld>
            <a:endParaRPr lang="en-US">
              <a:latin typeface="Times New Roman" pitchFamily="18" charset="0"/>
            </a:endParaRPr>
          </a:p>
        </p:txBody>
      </p:sp>
      <p:sp>
        <p:nvSpPr>
          <p:cNvPr id="397314" name="Rectangle 2"/>
          <p:cNvSpPr>
            <a:spLocks noGrp="1" noChangeArrowheads="1"/>
          </p:cNvSpPr>
          <p:nvPr>
            <p:ph type="title"/>
          </p:nvPr>
        </p:nvSpPr>
        <p:spPr/>
        <p:txBody>
          <a:bodyPr/>
          <a:lstStyle/>
          <a:p>
            <a:r>
              <a:rPr lang="en-US"/>
              <a:t>Dem verkisi Mattias</a:t>
            </a:r>
          </a:p>
        </p:txBody>
      </p:sp>
      <p:sp>
        <p:nvSpPr>
          <p:cNvPr id="397315" name="Rectangle 3"/>
          <p:cNvSpPr>
            <a:spLocks noGrp="1" noChangeArrowheads="1"/>
          </p:cNvSpPr>
          <p:nvPr>
            <p:ph type="body" idx="1"/>
          </p:nvPr>
        </p:nvSpPr>
        <p:spPr>
          <a:xfrm>
            <a:off x="381000" y="2017713"/>
            <a:ext cx="8574088" cy="4114800"/>
          </a:xfrm>
        </p:spPr>
        <p:txBody>
          <a:bodyPr/>
          <a:lstStyle/>
          <a:p>
            <a:pPr algn="just">
              <a:lnSpc>
                <a:spcPct val="70000"/>
              </a:lnSpc>
            </a:pPr>
            <a:r>
              <a:rPr lang="en-US" sz="2800" b="1" dirty="0"/>
              <a:t>Tori 1:23. En </a:t>
            </a:r>
            <a:r>
              <a:rPr lang="en-US" sz="2800" b="1" dirty="0" err="1"/>
              <a:t>dem</a:t>
            </a:r>
            <a:r>
              <a:rPr lang="en-US" sz="2800" b="1" dirty="0"/>
              <a:t> ben </a:t>
            </a:r>
            <a:r>
              <a:rPr lang="en-US" sz="2800" b="1" dirty="0" err="1"/>
              <a:t>meki</a:t>
            </a:r>
            <a:r>
              <a:rPr lang="en-US" sz="2800" b="1" dirty="0"/>
              <a:t> toe </a:t>
            </a:r>
            <a:r>
              <a:rPr lang="en-US" sz="2800" b="1" dirty="0" err="1"/>
              <a:t>soema</a:t>
            </a:r>
            <a:r>
              <a:rPr lang="en-US" sz="2800" b="1" dirty="0"/>
              <a:t> </a:t>
            </a:r>
            <a:r>
              <a:rPr lang="en-US" sz="2800" b="1" dirty="0" err="1"/>
              <a:t>tanapoe</a:t>
            </a:r>
            <a:r>
              <a:rPr lang="en-US" sz="2800" b="1" dirty="0"/>
              <a:t>: </a:t>
            </a:r>
            <a:r>
              <a:rPr lang="en-US" sz="2800" b="1" dirty="0" err="1"/>
              <a:t>Jozef</a:t>
            </a:r>
            <a:r>
              <a:rPr lang="en-US" sz="2800" b="1" dirty="0"/>
              <a:t>, </a:t>
            </a:r>
            <a:r>
              <a:rPr lang="en-US" sz="2800" b="1" dirty="0" err="1"/>
              <a:t>disi</a:t>
            </a:r>
            <a:r>
              <a:rPr lang="en-US" sz="2800" b="1" dirty="0"/>
              <a:t> </a:t>
            </a:r>
            <a:r>
              <a:rPr lang="en-US" sz="2800" b="1" dirty="0" err="1"/>
              <a:t>dem</a:t>
            </a:r>
            <a:r>
              <a:rPr lang="en-US" sz="2800" b="1" dirty="0"/>
              <a:t> ben </a:t>
            </a:r>
            <a:r>
              <a:rPr lang="en-US" sz="2800" b="1" dirty="0" err="1"/>
              <a:t>kari</a:t>
            </a:r>
            <a:r>
              <a:rPr lang="en-US" sz="2800" b="1" dirty="0"/>
              <a:t> </a:t>
            </a:r>
            <a:r>
              <a:rPr lang="en-US" sz="2800" b="1" dirty="0" err="1"/>
              <a:t>Barsabbas</a:t>
            </a:r>
            <a:r>
              <a:rPr lang="en-US" sz="2800" b="1" dirty="0"/>
              <a:t>, </a:t>
            </a:r>
            <a:r>
              <a:rPr lang="en-US" sz="2800" b="1" dirty="0" err="1"/>
              <a:t>disi</a:t>
            </a:r>
            <a:r>
              <a:rPr lang="en-US" sz="2800" b="1" dirty="0"/>
              <a:t> ben </a:t>
            </a:r>
            <a:r>
              <a:rPr lang="en-US" sz="2800" b="1" dirty="0" err="1"/>
              <a:t>abi</a:t>
            </a:r>
            <a:r>
              <a:rPr lang="en-US" sz="2800" b="1" dirty="0"/>
              <a:t> wan </a:t>
            </a:r>
            <a:r>
              <a:rPr lang="en-US" sz="2800" b="1" dirty="0" err="1"/>
              <a:t>tra</a:t>
            </a:r>
            <a:r>
              <a:rPr lang="en-US" sz="2800" b="1" dirty="0"/>
              <a:t> </a:t>
            </a:r>
            <a:r>
              <a:rPr lang="en-US" sz="2800" b="1" dirty="0" err="1"/>
              <a:t>nem</a:t>
            </a:r>
            <a:r>
              <a:rPr lang="en-US" sz="2800" b="1" dirty="0"/>
              <a:t>, Justus, </a:t>
            </a:r>
            <a:r>
              <a:rPr lang="en-US" sz="2800" b="1" dirty="0" err="1"/>
              <a:t>nanga</a:t>
            </a:r>
            <a:r>
              <a:rPr lang="en-US" sz="2800" b="1" dirty="0"/>
              <a:t> </a:t>
            </a:r>
            <a:r>
              <a:rPr lang="en-US" sz="2800" b="1" dirty="0" err="1"/>
              <a:t>Mattias</a:t>
            </a:r>
            <a:r>
              <a:rPr lang="en-US" sz="2800" b="1" dirty="0"/>
              <a:t>.  24. En </a:t>
            </a:r>
            <a:r>
              <a:rPr lang="en-US" sz="2800" b="1" dirty="0" err="1"/>
              <a:t>dem</a:t>
            </a:r>
            <a:r>
              <a:rPr lang="en-US" sz="2800" b="1" dirty="0"/>
              <a:t> ben </a:t>
            </a:r>
            <a:r>
              <a:rPr lang="en-US" sz="2800" b="1" dirty="0" err="1"/>
              <a:t>begi</a:t>
            </a:r>
            <a:r>
              <a:rPr lang="en-US" sz="2800" b="1" dirty="0"/>
              <a:t>, en </a:t>
            </a:r>
            <a:r>
              <a:rPr lang="en-US" sz="2800" b="1" dirty="0" err="1"/>
              <a:t>dem</a:t>
            </a:r>
            <a:r>
              <a:rPr lang="en-US" sz="2800" b="1" dirty="0"/>
              <a:t> ben </a:t>
            </a:r>
            <a:r>
              <a:rPr lang="en-US" sz="2800" b="1" dirty="0" err="1"/>
              <a:t>taki</a:t>
            </a:r>
            <a:r>
              <a:rPr lang="en-US" sz="2800" b="1" dirty="0"/>
              <a:t>: O </a:t>
            </a:r>
            <a:r>
              <a:rPr lang="en-US" sz="2800" b="1" dirty="0" err="1"/>
              <a:t>Masra</a:t>
            </a:r>
            <a:r>
              <a:rPr lang="en-US" sz="2800" b="1" dirty="0"/>
              <a:t>, Joe di </a:t>
            </a:r>
            <a:r>
              <a:rPr lang="en-US" sz="2800" b="1" dirty="0" err="1"/>
              <a:t>sabi</a:t>
            </a:r>
            <a:r>
              <a:rPr lang="en-US" sz="2800" b="1" dirty="0"/>
              <a:t> </a:t>
            </a:r>
            <a:r>
              <a:rPr lang="en-US" sz="2800" b="1" dirty="0" err="1"/>
              <a:t>dem</a:t>
            </a:r>
            <a:r>
              <a:rPr lang="en-US" sz="2800" b="1" dirty="0"/>
              <a:t> </a:t>
            </a:r>
            <a:r>
              <a:rPr lang="en-US" sz="2800" b="1" dirty="0" err="1"/>
              <a:t>hati</a:t>
            </a:r>
            <a:r>
              <a:rPr lang="en-US" sz="2800" b="1" dirty="0"/>
              <a:t> foe </a:t>
            </a:r>
            <a:r>
              <a:rPr lang="en-US" sz="2800" b="1" dirty="0" err="1"/>
              <a:t>ala</a:t>
            </a:r>
            <a:r>
              <a:rPr lang="en-US" sz="2800" b="1" dirty="0"/>
              <a:t> </a:t>
            </a:r>
            <a:r>
              <a:rPr lang="en-US" sz="2800" b="1" dirty="0" err="1"/>
              <a:t>libisoema</a:t>
            </a:r>
            <a:r>
              <a:rPr lang="en-US" sz="2800" b="1" dirty="0"/>
              <a:t>, </a:t>
            </a:r>
            <a:r>
              <a:rPr lang="en-US" sz="2800" b="1" dirty="0" err="1"/>
              <a:t>sori</a:t>
            </a:r>
            <a:r>
              <a:rPr lang="en-US" sz="2800" b="1" dirty="0"/>
              <a:t> </a:t>
            </a:r>
            <a:r>
              <a:rPr lang="en-US" sz="2800" b="1" dirty="0" err="1"/>
              <a:t>wi</a:t>
            </a:r>
            <a:r>
              <a:rPr lang="en-US" sz="2800" b="1" dirty="0"/>
              <a:t> </a:t>
            </a:r>
            <a:r>
              <a:rPr lang="en-US" sz="2800" b="1" dirty="0" err="1"/>
              <a:t>sortoe</a:t>
            </a:r>
            <a:r>
              <a:rPr lang="en-US" sz="2800" b="1" dirty="0"/>
              <a:t> wan foe </a:t>
            </a:r>
            <a:r>
              <a:rPr lang="en-US" sz="2800" b="1" dirty="0" err="1"/>
              <a:t>dem</a:t>
            </a:r>
            <a:r>
              <a:rPr lang="en-US" sz="2800" b="1" dirty="0"/>
              <a:t> toe </a:t>
            </a:r>
            <a:r>
              <a:rPr lang="en-US" sz="2800" b="1" dirty="0" err="1"/>
              <a:t>mansoema</a:t>
            </a:r>
            <a:r>
              <a:rPr lang="en-US" sz="2800" b="1" dirty="0"/>
              <a:t> </a:t>
            </a:r>
            <a:r>
              <a:rPr lang="en-US" sz="2800" b="1" dirty="0" err="1"/>
              <a:t>disi</a:t>
            </a:r>
            <a:r>
              <a:rPr lang="en-US" sz="2800" b="1" dirty="0"/>
              <a:t> Joe ben </a:t>
            </a:r>
            <a:r>
              <a:rPr lang="en-US" sz="2800" b="1" dirty="0" err="1"/>
              <a:t>verkisi</a:t>
            </a:r>
            <a:r>
              <a:rPr lang="en-US" sz="2800" b="1" dirty="0"/>
              <a:t>,  25. Foe a </a:t>
            </a:r>
            <a:r>
              <a:rPr lang="en-US" sz="2800" b="1" dirty="0" err="1"/>
              <a:t>kan</a:t>
            </a:r>
            <a:r>
              <a:rPr lang="en-US" sz="2800" b="1" dirty="0"/>
              <a:t> </a:t>
            </a:r>
            <a:r>
              <a:rPr lang="en-US" sz="2800" b="1" dirty="0" err="1"/>
              <a:t>teki</a:t>
            </a:r>
            <a:r>
              <a:rPr lang="en-US" sz="2800" b="1" dirty="0"/>
              <a:t> wan </a:t>
            </a:r>
            <a:r>
              <a:rPr lang="en-US" sz="2800" b="1" dirty="0" err="1"/>
              <a:t>pisi</a:t>
            </a:r>
            <a:r>
              <a:rPr lang="en-US" sz="2800" b="1" dirty="0"/>
              <a:t> foe da </a:t>
            </a:r>
            <a:r>
              <a:rPr lang="en-US" sz="2800" b="1" dirty="0" err="1"/>
              <a:t>wroko</a:t>
            </a:r>
            <a:r>
              <a:rPr lang="en-US" sz="2800" b="1" dirty="0"/>
              <a:t> </a:t>
            </a:r>
            <a:r>
              <a:rPr lang="en-US" sz="2800" b="1" dirty="0" err="1"/>
              <a:t>disi</a:t>
            </a:r>
            <a:r>
              <a:rPr lang="en-US" sz="2800" b="1" dirty="0"/>
              <a:t> </a:t>
            </a:r>
            <a:r>
              <a:rPr lang="en-US" sz="2800" b="1" dirty="0" err="1"/>
              <a:t>leki</a:t>
            </a:r>
            <a:r>
              <a:rPr lang="en-US" sz="2800" b="1" dirty="0"/>
              <a:t> </a:t>
            </a:r>
            <a:r>
              <a:rPr lang="en-US" sz="2800" b="1" dirty="0" err="1"/>
              <a:t>apostel</a:t>
            </a:r>
            <a:r>
              <a:rPr lang="en-US" sz="2800" b="1" dirty="0"/>
              <a:t>, di Judas ben </a:t>
            </a:r>
            <a:r>
              <a:rPr lang="en-US" sz="2800" b="1" dirty="0" err="1"/>
              <a:t>fadon</a:t>
            </a:r>
            <a:r>
              <a:rPr lang="en-US" sz="2800" b="1" dirty="0"/>
              <a:t> </a:t>
            </a:r>
            <a:r>
              <a:rPr lang="en-US" sz="2800" b="1" dirty="0" err="1"/>
              <a:t>komopo</a:t>
            </a:r>
            <a:r>
              <a:rPr lang="en-US" sz="2800" b="1" dirty="0"/>
              <a:t> </a:t>
            </a:r>
            <a:r>
              <a:rPr lang="en-US" sz="2800" b="1" dirty="0" err="1"/>
              <a:t>nanga</a:t>
            </a:r>
            <a:r>
              <a:rPr lang="en-US" sz="2800" b="1" dirty="0"/>
              <a:t> hem </a:t>
            </a:r>
            <a:r>
              <a:rPr lang="en-US" sz="2800" b="1" dirty="0" err="1"/>
              <a:t>sondoe</a:t>
            </a:r>
            <a:r>
              <a:rPr lang="en-US" sz="2800" b="1" dirty="0"/>
              <a:t> foe hem </a:t>
            </a:r>
            <a:r>
              <a:rPr lang="en-US" sz="2800" b="1" dirty="0" err="1"/>
              <a:t>sa</a:t>
            </a:r>
            <a:r>
              <a:rPr lang="en-US" sz="2800" b="1" dirty="0"/>
              <a:t> go </a:t>
            </a:r>
            <a:r>
              <a:rPr lang="en-US" sz="2800" b="1" dirty="0" err="1"/>
              <a:t>na</a:t>
            </a:r>
            <a:r>
              <a:rPr lang="en-US" sz="2800" b="1" dirty="0"/>
              <a:t> hem </a:t>
            </a:r>
            <a:r>
              <a:rPr lang="en-US" sz="2800" b="1" dirty="0" err="1"/>
              <a:t>egi</a:t>
            </a:r>
            <a:r>
              <a:rPr lang="en-US" sz="2800" b="1" dirty="0"/>
              <a:t> </a:t>
            </a:r>
            <a:r>
              <a:rPr lang="en-US" sz="2800" b="1" dirty="0" err="1"/>
              <a:t>presi</a:t>
            </a:r>
            <a:r>
              <a:rPr lang="en-US" sz="2800" b="1" dirty="0"/>
              <a:t>.  26. En </a:t>
            </a:r>
            <a:r>
              <a:rPr lang="en-US" sz="2800" b="1" dirty="0" err="1"/>
              <a:t>dem</a:t>
            </a:r>
            <a:r>
              <a:rPr lang="en-US" sz="2800" b="1" dirty="0"/>
              <a:t> ben </a:t>
            </a:r>
            <a:r>
              <a:rPr lang="en-US" sz="2800" b="1" dirty="0" err="1"/>
              <a:t>trowe</a:t>
            </a:r>
            <a:r>
              <a:rPr lang="en-US" sz="2800" b="1" dirty="0"/>
              <a:t> </a:t>
            </a:r>
            <a:r>
              <a:rPr lang="en-US" sz="2800" b="1" dirty="0" err="1"/>
              <a:t>dem</a:t>
            </a:r>
            <a:r>
              <a:rPr lang="en-US" sz="2800" b="1" dirty="0"/>
              <a:t> lot, en da lot ben </a:t>
            </a:r>
            <a:r>
              <a:rPr lang="en-US" sz="2800" b="1" dirty="0" err="1"/>
              <a:t>fadon</a:t>
            </a:r>
            <a:r>
              <a:rPr lang="en-US" sz="2800" b="1" dirty="0"/>
              <a:t> </a:t>
            </a:r>
            <a:r>
              <a:rPr lang="en-US" sz="2800" b="1" dirty="0" err="1"/>
              <a:t>na</a:t>
            </a:r>
            <a:r>
              <a:rPr lang="en-US" sz="2800" b="1" dirty="0"/>
              <a:t> </a:t>
            </a:r>
            <a:r>
              <a:rPr lang="en-US" sz="2800" b="1" dirty="0" err="1"/>
              <a:t>tapoe</a:t>
            </a:r>
            <a:r>
              <a:rPr lang="en-US" sz="2800" b="1" dirty="0"/>
              <a:t> </a:t>
            </a:r>
            <a:r>
              <a:rPr lang="en-US" sz="2800" b="1" dirty="0" err="1"/>
              <a:t>Mattias</a:t>
            </a:r>
            <a:r>
              <a:rPr lang="en-US" sz="2800" b="1" dirty="0"/>
              <a:t>, en </a:t>
            </a:r>
            <a:r>
              <a:rPr lang="en-US" sz="2800" b="1" dirty="0" err="1"/>
              <a:t>dem</a:t>
            </a:r>
            <a:r>
              <a:rPr lang="en-US" sz="2800" b="1" dirty="0"/>
              <a:t> ben </a:t>
            </a:r>
            <a:r>
              <a:rPr lang="en-US" sz="2800" b="1" dirty="0" err="1"/>
              <a:t>teri</a:t>
            </a:r>
            <a:r>
              <a:rPr lang="en-US" sz="2800" b="1" dirty="0"/>
              <a:t> hem </a:t>
            </a:r>
            <a:r>
              <a:rPr lang="en-US" sz="2800" b="1" dirty="0" err="1"/>
              <a:t>nanga</a:t>
            </a:r>
            <a:r>
              <a:rPr lang="en-US" sz="2800" b="1" dirty="0"/>
              <a:t> </a:t>
            </a:r>
            <a:r>
              <a:rPr lang="en-US" sz="2800" b="1" dirty="0" err="1"/>
              <a:t>dem</a:t>
            </a:r>
            <a:r>
              <a:rPr lang="en-US" sz="2800" b="1" dirty="0"/>
              <a:t> </a:t>
            </a:r>
            <a:r>
              <a:rPr lang="en-US" sz="2800" b="1" dirty="0" err="1"/>
              <a:t>elfoe</a:t>
            </a:r>
            <a:r>
              <a:rPr lang="en-US" sz="2800" b="1" dirty="0"/>
              <a:t> </a:t>
            </a:r>
            <a:r>
              <a:rPr lang="en-US" sz="2800" b="1" dirty="0" err="1"/>
              <a:t>apostel</a:t>
            </a:r>
            <a:r>
              <a:rPr lang="en-US" sz="2800" b="1" dirty="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9157F97-4A95-437A-8329-78305C1A1E46}"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4D8D76F8-A126-4AF6-A370-AE659FB913E6}" type="slidenum">
              <a:rPr lang="en-US"/>
              <a:pPr lvl="1"/>
              <a:t>22</a:t>
            </a:fld>
            <a:endParaRPr lang="en-US">
              <a:latin typeface="Times New Roman" pitchFamily="18" charset="0"/>
            </a:endParaRPr>
          </a:p>
        </p:txBody>
      </p:sp>
      <p:sp>
        <p:nvSpPr>
          <p:cNvPr id="400386" name="Rectangle 2"/>
          <p:cNvSpPr>
            <a:spLocks noGrp="1" noChangeArrowheads="1"/>
          </p:cNvSpPr>
          <p:nvPr>
            <p:ph type="title"/>
          </p:nvPr>
        </p:nvSpPr>
        <p:spPr>
          <a:xfrm>
            <a:off x="647700" y="296863"/>
            <a:ext cx="8080375" cy="1143000"/>
          </a:xfrm>
        </p:spPr>
        <p:txBody>
          <a:bodyPr/>
          <a:lstStyle/>
          <a:p>
            <a:r>
              <a:rPr lang="en-US"/>
              <a:t>Owroe Testamenti Pinkster</a:t>
            </a:r>
          </a:p>
        </p:txBody>
      </p:sp>
      <p:sp>
        <p:nvSpPr>
          <p:cNvPr id="400387" name="Rectangle 3"/>
          <p:cNvSpPr>
            <a:spLocks noGrp="1" noChangeArrowheads="1"/>
          </p:cNvSpPr>
          <p:nvPr>
            <p:ph type="body" idx="1"/>
          </p:nvPr>
        </p:nvSpPr>
        <p:spPr>
          <a:xfrm>
            <a:off x="0" y="1828800"/>
            <a:ext cx="9144000" cy="4471988"/>
          </a:xfrm>
        </p:spPr>
        <p:txBody>
          <a:bodyPr/>
          <a:lstStyle/>
          <a:p>
            <a:pPr algn="just">
              <a:lnSpc>
                <a:spcPct val="70000"/>
              </a:lnSpc>
            </a:pPr>
            <a:r>
              <a:rPr lang="en-US" sz="2800" b="1" dirty="0"/>
              <a:t>Leviticus 23:16. </a:t>
            </a:r>
            <a:r>
              <a:rPr lang="en-US" sz="2800" b="1" dirty="0" err="1"/>
              <a:t>Oen</a:t>
            </a:r>
            <a:r>
              <a:rPr lang="en-US" sz="2800" b="1" dirty="0"/>
              <a:t> </a:t>
            </a:r>
            <a:r>
              <a:rPr lang="en-US" sz="2800" b="1" dirty="0" err="1"/>
              <a:t>sa</a:t>
            </a:r>
            <a:r>
              <a:rPr lang="en-US" sz="2800" b="1" dirty="0"/>
              <a:t> </a:t>
            </a:r>
            <a:r>
              <a:rPr lang="en-US" sz="2800" b="1" dirty="0" err="1"/>
              <a:t>bigin</a:t>
            </a:r>
            <a:r>
              <a:rPr lang="en-US" sz="2800" b="1" dirty="0"/>
              <a:t> </a:t>
            </a:r>
            <a:r>
              <a:rPr lang="en-US" sz="2800" b="1" dirty="0" err="1"/>
              <a:t>na</a:t>
            </a:r>
            <a:r>
              <a:rPr lang="en-US" sz="2800" b="1" dirty="0"/>
              <a:t> da </a:t>
            </a:r>
            <a:r>
              <a:rPr lang="en-US" sz="2800" b="1" dirty="0" err="1"/>
              <a:t>mamanten</a:t>
            </a:r>
            <a:r>
              <a:rPr lang="en-US" sz="2800" b="1" dirty="0"/>
              <a:t> </a:t>
            </a:r>
            <a:r>
              <a:rPr lang="en-US" sz="2800" b="1" dirty="0" err="1"/>
              <a:t>baka</a:t>
            </a:r>
            <a:r>
              <a:rPr lang="en-US" sz="2800" b="1" dirty="0"/>
              <a:t> di foe </a:t>
            </a:r>
            <a:r>
              <a:rPr lang="en-US" sz="2800" b="1" dirty="0" err="1"/>
              <a:t>sebi</a:t>
            </a:r>
            <a:r>
              <a:rPr lang="en-US" sz="2800" b="1" dirty="0"/>
              <a:t> </a:t>
            </a:r>
            <a:r>
              <a:rPr lang="en-US" sz="2800" b="1" dirty="0" err="1"/>
              <a:t>sabbat</a:t>
            </a:r>
            <a:r>
              <a:rPr lang="en-US" sz="2800" b="1" dirty="0"/>
              <a:t>, en </a:t>
            </a:r>
            <a:r>
              <a:rPr lang="en-US" sz="2800" b="1" dirty="0" err="1"/>
              <a:t>oen</a:t>
            </a:r>
            <a:r>
              <a:rPr lang="en-US" sz="2800" b="1" dirty="0"/>
              <a:t> </a:t>
            </a:r>
            <a:r>
              <a:rPr lang="en-US" sz="2800" b="1" dirty="0" err="1"/>
              <a:t>sa</a:t>
            </a:r>
            <a:r>
              <a:rPr lang="en-US" sz="2800" b="1" dirty="0"/>
              <a:t> </a:t>
            </a:r>
            <a:r>
              <a:rPr lang="en-US" sz="2800" b="1" dirty="0" err="1"/>
              <a:t>teri</a:t>
            </a:r>
            <a:r>
              <a:rPr lang="en-US" sz="2800" b="1" dirty="0"/>
              <a:t> </a:t>
            </a:r>
            <a:r>
              <a:rPr lang="en-US" sz="2800" b="1" dirty="0" err="1"/>
              <a:t>feifi</a:t>
            </a:r>
            <a:r>
              <a:rPr lang="en-US" sz="2800" b="1" dirty="0"/>
              <a:t> </a:t>
            </a:r>
            <a:r>
              <a:rPr lang="en-US" sz="2800" b="1" dirty="0" err="1"/>
              <a:t>tenti</a:t>
            </a:r>
            <a:r>
              <a:rPr lang="en-US" sz="2800" b="1" dirty="0"/>
              <a:t> </a:t>
            </a:r>
            <a:r>
              <a:rPr lang="en-US" sz="2800" b="1" dirty="0" err="1"/>
              <a:t>dei</a:t>
            </a:r>
            <a:r>
              <a:rPr lang="en-US" sz="2800" b="1" dirty="0"/>
              <a:t>, en </a:t>
            </a:r>
            <a:r>
              <a:rPr lang="en-US" sz="2800" b="1" dirty="0" err="1"/>
              <a:t>oen</a:t>
            </a:r>
            <a:r>
              <a:rPr lang="en-US" sz="2800" b="1" dirty="0"/>
              <a:t> </a:t>
            </a:r>
            <a:r>
              <a:rPr lang="en-US" sz="2800" b="1" dirty="0" err="1"/>
              <a:t>sa</a:t>
            </a:r>
            <a:r>
              <a:rPr lang="en-US" sz="2800" b="1" dirty="0"/>
              <a:t> </a:t>
            </a:r>
            <a:r>
              <a:rPr lang="en-US" sz="2800" b="1" dirty="0" err="1"/>
              <a:t>meki</a:t>
            </a:r>
            <a:r>
              <a:rPr lang="en-US" sz="2800" b="1" dirty="0"/>
              <a:t> wan </a:t>
            </a:r>
            <a:r>
              <a:rPr lang="en-US" sz="2800" b="1" dirty="0" err="1"/>
              <a:t>njoen</a:t>
            </a:r>
            <a:r>
              <a:rPr lang="en-US" sz="2800" b="1" dirty="0"/>
              <a:t> </a:t>
            </a:r>
            <a:r>
              <a:rPr lang="en-US" sz="2800" b="1" dirty="0" err="1"/>
              <a:t>njanjan-ofrandi</a:t>
            </a:r>
            <a:r>
              <a:rPr lang="en-US" sz="2800" b="1" dirty="0"/>
              <a:t> </a:t>
            </a:r>
            <a:r>
              <a:rPr lang="en-US" sz="2800" b="1" dirty="0" err="1"/>
              <a:t>gi</a:t>
            </a:r>
            <a:r>
              <a:rPr lang="en-US" sz="2800" b="1" dirty="0"/>
              <a:t> MASRA.  17. </a:t>
            </a:r>
            <a:r>
              <a:rPr lang="en-US" sz="2800" b="1" dirty="0" err="1"/>
              <a:t>Oen</a:t>
            </a:r>
            <a:r>
              <a:rPr lang="en-US" sz="2800" b="1" dirty="0"/>
              <a:t> </a:t>
            </a:r>
            <a:r>
              <a:rPr lang="en-US" sz="2800" b="1" dirty="0" err="1"/>
              <a:t>sa</a:t>
            </a:r>
            <a:r>
              <a:rPr lang="en-US" sz="2800" b="1" dirty="0"/>
              <a:t> </a:t>
            </a:r>
            <a:r>
              <a:rPr lang="en-US" sz="2800" b="1" dirty="0" err="1"/>
              <a:t>tjari</a:t>
            </a:r>
            <a:r>
              <a:rPr lang="en-US" sz="2800" b="1" dirty="0"/>
              <a:t> toe </a:t>
            </a:r>
            <a:r>
              <a:rPr lang="en-US" sz="2800" b="1" dirty="0" err="1"/>
              <a:t>wai-brede</a:t>
            </a:r>
            <a:r>
              <a:rPr lang="en-US" sz="2800" b="1" dirty="0"/>
              <a:t> foe toe </a:t>
            </a:r>
            <a:r>
              <a:rPr lang="en-US" sz="2800" b="1" dirty="0" err="1"/>
              <a:t>tiende</a:t>
            </a:r>
            <a:r>
              <a:rPr lang="en-US" sz="2800" b="1" dirty="0"/>
              <a:t> </a:t>
            </a:r>
            <a:r>
              <a:rPr lang="en-US" sz="2800" b="1" dirty="0" err="1"/>
              <a:t>fini</a:t>
            </a:r>
            <a:r>
              <a:rPr lang="en-US" sz="2800" b="1" dirty="0"/>
              <a:t> </a:t>
            </a:r>
            <a:r>
              <a:rPr lang="en-US" sz="2800" b="1" dirty="0" err="1"/>
              <a:t>blom</a:t>
            </a:r>
            <a:r>
              <a:rPr lang="en-US" sz="2800" b="1" dirty="0"/>
              <a:t> </a:t>
            </a:r>
            <a:r>
              <a:rPr lang="en-US" sz="2800" b="1" dirty="0" err="1"/>
              <a:t>komopo</a:t>
            </a:r>
            <a:r>
              <a:rPr lang="en-US" sz="2800" b="1" dirty="0"/>
              <a:t> foe </a:t>
            </a:r>
            <a:r>
              <a:rPr lang="en-US" sz="2800" b="1" dirty="0" err="1"/>
              <a:t>oen</a:t>
            </a:r>
            <a:r>
              <a:rPr lang="en-US" sz="2800" b="1" dirty="0"/>
              <a:t> </a:t>
            </a:r>
            <a:r>
              <a:rPr lang="en-US" sz="2800" b="1" dirty="0" err="1"/>
              <a:t>oso</a:t>
            </a:r>
            <a:r>
              <a:rPr lang="en-US" sz="2800" b="1" dirty="0"/>
              <a:t>, </a:t>
            </a:r>
            <a:r>
              <a:rPr lang="en-US" sz="2800" b="1" dirty="0" err="1"/>
              <a:t>baka</a:t>
            </a:r>
            <a:r>
              <a:rPr lang="en-US" sz="2800" b="1" dirty="0"/>
              <a:t> </a:t>
            </a:r>
            <a:r>
              <a:rPr lang="en-US" sz="2800" b="1" dirty="0" err="1"/>
              <a:t>nanga</a:t>
            </a:r>
            <a:r>
              <a:rPr lang="en-US" sz="2800" b="1" dirty="0"/>
              <a:t> </a:t>
            </a:r>
            <a:r>
              <a:rPr lang="en-US" sz="2800" b="1" dirty="0" err="1"/>
              <a:t>zuurdegi</a:t>
            </a:r>
            <a:r>
              <a:rPr lang="en-US" sz="2800" b="1" dirty="0"/>
              <a:t>; </a:t>
            </a:r>
            <a:r>
              <a:rPr lang="en-US" sz="2800" b="1" dirty="0" err="1"/>
              <a:t>dem</a:t>
            </a:r>
            <a:r>
              <a:rPr lang="en-US" sz="2800" b="1" dirty="0"/>
              <a:t> de da </a:t>
            </a:r>
            <a:r>
              <a:rPr lang="en-US" sz="2800" b="1" dirty="0" err="1"/>
              <a:t>fosi</a:t>
            </a:r>
            <a:r>
              <a:rPr lang="en-US" sz="2800" b="1" dirty="0"/>
              <a:t> </a:t>
            </a:r>
            <a:r>
              <a:rPr lang="en-US" sz="2800" b="1" dirty="0" err="1"/>
              <a:t>froktoe</a:t>
            </a:r>
            <a:r>
              <a:rPr lang="en-US" sz="2800" b="1" dirty="0"/>
              <a:t> </a:t>
            </a:r>
            <a:r>
              <a:rPr lang="en-US" sz="2800" b="1" dirty="0" err="1"/>
              <a:t>gi</a:t>
            </a:r>
            <a:r>
              <a:rPr lang="en-US" sz="2800" b="1" dirty="0"/>
              <a:t> MASRA.  18. En </a:t>
            </a:r>
            <a:r>
              <a:rPr lang="en-US" sz="2800" b="1" dirty="0" err="1"/>
              <a:t>nanga</a:t>
            </a:r>
            <a:r>
              <a:rPr lang="en-US" sz="2800" b="1" dirty="0"/>
              <a:t> da </a:t>
            </a:r>
            <a:r>
              <a:rPr lang="en-US" sz="2800" b="1" dirty="0" err="1"/>
              <a:t>brede</a:t>
            </a:r>
            <a:r>
              <a:rPr lang="en-US" sz="2800" b="1" dirty="0"/>
              <a:t> </a:t>
            </a:r>
            <a:r>
              <a:rPr lang="en-US" sz="2800" b="1" dirty="0" err="1"/>
              <a:t>oen</a:t>
            </a:r>
            <a:r>
              <a:rPr lang="en-US" sz="2800" b="1" dirty="0"/>
              <a:t> </a:t>
            </a:r>
            <a:r>
              <a:rPr lang="en-US" sz="2800" b="1" dirty="0" err="1"/>
              <a:t>sa</a:t>
            </a:r>
            <a:r>
              <a:rPr lang="en-US" sz="2800" b="1" dirty="0"/>
              <a:t> </a:t>
            </a:r>
            <a:r>
              <a:rPr lang="en-US" sz="2800" b="1" dirty="0" err="1"/>
              <a:t>meki</a:t>
            </a:r>
            <a:r>
              <a:rPr lang="en-US" sz="2800" b="1" dirty="0"/>
              <a:t> wan </a:t>
            </a:r>
            <a:r>
              <a:rPr lang="en-US" sz="2800" b="1" dirty="0" err="1"/>
              <a:t>ofrandi</a:t>
            </a:r>
            <a:r>
              <a:rPr lang="en-US" sz="2800" b="1" dirty="0"/>
              <a:t> foe </a:t>
            </a:r>
            <a:r>
              <a:rPr lang="en-US" sz="2800" b="1" dirty="0" err="1"/>
              <a:t>sebi</a:t>
            </a:r>
            <a:r>
              <a:rPr lang="en-US" sz="2800" b="1" dirty="0"/>
              <a:t> lam wan </a:t>
            </a:r>
            <a:r>
              <a:rPr lang="en-US" sz="2800" b="1" dirty="0" err="1"/>
              <a:t>jari</a:t>
            </a:r>
            <a:r>
              <a:rPr lang="en-US" sz="2800" b="1" dirty="0"/>
              <a:t> </a:t>
            </a:r>
            <a:r>
              <a:rPr lang="en-US" sz="2800" b="1" dirty="0" err="1"/>
              <a:t>owroe</a:t>
            </a:r>
            <a:r>
              <a:rPr lang="en-US" sz="2800" b="1" dirty="0"/>
              <a:t> </a:t>
            </a:r>
            <a:r>
              <a:rPr lang="en-US" sz="2800" b="1" dirty="0" err="1"/>
              <a:t>sondro</a:t>
            </a:r>
            <a:r>
              <a:rPr lang="en-US" sz="2800" b="1" dirty="0"/>
              <a:t> </a:t>
            </a:r>
            <a:r>
              <a:rPr lang="en-US" sz="2800" b="1" dirty="0" err="1"/>
              <a:t>foutoe</a:t>
            </a:r>
            <a:r>
              <a:rPr lang="en-US" sz="2800" b="1" dirty="0"/>
              <a:t>, </a:t>
            </a:r>
            <a:r>
              <a:rPr lang="en-US" sz="2800" b="1" dirty="0" err="1"/>
              <a:t>nanga</a:t>
            </a:r>
            <a:r>
              <a:rPr lang="en-US" sz="2800" b="1" dirty="0"/>
              <a:t> wan </a:t>
            </a:r>
            <a:r>
              <a:rPr lang="en-US" sz="2800" b="1" dirty="0" err="1"/>
              <a:t>jongoe</a:t>
            </a:r>
            <a:r>
              <a:rPr lang="en-US" sz="2800" b="1" dirty="0"/>
              <a:t> man </a:t>
            </a:r>
            <a:r>
              <a:rPr lang="en-US" sz="2800" b="1" dirty="0" err="1"/>
              <a:t>kaw</a:t>
            </a:r>
            <a:r>
              <a:rPr lang="en-US" sz="2800" b="1" dirty="0"/>
              <a:t>, </a:t>
            </a:r>
            <a:r>
              <a:rPr lang="en-US" sz="2800" b="1" dirty="0" err="1"/>
              <a:t>nanga</a:t>
            </a:r>
            <a:r>
              <a:rPr lang="en-US" sz="2800" b="1" dirty="0"/>
              <a:t> toe man </a:t>
            </a:r>
            <a:r>
              <a:rPr lang="en-US" sz="2800" b="1" dirty="0" err="1"/>
              <a:t>skapoe</a:t>
            </a:r>
            <a:r>
              <a:rPr lang="en-US" sz="2800" b="1" dirty="0"/>
              <a:t>; </a:t>
            </a:r>
            <a:r>
              <a:rPr lang="en-US" sz="2800" b="1" dirty="0" err="1"/>
              <a:t>dem</a:t>
            </a:r>
            <a:r>
              <a:rPr lang="en-US" sz="2800" b="1" dirty="0"/>
              <a:t> </a:t>
            </a:r>
            <a:r>
              <a:rPr lang="en-US" sz="2800" b="1" dirty="0" err="1"/>
              <a:t>sa</a:t>
            </a:r>
            <a:r>
              <a:rPr lang="en-US" sz="2800" b="1" dirty="0"/>
              <a:t> de wan </a:t>
            </a:r>
            <a:r>
              <a:rPr lang="en-US" sz="2800" b="1" dirty="0" err="1"/>
              <a:t>bron-ofrandi</a:t>
            </a:r>
            <a:r>
              <a:rPr lang="en-US" sz="2800" b="1" dirty="0"/>
              <a:t> </a:t>
            </a:r>
            <a:r>
              <a:rPr lang="en-US" sz="2800" b="1" dirty="0" err="1"/>
              <a:t>gi</a:t>
            </a:r>
            <a:r>
              <a:rPr lang="en-US" sz="2800" b="1" dirty="0"/>
              <a:t> MASRA, </a:t>
            </a:r>
            <a:r>
              <a:rPr lang="en-US" sz="2800" b="1" dirty="0" err="1"/>
              <a:t>nanga</a:t>
            </a:r>
            <a:r>
              <a:rPr lang="en-US" sz="2800" b="1" dirty="0"/>
              <a:t> </a:t>
            </a:r>
            <a:r>
              <a:rPr lang="en-US" sz="2800" b="1" dirty="0" err="1"/>
              <a:t>dem</a:t>
            </a:r>
            <a:r>
              <a:rPr lang="en-US" sz="2800" b="1" dirty="0"/>
              <a:t> </a:t>
            </a:r>
            <a:r>
              <a:rPr lang="en-US" sz="2800" b="1" dirty="0" err="1"/>
              <a:t>njanjan-ofrandi</a:t>
            </a:r>
            <a:r>
              <a:rPr lang="en-US" sz="2800" b="1" dirty="0"/>
              <a:t>, </a:t>
            </a:r>
            <a:r>
              <a:rPr lang="en-US" sz="2800" b="1" dirty="0" err="1"/>
              <a:t>nanga</a:t>
            </a:r>
            <a:r>
              <a:rPr lang="en-US" sz="2800" b="1" dirty="0"/>
              <a:t> </a:t>
            </a:r>
            <a:r>
              <a:rPr lang="en-US" sz="2800" b="1" dirty="0" err="1"/>
              <a:t>dem</a:t>
            </a:r>
            <a:r>
              <a:rPr lang="en-US" sz="2800" b="1" dirty="0"/>
              <a:t> </a:t>
            </a:r>
            <a:r>
              <a:rPr lang="en-US" sz="2800" b="1" dirty="0" err="1"/>
              <a:t>dringi-ofrandi</a:t>
            </a:r>
            <a:r>
              <a:rPr lang="en-US" sz="2800" b="1" dirty="0"/>
              <a:t>; wan </a:t>
            </a:r>
            <a:r>
              <a:rPr lang="en-US" sz="2800" b="1" dirty="0" err="1"/>
              <a:t>faja-ofrandi</a:t>
            </a:r>
            <a:r>
              <a:rPr lang="en-US" sz="2800" b="1" dirty="0"/>
              <a:t> </a:t>
            </a:r>
            <a:r>
              <a:rPr lang="en-US" sz="2800" b="1" dirty="0" err="1"/>
              <a:t>disi</a:t>
            </a:r>
            <a:r>
              <a:rPr lang="en-US" sz="2800" b="1" dirty="0"/>
              <a:t> de wan </a:t>
            </a:r>
            <a:r>
              <a:rPr lang="en-US" sz="2800" b="1" dirty="0" err="1"/>
              <a:t>switi</a:t>
            </a:r>
            <a:r>
              <a:rPr lang="en-US" sz="2800" b="1" dirty="0"/>
              <a:t> </a:t>
            </a:r>
            <a:r>
              <a:rPr lang="en-US" sz="2800" b="1" dirty="0" err="1"/>
              <a:t>smeri</a:t>
            </a:r>
            <a:r>
              <a:rPr lang="en-US" sz="2800" b="1" dirty="0"/>
              <a:t> </a:t>
            </a:r>
            <a:r>
              <a:rPr lang="en-US" sz="2800" b="1" dirty="0" err="1"/>
              <a:t>gi</a:t>
            </a:r>
            <a:r>
              <a:rPr lang="en-US" sz="2800" b="1" dirty="0"/>
              <a:t> MASRA.</a:t>
            </a:r>
          </a:p>
          <a:p>
            <a:pPr>
              <a:lnSpc>
                <a:spcPct val="70000"/>
              </a:lnSpc>
            </a:pPr>
            <a:r>
              <a:rPr lang="en-US" sz="2800" b="1" dirty="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28CAFC0-1556-441A-BD1D-4AED9E9ADA7C}"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11FBEC15-C370-4DEB-9282-ADFEE9579D13}" type="slidenum">
              <a:rPr lang="en-US"/>
              <a:pPr lvl="1"/>
              <a:t>23</a:t>
            </a:fld>
            <a:endParaRPr lang="en-US">
              <a:latin typeface="Times New Roman" pitchFamily="18" charset="0"/>
            </a:endParaRPr>
          </a:p>
        </p:txBody>
      </p:sp>
      <p:sp>
        <p:nvSpPr>
          <p:cNvPr id="401410" name="Rectangle 2"/>
          <p:cNvSpPr>
            <a:spLocks noGrp="1" noChangeArrowheads="1"/>
          </p:cNvSpPr>
          <p:nvPr>
            <p:ph type="title"/>
          </p:nvPr>
        </p:nvSpPr>
        <p:spPr/>
        <p:txBody>
          <a:bodyPr/>
          <a:lstStyle/>
          <a:p>
            <a:r>
              <a:rPr lang="en-US"/>
              <a:t>Owroe Testamenti Pinkster</a:t>
            </a:r>
          </a:p>
        </p:txBody>
      </p:sp>
      <p:sp>
        <p:nvSpPr>
          <p:cNvPr id="401411" name="Rectangle 3"/>
          <p:cNvSpPr>
            <a:spLocks noGrp="1" noChangeArrowheads="1"/>
          </p:cNvSpPr>
          <p:nvPr>
            <p:ph type="body" idx="1"/>
          </p:nvPr>
        </p:nvSpPr>
        <p:spPr>
          <a:xfrm>
            <a:off x="152400" y="2017713"/>
            <a:ext cx="8802688" cy="4114800"/>
          </a:xfrm>
        </p:spPr>
        <p:txBody>
          <a:bodyPr/>
          <a:lstStyle/>
          <a:p>
            <a:pPr algn="just">
              <a:lnSpc>
                <a:spcPct val="70000"/>
              </a:lnSpc>
            </a:pPr>
            <a:r>
              <a:rPr lang="en-US" sz="2800" b="1" dirty="0"/>
              <a:t>Leviticus 23:19. Dan </a:t>
            </a:r>
            <a:r>
              <a:rPr lang="en-US" sz="2800" b="1" dirty="0" err="1"/>
              <a:t>oen</a:t>
            </a:r>
            <a:r>
              <a:rPr lang="en-US" sz="2800" b="1" dirty="0"/>
              <a:t> </a:t>
            </a:r>
            <a:r>
              <a:rPr lang="en-US" sz="2800" b="1" dirty="0" err="1"/>
              <a:t>sa</a:t>
            </a:r>
            <a:r>
              <a:rPr lang="en-US" sz="2800" b="1" dirty="0"/>
              <a:t> </a:t>
            </a:r>
            <a:r>
              <a:rPr lang="en-US" sz="2800" b="1" dirty="0" err="1"/>
              <a:t>meki</a:t>
            </a:r>
            <a:r>
              <a:rPr lang="en-US" sz="2800" b="1" dirty="0"/>
              <a:t> wan </a:t>
            </a:r>
            <a:r>
              <a:rPr lang="en-US" sz="2800" b="1" dirty="0" err="1"/>
              <a:t>pikin</a:t>
            </a:r>
            <a:r>
              <a:rPr lang="en-US" sz="2800" b="1" dirty="0"/>
              <a:t> </a:t>
            </a:r>
            <a:r>
              <a:rPr lang="en-US" sz="2800" b="1" dirty="0" err="1"/>
              <a:t>krabita</a:t>
            </a:r>
            <a:r>
              <a:rPr lang="en-US" sz="2800" b="1" dirty="0"/>
              <a:t> </a:t>
            </a:r>
            <a:r>
              <a:rPr lang="en-US" sz="2800" b="1" dirty="0" err="1"/>
              <a:t>leki</a:t>
            </a:r>
            <a:r>
              <a:rPr lang="en-US" sz="2800" b="1" dirty="0"/>
              <a:t> wan </a:t>
            </a:r>
            <a:r>
              <a:rPr lang="en-US" sz="2800" b="1" dirty="0" err="1"/>
              <a:t>sondoe-ofrandi</a:t>
            </a:r>
            <a:r>
              <a:rPr lang="en-US" sz="2800" b="1" dirty="0"/>
              <a:t>, </a:t>
            </a:r>
            <a:r>
              <a:rPr lang="en-US" sz="2800" b="1" dirty="0" err="1"/>
              <a:t>nanga</a:t>
            </a:r>
            <a:r>
              <a:rPr lang="en-US" sz="2800" b="1" dirty="0"/>
              <a:t> toe lam foe wan </a:t>
            </a:r>
            <a:r>
              <a:rPr lang="en-US" sz="2800" b="1" dirty="0" err="1"/>
              <a:t>jari</a:t>
            </a:r>
            <a:r>
              <a:rPr lang="en-US" sz="2800" b="1" dirty="0"/>
              <a:t> </a:t>
            </a:r>
            <a:r>
              <a:rPr lang="en-US" sz="2800" b="1" dirty="0" err="1"/>
              <a:t>leki</a:t>
            </a:r>
            <a:r>
              <a:rPr lang="en-US" sz="2800" b="1" dirty="0"/>
              <a:t> wan </a:t>
            </a:r>
            <a:r>
              <a:rPr lang="en-US" sz="2800" b="1" dirty="0" err="1"/>
              <a:t>vrede-ofrandi</a:t>
            </a:r>
            <a:r>
              <a:rPr lang="en-US" sz="2800" b="1" dirty="0"/>
              <a:t>.  20. En da </a:t>
            </a:r>
            <a:r>
              <a:rPr lang="en-US" sz="2800" b="1" dirty="0" err="1"/>
              <a:t>priester</a:t>
            </a:r>
            <a:r>
              <a:rPr lang="en-US" sz="2800" b="1" dirty="0"/>
              <a:t> </a:t>
            </a:r>
            <a:r>
              <a:rPr lang="en-US" sz="2800" b="1" dirty="0" err="1"/>
              <a:t>sa</a:t>
            </a:r>
            <a:r>
              <a:rPr lang="en-US" sz="2800" b="1" dirty="0"/>
              <a:t> </a:t>
            </a:r>
            <a:r>
              <a:rPr lang="en-US" sz="2800" b="1" dirty="0" err="1"/>
              <a:t>wai</a:t>
            </a:r>
            <a:r>
              <a:rPr lang="en-US" sz="2800" b="1" dirty="0"/>
              <a:t> </a:t>
            </a:r>
            <a:r>
              <a:rPr lang="en-US" sz="2800" b="1" dirty="0" err="1"/>
              <a:t>dem</a:t>
            </a:r>
            <a:r>
              <a:rPr lang="en-US" sz="2800" b="1" dirty="0"/>
              <a:t> </a:t>
            </a:r>
            <a:r>
              <a:rPr lang="en-US" sz="2800" b="1" dirty="0" err="1"/>
              <a:t>nanga</a:t>
            </a:r>
            <a:r>
              <a:rPr lang="en-US" sz="2800" b="1" dirty="0"/>
              <a:t> da </a:t>
            </a:r>
            <a:r>
              <a:rPr lang="en-US" sz="2800" b="1" dirty="0" err="1"/>
              <a:t>brede</a:t>
            </a:r>
            <a:r>
              <a:rPr lang="en-US" sz="2800" b="1" dirty="0"/>
              <a:t> foe da </a:t>
            </a:r>
            <a:r>
              <a:rPr lang="en-US" sz="2800" b="1" dirty="0" err="1"/>
              <a:t>fosi</a:t>
            </a:r>
            <a:r>
              <a:rPr lang="en-US" sz="2800" b="1" dirty="0"/>
              <a:t> </a:t>
            </a:r>
            <a:r>
              <a:rPr lang="en-US" sz="2800" b="1" dirty="0" err="1"/>
              <a:t>froktoe</a:t>
            </a:r>
            <a:r>
              <a:rPr lang="en-US" sz="2800" b="1" dirty="0"/>
              <a:t> </a:t>
            </a:r>
            <a:r>
              <a:rPr lang="en-US" sz="2800" b="1" dirty="0" err="1"/>
              <a:t>leki</a:t>
            </a:r>
            <a:r>
              <a:rPr lang="en-US" sz="2800" b="1" dirty="0"/>
              <a:t> wan </a:t>
            </a:r>
            <a:r>
              <a:rPr lang="en-US" sz="2800" b="1" dirty="0" err="1"/>
              <a:t>wai-ofrandi</a:t>
            </a:r>
            <a:r>
              <a:rPr lang="en-US" sz="2800" b="1" dirty="0"/>
              <a:t> </a:t>
            </a:r>
            <a:r>
              <a:rPr lang="en-US" sz="2800" b="1" dirty="0" err="1"/>
              <a:t>na</a:t>
            </a:r>
            <a:r>
              <a:rPr lang="en-US" sz="2800" b="1" dirty="0"/>
              <a:t> </a:t>
            </a:r>
            <a:r>
              <a:rPr lang="en-US" sz="2800" b="1" dirty="0" err="1"/>
              <a:t>fesi</a:t>
            </a:r>
            <a:r>
              <a:rPr lang="en-US" sz="2800" b="1" dirty="0"/>
              <a:t> foe MASRA, </a:t>
            </a:r>
            <a:r>
              <a:rPr lang="en-US" sz="2800" b="1" dirty="0" err="1"/>
              <a:t>nanga</a:t>
            </a:r>
            <a:r>
              <a:rPr lang="en-US" sz="2800" b="1" dirty="0"/>
              <a:t> </a:t>
            </a:r>
            <a:r>
              <a:rPr lang="en-US" sz="2800" b="1" dirty="0" err="1"/>
              <a:t>dem</a:t>
            </a:r>
            <a:r>
              <a:rPr lang="en-US" sz="2800" b="1" dirty="0"/>
              <a:t> toe lam; </a:t>
            </a:r>
            <a:r>
              <a:rPr lang="en-US" sz="2800" b="1" dirty="0" err="1"/>
              <a:t>dem</a:t>
            </a:r>
            <a:r>
              <a:rPr lang="en-US" sz="2800" b="1" dirty="0"/>
              <a:t> </a:t>
            </a:r>
            <a:r>
              <a:rPr lang="en-US" sz="2800" b="1" dirty="0" err="1"/>
              <a:t>sa</a:t>
            </a:r>
            <a:r>
              <a:rPr lang="en-US" sz="2800" b="1" dirty="0"/>
              <a:t> de </a:t>
            </a:r>
            <a:r>
              <a:rPr lang="en-US" sz="2800" b="1" dirty="0" err="1"/>
              <a:t>santa</a:t>
            </a:r>
            <a:r>
              <a:rPr lang="en-US" sz="2800" b="1" dirty="0"/>
              <a:t> </a:t>
            </a:r>
            <a:r>
              <a:rPr lang="en-US" sz="2800" b="1" dirty="0" err="1"/>
              <a:t>gi</a:t>
            </a:r>
            <a:r>
              <a:rPr lang="en-US" sz="2800" b="1" dirty="0"/>
              <a:t> MASRA; </a:t>
            </a:r>
            <a:r>
              <a:rPr lang="en-US" sz="2800" b="1" dirty="0" err="1"/>
              <a:t>dem</a:t>
            </a:r>
            <a:r>
              <a:rPr lang="en-US" sz="2800" b="1" dirty="0"/>
              <a:t> de foe da </a:t>
            </a:r>
            <a:r>
              <a:rPr lang="en-US" sz="2800" b="1" dirty="0" err="1"/>
              <a:t>priester</a:t>
            </a:r>
            <a:r>
              <a:rPr lang="en-US" sz="2800" b="1" dirty="0"/>
              <a:t>.  21. En </a:t>
            </a:r>
            <a:r>
              <a:rPr lang="en-US" sz="2800" b="1" dirty="0" err="1"/>
              <a:t>oen</a:t>
            </a:r>
            <a:r>
              <a:rPr lang="en-US" sz="2800" b="1" dirty="0"/>
              <a:t> </a:t>
            </a:r>
            <a:r>
              <a:rPr lang="en-US" sz="2800" b="1" dirty="0" err="1"/>
              <a:t>sa</a:t>
            </a:r>
            <a:r>
              <a:rPr lang="en-US" sz="2800" b="1" dirty="0"/>
              <a:t> </a:t>
            </a:r>
            <a:r>
              <a:rPr lang="en-US" sz="2800" b="1" dirty="0" err="1"/>
              <a:t>kari</a:t>
            </a:r>
            <a:r>
              <a:rPr lang="en-US" sz="2800" b="1" dirty="0"/>
              <a:t> da </a:t>
            </a:r>
            <a:r>
              <a:rPr lang="en-US" sz="2800" b="1" dirty="0" err="1"/>
              <a:t>srefi</a:t>
            </a:r>
            <a:r>
              <a:rPr lang="en-US" sz="2800" b="1" dirty="0"/>
              <a:t> </a:t>
            </a:r>
            <a:r>
              <a:rPr lang="en-US" sz="2800" b="1" dirty="0" err="1"/>
              <a:t>dei</a:t>
            </a:r>
            <a:r>
              <a:rPr lang="en-US" sz="2800" b="1" dirty="0"/>
              <a:t> </a:t>
            </a:r>
            <a:r>
              <a:rPr lang="en-US" sz="2800" b="1" dirty="0" err="1"/>
              <a:t>disi</a:t>
            </a:r>
            <a:r>
              <a:rPr lang="en-US" sz="2800" b="1" dirty="0"/>
              <a:t> </a:t>
            </a:r>
            <a:r>
              <a:rPr lang="en-US" sz="2800" b="1" dirty="0" err="1"/>
              <a:t>leki</a:t>
            </a:r>
            <a:r>
              <a:rPr lang="en-US" sz="2800" b="1" dirty="0"/>
              <a:t> wan </a:t>
            </a:r>
            <a:r>
              <a:rPr lang="en-US" sz="2800" b="1" dirty="0" err="1"/>
              <a:t>santa</a:t>
            </a:r>
            <a:r>
              <a:rPr lang="en-US" sz="2800" b="1" dirty="0"/>
              <a:t> </a:t>
            </a:r>
            <a:r>
              <a:rPr lang="en-US" sz="2800" b="1" dirty="0" err="1"/>
              <a:t>komakandra</a:t>
            </a:r>
            <a:r>
              <a:rPr lang="en-US" sz="2800" b="1" dirty="0"/>
              <a:t> </a:t>
            </a:r>
            <a:r>
              <a:rPr lang="en-US" sz="2800" b="1" dirty="0" err="1"/>
              <a:t>gi</a:t>
            </a:r>
            <a:r>
              <a:rPr lang="en-US" sz="2800" b="1" dirty="0"/>
              <a:t> </a:t>
            </a:r>
            <a:r>
              <a:rPr lang="en-US" sz="2800" b="1" dirty="0" err="1"/>
              <a:t>oen</a:t>
            </a:r>
            <a:r>
              <a:rPr lang="en-US" sz="2800" b="1" dirty="0"/>
              <a:t>; </a:t>
            </a:r>
            <a:r>
              <a:rPr lang="en-US" sz="2800" b="1" dirty="0" err="1"/>
              <a:t>oen</a:t>
            </a:r>
            <a:r>
              <a:rPr lang="en-US" sz="2800" b="1" dirty="0"/>
              <a:t> no </a:t>
            </a:r>
            <a:r>
              <a:rPr lang="en-US" sz="2800" b="1" dirty="0" err="1"/>
              <a:t>sa</a:t>
            </a:r>
            <a:r>
              <a:rPr lang="en-US" sz="2800" b="1" dirty="0"/>
              <a:t> doe </a:t>
            </a:r>
            <a:r>
              <a:rPr lang="en-US" sz="2800" b="1" dirty="0" err="1"/>
              <a:t>wroko</a:t>
            </a:r>
            <a:r>
              <a:rPr lang="en-US" sz="2800" b="1" dirty="0"/>
              <a:t> </a:t>
            </a:r>
            <a:r>
              <a:rPr lang="en-US" sz="2800" b="1" dirty="0" err="1"/>
              <a:t>kwet'kweti</a:t>
            </a:r>
            <a:r>
              <a:rPr lang="en-US" sz="2800" b="1" dirty="0"/>
              <a:t>; a </a:t>
            </a:r>
            <a:r>
              <a:rPr lang="en-US" sz="2800" b="1" dirty="0" err="1"/>
              <a:t>sa</a:t>
            </a:r>
            <a:r>
              <a:rPr lang="en-US" sz="2800" b="1" dirty="0"/>
              <a:t> de wan wet foe </a:t>
            </a:r>
            <a:r>
              <a:rPr lang="en-US" sz="2800" b="1" dirty="0" err="1"/>
              <a:t>teego</a:t>
            </a:r>
            <a:r>
              <a:rPr lang="en-US" sz="2800" b="1" dirty="0"/>
              <a:t> </a:t>
            </a:r>
            <a:r>
              <a:rPr lang="en-US" sz="2800" b="1" dirty="0" err="1"/>
              <a:t>na</a:t>
            </a:r>
            <a:r>
              <a:rPr lang="en-US" sz="2800" b="1" dirty="0"/>
              <a:t> </a:t>
            </a:r>
            <a:r>
              <a:rPr lang="en-US" sz="2800" b="1" dirty="0" err="1"/>
              <a:t>ini</a:t>
            </a:r>
            <a:r>
              <a:rPr lang="en-US" sz="2800" b="1" dirty="0"/>
              <a:t> </a:t>
            </a:r>
            <a:r>
              <a:rPr lang="en-US" sz="2800" b="1" dirty="0" err="1"/>
              <a:t>ala</a:t>
            </a:r>
            <a:r>
              <a:rPr lang="en-US" sz="2800" b="1" dirty="0"/>
              <a:t> </a:t>
            </a:r>
            <a:r>
              <a:rPr lang="en-US" sz="2800" b="1" dirty="0" err="1"/>
              <a:t>oen</a:t>
            </a:r>
            <a:r>
              <a:rPr lang="en-US" sz="2800" b="1" dirty="0"/>
              <a:t> </a:t>
            </a:r>
            <a:r>
              <a:rPr lang="en-US" sz="2800" b="1" dirty="0" err="1"/>
              <a:t>oso</a:t>
            </a:r>
            <a:r>
              <a:rPr lang="en-US" sz="2800" b="1" dirty="0"/>
              <a:t>, </a:t>
            </a:r>
            <a:r>
              <a:rPr lang="en-US" sz="2800" b="1" dirty="0" err="1"/>
              <a:t>oen</a:t>
            </a:r>
            <a:r>
              <a:rPr lang="en-US" sz="2800" b="1" dirty="0"/>
              <a:t> </a:t>
            </a:r>
            <a:r>
              <a:rPr lang="en-US" sz="2800" b="1" dirty="0" err="1"/>
              <a:t>nanga</a:t>
            </a:r>
            <a:r>
              <a:rPr lang="en-US" sz="2800" b="1" dirty="0"/>
              <a:t> </a:t>
            </a:r>
            <a:r>
              <a:rPr lang="en-US" sz="2800" b="1" dirty="0" err="1"/>
              <a:t>ala</a:t>
            </a:r>
            <a:r>
              <a:rPr lang="en-US" sz="2800" b="1" dirty="0"/>
              <a:t> </a:t>
            </a:r>
            <a:r>
              <a:rPr lang="en-US" sz="2800" b="1" dirty="0" err="1"/>
              <a:t>dem</a:t>
            </a:r>
            <a:r>
              <a:rPr lang="en-US" sz="2800" b="1" dirty="0"/>
              <a:t> </a:t>
            </a:r>
            <a:r>
              <a:rPr lang="en-US" sz="2800" b="1" dirty="0" err="1"/>
              <a:t>bakatem</a:t>
            </a:r>
            <a:r>
              <a:rPr lang="en-US" sz="2800" b="1" dirty="0"/>
              <a:t> </a:t>
            </a:r>
            <a:r>
              <a:rPr lang="en-US" sz="2800" b="1" dirty="0" err="1"/>
              <a:t>pikin</a:t>
            </a:r>
            <a:r>
              <a:rPr lang="en-US" sz="2800" b="1" dirty="0"/>
              <a:t> foe </a:t>
            </a:r>
            <a:r>
              <a:rPr lang="en-US" sz="2800" b="1" dirty="0" err="1"/>
              <a:t>oen</a:t>
            </a:r>
            <a:r>
              <a:rPr lang="en-US" sz="2800" b="1" dirty="0"/>
              <a:t>.  </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E0C7640-13D0-449C-9AA0-81762D18DB93}"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575AA390-4E2D-4FF7-9B35-048D56C8E046}" type="slidenum">
              <a:rPr lang="en-US"/>
              <a:pPr lvl="1"/>
              <a:t>24</a:t>
            </a:fld>
            <a:endParaRPr lang="en-US">
              <a:latin typeface="Times New Roman" pitchFamily="18" charset="0"/>
            </a:endParaRPr>
          </a:p>
        </p:txBody>
      </p:sp>
      <p:sp>
        <p:nvSpPr>
          <p:cNvPr id="402434" name="Rectangle 2"/>
          <p:cNvSpPr>
            <a:spLocks noGrp="1" noChangeArrowheads="1"/>
          </p:cNvSpPr>
          <p:nvPr>
            <p:ph type="title"/>
          </p:nvPr>
        </p:nvSpPr>
        <p:spPr/>
        <p:txBody>
          <a:bodyPr/>
          <a:lstStyle/>
          <a:p>
            <a:r>
              <a:rPr lang="en-US"/>
              <a:t>O.T. Pinkster</a:t>
            </a:r>
          </a:p>
        </p:txBody>
      </p:sp>
      <p:sp>
        <p:nvSpPr>
          <p:cNvPr id="402435" name="Rectangle 3"/>
          <p:cNvSpPr>
            <a:spLocks noGrp="1" noChangeArrowheads="1"/>
          </p:cNvSpPr>
          <p:nvPr>
            <p:ph type="body" idx="1"/>
          </p:nvPr>
        </p:nvSpPr>
        <p:spPr/>
        <p:txBody>
          <a:bodyPr/>
          <a:lstStyle/>
          <a:p>
            <a:r>
              <a:rPr lang="en-US"/>
              <a:t>A de baka da fosi froktoe (da opo baka foe Jezus Kristus) precis 50 dei</a:t>
            </a:r>
          </a:p>
          <a:p>
            <a:r>
              <a:rPr lang="en-US"/>
              <a:t>Toe brede (Djoe nanga heiden)  </a:t>
            </a:r>
          </a:p>
          <a:p>
            <a:pPr lvl="1"/>
            <a:r>
              <a:rPr lang="en-US"/>
              <a:t>Blom – moro foeroe leki wan siri</a:t>
            </a:r>
          </a:p>
          <a:p>
            <a:pPr lvl="1"/>
            <a:r>
              <a:rPr lang="en-US"/>
              <a:t>Nanga zuurdegi – som sondoe de na ini</a:t>
            </a:r>
          </a:p>
          <a:p>
            <a:pPr lvl="1"/>
            <a:r>
              <a:rPr lang="en-US"/>
              <a:t>Brede – moksi kom na wan</a:t>
            </a:r>
          </a:p>
          <a:p>
            <a:r>
              <a:rPr lang="en-US"/>
              <a:t>A ben de wan foe dem 3 fesa pe dem mansoema ben verplikt foe kom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94E2DFF-EFC0-4603-A850-EA619800BCDA}"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A839577A-9C28-47B1-9AD6-8CDD2DB7E2A3}" type="slidenum">
              <a:rPr lang="en-US"/>
              <a:pPr lvl="1"/>
              <a:t>25</a:t>
            </a:fld>
            <a:endParaRPr lang="en-US">
              <a:latin typeface="Times New Roman" pitchFamily="18" charset="0"/>
            </a:endParaRPr>
          </a:p>
        </p:txBody>
      </p:sp>
      <p:sp>
        <p:nvSpPr>
          <p:cNvPr id="403458" name="Rectangle 2"/>
          <p:cNvSpPr>
            <a:spLocks noGrp="1" noChangeArrowheads="1"/>
          </p:cNvSpPr>
          <p:nvPr>
            <p:ph type="title"/>
          </p:nvPr>
        </p:nvSpPr>
        <p:spPr/>
        <p:txBody>
          <a:bodyPr/>
          <a:lstStyle/>
          <a:p>
            <a:r>
              <a:rPr lang="en-US"/>
              <a:t>Fa pinkster ben bigin?</a:t>
            </a:r>
          </a:p>
        </p:txBody>
      </p:sp>
      <p:sp>
        <p:nvSpPr>
          <p:cNvPr id="403459" name="Rectangle 3"/>
          <p:cNvSpPr>
            <a:spLocks noGrp="1" noChangeArrowheads="1"/>
          </p:cNvSpPr>
          <p:nvPr>
            <p:ph type="body" idx="1"/>
          </p:nvPr>
        </p:nvSpPr>
        <p:spPr>
          <a:xfrm>
            <a:off x="228600" y="2017713"/>
            <a:ext cx="8726488" cy="4114800"/>
          </a:xfrm>
        </p:spPr>
        <p:txBody>
          <a:bodyPr/>
          <a:lstStyle/>
          <a:p>
            <a:pPr algn="just">
              <a:lnSpc>
                <a:spcPct val="80000"/>
              </a:lnSpc>
            </a:pPr>
            <a:r>
              <a:rPr lang="en-US" sz="2800" b="1" dirty="0"/>
              <a:t>Tori 2:1-12  1. En di da </a:t>
            </a:r>
            <a:r>
              <a:rPr lang="en-US" sz="2800" b="1" dirty="0" err="1"/>
              <a:t>dei</a:t>
            </a:r>
            <a:r>
              <a:rPr lang="en-US" sz="2800" b="1" dirty="0"/>
              <a:t> foe Pinkster ben </a:t>
            </a:r>
            <a:r>
              <a:rPr lang="en-US" sz="2800" b="1" dirty="0" err="1"/>
              <a:t>doro</a:t>
            </a:r>
            <a:r>
              <a:rPr lang="en-US" sz="2800" b="1" dirty="0"/>
              <a:t>, </a:t>
            </a:r>
            <a:r>
              <a:rPr lang="en-US" sz="2800" b="1" dirty="0" err="1"/>
              <a:t>dem</a:t>
            </a:r>
            <a:r>
              <a:rPr lang="en-US" sz="2800" b="1" dirty="0"/>
              <a:t> </a:t>
            </a:r>
            <a:r>
              <a:rPr lang="en-US" sz="2800" b="1" dirty="0" err="1"/>
              <a:t>alamala</a:t>
            </a:r>
            <a:r>
              <a:rPr lang="en-US" sz="2800" b="1" dirty="0"/>
              <a:t> ben de </a:t>
            </a:r>
            <a:r>
              <a:rPr lang="en-US" sz="2800" b="1" dirty="0" err="1"/>
              <a:t>nanga</a:t>
            </a:r>
            <a:r>
              <a:rPr lang="en-US" sz="2800" b="1" dirty="0"/>
              <a:t> wan </a:t>
            </a:r>
            <a:r>
              <a:rPr lang="en-US" sz="2800" b="1" dirty="0" err="1"/>
              <a:t>hati</a:t>
            </a:r>
            <a:r>
              <a:rPr lang="en-US" sz="2800" b="1" dirty="0"/>
              <a:t> </a:t>
            </a:r>
            <a:r>
              <a:rPr lang="en-US" sz="2800" b="1" dirty="0" err="1"/>
              <a:t>na</a:t>
            </a:r>
            <a:r>
              <a:rPr lang="en-US" sz="2800" b="1" dirty="0"/>
              <a:t> </a:t>
            </a:r>
            <a:r>
              <a:rPr lang="en-US" sz="2800" b="1" dirty="0" err="1"/>
              <a:t>ini</a:t>
            </a:r>
            <a:r>
              <a:rPr lang="en-US" sz="2800" b="1" dirty="0"/>
              <a:t> wan </a:t>
            </a:r>
            <a:r>
              <a:rPr lang="en-US" sz="2800" b="1" dirty="0" err="1"/>
              <a:t>presi</a:t>
            </a:r>
            <a:r>
              <a:rPr lang="en-US" sz="2800" b="1" dirty="0"/>
              <a:t>. 2. En </a:t>
            </a:r>
            <a:r>
              <a:rPr lang="en-US" sz="2800" b="1" dirty="0" err="1"/>
              <a:t>wantem</a:t>
            </a:r>
            <a:r>
              <a:rPr lang="en-US" sz="2800" b="1" dirty="0"/>
              <a:t> wan </a:t>
            </a:r>
            <a:r>
              <a:rPr lang="en-US" sz="2800" b="1" dirty="0" err="1"/>
              <a:t>bari</a:t>
            </a:r>
            <a:r>
              <a:rPr lang="en-US" sz="2800" b="1" dirty="0"/>
              <a:t> ben </a:t>
            </a:r>
            <a:r>
              <a:rPr lang="en-US" sz="2800" b="1" dirty="0" err="1"/>
              <a:t>komopo</a:t>
            </a:r>
            <a:r>
              <a:rPr lang="en-US" sz="2800" b="1" dirty="0"/>
              <a:t> foe </a:t>
            </a:r>
            <a:r>
              <a:rPr lang="en-US" sz="2800" b="1" dirty="0" err="1"/>
              <a:t>hemel</a:t>
            </a:r>
            <a:r>
              <a:rPr lang="en-US" sz="2800" b="1" dirty="0"/>
              <a:t> </a:t>
            </a:r>
            <a:r>
              <a:rPr lang="en-US" sz="2800" b="1" dirty="0" err="1"/>
              <a:t>leki</a:t>
            </a:r>
            <a:r>
              <a:rPr lang="en-US" sz="2800" b="1" dirty="0"/>
              <a:t> wan </a:t>
            </a:r>
            <a:r>
              <a:rPr lang="en-US" sz="2800" b="1" dirty="0" err="1"/>
              <a:t>tranga</a:t>
            </a:r>
            <a:r>
              <a:rPr lang="en-US" sz="2800" b="1" dirty="0"/>
              <a:t> </a:t>
            </a:r>
            <a:r>
              <a:rPr lang="en-US" sz="2800" b="1" dirty="0" err="1"/>
              <a:t>winti</a:t>
            </a:r>
            <a:r>
              <a:rPr lang="en-US" sz="2800" b="1" dirty="0"/>
              <a:t>, en a ben </a:t>
            </a:r>
            <a:r>
              <a:rPr lang="en-US" sz="2800" b="1" dirty="0" err="1"/>
              <a:t>foeroe</a:t>
            </a:r>
            <a:r>
              <a:rPr lang="en-US" sz="2800" b="1" dirty="0"/>
              <a:t> da </a:t>
            </a:r>
            <a:r>
              <a:rPr lang="en-US" sz="2800" b="1" dirty="0" err="1"/>
              <a:t>heri</a:t>
            </a:r>
            <a:r>
              <a:rPr lang="en-US" sz="2800" b="1" dirty="0"/>
              <a:t> </a:t>
            </a:r>
            <a:r>
              <a:rPr lang="en-US" sz="2800" b="1" dirty="0" err="1"/>
              <a:t>oso</a:t>
            </a:r>
            <a:r>
              <a:rPr lang="en-US" sz="2800" b="1" dirty="0"/>
              <a:t> </a:t>
            </a:r>
            <a:r>
              <a:rPr lang="en-US" sz="2800" b="1" dirty="0" err="1"/>
              <a:t>pe</a:t>
            </a:r>
            <a:r>
              <a:rPr lang="en-US" sz="2800" b="1" dirty="0"/>
              <a:t> </a:t>
            </a:r>
            <a:r>
              <a:rPr lang="en-US" sz="2800" b="1" dirty="0" err="1"/>
              <a:t>dem</a:t>
            </a:r>
            <a:r>
              <a:rPr lang="en-US" sz="2800" b="1" dirty="0"/>
              <a:t> ben </a:t>
            </a:r>
            <a:r>
              <a:rPr lang="en-US" sz="2800" b="1" dirty="0" err="1"/>
              <a:t>sidon</a:t>
            </a:r>
            <a:r>
              <a:rPr lang="en-US" sz="2800" b="1" dirty="0"/>
              <a:t>. 3. En wan </a:t>
            </a:r>
            <a:r>
              <a:rPr lang="en-US" sz="2800" b="1" dirty="0" err="1"/>
              <a:t>sani</a:t>
            </a:r>
            <a:r>
              <a:rPr lang="en-US" sz="2800" b="1" dirty="0"/>
              <a:t> ben </a:t>
            </a:r>
            <a:r>
              <a:rPr lang="en-US" sz="2800" b="1" dirty="0" err="1"/>
              <a:t>sori</a:t>
            </a:r>
            <a:r>
              <a:rPr lang="en-US" sz="2800" b="1" dirty="0"/>
              <a:t> </a:t>
            </a:r>
            <a:r>
              <a:rPr lang="en-US" sz="2800" b="1" dirty="0" err="1"/>
              <a:t>hemsrefi</a:t>
            </a:r>
            <a:r>
              <a:rPr lang="en-US" sz="2800" b="1" dirty="0"/>
              <a:t> </a:t>
            </a:r>
            <a:r>
              <a:rPr lang="en-US" sz="2800" b="1" dirty="0" err="1"/>
              <a:t>na</a:t>
            </a:r>
            <a:r>
              <a:rPr lang="en-US" sz="2800" b="1" dirty="0"/>
              <a:t> </a:t>
            </a:r>
            <a:r>
              <a:rPr lang="en-US" sz="2800" b="1" dirty="0" err="1"/>
              <a:t>dem</a:t>
            </a:r>
            <a:r>
              <a:rPr lang="en-US" sz="2800" b="1" dirty="0"/>
              <a:t> </a:t>
            </a:r>
            <a:r>
              <a:rPr lang="en-US" sz="2800" b="1" dirty="0" err="1"/>
              <a:t>disi</a:t>
            </a:r>
            <a:r>
              <a:rPr lang="en-US" sz="2800" b="1" dirty="0"/>
              <a:t> ben </a:t>
            </a:r>
            <a:r>
              <a:rPr lang="en-US" sz="2800" b="1" dirty="0" err="1"/>
              <a:t>gersi</a:t>
            </a:r>
            <a:r>
              <a:rPr lang="en-US" sz="2800" b="1" dirty="0"/>
              <a:t> </a:t>
            </a:r>
            <a:r>
              <a:rPr lang="en-US" sz="2800" b="1" dirty="0" err="1"/>
              <a:t>priti</a:t>
            </a:r>
            <a:r>
              <a:rPr lang="en-US" sz="2800" b="1" dirty="0"/>
              <a:t> </a:t>
            </a:r>
            <a:r>
              <a:rPr lang="en-US" sz="2800" b="1" dirty="0" err="1"/>
              <a:t>faja-tongo</a:t>
            </a:r>
            <a:r>
              <a:rPr lang="en-US" sz="2800" b="1" dirty="0"/>
              <a:t>, en a ben </a:t>
            </a:r>
            <a:r>
              <a:rPr lang="en-US" sz="2800" b="1" dirty="0" err="1"/>
              <a:t>sidon</a:t>
            </a:r>
            <a:r>
              <a:rPr lang="en-US" sz="2800" b="1" dirty="0"/>
              <a:t> </a:t>
            </a:r>
            <a:r>
              <a:rPr lang="en-US" sz="2800" b="1" dirty="0" err="1"/>
              <a:t>na</a:t>
            </a:r>
            <a:r>
              <a:rPr lang="en-US" sz="2800" b="1" dirty="0"/>
              <a:t> </a:t>
            </a:r>
            <a:r>
              <a:rPr lang="en-US" sz="2800" b="1" dirty="0" err="1"/>
              <a:t>ibriwan</a:t>
            </a:r>
            <a:r>
              <a:rPr lang="en-US" sz="2800" b="1" dirty="0"/>
              <a:t> foe </a:t>
            </a:r>
            <a:r>
              <a:rPr lang="en-US" sz="2800" b="1" dirty="0" err="1"/>
              <a:t>dem</a:t>
            </a:r>
            <a:r>
              <a:rPr lang="en-US" sz="2800" b="1" dirty="0"/>
              <a:t> </a:t>
            </a:r>
            <a:r>
              <a:rPr lang="en-US" sz="2800" b="1" dirty="0" err="1"/>
              <a:t>tapoe</a:t>
            </a:r>
            <a:r>
              <a:rPr lang="en-US" sz="2800" b="1" dirty="0"/>
              <a:t>. 4. En </a:t>
            </a:r>
            <a:r>
              <a:rPr lang="en-US" sz="2800" b="1" dirty="0" err="1"/>
              <a:t>dem</a:t>
            </a:r>
            <a:r>
              <a:rPr lang="en-US" sz="2800" b="1" dirty="0"/>
              <a:t> </a:t>
            </a:r>
            <a:r>
              <a:rPr lang="en-US" sz="2800" b="1" dirty="0" err="1"/>
              <a:t>alamala</a:t>
            </a:r>
            <a:r>
              <a:rPr lang="en-US" sz="2800" b="1" dirty="0"/>
              <a:t> ben </a:t>
            </a:r>
            <a:r>
              <a:rPr lang="en-US" sz="2800" b="1" dirty="0" err="1"/>
              <a:t>kom</a:t>
            </a:r>
            <a:r>
              <a:rPr lang="en-US" sz="2800" b="1" dirty="0"/>
              <a:t> </a:t>
            </a:r>
            <a:r>
              <a:rPr lang="en-US" sz="2800" b="1" dirty="0" err="1"/>
              <a:t>foeroe</a:t>
            </a:r>
            <a:r>
              <a:rPr lang="en-US" sz="2800" b="1" dirty="0"/>
              <a:t> </a:t>
            </a:r>
            <a:r>
              <a:rPr lang="en-US" sz="2800" b="1" dirty="0" err="1"/>
              <a:t>nanga</a:t>
            </a:r>
            <a:r>
              <a:rPr lang="en-US" sz="2800" b="1" dirty="0"/>
              <a:t> da Santa </a:t>
            </a:r>
            <a:r>
              <a:rPr lang="en-US" sz="2800" b="1" dirty="0" err="1"/>
              <a:t>Jeje</a:t>
            </a:r>
            <a:r>
              <a:rPr lang="en-US" sz="2800" b="1" dirty="0"/>
              <a:t>, en </a:t>
            </a:r>
            <a:r>
              <a:rPr lang="en-US" sz="2800" b="1" dirty="0" err="1"/>
              <a:t>dem</a:t>
            </a:r>
            <a:r>
              <a:rPr lang="en-US" sz="2800" b="1" dirty="0"/>
              <a:t> ben </a:t>
            </a:r>
            <a:r>
              <a:rPr lang="en-US" sz="2800" b="1" dirty="0" err="1"/>
              <a:t>bigin</a:t>
            </a:r>
            <a:r>
              <a:rPr lang="en-US" sz="2800" b="1" dirty="0"/>
              <a:t> foe </a:t>
            </a:r>
            <a:r>
              <a:rPr lang="en-US" sz="2800" b="1" dirty="0" err="1"/>
              <a:t>taki</a:t>
            </a:r>
            <a:r>
              <a:rPr lang="en-US" sz="2800" b="1" dirty="0"/>
              <a:t> </a:t>
            </a:r>
            <a:r>
              <a:rPr lang="en-US" sz="2800" b="1" dirty="0" err="1"/>
              <a:t>tra</a:t>
            </a:r>
            <a:r>
              <a:rPr lang="en-US" sz="2800" b="1" dirty="0"/>
              <a:t> </a:t>
            </a:r>
            <a:r>
              <a:rPr lang="en-US" sz="2800" b="1" dirty="0" err="1"/>
              <a:t>tongo</a:t>
            </a:r>
            <a:r>
              <a:rPr lang="en-US" sz="2800" b="1" dirty="0"/>
              <a:t>, so </a:t>
            </a:r>
            <a:r>
              <a:rPr lang="en-US" sz="2800" b="1" dirty="0" err="1"/>
              <a:t>leki</a:t>
            </a:r>
            <a:r>
              <a:rPr lang="en-US" sz="2800" b="1" dirty="0"/>
              <a:t> da </a:t>
            </a:r>
            <a:r>
              <a:rPr lang="en-US" sz="2800" b="1" dirty="0" err="1"/>
              <a:t>Jeje</a:t>
            </a:r>
            <a:r>
              <a:rPr lang="en-US" sz="2800" b="1" dirty="0"/>
              <a:t> ben </a:t>
            </a:r>
            <a:r>
              <a:rPr lang="en-US" sz="2800" b="1" dirty="0" err="1"/>
              <a:t>gi</a:t>
            </a:r>
            <a:r>
              <a:rPr lang="en-US" sz="2800" b="1" dirty="0"/>
              <a:t> </a:t>
            </a:r>
            <a:r>
              <a:rPr lang="en-US" sz="2800" b="1" dirty="0" err="1"/>
              <a:t>dem</a:t>
            </a:r>
            <a:r>
              <a:rPr lang="en-US" sz="2800" b="1" dirty="0"/>
              <a:t> </a:t>
            </a:r>
            <a:r>
              <a:rPr lang="en-US" sz="2800" b="1" dirty="0" err="1"/>
              <a:t>pasi</a:t>
            </a:r>
            <a:r>
              <a:rPr lang="en-US" sz="2800" b="1" dirty="0"/>
              <a:t> foe </a:t>
            </a:r>
            <a:r>
              <a:rPr lang="en-US" sz="2800" b="1" dirty="0" err="1"/>
              <a:t>taki</a:t>
            </a:r>
            <a:r>
              <a:rPr lang="en-US" sz="2800" b="1" dirty="0"/>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Pinkster</a:t>
            </a:r>
            <a:endParaRPr lang="en-US" dirty="0"/>
          </a:p>
        </p:txBody>
      </p:sp>
      <p:sp>
        <p:nvSpPr>
          <p:cNvPr id="3" name="Content Placeholder 2"/>
          <p:cNvSpPr>
            <a:spLocks noGrp="1"/>
          </p:cNvSpPr>
          <p:nvPr>
            <p:ph idx="1"/>
          </p:nvPr>
        </p:nvSpPr>
        <p:spPr/>
        <p:txBody>
          <a:bodyPr/>
          <a:lstStyle/>
          <a:p>
            <a:r>
              <a:rPr lang="en-US" dirty="0" err="1" smtClean="0"/>
              <a:t>Ibri</a:t>
            </a:r>
            <a:r>
              <a:rPr lang="en-US" dirty="0" smtClean="0"/>
              <a:t> </a:t>
            </a:r>
            <a:r>
              <a:rPr lang="en-US" dirty="0" err="1" smtClean="0"/>
              <a:t>Djoe</a:t>
            </a:r>
            <a:r>
              <a:rPr lang="en-US" dirty="0" smtClean="0"/>
              <a:t> man </a:t>
            </a:r>
            <a:r>
              <a:rPr lang="en-US" dirty="0" err="1" smtClean="0"/>
              <a:t>moesoe</a:t>
            </a:r>
            <a:r>
              <a:rPr lang="en-US" dirty="0" smtClean="0"/>
              <a:t> </a:t>
            </a:r>
            <a:r>
              <a:rPr lang="en-US" dirty="0" err="1" smtClean="0"/>
              <a:t>kom</a:t>
            </a:r>
            <a:r>
              <a:rPr lang="en-US" dirty="0" smtClean="0"/>
              <a:t> </a:t>
            </a:r>
            <a:r>
              <a:rPr lang="en-US" dirty="0" err="1" smtClean="0"/>
              <a:t>na</a:t>
            </a:r>
            <a:r>
              <a:rPr lang="en-US" dirty="0" smtClean="0"/>
              <a:t> </a:t>
            </a:r>
            <a:r>
              <a:rPr lang="en-US" dirty="0" err="1" smtClean="0"/>
              <a:t>fesi</a:t>
            </a:r>
            <a:r>
              <a:rPr lang="en-US" dirty="0" smtClean="0"/>
              <a:t> foe </a:t>
            </a:r>
            <a:r>
              <a:rPr lang="en-US" dirty="0" err="1" smtClean="0"/>
              <a:t>Masra</a:t>
            </a:r>
            <a:r>
              <a:rPr lang="en-US" dirty="0" smtClean="0"/>
              <a:t> 3 </a:t>
            </a:r>
            <a:r>
              <a:rPr lang="en-US" dirty="0" err="1" smtClean="0"/>
              <a:t>leisi</a:t>
            </a:r>
            <a:r>
              <a:rPr lang="en-US" dirty="0" smtClean="0"/>
              <a:t> </a:t>
            </a:r>
            <a:r>
              <a:rPr lang="en-US" dirty="0" err="1" smtClean="0"/>
              <a:t>makandra</a:t>
            </a:r>
            <a:endParaRPr lang="en-US" dirty="0" smtClean="0"/>
          </a:p>
          <a:p>
            <a:pPr lvl="1"/>
            <a:r>
              <a:rPr lang="en-US" dirty="0" err="1" smtClean="0"/>
              <a:t>Paska</a:t>
            </a:r>
            <a:r>
              <a:rPr lang="en-US" dirty="0" smtClean="0"/>
              <a:t> &amp; </a:t>
            </a:r>
            <a:r>
              <a:rPr lang="en-US" dirty="0" err="1" smtClean="0"/>
              <a:t>fesa</a:t>
            </a:r>
            <a:r>
              <a:rPr lang="en-US" dirty="0" smtClean="0"/>
              <a:t> foe </a:t>
            </a:r>
            <a:r>
              <a:rPr lang="en-US" dirty="0" err="1" smtClean="0"/>
              <a:t>brede</a:t>
            </a:r>
            <a:r>
              <a:rPr lang="en-US" dirty="0" smtClean="0"/>
              <a:t> </a:t>
            </a:r>
            <a:r>
              <a:rPr lang="en-US" dirty="0" err="1" smtClean="0"/>
              <a:t>sondro</a:t>
            </a:r>
            <a:r>
              <a:rPr lang="en-US" dirty="0" smtClean="0"/>
              <a:t> </a:t>
            </a:r>
            <a:r>
              <a:rPr lang="en-US" dirty="0" err="1" smtClean="0"/>
              <a:t>zuurdegi</a:t>
            </a:r>
            <a:r>
              <a:rPr lang="en-US" dirty="0" smtClean="0"/>
              <a:t> (</a:t>
            </a:r>
            <a:r>
              <a:rPr lang="en-US" dirty="0" err="1" smtClean="0"/>
              <a:t>maart-april</a:t>
            </a:r>
            <a:r>
              <a:rPr lang="en-US" dirty="0" smtClean="0"/>
              <a:t>)</a:t>
            </a:r>
          </a:p>
          <a:p>
            <a:pPr lvl="1"/>
            <a:r>
              <a:rPr lang="en-US" dirty="0" smtClean="0"/>
              <a:t>Pinkster (</a:t>
            </a:r>
            <a:r>
              <a:rPr lang="en-US" dirty="0" err="1" smtClean="0"/>
              <a:t>juni</a:t>
            </a:r>
            <a:r>
              <a:rPr lang="en-US" dirty="0" smtClean="0"/>
              <a:t>)</a:t>
            </a:r>
          </a:p>
          <a:p>
            <a:pPr lvl="1"/>
            <a:r>
              <a:rPr lang="en-US" dirty="0" err="1" smtClean="0"/>
              <a:t>Tabernakels</a:t>
            </a:r>
            <a:r>
              <a:rPr lang="en-US" dirty="0" smtClean="0"/>
              <a:t>  (</a:t>
            </a:r>
            <a:r>
              <a:rPr lang="en-US" dirty="0" err="1" smtClean="0"/>
              <a:t>oktober</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Tori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Pinkster </a:t>
            </a:r>
            <a:r>
              <a:rPr lang="en-US" dirty="0" err="1" smtClean="0"/>
              <a:t>populeer</a:t>
            </a:r>
            <a:endParaRPr lang="en-US" dirty="0"/>
          </a:p>
        </p:txBody>
      </p:sp>
      <p:sp>
        <p:nvSpPr>
          <p:cNvPr id="3" name="Content Placeholder 2"/>
          <p:cNvSpPr>
            <a:spLocks noGrp="1"/>
          </p:cNvSpPr>
          <p:nvPr>
            <p:ph idx="1"/>
          </p:nvPr>
        </p:nvSpPr>
        <p:spPr/>
        <p:txBody>
          <a:bodyPr/>
          <a:lstStyle/>
          <a:p>
            <a:r>
              <a:rPr lang="en-US" dirty="0" err="1" smtClean="0"/>
              <a:t>Som</a:t>
            </a:r>
            <a:r>
              <a:rPr lang="en-US" dirty="0" smtClean="0"/>
              <a:t> </a:t>
            </a:r>
            <a:r>
              <a:rPr lang="en-US" dirty="0" err="1" smtClean="0"/>
              <a:t>kom</a:t>
            </a:r>
            <a:r>
              <a:rPr lang="en-US" dirty="0" smtClean="0"/>
              <a:t> foe toe </a:t>
            </a:r>
            <a:r>
              <a:rPr lang="en-US" dirty="0" err="1" smtClean="0"/>
              <a:t>fesa</a:t>
            </a:r>
            <a:r>
              <a:rPr lang="en-US" dirty="0" smtClean="0"/>
              <a:t> </a:t>
            </a:r>
            <a:r>
              <a:rPr lang="en-US" dirty="0" err="1" smtClean="0"/>
              <a:t>makandra</a:t>
            </a:r>
            <a:endParaRPr lang="en-US" dirty="0" smtClean="0"/>
          </a:p>
          <a:p>
            <a:r>
              <a:rPr lang="en-US" dirty="0" smtClean="0"/>
              <a:t>A de </a:t>
            </a:r>
            <a:r>
              <a:rPr lang="en-US" dirty="0" err="1" smtClean="0"/>
              <a:t>moro</a:t>
            </a:r>
            <a:r>
              <a:rPr lang="en-US" dirty="0" smtClean="0"/>
              <a:t> </a:t>
            </a:r>
            <a:r>
              <a:rPr lang="en-US" dirty="0" err="1" smtClean="0"/>
              <a:t>veilig</a:t>
            </a:r>
            <a:r>
              <a:rPr lang="en-US" dirty="0" smtClean="0"/>
              <a:t> foe </a:t>
            </a:r>
            <a:r>
              <a:rPr lang="en-US" dirty="0" err="1" smtClean="0"/>
              <a:t>waka</a:t>
            </a:r>
            <a:r>
              <a:rPr lang="en-US" dirty="0" smtClean="0"/>
              <a:t> </a:t>
            </a:r>
            <a:r>
              <a:rPr lang="en-US" dirty="0" err="1" smtClean="0"/>
              <a:t>nanga</a:t>
            </a:r>
            <a:r>
              <a:rPr lang="en-US" dirty="0" smtClean="0"/>
              <a:t> </a:t>
            </a:r>
            <a:r>
              <a:rPr lang="en-US" dirty="0" err="1" smtClean="0"/>
              <a:t>boto</a:t>
            </a:r>
            <a:r>
              <a:rPr lang="en-US" dirty="0" smtClean="0"/>
              <a:t> </a:t>
            </a:r>
            <a:r>
              <a:rPr lang="en-US" dirty="0" err="1" smtClean="0"/>
              <a:t>moro</a:t>
            </a:r>
            <a:r>
              <a:rPr lang="en-US" dirty="0" smtClean="0"/>
              <a:t> </a:t>
            </a:r>
            <a:r>
              <a:rPr lang="en-US" dirty="0" err="1" smtClean="0"/>
              <a:t>lati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lente</a:t>
            </a:r>
            <a:r>
              <a:rPr lang="en-US" dirty="0" smtClean="0"/>
              <a:t>, so  </a:t>
            </a:r>
            <a:r>
              <a:rPr lang="en-US" dirty="0" err="1" smtClean="0"/>
              <a:t>som</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Pinkster </a:t>
            </a:r>
            <a:r>
              <a:rPr lang="en-US" dirty="0" err="1" smtClean="0"/>
              <a:t>liever</a:t>
            </a:r>
            <a:r>
              <a:rPr lang="en-US" dirty="0" smtClean="0"/>
              <a:t> </a:t>
            </a:r>
            <a:r>
              <a:rPr lang="en-US" dirty="0" err="1" smtClean="0"/>
              <a:t>leki</a:t>
            </a:r>
            <a:r>
              <a:rPr lang="en-US" dirty="0" smtClean="0"/>
              <a:t> </a:t>
            </a:r>
            <a:r>
              <a:rPr lang="en-US" dirty="0" err="1" smtClean="0"/>
              <a:t>Paska</a:t>
            </a:r>
            <a:endParaRPr lang="en-US" dirty="0" smtClean="0"/>
          </a:p>
          <a:p>
            <a:r>
              <a:rPr lang="en-US" dirty="0" err="1" smtClean="0"/>
              <a:t>Hipi</a:t>
            </a:r>
            <a:r>
              <a:rPr lang="en-US" dirty="0" smtClean="0"/>
              <a:t> </a:t>
            </a:r>
            <a:r>
              <a:rPr lang="en-US" dirty="0" err="1" smtClean="0"/>
              <a:t>soema</a:t>
            </a:r>
            <a:r>
              <a:rPr lang="en-US" dirty="0" smtClean="0"/>
              <a:t> </a:t>
            </a:r>
            <a:r>
              <a:rPr lang="en-US" dirty="0" err="1" smtClean="0"/>
              <a:t>ben</a:t>
            </a:r>
            <a:r>
              <a:rPr lang="en-US" dirty="0" smtClean="0"/>
              <a:t> </a:t>
            </a:r>
            <a:r>
              <a:rPr lang="en-US" dirty="0" err="1" smtClean="0"/>
              <a:t>kom</a:t>
            </a:r>
            <a:r>
              <a:rPr lang="en-US" dirty="0" smtClean="0"/>
              <a:t> </a:t>
            </a:r>
          </a:p>
          <a:p>
            <a:r>
              <a:rPr lang="en-US" dirty="0" err="1" smtClean="0"/>
              <a:t>Da</a:t>
            </a:r>
            <a:r>
              <a:rPr lang="en-US" dirty="0" smtClean="0"/>
              <a:t> </a:t>
            </a:r>
            <a:r>
              <a:rPr lang="en-US" dirty="0" err="1" smtClean="0"/>
              <a:t>gerst</a:t>
            </a:r>
            <a:r>
              <a:rPr lang="en-US" dirty="0" smtClean="0"/>
              <a:t> </a:t>
            </a:r>
            <a:r>
              <a:rPr lang="en-US" dirty="0" err="1" smtClean="0"/>
              <a:t>ben</a:t>
            </a:r>
            <a:r>
              <a:rPr lang="en-US" dirty="0" smtClean="0"/>
              <a:t> </a:t>
            </a:r>
            <a:r>
              <a:rPr lang="en-US" dirty="0" err="1" smtClean="0"/>
              <a:t>koti</a:t>
            </a:r>
            <a:r>
              <a:rPr lang="en-US" dirty="0" smtClean="0"/>
              <a:t> </a:t>
            </a:r>
            <a:r>
              <a:rPr lang="en-US" dirty="0" err="1" smtClean="0"/>
              <a:t>kaba</a:t>
            </a:r>
            <a:r>
              <a:rPr lang="en-US" dirty="0" smtClean="0"/>
              <a:t>, en </a:t>
            </a:r>
            <a:r>
              <a:rPr lang="en-US" dirty="0" err="1" smtClean="0"/>
              <a:t>dem</a:t>
            </a:r>
            <a:r>
              <a:rPr lang="en-US" dirty="0" smtClean="0"/>
              <a:t> </a:t>
            </a:r>
            <a:r>
              <a:rPr lang="en-US" dirty="0" err="1" smtClean="0"/>
              <a:t>prisiri</a:t>
            </a:r>
            <a:r>
              <a:rPr lang="en-US" dirty="0" smtClean="0"/>
              <a:t> foe </a:t>
            </a:r>
            <a:r>
              <a:rPr lang="en-US" dirty="0" err="1" smtClean="0"/>
              <a:t>da</a:t>
            </a:r>
            <a:r>
              <a:rPr lang="en-US" dirty="0" smtClean="0"/>
              <a:t> </a:t>
            </a:r>
            <a:r>
              <a:rPr lang="en-US" dirty="0" err="1" smtClean="0"/>
              <a:t>oogst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Pinkster</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na</a:t>
            </a:r>
            <a:r>
              <a:rPr lang="en-US" dirty="0" smtClean="0"/>
              <a:t> </a:t>
            </a:r>
            <a:r>
              <a:rPr lang="en-US" dirty="0" err="1" smtClean="0"/>
              <a:t>ini</a:t>
            </a:r>
            <a:r>
              <a:rPr lang="en-US" dirty="0" smtClean="0"/>
              <a:t> wan </a:t>
            </a:r>
            <a:r>
              <a:rPr lang="en-US" dirty="0" err="1" smtClean="0"/>
              <a:t>oso</a:t>
            </a:r>
            <a:r>
              <a:rPr lang="en-US" dirty="0" smtClean="0"/>
              <a:t> – </a:t>
            </a:r>
            <a:r>
              <a:rPr lang="en-US" dirty="0" err="1" smtClean="0"/>
              <a:t>kande</a:t>
            </a:r>
            <a:r>
              <a:rPr lang="en-US" dirty="0" smtClean="0"/>
              <a:t> </a:t>
            </a:r>
            <a:r>
              <a:rPr lang="en-US" dirty="0" err="1" smtClean="0"/>
              <a:t>da</a:t>
            </a:r>
            <a:r>
              <a:rPr lang="en-US" dirty="0" smtClean="0"/>
              <a:t> </a:t>
            </a:r>
            <a:r>
              <a:rPr lang="en-US" dirty="0" err="1" smtClean="0"/>
              <a:t>boven</a:t>
            </a:r>
            <a:r>
              <a:rPr lang="en-US" dirty="0" smtClean="0"/>
              <a:t> </a:t>
            </a:r>
            <a:r>
              <a:rPr lang="en-US" dirty="0" err="1" smtClean="0"/>
              <a:t>kamra</a:t>
            </a:r>
            <a:r>
              <a:rPr lang="en-US" dirty="0" smtClean="0"/>
              <a:t> foe </a:t>
            </a:r>
            <a:r>
              <a:rPr lang="en-US" dirty="0" err="1" smtClean="0"/>
              <a:t>Tori</a:t>
            </a:r>
            <a:r>
              <a:rPr lang="en-US" dirty="0" smtClean="0"/>
              <a:t> 1:13, ma </a:t>
            </a:r>
            <a:r>
              <a:rPr lang="en-US" dirty="0" err="1" smtClean="0"/>
              <a:t>wi</a:t>
            </a:r>
            <a:r>
              <a:rPr lang="en-US" dirty="0" smtClean="0"/>
              <a:t> no </a:t>
            </a:r>
            <a:r>
              <a:rPr lang="en-US" dirty="0" err="1" smtClean="0"/>
              <a:t>sabi</a:t>
            </a:r>
            <a:r>
              <a:rPr lang="en-US" dirty="0" smtClean="0"/>
              <a:t> </a:t>
            </a:r>
            <a:r>
              <a:rPr lang="en-US" dirty="0" err="1" smtClean="0"/>
              <a:t>precis</a:t>
            </a:r>
            <a:r>
              <a:rPr lang="en-US" dirty="0" smtClean="0"/>
              <a:t>.  </a:t>
            </a:r>
          </a:p>
          <a:p>
            <a:r>
              <a:rPr lang="en-US" dirty="0" err="1" smtClean="0"/>
              <a:t>Wi</a:t>
            </a:r>
            <a:r>
              <a:rPr lang="en-US" dirty="0" smtClean="0"/>
              <a:t> no </a:t>
            </a:r>
            <a:r>
              <a:rPr lang="en-US" dirty="0" err="1" smtClean="0"/>
              <a:t>sabi</a:t>
            </a:r>
            <a:r>
              <a:rPr lang="en-US" dirty="0" smtClean="0"/>
              <a:t> </a:t>
            </a:r>
            <a:r>
              <a:rPr lang="en-US" dirty="0" err="1" smtClean="0"/>
              <a:t>precis</a:t>
            </a:r>
            <a:r>
              <a:rPr lang="en-US" dirty="0" smtClean="0"/>
              <a:t> </a:t>
            </a:r>
            <a:r>
              <a:rPr lang="en-US" dirty="0" err="1" smtClean="0"/>
              <a:t>omeni</a:t>
            </a:r>
            <a:r>
              <a:rPr lang="en-US" dirty="0" smtClean="0"/>
              <a:t> </a:t>
            </a:r>
            <a:r>
              <a:rPr lang="en-US" dirty="0" err="1" smtClean="0"/>
              <a:t>soema</a:t>
            </a:r>
            <a:r>
              <a:rPr lang="en-US" dirty="0" smtClean="0"/>
              <a:t> </a:t>
            </a:r>
            <a:r>
              <a:rPr lang="en-US" dirty="0" err="1" smtClean="0"/>
              <a:t>ben</a:t>
            </a:r>
            <a:r>
              <a:rPr lang="en-US" dirty="0" smtClean="0"/>
              <a:t> </a:t>
            </a:r>
            <a:r>
              <a:rPr lang="en-US" dirty="0" err="1" smtClean="0"/>
              <a:t>kom</a:t>
            </a:r>
            <a:r>
              <a:rPr lang="en-US" dirty="0" smtClean="0"/>
              <a:t> – </a:t>
            </a:r>
            <a:r>
              <a:rPr lang="en-US" dirty="0" err="1" smtClean="0"/>
              <a:t>kande</a:t>
            </a:r>
            <a:r>
              <a:rPr lang="en-US" dirty="0" smtClean="0"/>
              <a:t> 120, </a:t>
            </a:r>
            <a:r>
              <a:rPr lang="en-US" dirty="0" err="1" smtClean="0"/>
              <a:t>kande</a:t>
            </a:r>
            <a:r>
              <a:rPr lang="en-US" dirty="0" smtClean="0"/>
              <a:t> </a:t>
            </a:r>
            <a:r>
              <a:rPr lang="en-US" dirty="0" err="1" smtClean="0"/>
              <a:t>moro</a:t>
            </a:r>
            <a:r>
              <a:rPr lang="en-US" dirty="0" smtClean="0"/>
              <a:t>…</a:t>
            </a:r>
          </a:p>
          <a:p>
            <a:r>
              <a:rPr lang="en-US" dirty="0" smtClean="0"/>
              <a:t>Dem </a:t>
            </a:r>
            <a:r>
              <a:rPr lang="en-US" dirty="0" err="1" smtClean="0"/>
              <a:t>ben</a:t>
            </a:r>
            <a:r>
              <a:rPr lang="en-US" dirty="0" smtClean="0"/>
              <a:t> de </a:t>
            </a:r>
            <a:r>
              <a:rPr lang="en-US" dirty="0" err="1" smtClean="0"/>
              <a:t>nanga</a:t>
            </a:r>
            <a:r>
              <a:rPr lang="en-US" dirty="0" smtClean="0"/>
              <a:t> wan </a:t>
            </a:r>
            <a:r>
              <a:rPr lang="en-US" dirty="0" err="1" smtClean="0"/>
              <a:t>prakseri</a:t>
            </a:r>
            <a:r>
              <a:rPr lang="en-US" dirty="0" smtClean="0"/>
              <a:t> en </a:t>
            </a:r>
            <a:r>
              <a:rPr lang="en-US" dirty="0" err="1" smtClean="0"/>
              <a:t>dem</a:t>
            </a:r>
            <a:r>
              <a:rPr lang="en-US" dirty="0" smtClean="0"/>
              <a:t> </a:t>
            </a:r>
            <a:r>
              <a:rPr lang="en-US" dirty="0" err="1" smtClean="0"/>
              <a:t>ben</a:t>
            </a:r>
            <a:r>
              <a:rPr lang="en-US" dirty="0" smtClean="0"/>
              <a:t> </a:t>
            </a:r>
            <a:r>
              <a:rPr lang="en-US" dirty="0" err="1" smtClean="0"/>
              <a:t>wakti</a:t>
            </a:r>
            <a:r>
              <a:rPr lang="en-US" dirty="0" smtClean="0"/>
              <a:t> </a:t>
            </a:r>
            <a:r>
              <a:rPr lang="en-US" dirty="0" err="1" smtClean="0"/>
              <a:t>Gado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geluid</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fosi</a:t>
            </a:r>
            <a:r>
              <a:rPr lang="en-US" dirty="0" smtClean="0"/>
              <a:t> </a:t>
            </a:r>
            <a:r>
              <a:rPr lang="en-US" dirty="0" err="1" smtClean="0"/>
              <a:t>sani</a:t>
            </a:r>
            <a:r>
              <a:rPr lang="en-US" dirty="0" smtClean="0"/>
              <a:t> </a:t>
            </a:r>
            <a:r>
              <a:rPr lang="en-US" dirty="0" err="1" smtClean="0"/>
              <a:t>ben</a:t>
            </a:r>
            <a:r>
              <a:rPr lang="en-US" dirty="0" smtClean="0"/>
              <a:t> de </a:t>
            </a:r>
            <a:r>
              <a:rPr lang="en-US" dirty="0" err="1" smtClean="0"/>
              <a:t>da</a:t>
            </a:r>
            <a:r>
              <a:rPr lang="en-US" dirty="0" smtClean="0"/>
              <a:t> </a:t>
            </a:r>
            <a:r>
              <a:rPr lang="en-US" dirty="0" err="1" smtClean="0"/>
              <a:t>geluid</a:t>
            </a:r>
            <a:r>
              <a:rPr lang="en-US" dirty="0" smtClean="0"/>
              <a:t> </a:t>
            </a:r>
            <a:r>
              <a:rPr lang="en-US" dirty="0" err="1" smtClean="0"/>
              <a:t>disi</a:t>
            </a:r>
            <a:r>
              <a:rPr lang="en-US" dirty="0" smtClean="0"/>
              <a:t> </a:t>
            </a:r>
            <a:r>
              <a:rPr lang="en-US" dirty="0" err="1" smtClean="0"/>
              <a:t>gersi</a:t>
            </a:r>
            <a:r>
              <a:rPr lang="en-US" dirty="0" smtClean="0"/>
              <a:t> wan </a:t>
            </a:r>
            <a:r>
              <a:rPr lang="en-US" dirty="0" err="1" smtClean="0"/>
              <a:t>tranga</a:t>
            </a:r>
            <a:r>
              <a:rPr lang="en-US" dirty="0" smtClean="0"/>
              <a:t> </a:t>
            </a:r>
            <a:r>
              <a:rPr lang="en-US" dirty="0" err="1" smtClean="0"/>
              <a:t>winti</a:t>
            </a:r>
            <a:r>
              <a:rPr lang="en-US" dirty="0" smtClean="0"/>
              <a:t> </a:t>
            </a:r>
            <a:r>
              <a:rPr lang="en-US" dirty="0" err="1" smtClean="0"/>
              <a:t>ben</a:t>
            </a:r>
            <a:r>
              <a:rPr lang="en-US" dirty="0" smtClean="0"/>
              <a:t> </a:t>
            </a:r>
            <a:r>
              <a:rPr lang="en-US" dirty="0" err="1" smtClean="0"/>
              <a:t>foeroe</a:t>
            </a:r>
            <a:r>
              <a:rPr lang="en-US" dirty="0" smtClean="0"/>
              <a:t> </a:t>
            </a:r>
            <a:r>
              <a:rPr lang="en-US" dirty="0" err="1" smtClean="0"/>
              <a:t>da</a:t>
            </a:r>
            <a:r>
              <a:rPr lang="en-US" dirty="0" smtClean="0"/>
              <a:t> </a:t>
            </a:r>
            <a:r>
              <a:rPr lang="en-US" dirty="0" err="1" smtClean="0"/>
              <a:t>oso</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begi</a:t>
            </a:r>
            <a:endParaRPr lang="en-US" dirty="0" smtClean="0"/>
          </a:p>
          <a:p>
            <a:r>
              <a:rPr lang="en-US" dirty="0" smtClean="0"/>
              <a:t>A no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winti</a:t>
            </a:r>
            <a:r>
              <a:rPr lang="en-US" dirty="0" smtClean="0"/>
              <a:t> </a:t>
            </a:r>
            <a:r>
              <a:rPr lang="en-US" dirty="0" err="1" smtClean="0"/>
              <a:t>ben</a:t>
            </a:r>
            <a:r>
              <a:rPr lang="en-US" dirty="0" smtClean="0"/>
              <a:t> de foe </a:t>
            </a:r>
            <a:r>
              <a:rPr lang="en-US" dirty="0" err="1" smtClean="0"/>
              <a:t>troe</a:t>
            </a:r>
            <a:r>
              <a:rPr lang="en-US" dirty="0" smtClean="0"/>
              <a:t>, ma wan </a:t>
            </a:r>
            <a:r>
              <a:rPr lang="en-US" dirty="0" err="1" smtClean="0"/>
              <a:t>geluid</a:t>
            </a:r>
            <a:r>
              <a:rPr lang="en-US" dirty="0" smtClean="0"/>
              <a:t> </a:t>
            </a:r>
            <a:r>
              <a:rPr lang="en-US" dirty="0" err="1" smtClean="0"/>
              <a:t>disi</a:t>
            </a:r>
            <a:r>
              <a:rPr lang="en-US" dirty="0" smtClean="0"/>
              <a:t> </a:t>
            </a:r>
            <a:r>
              <a:rPr lang="en-US" dirty="0" err="1" smtClean="0"/>
              <a:t>gersi</a:t>
            </a:r>
            <a:r>
              <a:rPr lang="en-US" dirty="0" smtClean="0"/>
              <a:t> wan </a:t>
            </a:r>
            <a:r>
              <a:rPr lang="en-US" dirty="0" err="1" smtClean="0"/>
              <a:t>winti</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fasi</a:t>
            </a:r>
            <a:r>
              <a:rPr lang="en-US" dirty="0" smtClean="0"/>
              <a:t> foe </a:t>
            </a:r>
            <a:r>
              <a:rPr lang="en-US" dirty="0" err="1" smtClean="0"/>
              <a:t>prati</a:t>
            </a:r>
            <a:r>
              <a:rPr lang="en-US" dirty="0" smtClean="0"/>
              <a:t> </a:t>
            </a:r>
            <a:r>
              <a:rPr lang="en-US" dirty="0" err="1" smtClean="0"/>
              <a:t>Tori</a:t>
            </a:r>
            <a:endParaRPr lang="en-US" dirty="0"/>
          </a:p>
        </p:txBody>
      </p:sp>
      <p:sp>
        <p:nvSpPr>
          <p:cNvPr id="3" name="Content Placeholder 2"/>
          <p:cNvSpPr>
            <a:spLocks noGrp="1"/>
          </p:cNvSpPr>
          <p:nvPr>
            <p:ph idx="1"/>
          </p:nvPr>
        </p:nvSpPr>
        <p:spPr>
          <a:xfrm>
            <a:off x="457200" y="2017713"/>
            <a:ext cx="8497888" cy="4114800"/>
          </a:xfrm>
        </p:spPr>
        <p:txBody>
          <a:bodyPr/>
          <a:lstStyle/>
          <a:p>
            <a:r>
              <a:rPr lang="en-US" dirty="0" err="1" smtClean="0"/>
              <a:t>Preparatie</a:t>
            </a:r>
            <a:r>
              <a:rPr lang="en-US" dirty="0" smtClean="0"/>
              <a:t> foe </a:t>
            </a:r>
            <a:r>
              <a:rPr lang="en-US" dirty="0" err="1" smtClean="0"/>
              <a:t>getuigi</a:t>
            </a:r>
            <a:r>
              <a:rPr lang="en-US" dirty="0" smtClean="0"/>
              <a:t> </a:t>
            </a:r>
            <a:r>
              <a:rPr lang="en-US" dirty="0" err="1" smtClean="0"/>
              <a:t>wereldwide</a:t>
            </a:r>
            <a:r>
              <a:rPr lang="en-US" dirty="0" smtClean="0"/>
              <a:t> 1:1-26</a:t>
            </a:r>
          </a:p>
          <a:p>
            <a:r>
              <a:rPr lang="en-US" dirty="0" err="1" smtClean="0"/>
              <a:t>Getuigi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Jerusalem: 2:1-7:60</a:t>
            </a:r>
          </a:p>
          <a:p>
            <a:r>
              <a:rPr lang="en-US" dirty="0" err="1" smtClean="0"/>
              <a:t>Getuigi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na</a:t>
            </a:r>
            <a:r>
              <a:rPr lang="en-US" dirty="0" smtClean="0"/>
              <a:t> </a:t>
            </a:r>
            <a:r>
              <a:rPr lang="en-US" dirty="0" err="1" smtClean="0"/>
              <a:t>ini</a:t>
            </a:r>
            <a:r>
              <a:rPr lang="en-US" dirty="0" smtClean="0"/>
              <a:t> </a:t>
            </a:r>
            <a:r>
              <a:rPr lang="en-US" dirty="0" err="1" smtClean="0"/>
              <a:t>transitie</a:t>
            </a:r>
            <a:r>
              <a:rPr lang="en-US" dirty="0" smtClean="0"/>
              <a:t>: 8:1-12:25</a:t>
            </a:r>
          </a:p>
          <a:p>
            <a:r>
              <a:rPr lang="en-US" dirty="0" err="1" smtClean="0"/>
              <a:t>Getuigi</a:t>
            </a:r>
            <a:r>
              <a:rPr lang="en-US" dirty="0" smtClean="0"/>
              <a:t> </a:t>
            </a:r>
            <a:r>
              <a:rPr lang="en-US" dirty="0" err="1" smtClean="0"/>
              <a:t>na</a:t>
            </a:r>
            <a:r>
              <a:rPr lang="en-US" dirty="0" smtClean="0"/>
              <a:t> </a:t>
            </a:r>
            <a:r>
              <a:rPr lang="en-US" dirty="0" err="1" smtClean="0"/>
              <a:t>dem</a:t>
            </a:r>
            <a:r>
              <a:rPr lang="en-US" dirty="0" smtClean="0"/>
              <a:t> </a:t>
            </a:r>
            <a:r>
              <a:rPr lang="en-US" dirty="0" err="1" smtClean="0"/>
              <a:t>farawe</a:t>
            </a:r>
            <a:r>
              <a:rPr lang="en-US" dirty="0" smtClean="0"/>
              <a:t> </a:t>
            </a:r>
            <a:r>
              <a:rPr lang="en-US" dirty="0" err="1" smtClean="0"/>
              <a:t>presi</a:t>
            </a:r>
            <a:r>
              <a:rPr lang="en-US" dirty="0" smtClean="0"/>
              <a:t>: 13:1-28:31</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Dem </a:t>
            </a:r>
            <a:r>
              <a:rPr lang="en-US" dirty="0" err="1" smtClean="0"/>
              <a:t>tongo</a:t>
            </a:r>
            <a:r>
              <a:rPr lang="en-US" dirty="0" smtClean="0"/>
              <a:t> </a:t>
            </a:r>
            <a:r>
              <a:rPr lang="en-US" dirty="0" err="1" smtClean="0"/>
              <a:t>disi</a:t>
            </a:r>
            <a:r>
              <a:rPr lang="en-US" dirty="0" smtClean="0"/>
              <a:t> </a:t>
            </a:r>
            <a:r>
              <a:rPr lang="en-US" dirty="0" err="1" smtClean="0"/>
              <a:t>gersi</a:t>
            </a:r>
            <a:r>
              <a:rPr lang="en-US" dirty="0" smtClean="0"/>
              <a:t> </a:t>
            </a:r>
            <a:r>
              <a:rPr lang="en-US" dirty="0" err="1" smtClean="0"/>
              <a:t>faja</a:t>
            </a:r>
            <a:endParaRPr lang="en-US" dirty="0"/>
          </a:p>
        </p:txBody>
      </p:sp>
      <p:sp>
        <p:nvSpPr>
          <p:cNvPr id="3" name="Content Placeholder 2"/>
          <p:cNvSpPr>
            <a:spLocks noGrp="1"/>
          </p:cNvSpPr>
          <p:nvPr>
            <p:ph idx="1"/>
          </p:nvPr>
        </p:nvSpPr>
        <p:spPr>
          <a:xfrm>
            <a:off x="762000" y="2017713"/>
            <a:ext cx="8193088" cy="4114800"/>
          </a:xfrm>
        </p:spPr>
        <p:txBody>
          <a:bodyPr/>
          <a:lstStyle/>
          <a:p>
            <a:r>
              <a:rPr lang="en-US" dirty="0" smtClean="0"/>
              <a:t>Wan </a:t>
            </a:r>
            <a:r>
              <a:rPr lang="en-US" dirty="0" err="1" smtClean="0"/>
              <a:t>sani</a:t>
            </a:r>
            <a:r>
              <a:rPr lang="en-US" dirty="0" smtClean="0"/>
              <a:t> </a:t>
            </a:r>
            <a:r>
              <a:rPr lang="en-US" dirty="0" err="1" smtClean="0"/>
              <a:t>disi</a:t>
            </a:r>
            <a:r>
              <a:rPr lang="en-US" dirty="0" smtClean="0"/>
              <a:t> </a:t>
            </a:r>
            <a:r>
              <a:rPr lang="en-US" dirty="0" err="1" smtClean="0"/>
              <a:t>gersi</a:t>
            </a:r>
            <a:r>
              <a:rPr lang="en-US" dirty="0" smtClean="0"/>
              <a:t> </a:t>
            </a:r>
            <a:r>
              <a:rPr lang="en-US" dirty="0" err="1" smtClean="0"/>
              <a:t>tongo</a:t>
            </a:r>
            <a:r>
              <a:rPr lang="en-US" dirty="0" smtClean="0"/>
              <a:t> </a:t>
            </a:r>
            <a:r>
              <a:rPr lang="en-US" dirty="0" err="1" smtClean="0"/>
              <a:t>ben</a:t>
            </a:r>
            <a:r>
              <a:rPr lang="en-US" dirty="0" smtClean="0"/>
              <a:t> de, en a </a:t>
            </a:r>
            <a:r>
              <a:rPr lang="en-US" dirty="0" err="1" smtClean="0"/>
              <a:t>prati</a:t>
            </a:r>
            <a:r>
              <a:rPr lang="en-US" dirty="0" smtClean="0"/>
              <a:t> so </a:t>
            </a:r>
            <a:r>
              <a:rPr lang="en-US" dirty="0" err="1" smtClean="0"/>
              <a:t>dati</a:t>
            </a:r>
            <a:r>
              <a:rPr lang="en-US" dirty="0" smtClean="0"/>
              <a:t> wan </a:t>
            </a:r>
            <a:r>
              <a:rPr lang="en-US" dirty="0" err="1" smtClean="0"/>
              <a:t>ben</a:t>
            </a:r>
            <a:r>
              <a:rPr lang="en-US" dirty="0" smtClean="0"/>
              <a:t> de </a:t>
            </a:r>
            <a:r>
              <a:rPr lang="en-US" dirty="0" err="1" smtClean="0"/>
              <a:t>na</a:t>
            </a:r>
            <a:r>
              <a:rPr lang="en-US" dirty="0" smtClean="0"/>
              <a:t> </a:t>
            </a:r>
            <a:r>
              <a:rPr lang="en-US" dirty="0" err="1" smtClean="0"/>
              <a:t>tapoe</a:t>
            </a:r>
            <a:r>
              <a:rPr lang="en-US" dirty="0" smtClean="0"/>
              <a:t> </a:t>
            </a:r>
            <a:r>
              <a:rPr lang="en-US" dirty="0" err="1" smtClean="0"/>
              <a:t>ibri</a:t>
            </a:r>
            <a:r>
              <a:rPr lang="en-US" dirty="0" smtClean="0"/>
              <a:t> </a:t>
            </a:r>
            <a:r>
              <a:rPr lang="en-US" dirty="0" err="1" smtClean="0"/>
              <a:t>soema</a:t>
            </a:r>
            <a:r>
              <a:rPr lang="en-US" dirty="0" smtClean="0"/>
              <a:t> </a:t>
            </a:r>
            <a:r>
              <a:rPr lang="en-US" dirty="0" err="1" smtClean="0"/>
              <a:t>hede</a:t>
            </a:r>
            <a:endParaRPr lang="en-US" dirty="0" smtClean="0"/>
          </a:p>
          <a:p>
            <a:r>
              <a:rPr lang="en-US" dirty="0" smtClean="0"/>
              <a:t>Moro </a:t>
            </a:r>
            <a:r>
              <a:rPr lang="en-US" dirty="0" err="1" smtClean="0"/>
              <a:t>fara</a:t>
            </a:r>
            <a:r>
              <a:rPr lang="en-US" dirty="0" smtClean="0"/>
              <a:t>, a </a:t>
            </a:r>
            <a:r>
              <a:rPr lang="en-US" dirty="0" err="1" smtClean="0"/>
              <a:t>gersi</a:t>
            </a:r>
            <a:r>
              <a:rPr lang="en-US" dirty="0" smtClean="0"/>
              <a:t> </a:t>
            </a:r>
            <a:r>
              <a:rPr lang="en-US" dirty="0" err="1" smtClean="0"/>
              <a:t>leki</a:t>
            </a:r>
            <a:r>
              <a:rPr lang="en-US" dirty="0" smtClean="0"/>
              <a:t> a de </a:t>
            </a:r>
            <a:r>
              <a:rPr lang="en-US" dirty="0" err="1" smtClean="0"/>
              <a:t>faja</a:t>
            </a:r>
            <a:endParaRPr lang="en-US" dirty="0" smtClean="0"/>
          </a:p>
          <a:p>
            <a:r>
              <a:rPr lang="en-US" dirty="0" err="1" smtClean="0"/>
              <a:t>Faja</a:t>
            </a:r>
            <a:r>
              <a:rPr lang="en-US" dirty="0" smtClean="0"/>
              <a:t> </a:t>
            </a:r>
            <a:r>
              <a:rPr lang="en-US" dirty="0" err="1" smtClean="0"/>
              <a:t>sori</a:t>
            </a:r>
            <a:r>
              <a:rPr lang="en-US" dirty="0" smtClean="0"/>
              <a:t> </a:t>
            </a:r>
            <a:r>
              <a:rPr lang="en-US" dirty="0" err="1" smtClean="0"/>
              <a:t>da</a:t>
            </a:r>
            <a:r>
              <a:rPr lang="en-US" dirty="0" smtClean="0"/>
              <a:t> </a:t>
            </a:r>
            <a:r>
              <a:rPr lang="en-US" dirty="0" err="1" smtClean="0"/>
              <a:t>krin</a:t>
            </a:r>
            <a:r>
              <a:rPr lang="en-US" dirty="0" smtClean="0"/>
              <a:t>, </a:t>
            </a:r>
            <a:r>
              <a:rPr lang="en-US" dirty="0" err="1" smtClean="0"/>
              <a:t>da</a:t>
            </a:r>
            <a:r>
              <a:rPr lang="en-US" dirty="0" smtClean="0"/>
              <a:t> </a:t>
            </a:r>
            <a:r>
              <a:rPr lang="en-US" dirty="0" err="1" smtClean="0"/>
              <a:t>krakti</a:t>
            </a:r>
            <a:r>
              <a:rPr lang="en-US" dirty="0" smtClean="0"/>
              <a:t> </a:t>
            </a:r>
            <a:r>
              <a:rPr lang="en-US" dirty="0" err="1" smtClean="0"/>
              <a:t>nanga</a:t>
            </a:r>
            <a:r>
              <a:rPr lang="en-US" dirty="0" smtClean="0"/>
              <a:t> </a:t>
            </a:r>
            <a:r>
              <a:rPr lang="en-US" dirty="0" err="1" smtClean="0"/>
              <a:t>da</a:t>
            </a:r>
            <a:r>
              <a:rPr lang="en-US" dirty="0" smtClean="0"/>
              <a:t> </a:t>
            </a:r>
            <a:r>
              <a:rPr lang="en-US" dirty="0" err="1" smtClean="0"/>
              <a:t>leti</a:t>
            </a:r>
            <a:r>
              <a:rPr lang="en-US" dirty="0" smtClean="0"/>
              <a:t> foe </a:t>
            </a:r>
            <a:r>
              <a:rPr lang="en-US" dirty="0" err="1" smtClean="0"/>
              <a:t>Gado</a:t>
            </a:r>
            <a:endParaRPr lang="en-US" dirty="0" smtClean="0"/>
          </a:p>
          <a:p>
            <a:r>
              <a:rPr lang="en-US" dirty="0" err="1" smtClean="0"/>
              <a:t>Tongo</a:t>
            </a:r>
            <a:r>
              <a:rPr lang="en-US" dirty="0" smtClean="0"/>
              <a:t> </a:t>
            </a:r>
            <a:r>
              <a:rPr lang="en-US" dirty="0" err="1" smtClean="0"/>
              <a:t>kande</a:t>
            </a:r>
            <a:r>
              <a:rPr lang="en-US" dirty="0" smtClean="0"/>
              <a:t> </a:t>
            </a:r>
            <a:r>
              <a:rPr lang="en-US" dirty="0" err="1" smtClean="0"/>
              <a:t>sori</a:t>
            </a:r>
            <a:r>
              <a:rPr lang="en-US" dirty="0" smtClean="0"/>
              <a:t> </a:t>
            </a:r>
            <a:r>
              <a:rPr lang="en-US" dirty="0" err="1" smtClean="0"/>
              <a:t>abra</a:t>
            </a:r>
            <a:r>
              <a:rPr lang="en-US" dirty="0" smtClean="0"/>
              <a:t> foe </a:t>
            </a:r>
            <a:r>
              <a:rPr lang="en-US" dirty="0" err="1" smtClean="0"/>
              <a:t>taki</a:t>
            </a:r>
            <a:r>
              <a:rPr lang="en-US" dirty="0" smtClean="0"/>
              <a:t> </a:t>
            </a:r>
            <a:r>
              <a:rPr lang="en-US" dirty="0" err="1" smtClean="0"/>
              <a:t>tra</a:t>
            </a:r>
            <a:r>
              <a:rPr lang="en-US" dirty="0" smtClean="0"/>
              <a:t> </a:t>
            </a:r>
            <a:r>
              <a:rPr lang="en-US" dirty="0" err="1" smtClean="0"/>
              <a:t>tongo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I Kor. 12:13 </a:t>
            </a:r>
            <a:r>
              <a:rPr lang="en-US" dirty="0" err="1" smtClean="0"/>
              <a:t>taki</a:t>
            </a:r>
            <a:r>
              <a:rPr lang="en-US" dirty="0" smtClean="0"/>
              <a:t> </a:t>
            </a:r>
            <a:r>
              <a:rPr lang="en-US" dirty="0" err="1" smtClean="0"/>
              <a:t>dati</a:t>
            </a:r>
            <a:r>
              <a:rPr lang="en-US" dirty="0" smtClean="0"/>
              <a:t> </a:t>
            </a:r>
            <a:r>
              <a:rPr lang="en-US" dirty="0" err="1" smtClean="0"/>
              <a:t>ibri</a:t>
            </a:r>
            <a:r>
              <a:rPr lang="en-US" dirty="0" smtClean="0"/>
              <a:t> </a:t>
            </a:r>
            <a:r>
              <a:rPr lang="en-US" dirty="0" err="1" smtClean="0"/>
              <a:t>bribiwan</a:t>
            </a:r>
            <a:r>
              <a:rPr lang="en-US" dirty="0" smtClean="0"/>
              <a:t> de </a:t>
            </a:r>
            <a:r>
              <a:rPr lang="en-US" dirty="0" err="1" smtClean="0"/>
              <a:t>dopoe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a:t>
            </a:r>
            <a:r>
              <a:rPr lang="en-US" dirty="0" err="1" smtClean="0"/>
              <a:t>Wi</a:t>
            </a:r>
            <a:r>
              <a:rPr lang="en-US" dirty="0" smtClean="0"/>
              <a:t> </a:t>
            </a:r>
            <a:r>
              <a:rPr lang="en-US" dirty="0" err="1" smtClean="0"/>
              <a:t>sabi</a:t>
            </a:r>
            <a:r>
              <a:rPr lang="en-US" dirty="0" smtClean="0"/>
              <a:t> </a:t>
            </a:r>
            <a:r>
              <a:rPr lang="en-US" dirty="0" err="1" smtClean="0"/>
              <a:t>dati</a:t>
            </a:r>
            <a:r>
              <a:rPr lang="en-US" dirty="0" smtClean="0"/>
              <a:t> </a:t>
            </a:r>
            <a:r>
              <a:rPr lang="en-US" dirty="0" err="1" smtClean="0"/>
              <a:t>da</a:t>
            </a:r>
            <a:r>
              <a:rPr lang="en-US" dirty="0" smtClean="0"/>
              <a:t> </a:t>
            </a:r>
            <a:r>
              <a:rPr lang="en-US" dirty="0" err="1" smtClean="0"/>
              <a:t>kerki</a:t>
            </a:r>
            <a:r>
              <a:rPr lang="en-US" dirty="0" smtClean="0"/>
              <a:t> foe </a:t>
            </a:r>
            <a:r>
              <a:rPr lang="en-US" dirty="0" err="1" smtClean="0"/>
              <a:t>Korinte</a:t>
            </a:r>
            <a:r>
              <a:rPr lang="en-US" dirty="0" smtClean="0"/>
              <a:t> de wan </a:t>
            </a:r>
            <a:r>
              <a:rPr lang="en-US" dirty="0" err="1" smtClean="0"/>
              <a:t>zeer</a:t>
            </a:r>
            <a:r>
              <a:rPr lang="en-US" dirty="0" smtClean="0"/>
              <a:t> </a:t>
            </a:r>
            <a:r>
              <a:rPr lang="en-US" dirty="0" err="1" smtClean="0"/>
              <a:t>vleselijk</a:t>
            </a:r>
            <a:r>
              <a:rPr lang="en-US" dirty="0" smtClean="0"/>
              <a:t> </a:t>
            </a:r>
            <a:r>
              <a:rPr lang="en-US" dirty="0" err="1" smtClean="0"/>
              <a:t>kerki</a:t>
            </a:r>
            <a:r>
              <a:rPr lang="en-US" dirty="0" smtClean="0"/>
              <a:t>.  </a:t>
            </a:r>
            <a:r>
              <a:rPr lang="en-US" dirty="0" err="1" smtClean="0"/>
              <a:t>Dus</a:t>
            </a:r>
            <a:r>
              <a:rPr lang="en-US" dirty="0" smtClean="0"/>
              <a:t> </a:t>
            </a:r>
            <a:r>
              <a:rPr lang="en-US" dirty="0" err="1" smtClean="0"/>
              <a:t>wi</a:t>
            </a:r>
            <a:r>
              <a:rPr lang="en-US" dirty="0" smtClean="0"/>
              <a:t> no </a:t>
            </a:r>
            <a:r>
              <a:rPr lang="en-US" dirty="0" err="1" smtClean="0"/>
              <a:t>kan</a:t>
            </a:r>
            <a:r>
              <a:rPr lang="en-US" dirty="0" smtClean="0"/>
              <a:t>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dopoe</a:t>
            </a:r>
            <a:r>
              <a:rPr lang="en-US" dirty="0" smtClean="0"/>
              <a:t> de </a:t>
            </a:r>
            <a:r>
              <a:rPr lang="en-US" dirty="0" err="1" smtClean="0"/>
              <a:t>afhangelijk</a:t>
            </a:r>
            <a:r>
              <a:rPr lang="en-US" dirty="0" smtClean="0"/>
              <a:t> foe </a:t>
            </a:r>
            <a:r>
              <a:rPr lang="en-US" dirty="0" err="1" smtClean="0"/>
              <a:t>wi</a:t>
            </a:r>
            <a:r>
              <a:rPr lang="en-US" dirty="0" smtClean="0"/>
              <a:t> </a:t>
            </a:r>
            <a:r>
              <a:rPr lang="en-US" dirty="0" err="1" smtClean="0"/>
              <a:t>jeje</a:t>
            </a:r>
            <a:r>
              <a:rPr lang="en-US" dirty="0" smtClean="0"/>
              <a:t> </a:t>
            </a:r>
            <a:r>
              <a:rPr lang="en-US" dirty="0" err="1" smtClean="0"/>
              <a:t>konditie</a:t>
            </a:r>
            <a:endParaRPr lang="en-US" dirty="0" smtClean="0"/>
          </a:p>
          <a:p>
            <a:r>
              <a:rPr lang="en-US" dirty="0" smtClean="0"/>
              <a:t>Moro </a:t>
            </a:r>
            <a:r>
              <a:rPr lang="en-US" dirty="0" err="1" smtClean="0"/>
              <a:t>fara</a:t>
            </a:r>
            <a:r>
              <a:rPr lang="en-US" dirty="0" smtClean="0"/>
              <a:t>, a no de wan </a:t>
            </a:r>
            <a:r>
              <a:rPr lang="en-US" dirty="0" err="1" smtClean="0"/>
              <a:t>pramisi</a:t>
            </a:r>
            <a:r>
              <a:rPr lang="en-US" dirty="0" smtClean="0"/>
              <a:t> foe </a:t>
            </a:r>
            <a:r>
              <a:rPr lang="en-US" dirty="0" err="1" smtClean="0"/>
              <a:t>da</a:t>
            </a:r>
            <a:r>
              <a:rPr lang="en-US" dirty="0" smtClean="0"/>
              <a:t> </a:t>
            </a:r>
            <a:r>
              <a:rPr lang="en-US" dirty="0" err="1" smtClean="0"/>
              <a:t>toekomst</a:t>
            </a:r>
            <a:r>
              <a:rPr lang="en-US" dirty="0" smtClean="0"/>
              <a:t>; a de wan </a:t>
            </a:r>
            <a:r>
              <a:rPr lang="en-US" dirty="0" err="1" smtClean="0"/>
              <a:t>feit</a:t>
            </a:r>
            <a:r>
              <a:rPr lang="en-US" dirty="0" smtClean="0"/>
              <a:t> (aorist tense)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dirty="0" smtClean="0"/>
              <a:t>A no de </a:t>
            </a:r>
            <a:r>
              <a:rPr lang="en-US" dirty="0" err="1" smtClean="0"/>
              <a:t>dati</a:t>
            </a:r>
            <a:r>
              <a:rPr lang="en-US" dirty="0" smtClean="0"/>
              <a:t> </a:t>
            </a:r>
            <a:r>
              <a:rPr lang="en-US" dirty="0" err="1" smtClean="0"/>
              <a:t>wi</a:t>
            </a:r>
            <a:r>
              <a:rPr lang="en-US" dirty="0" smtClean="0"/>
              <a:t> </a:t>
            </a:r>
            <a:r>
              <a:rPr lang="en-US" dirty="0" err="1" smtClean="0"/>
              <a:t>kisi</a:t>
            </a:r>
            <a:r>
              <a:rPr lang="en-US" dirty="0" smtClean="0"/>
              <a:t> </a:t>
            </a:r>
            <a:r>
              <a:rPr lang="en-US" dirty="0" err="1" smtClean="0"/>
              <a:t>sani</a:t>
            </a:r>
            <a:r>
              <a:rPr lang="en-US" dirty="0" smtClean="0"/>
              <a:t>, ma </a:t>
            </a:r>
            <a:r>
              <a:rPr lang="en-US" dirty="0" err="1" smtClean="0"/>
              <a:t>dati</a:t>
            </a:r>
            <a:r>
              <a:rPr lang="en-US" dirty="0" smtClean="0"/>
              <a:t> </a:t>
            </a:r>
            <a:r>
              <a:rPr lang="en-US" dirty="0" err="1" smtClean="0"/>
              <a:t>da</a:t>
            </a:r>
            <a:r>
              <a:rPr lang="en-US" dirty="0" smtClean="0"/>
              <a:t> </a:t>
            </a:r>
            <a:r>
              <a:rPr lang="en-US" dirty="0" err="1" smtClean="0"/>
              <a:t>Jeje</a:t>
            </a:r>
            <a:r>
              <a:rPr lang="en-US" dirty="0" smtClean="0"/>
              <a:t> foe </a:t>
            </a:r>
            <a:r>
              <a:rPr lang="en-US" dirty="0" err="1" smtClean="0"/>
              <a:t>Gado</a:t>
            </a:r>
            <a:r>
              <a:rPr lang="en-US" dirty="0" smtClean="0"/>
              <a:t> </a:t>
            </a:r>
            <a:r>
              <a:rPr lang="en-US" dirty="0" err="1" smtClean="0"/>
              <a:t>poti</a:t>
            </a:r>
            <a:r>
              <a:rPr lang="en-US" dirty="0" smtClean="0"/>
              <a:t> </a:t>
            </a:r>
            <a:r>
              <a:rPr lang="en-US" dirty="0" err="1" smtClean="0"/>
              <a:t>wi</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a:t>
            </a:r>
          </a:p>
          <a:p>
            <a:r>
              <a:rPr lang="en-US" dirty="0" err="1" smtClean="0"/>
              <a:t>Da</a:t>
            </a:r>
            <a:r>
              <a:rPr lang="en-US" dirty="0" smtClean="0"/>
              <a:t> </a:t>
            </a:r>
            <a:r>
              <a:rPr lang="en-US" dirty="0" err="1" smtClean="0"/>
              <a:t>njoen</a:t>
            </a:r>
            <a:r>
              <a:rPr lang="en-US" dirty="0" smtClean="0"/>
              <a:t> </a:t>
            </a:r>
            <a:r>
              <a:rPr lang="en-US" dirty="0" err="1" smtClean="0"/>
              <a:t>geboorte</a:t>
            </a:r>
            <a:r>
              <a:rPr lang="en-US" dirty="0" smtClean="0"/>
              <a:t> </a:t>
            </a:r>
            <a:r>
              <a:rPr lang="en-US" dirty="0" err="1" smtClean="0"/>
              <a:t>gi</a:t>
            </a:r>
            <a:r>
              <a:rPr lang="en-US" dirty="0" smtClean="0"/>
              <a:t> </a:t>
            </a:r>
            <a:r>
              <a:rPr lang="en-US" dirty="0" err="1" smtClean="0"/>
              <a:t>wi</a:t>
            </a:r>
            <a:r>
              <a:rPr lang="en-US" dirty="0" smtClean="0"/>
              <a:t> </a:t>
            </a:r>
            <a:r>
              <a:rPr lang="en-US" dirty="0" err="1" smtClean="0"/>
              <a:t>njoen</a:t>
            </a:r>
            <a:r>
              <a:rPr lang="en-US" dirty="0" smtClean="0"/>
              <a:t> </a:t>
            </a:r>
            <a:r>
              <a:rPr lang="en-US" dirty="0" err="1" smtClean="0"/>
              <a:t>libi</a:t>
            </a:r>
            <a:r>
              <a:rPr lang="en-US" dirty="0" smtClean="0"/>
              <a:t>; </a:t>
            </a:r>
            <a:r>
              <a:rPr lang="en-US" dirty="0" err="1" smtClean="0"/>
              <a:t>da</a:t>
            </a:r>
            <a:r>
              <a:rPr lang="en-US" dirty="0" smtClean="0"/>
              <a:t> </a:t>
            </a:r>
            <a:r>
              <a:rPr lang="en-US" dirty="0" err="1" smtClean="0"/>
              <a:t>dopoe</a:t>
            </a:r>
            <a:r>
              <a:rPr lang="en-US" dirty="0" smtClean="0"/>
              <a:t> </a:t>
            </a:r>
            <a:r>
              <a:rPr lang="en-US" dirty="0" err="1" smtClean="0"/>
              <a:t>gi</a:t>
            </a:r>
            <a:r>
              <a:rPr lang="en-US" dirty="0" smtClean="0"/>
              <a:t> </a:t>
            </a:r>
            <a:r>
              <a:rPr lang="en-US" dirty="0" err="1" smtClean="0"/>
              <a:t>wi</a:t>
            </a:r>
            <a:r>
              <a:rPr lang="en-US" dirty="0" smtClean="0"/>
              <a:t> wan </a:t>
            </a:r>
            <a:r>
              <a:rPr lang="en-US" dirty="0" err="1" smtClean="0"/>
              <a:t>njoen</a:t>
            </a:r>
            <a:r>
              <a:rPr lang="en-US" dirty="0" smtClean="0"/>
              <a:t> </a:t>
            </a:r>
            <a:r>
              <a:rPr lang="en-US" dirty="0" err="1" smtClean="0"/>
              <a:t>locatie</a:t>
            </a:r>
            <a:endParaRPr lang="en-US" dirty="0" smtClean="0"/>
          </a:p>
          <a:p>
            <a:r>
              <a:rPr lang="en-US" dirty="0" err="1" smtClean="0"/>
              <a:t>Gado</a:t>
            </a:r>
            <a:r>
              <a:rPr lang="en-US" dirty="0" smtClean="0"/>
              <a:t> no </a:t>
            </a:r>
            <a:r>
              <a:rPr lang="en-US" dirty="0" err="1" smtClean="0"/>
              <a:t>komanderi</a:t>
            </a:r>
            <a:r>
              <a:rPr lang="en-US" dirty="0" smtClean="0"/>
              <a:t> </a:t>
            </a:r>
            <a:r>
              <a:rPr lang="en-US" dirty="0" err="1" smtClean="0"/>
              <a:t>wi</a:t>
            </a:r>
            <a:r>
              <a:rPr lang="en-US" dirty="0" smtClean="0"/>
              <a:t> foe </a:t>
            </a:r>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ma foe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endParaRPr lang="en-US" dirty="0" smtClean="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dirty="0" smtClean="0"/>
              <a:t>A no de wan </a:t>
            </a:r>
            <a:r>
              <a:rPr lang="en-US" dirty="0" err="1" smtClean="0"/>
              <a:t>sani</a:t>
            </a:r>
            <a:r>
              <a:rPr lang="en-US" dirty="0" smtClean="0"/>
              <a:t> foe </a:t>
            </a:r>
            <a:r>
              <a:rPr lang="en-US" dirty="0" err="1" smtClean="0"/>
              <a:t>ervaar</a:t>
            </a:r>
            <a:r>
              <a:rPr lang="en-US" dirty="0" smtClean="0"/>
              <a:t>; a de wan </a:t>
            </a:r>
            <a:r>
              <a:rPr lang="en-US" dirty="0" err="1" smtClean="0"/>
              <a:t>sani</a:t>
            </a:r>
            <a:r>
              <a:rPr lang="en-US" dirty="0" smtClean="0"/>
              <a:t> foe </a:t>
            </a:r>
            <a:r>
              <a:rPr lang="en-US" dirty="0" err="1" smtClean="0"/>
              <a:t>bribi</a:t>
            </a:r>
            <a:r>
              <a:rPr lang="en-US" dirty="0" smtClean="0"/>
              <a:t>.  En </a:t>
            </a:r>
            <a:r>
              <a:rPr lang="en-US" dirty="0" err="1" smtClean="0"/>
              <a:t>da</a:t>
            </a:r>
            <a:r>
              <a:rPr lang="en-US" dirty="0" smtClean="0"/>
              <a:t> </a:t>
            </a:r>
            <a:r>
              <a:rPr lang="en-US" dirty="0" err="1" smtClean="0"/>
              <a:t>Grieki</a:t>
            </a:r>
            <a:r>
              <a:rPr lang="en-US" dirty="0" smtClean="0"/>
              <a:t> </a:t>
            </a:r>
            <a:r>
              <a:rPr lang="en-US" dirty="0" err="1" smtClean="0"/>
              <a:t>tongo</a:t>
            </a:r>
            <a:r>
              <a:rPr lang="en-US" dirty="0" smtClean="0"/>
              <a:t> </a:t>
            </a:r>
            <a:r>
              <a:rPr lang="en-US" dirty="0" err="1" smtClean="0"/>
              <a:t>sori</a:t>
            </a:r>
            <a:r>
              <a:rPr lang="en-US" dirty="0" smtClean="0"/>
              <a:t> </a:t>
            </a:r>
            <a:r>
              <a:rPr lang="en-US" dirty="0" err="1" smtClean="0"/>
              <a:t>wi</a:t>
            </a:r>
            <a:r>
              <a:rPr lang="en-US" dirty="0" smtClean="0"/>
              <a:t> </a:t>
            </a:r>
            <a:r>
              <a:rPr lang="en-US" dirty="0" err="1" smtClean="0"/>
              <a:t>dati</a:t>
            </a:r>
            <a:r>
              <a:rPr lang="en-US" dirty="0" smtClean="0"/>
              <a:t> </a:t>
            </a:r>
            <a:r>
              <a:rPr lang="en-US" dirty="0" err="1" smtClean="0"/>
              <a:t>disi</a:t>
            </a:r>
            <a:r>
              <a:rPr lang="en-US" dirty="0" smtClean="0"/>
              <a:t> </a:t>
            </a:r>
            <a:r>
              <a:rPr lang="en-US" dirty="0" err="1" smtClean="0"/>
              <a:t>pasa</a:t>
            </a:r>
            <a:r>
              <a:rPr lang="en-US" dirty="0" smtClean="0"/>
              <a:t> </a:t>
            </a:r>
            <a:r>
              <a:rPr lang="en-US" dirty="0" err="1" smtClean="0"/>
              <a:t>te</a:t>
            </a:r>
            <a:r>
              <a:rPr lang="en-US" dirty="0" smtClean="0"/>
              <a:t> </a:t>
            </a:r>
            <a:r>
              <a:rPr lang="en-US" dirty="0" err="1" smtClean="0"/>
              <a:t>wi</a:t>
            </a:r>
            <a:r>
              <a:rPr lang="en-US" dirty="0" smtClean="0"/>
              <a:t> </a:t>
            </a:r>
            <a:r>
              <a:rPr lang="en-US" dirty="0" err="1" smtClean="0"/>
              <a:t>drai</a:t>
            </a:r>
            <a:r>
              <a:rPr lang="en-US" dirty="0" smtClean="0"/>
              <a:t> </a:t>
            </a:r>
            <a:r>
              <a:rPr lang="en-US" dirty="0" err="1" smtClean="0"/>
              <a:t>wi</a:t>
            </a:r>
            <a:r>
              <a:rPr lang="en-US" dirty="0" smtClean="0"/>
              <a:t> </a:t>
            </a:r>
            <a:r>
              <a:rPr lang="en-US" dirty="0" err="1" smtClean="0"/>
              <a:t>libi</a:t>
            </a:r>
            <a:r>
              <a:rPr lang="en-US" dirty="0" smtClean="0"/>
              <a:t>, en wan </a:t>
            </a:r>
            <a:r>
              <a:rPr lang="en-US" dirty="0" err="1" smtClean="0"/>
              <a:t>leisi</a:t>
            </a:r>
            <a:r>
              <a:rPr lang="en-US" dirty="0" smtClean="0"/>
              <a:t> </a:t>
            </a:r>
            <a:r>
              <a:rPr lang="en-US" dirty="0" err="1" smtClean="0"/>
              <a:t>nomo</a:t>
            </a:r>
            <a:r>
              <a:rPr lang="en-US" dirty="0" smtClean="0"/>
              <a:t>.</a:t>
            </a:r>
          </a:p>
          <a:p>
            <a:r>
              <a:rPr lang="en-US" dirty="0" err="1" smtClean="0"/>
              <a:t>Disi</a:t>
            </a:r>
            <a:r>
              <a:rPr lang="en-US" dirty="0" smtClean="0"/>
              <a:t> de </a:t>
            </a:r>
            <a:r>
              <a:rPr lang="en-US" dirty="0" err="1" smtClean="0"/>
              <a:t>da</a:t>
            </a:r>
            <a:r>
              <a:rPr lang="en-US" dirty="0" smtClean="0"/>
              <a:t> </a:t>
            </a:r>
            <a:r>
              <a:rPr lang="en-US" dirty="0" err="1" smtClean="0"/>
              <a:t>bigin</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Jezus</a:t>
            </a:r>
            <a:r>
              <a:rPr lang="en-US" dirty="0" smtClean="0"/>
              <a:t> </a:t>
            </a:r>
            <a:r>
              <a:rPr lang="en-US" dirty="0" err="1" smtClean="0"/>
              <a:t>ben</a:t>
            </a:r>
            <a:r>
              <a:rPr lang="en-US" dirty="0" smtClean="0"/>
              <a:t> </a:t>
            </a:r>
            <a:r>
              <a:rPr lang="en-US" dirty="0" err="1" smtClean="0"/>
              <a:t>taki</a:t>
            </a:r>
            <a:r>
              <a:rPr lang="en-US" dirty="0" smtClean="0"/>
              <a:t> foe </a:t>
            </a:r>
            <a:r>
              <a:rPr lang="en-US" dirty="0" err="1" smtClean="0"/>
              <a:t>da</a:t>
            </a:r>
            <a:r>
              <a:rPr lang="en-US" dirty="0" smtClean="0"/>
              <a:t> </a:t>
            </a:r>
            <a:r>
              <a:rPr lang="en-US" dirty="0" err="1" smtClean="0"/>
              <a:t>toekomst</a:t>
            </a:r>
            <a:r>
              <a:rPr lang="en-US" dirty="0" smtClean="0"/>
              <a:t> </a:t>
            </a:r>
            <a:r>
              <a:rPr lang="en-US" dirty="0" err="1" smtClean="0"/>
              <a:t>na</a:t>
            </a:r>
            <a:r>
              <a:rPr lang="en-US" dirty="0" smtClean="0"/>
              <a:t> </a:t>
            </a:r>
            <a:r>
              <a:rPr lang="en-US" dirty="0" err="1" smtClean="0"/>
              <a:t>ini</a:t>
            </a:r>
            <a:r>
              <a:rPr lang="en-US" dirty="0" smtClean="0"/>
              <a:t> Mt. 16:18</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foeroe</a:t>
            </a:r>
            <a:r>
              <a:rPr lang="en-US" dirty="0" smtClean="0"/>
              <a:t> foe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p:txBody>
          <a:bodyPr/>
          <a:lstStyle/>
          <a:p>
            <a:r>
              <a:rPr lang="en-US" dirty="0" err="1" smtClean="0"/>
              <a:t>Disi</a:t>
            </a:r>
            <a:r>
              <a:rPr lang="en-US" dirty="0" smtClean="0"/>
              <a:t> </a:t>
            </a:r>
            <a:r>
              <a:rPr lang="en-US" dirty="0" err="1" smtClean="0"/>
              <a:t>taki</a:t>
            </a:r>
            <a:r>
              <a:rPr lang="en-US" dirty="0" smtClean="0"/>
              <a:t> foe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r>
              <a:rPr lang="en-US" dirty="0" smtClean="0"/>
              <a:t>.</a:t>
            </a:r>
          </a:p>
          <a:p>
            <a:r>
              <a:rPr lang="en-US" dirty="0" err="1" smtClean="0"/>
              <a:t>Wi</a:t>
            </a:r>
            <a:r>
              <a:rPr lang="en-US" dirty="0" smtClean="0"/>
              <a:t> </a:t>
            </a:r>
            <a:r>
              <a:rPr lang="en-US" dirty="0" err="1" smtClean="0"/>
              <a:t>gi</a:t>
            </a:r>
            <a:r>
              <a:rPr lang="en-US" dirty="0" smtClean="0"/>
              <a:t> </a:t>
            </a:r>
            <a:r>
              <a:rPr lang="en-US" dirty="0" err="1" smtClean="0"/>
              <a:t>wisrefi</a:t>
            </a:r>
            <a:r>
              <a:rPr lang="en-US" dirty="0" smtClean="0"/>
              <a:t> </a:t>
            </a:r>
            <a:r>
              <a:rPr lang="en-US" dirty="0" err="1" smtClean="0"/>
              <a:t>abra</a:t>
            </a:r>
            <a:r>
              <a:rPr lang="en-US" dirty="0" smtClean="0"/>
              <a:t> </a:t>
            </a:r>
            <a:r>
              <a:rPr lang="en-US" dirty="0" err="1" smtClean="0"/>
              <a:t>na</a:t>
            </a:r>
            <a:r>
              <a:rPr lang="en-US" dirty="0" smtClean="0"/>
              <a:t> Hem </a:t>
            </a:r>
            <a:r>
              <a:rPr lang="en-US" dirty="0" err="1" smtClean="0"/>
              <a:t>wani</a:t>
            </a:r>
            <a:endParaRPr lang="en-US" dirty="0" smtClean="0"/>
          </a:p>
          <a:p>
            <a:r>
              <a:rPr lang="en-US" dirty="0" err="1" smtClean="0"/>
              <a:t>Wi</a:t>
            </a:r>
            <a:r>
              <a:rPr lang="en-US" dirty="0" smtClean="0"/>
              <a:t> </a:t>
            </a:r>
            <a:r>
              <a:rPr lang="en-US" dirty="0" err="1" smtClean="0"/>
              <a:t>gi</a:t>
            </a:r>
            <a:r>
              <a:rPr lang="en-US" dirty="0" smtClean="0"/>
              <a:t> </a:t>
            </a:r>
            <a:r>
              <a:rPr lang="en-US" dirty="0" err="1" smtClean="0"/>
              <a:t>jesi</a:t>
            </a:r>
            <a:r>
              <a:rPr lang="en-US" dirty="0" smtClean="0"/>
              <a:t> </a:t>
            </a:r>
            <a:r>
              <a:rPr lang="en-US" dirty="0" err="1" smtClean="0"/>
              <a:t>na</a:t>
            </a:r>
            <a:r>
              <a:rPr lang="en-US" dirty="0" smtClean="0"/>
              <a:t> Hem </a:t>
            </a:r>
            <a:r>
              <a:rPr lang="en-US" dirty="0" err="1" smtClean="0"/>
              <a:t>woortoe</a:t>
            </a:r>
            <a:endParaRPr lang="en-US" dirty="0" smtClean="0"/>
          </a:p>
          <a:p>
            <a:r>
              <a:rPr lang="en-US" dirty="0" smtClean="0"/>
              <a:t>Dan </a:t>
            </a:r>
            <a:r>
              <a:rPr lang="en-US" dirty="0" err="1" smtClean="0"/>
              <a:t>wi</a:t>
            </a:r>
            <a:r>
              <a:rPr lang="en-US" dirty="0" smtClean="0"/>
              <a:t> </a:t>
            </a:r>
            <a:r>
              <a:rPr lang="en-US" dirty="0" err="1" smtClean="0"/>
              <a:t>wroko</a:t>
            </a:r>
            <a:r>
              <a:rPr lang="en-US" dirty="0" smtClean="0"/>
              <a:t> no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krakti</a:t>
            </a:r>
            <a:r>
              <a:rPr lang="en-US" dirty="0" smtClean="0"/>
              <a:t>, ma </a:t>
            </a:r>
            <a:r>
              <a:rPr lang="en-US" dirty="0" err="1" smtClean="0"/>
              <a:t>nanga</a:t>
            </a:r>
            <a:r>
              <a:rPr lang="en-US" dirty="0" smtClean="0"/>
              <a:t> Hem </a:t>
            </a:r>
            <a:r>
              <a:rPr lang="en-US" dirty="0" err="1" smtClean="0"/>
              <a:t>krakti</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sani</a:t>
            </a:r>
            <a:r>
              <a:rPr lang="en-US" dirty="0" smtClean="0"/>
              <a:t> </a:t>
            </a:r>
            <a:r>
              <a:rPr lang="en-US" dirty="0" err="1" smtClean="0"/>
              <a:t>abra</a:t>
            </a:r>
            <a:r>
              <a:rPr lang="en-US" dirty="0" smtClean="0"/>
              <a:t> </a:t>
            </a:r>
            <a:r>
              <a:rPr lang="en-US" dirty="0" err="1" smtClean="0"/>
              <a:t>tongo</a:t>
            </a:r>
            <a:endParaRPr lang="en-US" dirty="0"/>
          </a:p>
        </p:txBody>
      </p:sp>
      <p:sp>
        <p:nvSpPr>
          <p:cNvPr id="3" name="Content Placeholder 2"/>
          <p:cNvSpPr>
            <a:spLocks noGrp="1"/>
          </p:cNvSpPr>
          <p:nvPr>
            <p:ph idx="1"/>
          </p:nvPr>
        </p:nvSpPr>
        <p:spPr/>
        <p:txBody>
          <a:bodyPr/>
          <a:lstStyle/>
          <a:p>
            <a:r>
              <a:rPr lang="en-US" dirty="0" err="1" smtClean="0"/>
              <a:t>Tongo</a:t>
            </a:r>
            <a:r>
              <a:rPr lang="en-US" dirty="0" smtClean="0"/>
              <a:t> = </a:t>
            </a:r>
            <a:r>
              <a:rPr lang="en-US" i="1" dirty="0" err="1" smtClean="0"/>
              <a:t>glossais</a:t>
            </a:r>
            <a:r>
              <a:rPr lang="en-US" dirty="0" smtClean="0"/>
              <a:t> = </a:t>
            </a:r>
            <a:r>
              <a:rPr lang="en-US" dirty="0" err="1" smtClean="0"/>
              <a:t>bekende</a:t>
            </a:r>
            <a:r>
              <a:rPr lang="en-US" dirty="0" smtClean="0"/>
              <a:t> </a:t>
            </a:r>
            <a:r>
              <a:rPr lang="en-US" dirty="0" err="1" smtClean="0"/>
              <a:t>tongo</a:t>
            </a:r>
            <a:endParaRPr lang="en-US" dirty="0" smtClean="0"/>
          </a:p>
          <a:p>
            <a:r>
              <a:rPr lang="en-US" dirty="0" err="1" smtClean="0"/>
              <a:t>Tongo</a:t>
            </a:r>
            <a:r>
              <a:rPr lang="en-US" dirty="0" smtClean="0"/>
              <a:t> de wan </a:t>
            </a:r>
            <a:r>
              <a:rPr lang="en-US" dirty="0" err="1" smtClean="0"/>
              <a:t>marki</a:t>
            </a:r>
            <a:r>
              <a:rPr lang="en-US" dirty="0" smtClean="0"/>
              <a:t> </a:t>
            </a:r>
            <a:r>
              <a:rPr lang="en-US" dirty="0" err="1" smtClean="0"/>
              <a:t>gi</a:t>
            </a:r>
            <a:r>
              <a:rPr lang="en-US" dirty="0" smtClean="0"/>
              <a:t> Israel (</a:t>
            </a:r>
            <a:r>
              <a:rPr lang="en-US" dirty="0" err="1" smtClean="0"/>
              <a:t>Jesaja</a:t>
            </a:r>
            <a:r>
              <a:rPr lang="en-US" dirty="0" smtClean="0"/>
              <a:t> 28:11-12; I Kor. 14:21-22) </a:t>
            </a:r>
          </a:p>
          <a:p>
            <a:r>
              <a:rPr lang="en-US" dirty="0" smtClean="0"/>
              <a:t>Dem </a:t>
            </a:r>
            <a:r>
              <a:rPr lang="en-US" dirty="0" err="1" smtClean="0"/>
              <a:t>Djoe</a:t>
            </a:r>
            <a:r>
              <a:rPr lang="en-US" dirty="0" smtClean="0"/>
              <a:t> </a:t>
            </a:r>
            <a:r>
              <a:rPr lang="en-US" dirty="0" err="1" smtClean="0"/>
              <a:t>gwenti</a:t>
            </a:r>
            <a:r>
              <a:rPr lang="en-US" dirty="0" smtClean="0"/>
              <a:t> foe </a:t>
            </a:r>
            <a:r>
              <a:rPr lang="en-US" dirty="0" err="1" smtClean="0"/>
              <a:t>abi</a:t>
            </a:r>
            <a:r>
              <a:rPr lang="en-US" dirty="0" smtClean="0"/>
              <a:t> wan </a:t>
            </a:r>
            <a:r>
              <a:rPr lang="en-US" dirty="0" err="1" smtClean="0"/>
              <a:t>marki</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Tori</a:t>
            </a:r>
            <a:r>
              <a:rPr lang="en-US" dirty="0" smtClean="0"/>
              <a:t> 2:5-13</a:t>
            </a:r>
            <a:endParaRPr lang="en-US" dirty="0"/>
          </a:p>
        </p:txBody>
      </p:sp>
      <p:sp>
        <p:nvSpPr>
          <p:cNvPr id="3" name="Content Placeholder 2"/>
          <p:cNvSpPr>
            <a:spLocks noGrp="1"/>
          </p:cNvSpPr>
          <p:nvPr>
            <p:ph idx="1"/>
          </p:nvPr>
        </p:nvSpPr>
        <p:spPr/>
        <p:txBody>
          <a:bodyPr/>
          <a:lstStyle/>
          <a:p>
            <a:r>
              <a:rPr lang="en-US" dirty="0" err="1" smtClean="0"/>
              <a:t>Foeroe</a:t>
            </a:r>
            <a:r>
              <a:rPr lang="en-US" dirty="0" smtClean="0"/>
              <a:t> </a:t>
            </a:r>
            <a:r>
              <a:rPr lang="en-US" dirty="0" err="1" smtClean="0"/>
              <a:t>Djoe</a:t>
            </a:r>
            <a:r>
              <a:rPr lang="en-US" dirty="0" smtClean="0"/>
              <a:t> foe ala </a:t>
            </a:r>
            <a:r>
              <a:rPr lang="en-US" dirty="0" err="1" smtClean="0"/>
              <a:t>sortoe</a:t>
            </a:r>
            <a:r>
              <a:rPr lang="en-US" dirty="0" smtClean="0"/>
              <a:t> </a:t>
            </a:r>
            <a:r>
              <a:rPr lang="en-US" dirty="0" err="1" smtClean="0"/>
              <a:t>kondre</a:t>
            </a:r>
            <a:r>
              <a:rPr lang="en-US" dirty="0" smtClean="0"/>
              <a:t> </a:t>
            </a:r>
            <a:r>
              <a:rPr lang="en-US" dirty="0" err="1" smtClean="0"/>
              <a:t>ben</a:t>
            </a:r>
            <a:r>
              <a:rPr lang="en-US" dirty="0" smtClean="0"/>
              <a:t> de, en now </a:t>
            </a:r>
            <a:r>
              <a:rPr lang="en-US" dirty="0" err="1" smtClean="0"/>
              <a:t>dem</a:t>
            </a:r>
            <a:r>
              <a:rPr lang="en-US" dirty="0" smtClean="0"/>
              <a:t> </a:t>
            </a:r>
            <a:r>
              <a:rPr lang="en-US" dirty="0" err="1" smtClean="0"/>
              <a:t>jere</a:t>
            </a:r>
            <a:r>
              <a:rPr lang="en-US" dirty="0" smtClean="0"/>
              <a:t> </a:t>
            </a:r>
            <a:r>
              <a:rPr lang="en-US" dirty="0" err="1" smtClean="0"/>
              <a:t>Galilea</a:t>
            </a:r>
            <a:r>
              <a:rPr lang="en-US" dirty="0" smtClean="0"/>
              <a:t> </a:t>
            </a:r>
            <a:r>
              <a:rPr lang="en-US" dirty="0" err="1" smtClean="0"/>
              <a:t>soema</a:t>
            </a:r>
            <a:r>
              <a:rPr lang="en-US" dirty="0" smtClean="0"/>
              <a:t> </a:t>
            </a:r>
            <a:r>
              <a:rPr lang="en-US" dirty="0" err="1" smtClean="0"/>
              <a:t>prijse</a:t>
            </a:r>
            <a:r>
              <a:rPr lang="en-US" dirty="0" smtClean="0"/>
              <a:t> </a:t>
            </a:r>
            <a:r>
              <a:rPr lang="en-US" dirty="0" err="1" smtClean="0"/>
              <a:t>Gado</a:t>
            </a:r>
            <a:r>
              <a:rPr lang="en-US" dirty="0" smtClean="0"/>
              <a:t> </a:t>
            </a:r>
            <a:r>
              <a:rPr lang="en-US" dirty="0" err="1" smtClean="0"/>
              <a:t>na</a:t>
            </a:r>
            <a:r>
              <a:rPr lang="en-US" dirty="0" smtClean="0"/>
              <a:t> </a:t>
            </a:r>
            <a:r>
              <a:rPr lang="en-US" dirty="0" err="1" smtClean="0"/>
              <a:t>ini</a:t>
            </a:r>
            <a:r>
              <a:rPr lang="en-US" dirty="0" smtClean="0"/>
              <a:t> </a:t>
            </a:r>
            <a:r>
              <a:rPr lang="en-US" dirty="0" err="1" smtClean="0"/>
              <a:t>tongo</a:t>
            </a:r>
            <a:r>
              <a:rPr lang="en-US" dirty="0" smtClean="0"/>
              <a:t> </a:t>
            </a:r>
            <a:r>
              <a:rPr lang="en-US" dirty="0" err="1" smtClean="0"/>
              <a:t>noiti</a:t>
            </a:r>
            <a:r>
              <a:rPr lang="en-US" dirty="0" smtClean="0"/>
              <a:t> </a:t>
            </a:r>
            <a:r>
              <a:rPr lang="en-US" dirty="0" err="1" smtClean="0"/>
              <a:t>dem</a:t>
            </a:r>
            <a:r>
              <a:rPr lang="en-US" dirty="0" smtClean="0"/>
              <a:t> </a:t>
            </a:r>
            <a:r>
              <a:rPr lang="en-US" dirty="0" err="1" smtClean="0"/>
              <a:t>ben</a:t>
            </a:r>
            <a:r>
              <a:rPr lang="en-US" dirty="0" smtClean="0"/>
              <a:t> </a:t>
            </a:r>
            <a:r>
              <a:rPr lang="en-US" dirty="0" err="1" smtClean="0"/>
              <a:t>leri</a:t>
            </a:r>
            <a:r>
              <a:rPr lang="en-US" dirty="0" smtClean="0"/>
              <a:t>.</a:t>
            </a:r>
          </a:p>
          <a:p>
            <a:r>
              <a:rPr lang="en-US" dirty="0" err="1" smtClean="0"/>
              <a:t>Da</a:t>
            </a:r>
            <a:r>
              <a:rPr lang="en-US" dirty="0" smtClean="0"/>
              <a:t> </a:t>
            </a:r>
            <a:r>
              <a:rPr lang="en-US" dirty="0" err="1" smtClean="0"/>
              <a:t>marki</a:t>
            </a:r>
            <a:r>
              <a:rPr lang="en-US" dirty="0" smtClean="0"/>
              <a:t> </a:t>
            </a:r>
            <a:r>
              <a:rPr lang="en-US" dirty="0" err="1" smtClean="0"/>
              <a:t>ben</a:t>
            </a:r>
            <a:r>
              <a:rPr lang="en-US" dirty="0" smtClean="0"/>
              <a:t> </a:t>
            </a:r>
            <a:r>
              <a:rPr lang="en-US" dirty="0" err="1" smtClean="0"/>
              <a:t>sori</a:t>
            </a:r>
            <a:r>
              <a:rPr lang="en-US" dirty="0" smtClean="0"/>
              <a:t> </a:t>
            </a:r>
            <a:r>
              <a:rPr lang="en-US" dirty="0" err="1" smtClean="0"/>
              <a:t>dati</a:t>
            </a:r>
            <a:r>
              <a:rPr lang="en-US" dirty="0" smtClean="0"/>
              <a:t> </a:t>
            </a:r>
            <a:r>
              <a:rPr lang="en-US" dirty="0" err="1" smtClean="0"/>
              <a:t>da</a:t>
            </a:r>
            <a:r>
              <a:rPr lang="en-US" dirty="0" smtClean="0"/>
              <a:t> </a:t>
            </a:r>
            <a:r>
              <a:rPr lang="en-US" dirty="0" err="1" smtClean="0"/>
              <a:t>boskopoe</a:t>
            </a:r>
            <a:r>
              <a:rPr lang="en-US" dirty="0" smtClean="0"/>
              <a:t> de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a:t>
            </a:r>
            <a:r>
              <a:rPr lang="en-US" dirty="0" err="1" smtClean="0"/>
              <a:t>troe</a:t>
            </a:r>
            <a:r>
              <a:rPr lang="en-US" dirty="0" smtClean="0"/>
              <a:t> </a:t>
            </a:r>
            <a:r>
              <a:rPr lang="en-US" dirty="0" err="1" smtClean="0"/>
              <a:t>troe</a:t>
            </a:r>
            <a:r>
              <a:rPr lang="en-US" dirty="0" smtClean="0"/>
              <a:t> -  </a:t>
            </a:r>
            <a:r>
              <a:rPr lang="en-US" dirty="0" err="1" smtClean="0"/>
              <a:t>Jezus</a:t>
            </a:r>
            <a:r>
              <a:rPr lang="en-US" dirty="0" smtClean="0"/>
              <a:t> de </a:t>
            </a:r>
            <a:r>
              <a:rPr lang="en-US" dirty="0" err="1" smtClean="0"/>
              <a:t>da</a:t>
            </a:r>
            <a:r>
              <a:rPr lang="en-US" dirty="0" smtClean="0"/>
              <a:t> </a:t>
            </a:r>
            <a:r>
              <a:rPr lang="en-US" dirty="0" err="1" smtClean="0"/>
              <a:t>messias</a:t>
            </a:r>
            <a:r>
              <a:rPr lang="en-US" dirty="0" smtClean="0"/>
              <a:t>.  </a:t>
            </a:r>
            <a:r>
              <a:rPr lang="en-US" dirty="0" err="1" smtClean="0"/>
              <a:t>Da</a:t>
            </a:r>
            <a:r>
              <a:rPr lang="en-US" dirty="0" smtClean="0"/>
              <a:t> </a:t>
            </a:r>
            <a:r>
              <a:rPr lang="en-US" dirty="0" err="1" smtClean="0"/>
              <a:t>boskopoe</a:t>
            </a:r>
            <a:r>
              <a:rPr lang="en-US" dirty="0" smtClean="0"/>
              <a:t> de foe </a:t>
            </a:r>
            <a:r>
              <a:rPr lang="en-US" dirty="0" err="1" smtClean="0"/>
              <a:t>Gado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Tongo</a:t>
            </a:r>
            <a:endParaRPr lang="en-US" dirty="0"/>
          </a:p>
        </p:txBody>
      </p:sp>
      <p:sp>
        <p:nvSpPr>
          <p:cNvPr id="3" name="Content Placeholder 2"/>
          <p:cNvSpPr>
            <a:spLocks noGrp="1"/>
          </p:cNvSpPr>
          <p:nvPr>
            <p:ph idx="1"/>
          </p:nvPr>
        </p:nvSpPr>
        <p:spPr/>
        <p:txBody>
          <a:bodyPr/>
          <a:lstStyle/>
          <a:p>
            <a:r>
              <a:rPr lang="en-US" dirty="0" smtClean="0"/>
              <a:t>Cornelius – </a:t>
            </a:r>
            <a:r>
              <a:rPr lang="en-US" dirty="0" err="1" smtClean="0"/>
              <a:t>Tori</a:t>
            </a:r>
            <a:r>
              <a:rPr lang="en-US" dirty="0" smtClean="0"/>
              <a:t> 10:1-11:18  Dem </a:t>
            </a:r>
            <a:r>
              <a:rPr lang="en-US" dirty="0" err="1" smtClean="0"/>
              <a:t>tongo</a:t>
            </a:r>
            <a:r>
              <a:rPr lang="en-US" dirty="0" smtClean="0"/>
              <a:t> </a:t>
            </a:r>
            <a:r>
              <a:rPr lang="en-US" dirty="0" err="1" smtClean="0"/>
              <a:t>ben</a:t>
            </a:r>
            <a:r>
              <a:rPr lang="en-US" dirty="0" smtClean="0"/>
              <a:t> de wan </a:t>
            </a:r>
            <a:r>
              <a:rPr lang="en-US" dirty="0" err="1" smtClean="0"/>
              <a:t>marki</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a:t>
            </a:r>
            <a:r>
              <a:rPr lang="en-US" dirty="0" err="1" smtClean="0"/>
              <a:t>dati</a:t>
            </a:r>
            <a:r>
              <a:rPr lang="en-US" dirty="0" smtClean="0"/>
              <a:t> </a:t>
            </a:r>
            <a:r>
              <a:rPr lang="en-US" dirty="0" err="1" smtClean="0"/>
              <a:t>da</a:t>
            </a:r>
            <a:r>
              <a:rPr lang="en-US" dirty="0" smtClean="0"/>
              <a:t> </a:t>
            </a:r>
            <a:r>
              <a:rPr lang="en-US" dirty="0" err="1" smtClean="0"/>
              <a:t>boen</a:t>
            </a:r>
            <a:r>
              <a:rPr lang="en-US" dirty="0" smtClean="0"/>
              <a:t> </a:t>
            </a:r>
            <a:r>
              <a:rPr lang="en-US" dirty="0" err="1" smtClean="0"/>
              <a:t>njoensoe</a:t>
            </a:r>
            <a:r>
              <a:rPr lang="en-US" dirty="0" smtClean="0"/>
              <a:t> </a:t>
            </a:r>
            <a:r>
              <a:rPr lang="en-US" dirty="0" err="1" smtClean="0"/>
              <a:t>ben</a:t>
            </a:r>
            <a:r>
              <a:rPr lang="en-US" dirty="0" smtClean="0"/>
              <a:t> de </a:t>
            </a:r>
            <a:r>
              <a:rPr lang="en-US" dirty="0" err="1" smtClean="0"/>
              <a:t>gi</a:t>
            </a:r>
            <a:r>
              <a:rPr lang="en-US" dirty="0" smtClean="0"/>
              <a:t> </a:t>
            </a:r>
            <a:r>
              <a:rPr lang="en-US" dirty="0" err="1" smtClean="0"/>
              <a:t>dem</a:t>
            </a:r>
            <a:r>
              <a:rPr lang="en-US" dirty="0" smtClean="0"/>
              <a:t> </a:t>
            </a:r>
            <a:r>
              <a:rPr lang="en-US" dirty="0" err="1" smtClean="0"/>
              <a:t>heiden</a:t>
            </a:r>
            <a:r>
              <a:rPr lang="en-US" dirty="0" smtClean="0"/>
              <a:t> toe.  </a:t>
            </a:r>
            <a:r>
              <a:rPr lang="en-US" dirty="0" err="1" smtClean="0"/>
              <a:t>Fosi</a:t>
            </a:r>
            <a:r>
              <a:rPr lang="en-US" dirty="0" smtClean="0"/>
              <a:t> </a:t>
            </a:r>
            <a:r>
              <a:rPr lang="en-US" dirty="0" err="1" smtClean="0"/>
              <a:t>disi</a:t>
            </a:r>
            <a:r>
              <a:rPr lang="en-US" dirty="0" smtClean="0"/>
              <a:t>, </a:t>
            </a:r>
            <a:r>
              <a:rPr lang="en-US" dirty="0" err="1" smtClean="0"/>
              <a:t>dem</a:t>
            </a:r>
            <a:r>
              <a:rPr lang="en-US" dirty="0" smtClean="0"/>
              <a:t> </a:t>
            </a:r>
            <a:r>
              <a:rPr lang="en-US" dirty="0" err="1" smtClean="0"/>
              <a:t>ben</a:t>
            </a:r>
            <a:r>
              <a:rPr lang="en-US" dirty="0" smtClean="0"/>
              <a:t> </a:t>
            </a:r>
            <a:r>
              <a:rPr lang="en-US" dirty="0" err="1" smtClean="0"/>
              <a:t>denki</a:t>
            </a:r>
            <a:r>
              <a:rPr lang="en-US" dirty="0" smtClean="0"/>
              <a:t> </a:t>
            </a:r>
            <a:r>
              <a:rPr lang="en-US" dirty="0" err="1" smtClean="0"/>
              <a:t>dati</a:t>
            </a:r>
            <a:r>
              <a:rPr lang="en-US" dirty="0" smtClean="0"/>
              <a:t> a de </a:t>
            </a:r>
            <a:r>
              <a:rPr lang="en-US" dirty="0" err="1" smtClean="0"/>
              <a:t>soso</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Tongo</a:t>
            </a:r>
            <a:r>
              <a:rPr lang="en-US" dirty="0" smtClean="0"/>
              <a:t> – </a:t>
            </a:r>
            <a:r>
              <a:rPr lang="en-US" dirty="0" err="1" smtClean="0"/>
              <a:t>Tori</a:t>
            </a:r>
            <a:r>
              <a:rPr lang="en-US" dirty="0" smtClean="0"/>
              <a:t> 18:24-19:7</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Efeze</a:t>
            </a:r>
            <a:r>
              <a:rPr lang="en-US" dirty="0" smtClean="0"/>
              <a:t>.</a:t>
            </a:r>
          </a:p>
          <a:p>
            <a:r>
              <a:rPr lang="en-US" sz="2800" dirty="0" err="1" smtClean="0"/>
              <a:t>Apollos</a:t>
            </a:r>
            <a:r>
              <a:rPr lang="en-US" sz="2800" dirty="0" smtClean="0"/>
              <a:t> </a:t>
            </a:r>
            <a:r>
              <a:rPr lang="en-US" sz="2800" dirty="0" err="1" smtClean="0"/>
              <a:t>ben</a:t>
            </a:r>
            <a:r>
              <a:rPr lang="en-US" sz="2800" dirty="0" smtClean="0"/>
              <a:t> </a:t>
            </a:r>
            <a:r>
              <a:rPr lang="en-US" sz="2800" dirty="0" err="1" smtClean="0"/>
              <a:t>preiki</a:t>
            </a:r>
            <a:r>
              <a:rPr lang="en-US" sz="2800" dirty="0" smtClean="0"/>
              <a:t> </a:t>
            </a:r>
            <a:r>
              <a:rPr lang="en-US" sz="2800" dirty="0" err="1" smtClean="0"/>
              <a:t>fosi</a:t>
            </a:r>
            <a:r>
              <a:rPr lang="en-US" sz="2800" dirty="0" smtClean="0"/>
              <a:t> </a:t>
            </a:r>
            <a:r>
              <a:rPr lang="en-US" sz="2800" dirty="0" err="1" smtClean="0"/>
              <a:t>soso</a:t>
            </a:r>
            <a:r>
              <a:rPr lang="en-US" sz="2800" dirty="0" smtClean="0"/>
              <a:t> </a:t>
            </a:r>
            <a:r>
              <a:rPr lang="en-US" sz="2800" dirty="0" err="1" smtClean="0"/>
              <a:t>da</a:t>
            </a:r>
            <a:r>
              <a:rPr lang="en-US" sz="2800" dirty="0" smtClean="0"/>
              <a:t> </a:t>
            </a:r>
            <a:r>
              <a:rPr lang="en-US" sz="2800" dirty="0" err="1" smtClean="0"/>
              <a:t>dopoe</a:t>
            </a:r>
            <a:r>
              <a:rPr lang="en-US" sz="2800" dirty="0" smtClean="0"/>
              <a:t> foe </a:t>
            </a:r>
            <a:r>
              <a:rPr lang="en-US" sz="2800" dirty="0" err="1" smtClean="0"/>
              <a:t>Jezus</a:t>
            </a:r>
            <a:r>
              <a:rPr lang="en-US" sz="2800" dirty="0" smtClean="0"/>
              <a:t>.  Dem </a:t>
            </a:r>
            <a:r>
              <a:rPr lang="en-US" sz="2800" dirty="0" err="1" smtClean="0"/>
              <a:t>discipel</a:t>
            </a:r>
            <a:r>
              <a:rPr lang="en-US" sz="2800" dirty="0" smtClean="0"/>
              <a:t> no </a:t>
            </a:r>
            <a:r>
              <a:rPr lang="en-US" sz="2800" dirty="0" err="1" smtClean="0"/>
              <a:t>ben</a:t>
            </a:r>
            <a:r>
              <a:rPr lang="en-US" sz="2800" dirty="0" smtClean="0"/>
              <a:t> </a:t>
            </a:r>
            <a:r>
              <a:rPr lang="en-US" sz="2800" dirty="0" err="1" smtClean="0"/>
              <a:t>bribi</a:t>
            </a:r>
            <a:r>
              <a:rPr lang="en-US" sz="2800" dirty="0" smtClean="0"/>
              <a:t> </a:t>
            </a:r>
            <a:r>
              <a:rPr lang="en-US" sz="2800" dirty="0" err="1" smtClean="0"/>
              <a:t>tapoe</a:t>
            </a:r>
            <a:r>
              <a:rPr lang="en-US" sz="2800" dirty="0" smtClean="0"/>
              <a:t> </a:t>
            </a:r>
            <a:r>
              <a:rPr lang="en-US" sz="2800" dirty="0" err="1" smtClean="0"/>
              <a:t>Jezus</a:t>
            </a:r>
            <a:r>
              <a:rPr lang="en-US" sz="2800" dirty="0" smtClean="0"/>
              <a:t>, </a:t>
            </a:r>
            <a:r>
              <a:rPr lang="en-US" sz="2800" dirty="0" err="1" smtClean="0"/>
              <a:t>bikasi</a:t>
            </a:r>
            <a:r>
              <a:rPr lang="en-US" sz="2800" dirty="0" smtClean="0"/>
              <a:t> </a:t>
            </a:r>
            <a:r>
              <a:rPr lang="en-US" sz="2800" dirty="0" err="1" smtClean="0"/>
              <a:t>dem</a:t>
            </a:r>
            <a:r>
              <a:rPr lang="en-US" sz="2800" dirty="0" smtClean="0"/>
              <a:t> no </a:t>
            </a:r>
            <a:r>
              <a:rPr lang="en-US" sz="2800" dirty="0" err="1" smtClean="0"/>
              <a:t>ben</a:t>
            </a:r>
            <a:r>
              <a:rPr lang="en-US" sz="2800" dirty="0" smtClean="0"/>
              <a:t> </a:t>
            </a:r>
            <a:r>
              <a:rPr lang="en-US" sz="2800" dirty="0" err="1" smtClean="0"/>
              <a:t>jere</a:t>
            </a:r>
            <a:r>
              <a:rPr lang="en-US" sz="2800" dirty="0" smtClean="0"/>
              <a:t> </a:t>
            </a:r>
            <a:r>
              <a:rPr lang="en-US" sz="2800" dirty="0" err="1" smtClean="0"/>
              <a:t>dati</a:t>
            </a:r>
            <a:r>
              <a:rPr lang="en-US" sz="2800" dirty="0" smtClean="0"/>
              <a:t> A </a:t>
            </a:r>
            <a:r>
              <a:rPr lang="en-US" sz="2800" dirty="0" err="1" smtClean="0"/>
              <a:t>ben</a:t>
            </a:r>
            <a:r>
              <a:rPr lang="en-US" sz="2800" dirty="0" smtClean="0"/>
              <a:t> </a:t>
            </a:r>
            <a:r>
              <a:rPr lang="en-US" sz="2800" dirty="0" err="1" smtClean="0"/>
              <a:t>kom</a:t>
            </a:r>
            <a:r>
              <a:rPr lang="en-US" sz="2800" dirty="0" smtClean="0"/>
              <a:t>.  Now </a:t>
            </a:r>
            <a:r>
              <a:rPr lang="en-US" sz="2800" dirty="0" err="1" smtClean="0"/>
              <a:t>Paulus</a:t>
            </a:r>
            <a:r>
              <a:rPr lang="en-US" sz="2800" dirty="0" smtClean="0"/>
              <a:t> </a:t>
            </a:r>
            <a:r>
              <a:rPr lang="en-US" sz="2800" dirty="0" err="1" smtClean="0"/>
              <a:t>sori</a:t>
            </a:r>
            <a:r>
              <a:rPr lang="en-US" sz="2800" dirty="0" smtClean="0"/>
              <a:t> wan </a:t>
            </a:r>
            <a:r>
              <a:rPr lang="en-US" sz="2800" dirty="0" err="1" smtClean="0"/>
              <a:t>njoen</a:t>
            </a:r>
            <a:r>
              <a:rPr lang="en-US" sz="2800" dirty="0" smtClean="0"/>
              <a:t> </a:t>
            </a:r>
            <a:r>
              <a:rPr lang="en-US" sz="2800" dirty="0" err="1" smtClean="0"/>
              <a:t>boskopoe</a:t>
            </a:r>
            <a:r>
              <a:rPr lang="en-US" sz="2800" dirty="0" smtClean="0"/>
              <a:t> </a:t>
            </a:r>
            <a:r>
              <a:rPr lang="en-US" sz="2800" dirty="0" err="1" smtClean="0"/>
              <a:t>abra</a:t>
            </a:r>
            <a:r>
              <a:rPr lang="en-US" sz="2800" dirty="0" smtClean="0"/>
              <a:t> </a:t>
            </a:r>
            <a:r>
              <a:rPr lang="en-US" sz="2800" dirty="0" err="1" smtClean="0"/>
              <a:t>Jezus</a:t>
            </a:r>
            <a:r>
              <a:rPr lang="en-US" sz="2800" dirty="0" smtClean="0"/>
              <a:t>.  </a:t>
            </a:r>
            <a:r>
              <a:rPr lang="en-US" sz="2800" dirty="0" err="1" smtClean="0"/>
              <a:t>Sortoe</a:t>
            </a:r>
            <a:r>
              <a:rPr lang="en-US" sz="2800" dirty="0" smtClean="0"/>
              <a:t> wan </a:t>
            </a:r>
            <a:r>
              <a:rPr lang="en-US" sz="2800" dirty="0" err="1" smtClean="0"/>
              <a:t>dem</a:t>
            </a:r>
            <a:r>
              <a:rPr lang="en-US" sz="2800" dirty="0" smtClean="0"/>
              <a:t> </a:t>
            </a:r>
            <a:r>
              <a:rPr lang="en-US" sz="2800" dirty="0" err="1" smtClean="0"/>
              <a:t>moesoe</a:t>
            </a:r>
            <a:r>
              <a:rPr lang="en-US" sz="2800" dirty="0" smtClean="0"/>
              <a:t> </a:t>
            </a:r>
            <a:r>
              <a:rPr lang="en-US" sz="2800" dirty="0" err="1" smtClean="0"/>
              <a:t>bribi</a:t>
            </a:r>
            <a:r>
              <a:rPr lang="en-US" sz="2800" dirty="0" smtClean="0"/>
              <a:t>?  </a:t>
            </a:r>
            <a:r>
              <a:rPr lang="en-US" sz="2800" dirty="0" err="1" smtClean="0"/>
              <a:t>Paulus</a:t>
            </a:r>
            <a:r>
              <a:rPr lang="en-US" sz="2800" dirty="0" smtClean="0"/>
              <a:t>, </a:t>
            </a:r>
            <a:r>
              <a:rPr lang="en-US" sz="2800" dirty="0" err="1" smtClean="0"/>
              <a:t>bikasi</a:t>
            </a:r>
            <a:r>
              <a:rPr lang="en-US" sz="2800" dirty="0" smtClean="0"/>
              <a:t> </a:t>
            </a:r>
            <a:r>
              <a:rPr lang="en-US" sz="2800" dirty="0" err="1" smtClean="0"/>
              <a:t>dem</a:t>
            </a:r>
            <a:r>
              <a:rPr lang="en-US" sz="2800" dirty="0" smtClean="0"/>
              <a:t> </a:t>
            </a:r>
            <a:r>
              <a:rPr lang="en-US" sz="2800" dirty="0" err="1" smtClean="0"/>
              <a:t>ben</a:t>
            </a:r>
            <a:r>
              <a:rPr lang="en-US" sz="2800" dirty="0" smtClean="0"/>
              <a:t> </a:t>
            </a:r>
            <a:r>
              <a:rPr lang="en-US" sz="2800" dirty="0" err="1" smtClean="0"/>
              <a:t>kisi</a:t>
            </a:r>
            <a:r>
              <a:rPr lang="en-US" sz="2800" dirty="0" smtClean="0"/>
              <a:t> </a:t>
            </a:r>
            <a:r>
              <a:rPr lang="en-US" sz="2800" dirty="0" err="1" smtClean="0"/>
              <a:t>da</a:t>
            </a:r>
            <a:r>
              <a:rPr lang="en-US" sz="2800" dirty="0" smtClean="0"/>
              <a:t> Santa </a:t>
            </a:r>
            <a:r>
              <a:rPr lang="en-US" sz="2800" dirty="0" err="1" smtClean="0"/>
              <a:t>Jeje</a:t>
            </a:r>
            <a:r>
              <a:rPr lang="en-US" sz="2800" dirty="0" smtClean="0"/>
              <a:t>  </a:t>
            </a:r>
            <a:r>
              <a:rPr lang="en-US" sz="2800" dirty="0" err="1" smtClean="0"/>
              <a:t>di</a:t>
            </a:r>
            <a:r>
              <a:rPr lang="en-US" sz="2800" dirty="0" smtClean="0"/>
              <a:t> a </a:t>
            </a:r>
            <a:r>
              <a:rPr lang="en-US" sz="2800" dirty="0" err="1" smtClean="0"/>
              <a:t>ben</a:t>
            </a:r>
            <a:r>
              <a:rPr lang="en-US" sz="2800" dirty="0" smtClean="0"/>
              <a:t> </a:t>
            </a:r>
            <a:r>
              <a:rPr lang="en-US" sz="2800" dirty="0" err="1" smtClean="0"/>
              <a:t>poti</a:t>
            </a:r>
            <a:r>
              <a:rPr lang="en-US" sz="2800" dirty="0" smtClean="0"/>
              <a:t> hem </a:t>
            </a:r>
            <a:r>
              <a:rPr lang="en-US" sz="2800" dirty="0" err="1" smtClean="0"/>
              <a:t>anoe</a:t>
            </a:r>
            <a:r>
              <a:rPr lang="en-US" sz="2800" dirty="0" smtClean="0"/>
              <a:t> </a:t>
            </a:r>
            <a:r>
              <a:rPr lang="en-US" sz="2800" dirty="0" err="1" smtClean="0"/>
              <a:t>tapoe</a:t>
            </a:r>
            <a:r>
              <a:rPr lang="en-US" sz="2800" dirty="0" smtClean="0"/>
              <a:t> </a:t>
            </a:r>
            <a:r>
              <a:rPr lang="en-US" sz="2800" dirty="0" err="1" smtClean="0"/>
              <a:t>dem</a:t>
            </a:r>
            <a:r>
              <a:rPr lang="en-US" sz="2800" dirty="0" smtClean="0"/>
              <a:t> en </a:t>
            </a:r>
            <a:r>
              <a:rPr lang="en-US" sz="2800" dirty="0" err="1" smtClean="0"/>
              <a:t>begi</a:t>
            </a:r>
            <a:r>
              <a:rPr lang="en-US" sz="2800" dirty="0" smtClean="0"/>
              <a:t>.</a:t>
            </a:r>
          </a:p>
          <a:p>
            <a:r>
              <a:rPr lang="en-US" sz="2800" dirty="0" err="1" smtClean="0"/>
              <a:t>Ete</a:t>
            </a:r>
            <a:r>
              <a:rPr lang="en-US" sz="2800" dirty="0" smtClean="0"/>
              <a:t> wan </a:t>
            </a:r>
            <a:r>
              <a:rPr lang="en-US" sz="2800" dirty="0" err="1" smtClean="0"/>
              <a:t>leisi</a:t>
            </a:r>
            <a:r>
              <a:rPr lang="en-US" sz="2800" dirty="0" smtClean="0"/>
              <a:t>, a de wan </a:t>
            </a:r>
            <a:r>
              <a:rPr lang="en-US" sz="2800" dirty="0" err="1" smtClean="0"/>
              <a:t>marki</a:t>
            </a:r>
            <a:r>
              <a:rPr lang="en-US" sz="2800" dirty="0" smtClean="0"/>
              <a:t> </a:t>
            </a:r>
            <a:r>
              <a:rPr lang="en-US" sz="2800" dirty="0" err="1" smtClean="0"/>
              <a:t>gi</a:t>
            </a:r>
            <a:r>
              <a:rPr lang="en-US" sz="2800" dirty="0" smtClean="0"/>
              <a:t> </a:t>
            </a:r>
            <a:r>
              <a:rPr lang="en-US" sz="2800" dirty="0" err="1" smtClean="0"/>
              <a:t>dem</a:t>
            </a:r>
            <a:r>
              <a:rPr lang="en-US" sz="2800" dirty="0" smtClean="0"/>
              <a:t> </a:t>
            </a:r>
            <a:r>
              <a:rPr lang="en-US" sz="2800" dirty="0" err="1" smtClean="0"/>
              <a:t>Djoe</a:t>
            </a:r>
            <a:endParaRPr lang="en-US" sz="2800"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si</a:t>
            </a:r>
            <a:r>
              <a:rPr lang="en-US" dirty="0" smtClean="0"/>
              <a:t> </a:t>
            </a:r>
            <a:r>
              <a:rPr lang="en-US" dirty="0" err="1" smtClean="0"/>
              <a:t>da</a:t>
            </a:r>
            <a:r>
              <a:rPr lang="en-US" dirty="0" smtClean="0"/>
              <a:t> </a:t>
            </a:r>
            <a:r>
              <a:rPr lang="en-US" dirty="0" err="1" smtClean="0"/>
              <a:t>srefi</a:t>
            </a:r>
            <a:r>
              <a:rPr lang="en-US" dirty="0" smtClean="0"/>
              <a:t> </a:t>
            </a:r>
            <a:r>
              <a:rPr lang="en-US" dirty="0" err="1" smtClean="0"/>
              <a:t>marki</a:t>
            </a:r>
            <a:r>
              <a:rPr lang="en-US" dirty="0" smtClean="0"/>
              <a:t> </a:t>
            </a:r>
            <a:r>
              <a:rPr lang="en-US" dirty="0" err="1" smtClean="0"/>
              <a:t>na</a:t>
            </a:r>
            <a:r>
              <a:rPr lang="en-US" dirty="0" smtClean="0"/>
              <a:t> </a:t>
            </a:r>
            <a:r>
              <a:rPr lang="en-US" dirty="0" err="1" smtClean="0"/>
              <a:t>ini</a:t>
            </a:r>
            <a:r>
              <a:rPr lang="en-US" dirty="0" smtClean="0"/>
              <a:t> </a:t>
            </a:r>
            <a:r>
              <a:rPr lang="en-US" dirty="0" err="1" smtClean="0"/>
              <a:t>Korinte</a:t>
            </a:r>
            <a:endParaRPr lang="en-US" dirty="0"/>
          </a:p>
        </p:txBody>
      </p:sp>
      <p:sp>
        <p:nvSpPr>
          <p:cNvPr id="3" name="Content Placeholder 2"/>
          <p:cNvSpPr>
            <a:spLocks noGrp="1"/>
          </p:cNvSpPr>
          <p:nvPr>
            <p:ph idx="1"/>
          </p:nvPr>
        </p:nvSpPr>
        <p:spPr/>
        <p:txBody>
          <a:bodyPr/>
          <a:lstStyle/>
          <a:p>
            <a:r>
              <a:rPr lang="en-US" dirty="0" err="1" smtClean="0"/>
              <a:t>Paulus</a:t>
            </a:r>
            <a:r>
              <a:rPr lang="en-US" dirty="0" smtClean="0"/>
              <a:t> </a:t>
            </a:r>
            <a:r>
              <a:rPr lang="en-US" dirty="0" err="1" smtClean="0"/>
              <a:t>ben</a:t>
            </a:r>
            <a:r>
              <a:rPr lang="en-US" dirty="0" smtClean="0"/>
              <a:t> </a:t>
            </a:r>
            <a:r>
              <a:rPr lang="en-US" dirty="0" err="1" smtClean="0"/>
              <a:t>preiki</a:t>
            </a:r>
            <a:r>
              <a:rPr lang="en-US" dirty="0" smtClean="0"/>
              <a:t> </a:t>
            </a:r>
            <a:r>
              <a:rPr lang="en-US" dirty="0" err="1" smtClean="0"/>
              <a:t>dati</a:t>
            </a:r>
            <a:r>
              <a:rPr lang="en-US" dirty="0" smtClean="0"/>
              <a:t> </a:t>
            </a:r>
            <a:r>
              <a:rPr lang="en-US" dirty="0" err="1" smtClean="0"/>
              <a:t>Jezus</a:t>
            </a:r>
            <a:r>
              <a:rPr lang="en-US" dirty="0" smtClean="0"/>
              <a:t> de </a:t>
            </a:r>
            <a:r>
              <a:rPr lang="en-US" dirty="0" err="1" smtClean="0"/>
              <a:t>da</a:t>
            </a:r>
            <a:r>
              <a:rPr lang="en-US" dirty="0" smtClean="0"/>
              <a:t> </a:t>
            </a:r>
            <a:r>
              <a:rPr lang="en-US" dirty="0" err="1" smtClean="0"/>
              <a:t>Kristus</a:t>
            </a:r>
            <a:endParaRPr lang="en-US" dirty="0" smtClean="0"/>
          </a:p>
          <a:p>
            <a:r>
              <a:rPr lang="en-US" dirty="0" smtClean="0"/>
              <a:t>Dem </a:t>
            </a:r>
            <a:r>
              <a:rPr lang="en-US" dirty="0" err="1" smtClean="0"/>
              <a:t>Djoe</a:t>
            </a:r>
            <a:r>
              <a:rPr lang="en-US" dirty="0" smtClean="0"/>
              <a:t> no </a:t>
            </a:r>
            <a:r>
              <a:rPr lang="en-US" dirty="0" err="1" smtClean="0"/>
              <a:t>bribi</a:t>
            </a:r>
            <a:r>
              <a:rPr lang="en-US" dirty="0" smtClean="0"/>
              <a:t>; </a:t>
            </a:r>
            <a:r>
              <a:rPr lang="en-US" dirty="0" err="1" smtClean="0"/>
              <a:t>Paulus</a:t>
            </a:r>
            <a:r>
              <a:rPr lang="en-US" dirty="0" smtClean="0"/>
              <a:t> </a:t>
            </a:r>
            <a:r>
              <a:rPr lang="en-US" dirty="0" err="1" smtClean="0"/>
              <a:t>ben</a:t>
            </a:r>
            <a:r>
              <a:rPr lang="en-US" dirty="0" smtClean="0"/>
              <a:t> </a:t>
            </a:r>
            <a:r>
              <a:rPr lang="en-US" dirty="0" err="1" smtClean="0"/>
              <a:t>leri</a:t>
            </a:r>
            <a:r>
              <a:rPr lang="en-US" dirty="0" smtClean="0"/>
              <a:t> </a:t>
            </a:r>
            <a:r>
              <a:rPr lang="en-US" dirty="0" err="1" smtClean="0"/>
              <a:t>na</a:t>
            </a:r>
            <a:r>
              <a:rPr lang="en-US" dirty="0" smtClean="0"/>
              <a:t> </a:t>
            </a:r>
            <a:r>
              <a:rPr lang="en-US" dirty="0" err="1" smtClean="0"/>
              <a:t>sei</a:t>
            </a:r>
            <a:r>
              <a:rPr lang="en-US" dirty="0" smtClean="0"/>
              <a:t> </a:t>
            </a:r>
            <a:r>
              <a:rPr lang="en-US" dirty="0" err="1" smtClean="0"/>
              <a:t>da</a:t>
            </a:r>
            <a:r>
              <a:rPr lang="en-US" dirty="0" smtClean="0"/>
              <a:t> synagogue</a:t>
            </a:r>
          </a:p>
          <a:p>
            <a:r>
              <a:rPr lang="en-US" dirty="0" smtClean="0"/>
              <a:t>Dem </a:t>
            </a:r>
            <a:r>
              <a:rPr lang="en-US" dirty="0" err="1" smtClean="0"/>
              <a:t>tongo</a:t>
            </a:r>
            <a:r>
              <a:rPr lang="en-US" dirty="0" smtClean="0"/>
              <a:t> </a:t>
            </a:r>
            <a:r>
              <a:rPr lang="en-US" dirty="0" err="1" smtClean="0"/>
              <a:t>ben</a:t>
            </a:r>
            <a:r>
              <a:rPr lang="en-US" dirty="0" smtClean="0"/>
              <a:t> de wan </a:t>
            </a:r>
            <a:r>
              <a:rPr lang="en-US" dirty="0" err="1" smtClean="0"/>
              <a:t>marki</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a:t>
            </a:r>
            <a:r>
              <a:rPr lang="en-US" dirty="0" err="1" smtClean="0"/>
              <a:t>dati</a:t>
            </a:r>
            <a:r>
              <a:rPr lang="en-US" dirty="0" smtClean="0"/>
              <a:t> </a:t>
            </a:r>
            <a:r>
              <a:rPr lang="en-US" dirty="0" err="1" smtClean="0"/>
              <a:t>Jezus</a:t>
            </a:r>
            <a:r>
              <a:rPr lang="en-US" dirty="0" smtClean="0"/>
              <a:t> </a:t>
            </a:r>
            <a:r>
              <a:rPr lang="en-US" dirty="0" err="1" smtClean="0"/>
              <a:t>ben</a:t>
            </a:r>
            <a:r>
              <a:rPr lang="en-US" dirty="0" smtClean="0"/>
              <a:t> de </a:t>
            </a:r>
            <a:r>
              <a:rPr lang="en-US" dirty="0" err="1" smtClean="0"/>
              <a:t>da</a:t>
            </a:r>
            <a:r>
              <a:rPr lang="en-US" dirty="0" smtClean="0"/>
              <a:t> </a:t>
            </a:r>
            <a:r>
              <a:rPr lang="en-US" dirty="0" err="1" smtClean="0"/>
              <a:t>messias</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opdracht</a:t>
            </a:r>
            <a:r>
              <a:rPr lang="en-US" dirty="0" smtClean="0"/>
              <a:t> – </a:t>
            </a:r>
            <a:r>
              <a:rPr lang="en-US" dirty="0" err="1" smtClean="0"/>
              <a:t>wakti</a:t>
            </a:r>
            <a:r>
              <a:rPr lang="en-US" dirty="0" smtClean="0"/>
              <a:t> foe </a:t>
            </a:r>
            <a:r>
              <a:rPr lang="en-US" dirty="0" err="1" smtClean="0"/>
              <a:t>da</a:t>
            </a:r>
            <a:r>
              <a:rPr lang="en-US" dirty="0" smtClean="0"/>
              <a:t> </a:t>
            </a:r>
            <a:r>
              <a:rPr lang="en-US" dirty="0" err="1" smtClean="0"/>
              <a:t>krakti</a:t>
            </a:r>
            <a:r>
              <a:rPr lang="en-US" dirty="0" smtClean="0"/>
              <a:t> foe </a:t>
            </a:r>
            <a:r>
              <a:rPr lang="en-US" dirty="0" err="1" smtClean="0"/>
              <a:t>loktoe</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voorbereid</a:t>
            </a:r>
            <a:r>
              <a:rPr lang="en-US" dirty="0" smtClean="0"/>
              <a:t> </a:t>
            </a:r>
            <a:r>
              <a:rPr lang="en-US" dirty="0" err="1" smtClean="0"/>
              <a:t>wisrefi</a:t>
            </a:r>
            <a:r>
              <a:rPr lang="en-US" dirty="0" smtClean="0"/>
              <a:t> </a:t>
            </a:r>
            <a:r>
              <a:rPr lang="en-US" dirty="0" err="1" smtClean="0"/>
              <a:t>ook</a:t>
            </a:r>
            <a:r>
              <a:rPr lang="en-US" dirty="0" smtClean="0"/>
              <a:t> toe </a:t>
            </a:r>
            <a:r>
              <a:rPr lang="en-US" dirty="0" err="1" smtClean="0"/>
              <a:t>nanga</a:t>
            </a:r>
            <a:r>
              <a:rPr lang="en-US" dirty="0" smtClean="0"/>
              <a:t> </a:t>
            </a:r>
            <a:r>
              <a:rPr lang="en-US" dirty="0" err="1" smtClean="0"/>
              <a:t>bekenti</a:t>
            </a:r>
            <a:r>
              <a:rPr lang="en-US" dirty="0" smtClean="0"/>
              <a:t> </a:t>
            </a:r>
            <a:r>
              <a:rPr lang="en-US" dirty="0" err="1" smtClean="0"/>
              <a:t>sondoe</a:t>
            </a:r>
            <a:r>
              <a:rPr lang="en-US" dirty="0" smtClean="0"/>
              <a:t>, </a:t>
            </a:r>
            <a:r>
              <a:rPr lang="en-US" dirty="0" err="1" smtClean="0"/>
              <a:t>begi</a:t>
            </a:r>
            <a:r>
              <a:rPr lang="en-US" dirty="0" smtClean="0"/>
              <a:t>, </a:t>
            </a:r>
            <a:r>
              <a:rPr lang="en-US" dirty="0" err="1" smtClean="0"/>
              <a:t>gemeenschap</a:t>
            </a:r>
            <a:r>
              <a:rPr lang="en-US" dirty="0" smtClean="0"/>
              <a:t>, en </a:t>
            </a:r>
            <a:r>
              <a:rPr lang="en-US" dirty="0" err="1" smtClean="0"/>
              <a:t>aksi</a:t>
            </a:r>
            <a:r>
              <a:rPr lang="en-US" dirty="0" smtClean="0"/>
              <a:t> Hem </a:t>
            </a:r>
            <a:r>
              <a:rPr lang="en-US" dirty="0" err="1" smtClean="0"/>
              <a:t>pe</a:t>
            </a:r>
            <a:r>
              <a:rPr lang="en-US" dirty="0" smtClean="0"/>
              <a:t> </a:t>
            </a:r>
            <a:r>
              <a:rPr lang="en-US" dirty="0" err="1" smtClean="0"/>
              <a:t>wi</a:t>
            </a:r>
            <a:r>
              <a:rPr lang="en-US" dirty="0" smtClean="0"/>
              <a:t> </a:t>
            </a:r>
            <a:r>
              <a:rPr lang="en-US" dirty="0" err="1" smtClean="0"/>
              <a:t>moesoe</a:t>
            </a:r>
            <a:r>
              <a:rPr lang="en-US" dirty="0" smtClean="0"/>
              <a:t> </a:t>
            </a:r>
            <a:r>
              <a:rPr lang="en-US" dirty="0" err="1" smtClean="0"/>
              <a:t>getuigi</a:t>
            </a:r>
            <a:endParaRPr lang="en-US" dirty="0" smtClean="0"/>
          </a:p>
          <a:p>
            <a:r>
              <a:rPr lang="en-US" dirty="0" err="1" smtClean="0"/>
              <a:t>Da</a:t>
            </a:r>
            <a:r>
              <a:rPr lang="en-US" dirty="0" smtClean="0"/>
              <a:t> </a:t>
            </a:r>
            <a:r>
              <a:rPr lang="en-US" dirty="0" err="1" smtClean="0"/>
              <a:t>sleutel</a:t>
            </a:r>
            <a:r>
              <a:rPr lang="en-US" dirty="0" smtClean="0"/>
              <a:t> de </a:t>
            </a:r>
            <a:r>
              <a:rPr lang="en-US" dirty="0" err="1" smtClean="0"/>
              <a:t>da</a:t>
            </a:r>
            <a:r>
              <a:rPr lang="en-US" dirty="0" smtClean="0"/>
              <a:t> </a:t>
            </a:r>
            <a:r>
              <a:rPr lang="en-US" dirty="0" err="1" smtClean="0"/>
              <a:t>opstanding</a:t>
            </a:r>
            <a:r>
              <a:rPr lang="en-US" dirty="0" smtClean="0"/>
              <a:t> </a:t>
            </a:r>
            <a:r>
              <a:rPr lang="en-US" dirty="0" err="1" smtClean="0"/>
              <a:t>uit</a:t>
            </a:r>
            <a:r>
              <a:rPr lang="en-US" dirty="0" smtClean="0"/>
              <a:t> de </a:t>
            </a:r>
            <a:r>
              <a:rPr lang="en-US" dirty="0" err="1" smtClean="0"/>
              <a:t>dood</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doel</a:t>
            </a:r>
            <a:r>
              <a:rPr lang="en-US" dirty="0" smtClean="0"/>
              <a:t> foe </a:t>
            </a:r>
            <a:r>
              <a:rPr lang="en-US" dirty="0" err="1" smtClean="0"/>
              <a:t>tongo</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de wan </a:t>
            </a:r>
            <a:r>
              <a:rPr lang="en-US" dirty="0" err="1" smtClean="0"/>
              <a:t>marki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foe </a:t>
            </a:r>
            <a:r>
              <a:rPr lang="en-US" dirty="0" err="1" smtClean="0"/>
              <a:t>transitie</a:t>
            </a:r>
            <a:r>
              <a:rPr lang="en-US" dirty="0" smtClean="0"/>
              <a:t> </a:t>
            </a:r>
            <a:r>
              <a:rPr lang="en-US" dirty="0" err="1" smtClean="0"/>
              <a:t>dati</a:t>
            </a:r>
            <a:r>
              <a:rPr lang="en-US" dirty="0" smtClean="0"/>
              <a:t> </a:t>
            </a:r>
            <a:r>
              <a:rPr lang="en-US" dirty="0" err="1" smtClean="0"/>
              <a:t>Jezus</a:t>
            </a:r>
            <a:r>
              <a:rPr lang="en-US" dirty="0" smtClean="0"/>
              <a:t> </a:t>
            </a:r>
            <a:r>
              <a:rPr lang="en-US" dirty="0" err="1" smtClean="0"/>
              <a:t>Kristus</a:t>
            </a:r>
            <a:r>
              <a:rPr lang="en-US" dirty="0" smtClean="0"/>
              <a:t> de </a:t>
            </a:r>
            <a:r>
              <a:rPr lang="en-US" dirty="0" err="1" smtClean="0"/>
              <a:t>da</a:t>
            </a:r>
            <a:r>
              <a:rPr lang="en-US" dirty="0" smtClean="0"/>
              <a:t> </a:t>
            </a:r>
            <a:r>
              <a:rPr lang="en-US" dirty="0" err="1" smtClean="0"/>
              <a:t>messias</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en </a:t>
            </a:r>
            <a:r>
              <a:rPr lang="en-US" dirty="0" err="1" smtClean="0"/>
              <a:t>moro</a:t>
            </a:r>
            <a:r>
              <a:rPr lang="en-US" dirty="0" smtClean="0"/>
              <a:t> </a:t>
            </a:r>
            <a:r>
              <a:rPr lang="en-US" dirty="0" err="1" smtClean="0"/>
              <a:t>fara</a:t>
            </a:r>
            <a:r>
              <a:rPr lang="en-US" dirty="0" smtClean="0"/>
              <a:t>, </a:t>
            </a:r>
            <a:r>
              <a:rPr lang="en-US" dirty="0" err="1" smtClean="0"/>
              <a:t>da</a:t>
            </a:r>
            <a:r>
              <a:rPr lang="en-US" dirty="0" smtClean="0"/>
              <a:t> </a:t>
            </a:r>
            <a:r>
              <a:rPr lang="en-US" dirty="0" err="1" smtClean="0"/>
              <a:t>doro</a:t>
            </a:r>
            <a:r>
              <a:rPr lang="en-US" dirty="0" smtClean="0"/>
              <a:t> de </a:t>
            </a:r>
            <a:r>
              <a:rPr lang="en-US" dirty="0" err="1" smtClean="0"/>
              <a:t>opo</a:t>
            </a:r>
            <a:r>
              <a:rPr lang="en-US" dirty="0" smtClean="0"/>
              <a:t> foe </a:t>
            </a:r>
            <a:r>
              <a:rPr lang="en-US" dirty="0" err="1" smtClean="0"/>
              <a:t>verloesoe</a:t>
            </a:r>
            <a:r>
              <a:rPr lang="en-US" dirty="0" smtClean="0"/>
              <a:t> </a:t>
            </a:r>
            <a:r>
              <a:rPr lang="en-US" dirty="0" err="1" smtClean="0"/>
              <a:t>gi</a:t>
            </a:r>
            <a:r>
              <a:rPr lang="en-US" dirty="0" smtClean="0"/>
              <a:t> </a:t>
            </a:r>
            <a:r>
              <a:rPr lang="en-US" dirty="0" err="1" smtClean="0"/>
              <a:t>Djoe</a:t>
            </a:r>
            <a:r>
              <a:rPr lang="en-US" dirty="0" smtClean="0"/>
              <a:t> </a:t>
            </a:r>
            <a:r>
              <a:rPr lang="en-US" dirty="0" err="1" smtClean="0"/>
              <a:t>nanga</a:t>
            </a:r>
            <a:r>
              <a:rPr lang="en-US" dirty="0" smtClean="0"/>
              <a:t> </a:t>
            </a:r>
            <a:r>
              <a:rPr lang="en-US" dirty="0" err="1" smtClean="0"/>
              <a:t>heiden</a:t>
            </a:r>
            <a:endParaRPr lang="en-US" dirty="0" smtClean="0"/>
          </a:p>
          <a:p>
            <a:r>
              <a:rPr lang="en-US" dirty="0" smtClean="0"/>
              <a:t>Di </a:t>
            </a:r>
            <a:r>
              <a:rPr lang="en-US" dirty="0" err="1" smtClean="0"/>
              <a:t>da</a:t>
            </a:r>
            <a:r>
              <a:rPr lang="en-US" dirty="0" smtClean="0"/>
              <a:t> </a:t>
            </a:r>
            <a:r>
              <a:rPr lang="en-US" dirty="0" err="1" smtClean="0"/>
              <a:t>Njoen</a:t>
            </a:r>
            <a:r>
              <a:rPr lang="en-US" dirty="0" smtClean="0"/>
              <a:t> </a:t>
            </a:r>
            <a:r>
              <a:rPr lang="en-US" dirty="0" err="1" smtClean="0"/>
              <a:t>Testamenti</a:t>
            </a:r>
            <a:r>
              <a:rPr lang="en-US" dirty="0" smtClean="0"/>
              <a:t> </a:t>
            </a:r>
            <a:r>
              <a:rPr lang="en-US" dirty="0" err="1" smtClean="0"/>
              <a:t>ben</a:t>
            </a:r>
            <a:r>
              <a:rPr lang="en-US" dirty="0" smtClean="0"/>
              <a:t> </a:t>
            </a:r>
            <a:r>
              <a:rPr lang="en-US" dirty="0" err="1" smtClean="0"/>
              <a:t>kaba</a:t>
            </a:r>
            <a:r>
              <a:rPr lang="en-US" dirty="0" smtClean="0"/>
              <a:t>, </a:t>
            </a:r>
            <a:r>
              <a:rPr lang="en-US" dirty="0" err="1" smtClean="0"/>
              <a:t>dan</a:t>
            </a:r>
            <a:r>
              <a:rPr lang="en-US" dirty="0" smtClean="0"/>
              <a:t> </a:t>
            </a:r>
            <a:r>
              <a:rPr lang="en-US" dirty="0" err="1" smtClean="0"/>
              <a:t>wi</a:t>
            </a:r>
            <a:r>
              <a:rPr lang="en-US" dirty="0" smtClean="0"/>
              <a:t> </a:t>
            </a:r>
            <a:r>
              <a:rPr lang="en-US" dirty="0" err="1" smtClean="0"/>
              <a:t>moesoe</a:t>
            </a:r>
            <a:r>
              <a:rPr lang="en-US" dirty="0" smtClean="0"/>
              <a:t> </a:t>
            </a:r>
            <a:r>
              <a:rPr lang="en-US" dirty="0" err="1" smtClean="0"/>
              <a:t>bribi</a:t>
            </a:r>
            <a:r>
              <a:rPr lang="en-US" dirty="0" smtClean="0"/>
              <a:t> Hem </a:t>
            </a:r>
            <a:r>
              <a:rPr lang="en-US" dirty="0" err="1" smtClean="0"/>
              <a:t>woortoe</a:t>
            </a:r>
            <a:r>
              <a:rPr lang="en-US" dirty="0" smtClean="0"/>
              <a:t> </a:t>
            </a:r>
            <a:r>
              <a:rPr lang="en-US" dirty="0" err="1" smtClean="0"/>
              <a:t>sondro</a:t>
            </a:r>
            <a:r>
              <a:rPr lang="en-US" dirty="0" smtClean="0"/>
              <a:t> foe </a:t>
            </a:r>
            <a:r>
              <a:rPr lang="en-US" dirty="0" err="1" smtClean="0"/>
              <a:t>loekoe</a:t>
            </a:r>
            <a:r>
              <a:rPr lang="en-US" dirty="0" smtClean="0"/>
              <a:t> </a:t>
            </a:r>
            <a:r>
              <a:rPr lang="en-US" dirty="0" err="1" smtClean="0"/>
              <a:t>na</a:t>
            </a:r>
            <a:r>
              <a:rPr lang="en-US" dirty="0" smtClean="0"/>
              <a:t> </a:t>
            </a:r>
            <a:r>
              <a:rPr lang="en-US" dirty="0" err="1" smtClean="0"/>
              <a:t>marki</a:t>
            </a:r>
            <a:r>
              <a:rPr lang="en-US" dirty="0" smtClean="0"/>
              <a:t> en </a:t>
            </a:r>
            <a:r>
              <a:rPr lang="en-US" dirty="0" err="1" smtClean="0"/>
              <a:t>wondroewroko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preiki</a:t>
            </a:r>
            <a:r>
              <a:rPr lang="en-US" dirty="0" smtClean="0"/>
              <a:t> foe </a:t>
            </a:r>
            <a:r>
              <a:rPr lang="en-US" dirty="0" err="1" smtClean="0"/>
              <a:t>Petrus</a:t>
            </a:r>
            <a:endParaRPr lang="en-US" dirty="0"/>
          </a:p>
        </p:txBody>
      </p:sp>
      <p:sp>
        <p:nvSpPr>
          <p:cNvPr id="3" name="Content Placeholder 2"/>
          <p:cNvSpPr>
            <a:spLocks noGrp="1"/>
          </p:cNvSpPr>
          <p:nvPr>
            <p:ph idx="1"/>
          </p:nvPr>
        </p:nvSpPr>
        <p:spPr/>
        <p:txBody>
          <a:bodyPr/>
          <a:lstStyle/>
          <a:p>
            <a:r>
              <a:rPr lang="en-US" dirty="0" err="1" smtClean="0"/>
              <a:t>Jezus</a:t>
            </a:r>
            <a:r>
              <a:rPr lang="en-US" dirty="0" smtClean="0"/>
              <a:t> </a:t>
            </a:r>
            <a:r>
              <a:rPr lang="en-US" dirty="0" err="1" smtClean="0"/>
              <a:t>ben</a:t>
            </a:r>
            <a:r>
              <a:rPr lang="en-US" dirty="0" smtClean="0"/>
              <a:t> </a:t>
            </a:r>
            <a:r>
              <a:rPr lang="en-US" dirty="0" err="1" smtClean="0"/>
              <a:t>sori</a:t>
            </a:r>
            <a:r>
              <a:rPr lang="en-US" dirty="0" smtClean="0"/>
              <a:t> </a:t>
            </a:r>
            <a:r>
              <a:rPr lang="en-US" dirty="0" err="1" smtClean="0"/>
              <a:t>Hemsrefi</a:t>
            </a:r>
            <a:r>
              <a:rPr lang="en-US" dirty="0" smtClean="0"/>
              <a:t> </a:t>
            </a:r>
            <a:r>
              <a:rPr lang="en-US" dirty="0" err="1" smtClean="0"/>
              <a:t>leki</a:t>
            </a:r>
            <a:r>
              <a:rPr lang="en-US" dirty="0" smtClean="0"/>
              <a:t> </a:t>
            </a:r>
            <a:r>
              <a:rPr lang="en-US" dirty="0" err="1" smtClean="0"/>
              <a:t>da</a:t>
            </a:r>
            <a:r>
              <a:rPr lang="en-US" dirty="0" smtClean="0"/>
              <a:t> </a:t>
            </a:r>
            <a:r>
              <a:rPr lang="en-US" dirty="0" err="1" smtClean="0"/>
              <a:t>messias</a:t>
            </a:r>
            <a:r>
              <a:rPr lang="en-US" dirty="0" smtClean="0"/>
              <a:t> </a:t>
            </a:r>
            <a:r>
              <a:rPr lang="en-US" dirty="0" err="1" smtClean="0"/>
              <a:t>doro</a:t>
            </a:r>
            <a:r>
              <a:rPr lang="en-US" dirty="0" smtClean="0"/>
              <a:t> </a:t>
            </a:r>
            <a:r>
              <a:rPr lang="en-US" dirty="0" err="1" smtClean="0"/>
              <a:t>dem</a:t>
            </a:r>
            <a:r>
              <a:rPr lang="en-US" dirty="0" smtClean="0"/>
              <a:t> </a:t>
            </a:r>
            <a:r>
              <a:rPr lang="en-US" dirty="0" err="1" smtClean="0"/>
              <a:t>wondroewroko</a:t>
            </a:r>
            <a:r>
              <a:rPr lang="en-US" dirty="0" smtClean="0"/>
              <a:t> </a:t>
            </a:r>
            <a:r>
              <a:rPr lang="en-US" dirty="0" err="1" smtClean="0"/>
              <a:t>disi</a:t>
            </a:r>
            <a:r>
              <a:rPr lang="en-US" dirty="0" smtClean="0"/>
              <a:t> A </a:t>
            </a:r>
            <a:r>
              <a:rPr lang="en-US" dirty="0" err="1" smtClean="0"/>
              <a:t>ben</a:t>
            </a:r>
            <a:r>
              <a:rPr lang="en-US" dirty="0" smtClean="0"/>
              <a:t> doe</a:t>
            </a:r>
          </a:p>
          <a:p>
            <a:pPr lvl="1"/>
            <a:r>
              <a:rPr lang="en-US" dirty="0" err="1" smtClean="0"/>
              <a:t>Abra</a:t>
            </a:r>
            <a:r>
              <a:rPr lang="en-US" dirty="0" smtClean="0"/>
              <a:t> </a:t>
            </a:r>
            <a:r>
              <a:rPr lang="en-US" dirty="0" err="1" smtClean="0"/>
              <a:t>siki</a:t>
            </a:r>
            <a:endParaRPr lang="en-US" dirty="0" smtClean="0"/>
          </a:p>
          <a:p>
            <a:pPr lvl="1"/>
            <a:r>
              <a:rPr lang="en-US" dirty="0" err="1" smtClean="0"/>
              <a:t>Abra</a:t>
            </a:r>
            <a:r>
              <a:rPr lang="en-US" dirty="0" smtClean="0"/>
              <a:t> </a:t>
            </a:r>
            <a:r>
              <a:rPr lang="en-US" dirty="0" err="1" smtClean="0"/>
              <a:t>takroe</a:t>
            </a:r>
            <a:r>
              <a:rPr lang="en-US" dirty="0" smtClean="0"/>
              <a:t> </a:t>
            </a:r>
            <a:r>
              <a:rPr lang="en-US" dirty="0" err="1" smtClean="0"/>
              <a:t>jeje</a:t>
            </a:r>
            <a:endParaRPr lang="en-US" dirty="0" smtClean="0"/>
          </a:p>
          <a:p>
            <a:pPr lvl="1"/>
            <a:r>
              <a:rPr lang="en-US" dirty="0" err="1" smtClean="0"/>
              <a:t>Abra</a:t>
            </a:r>
            <a:r>
              <a:rPr lang="en-US" dirty="0" smtClean="0"/>
              <a:t> </a:t>
            </a:r>
            <a:r>
              <a:rPr lang="en-US" dirty="0" err="1" smtClean="0"/>
              <a:t>dede</a:t>
            </a:r>
            <a:endParaRPr lang="en-US" dirty="0" smtClean="0"/>
          </a:p>
          <a:p>
            <a:r>
              <a:rPr lang="en-US" dirty="0" err="1" smtClean="0"/>
              <a:t>Da</a:t>
            </a:r>
            <a:r>
              <a:rPr lang="en-US" dirty="0" smtClean="0"/>
              <a:t> OT </a:t>
            </a:r>
            <a:r>
              <a:rPr lang="en-US" dirty="0" err="1" smtClean="0"/>
              <a:t>ben</a:t>
            </a:r>
            <a:r>
              <a:rPr lang="en-US" dirty="0" smtClean="0"/>
              <a:t> </a:t>
            </a:r>
            <a:r>
              <a:rPr lang="en-US" dirty="0" err="1" smtClean="0"/>
              <a:t>taki</a:t>
            </a:r>
            <a:r>
              <a:rPr lang="en-US" dirty="0" smtClean="0"/>
              <a:t> </a:t>
            </a:r>
            <a:r>
              <a:rPr lang="en-US" dirty="0" err="1" smtClean="0"/>
              <a:t>abra</a:t>
            </a:r>
            <a:r>
              <a:rPr lang="en-US" dirty="0" smtClean="0"/>
              <a:t> </a:t>
            </a:r>
            <a:r>
              <a:rPr lang="en-US" dirty="0" err="1" smtClean="0"/>
              <a:t>disi</a:t>
            </a:r>
            <a:r>
              <a:rPr lang="en-US" dirty="0" smtClean="0"/>
              <a:t>: </a:t>
            </a:r>
            <a:r>
              <a:rPr lang="en-US" dirty="0" err="1" smtClean="0"/>
              <a:t>Jes</a:t>
            </a:r>
            <a:r>
              <a:rPr lang="en-US" dirty="0" smtClean="0"/>
              <a:t>. 29:18; 35:5-6</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preiki</a:t>
            </a:r>
            <a:r>
              <a:rPr lang="en-US" dirty="0" smtClean="0"/>
              <a:t> foe </a:t>
            </a:r>
            <a:r>
              <a:rPr lang="en-US" dirty="0" err="1" smtClean="0"/>
              <a:t>Petrus</a:t>
            </a:r>
            <a:endParaRPr lang="en-US" dirty="0"/>
          </a:p>
        </p:txBody>
      </p:sp>
      <p:sp>
        <p:nvSpPr>
          <p:cNvPr id="3" name="Content Placeholder 2"/>
          <p:cNvSpPr>
            <a:spLocks noGrp="1"/>
          </p:cNvSpPr>
          <p:nvPr>
            <p:ph idx="1"/>
          </p:nvPr>
        </p:nvSpPr>
        <p:spPr/>
        <p:txBody>
          <a:bodyPr/>
          <a:lstStyle/>
          <a:p>
            <a:r>
              <a:rPr lang="en-US" dirty="0" err="1" smtClean="0"/>
              <a:t>Jezus</a:t>
            </a:r>
            <a:r>
              <a:rPr lang="en-US" dirty="0" smtClean="0"/>
              <a:t> </a:t>
            </a:r>
            <a:r>
              <a:rPr lang="en-US" dirty="0" err="1" smtClean="0"/>
              <a:t>kruisi</a:t>
            </a:r>
            <a:r>
              <a:rPr lang="en-US" dirty="0" smtClean="0"/>
              <a:t> – </a:t>
            </a:r>
            <a:r>
              <a:rPr lang="en-US" dirty="0" err="1" smtClean="0"/>
              <a:t>Gado</a:t>
            </a:r>
            <a:r>
              <a:rPr lang="en-US" dirty="0" smtClean="0"/>
              <a:t> </a:t>
            </a:r>
            <a:r>
              <a:rPr lang="en-US" dirty="0" err="1" smtClean="0"/>
              <a:t>srefi</a:t>
            </a:r>
            <a:r>
              <a:rPr lang="en-US" dirty="0" smtClean="0"/>
              <a:t> </a:t>
            </a:r>
            <a:r>
              <a:rPr lang="en-US" dirty="0" err="1" smtClean="0"/>
              <a:t>ben</a:t>
            </a:r>
            <a:r>
              <a:rPr lang="en-US" dirty="0" smtClean="0"/>
              <a:t> </a:t>
            </a:r>
            <a:r>
              <a:rPr lang="en-US" dirty="0" err="1" smtClean="0"/>
              <a:t>sabi</a:t>
            </a:r>
            <a:r>
              <a:rPr lang="en-US" dirty="0" smtClean="0"/>
              <a:t>, en </a:t>
            </a:r>
            <a:r>
              <a:rPr lang="en-US" dirty="0" err="1" smtClean="0"/>
              <a:t>Gado</a:t>
            </a:r>
            <a:r>
              <a:rPr lang="en-US" dirty="0" smtClean="0"/>
              <a:t> </a:t>
            </a:r>
            <a:r>
              <a:rPr lang="en-US" dirty="0" err="1" smtClean="0"/>
              <a:t>ben</a:t>
            </a:r>
            <a:r>
              <a:rPr lang="en-US" dirty="0" smtClean="0"/>
              <a:t> </a:t>
            </a:r>
            <a:r>
              <a:rPr lang="en-US" dirty="0" err="1" smtClean="0"/>
              <a:t>gi</a:t>
            </a:r>
            <a:r>
              <a:rPr lang="en-US" dirty="0" smtClean="0"/>
              <a:t> Hem </a:t>
            </a:r>
            <a:r>
              <a:rPr lang="en-US" dirty="0" err="1" smtClean="0"/>
              <a:t>abra</a:t>
            </a:r>
            <a:r>
              <a:rPr lang="en-US" dirty="0" smtClean="0"/>
              <a:t>.  Ma </a:t>
            </a:r>
            <a:r>
              <a:rPr lang="en-US" dirty="0" err="1" smtClean="0"/>
              <a:t>Djoe</a:t>
            </a:r>
            <a:r>
              <a:rPr lang="en-US" dirty="0" smtClean="0"/>
              <a:t> </a:t>
            </a:r>
            <a:r>
              <a:rPr lang="en-US" dirty="0" err="1" smtClean="0"/>
              <a:t>nanga</a:t>
            </a:r>
            <a:r>
              <a:rPr lang="en-US" dirty="0" smtClean="0"/>
              <a:t> </a:t>
            </a:r>
            <a:r>
              <a:rPr lang="en-US" dirty="0" err="1" smtClean="0"/>
              <a:t>heiden</a:t>
            </a:r>
            <a:r>
              <a:rPr lang="en-US" dirty="0" smtClean="0"/>
              <a:t> </a:t>
            </a:r>
            <a:r>
              <a:rPr lang="en-US" dirty="0" err="1" smtClean="0"/>
              <a:t>ben</a:t>
            </a:r>
            <a:r>
              <a:rPr lang="en-US" dirty="0" smtClean="0"/>
              <a:t> </a:t>
            </a:r>
            <a:r>
              <a:rPr lang="en-US" dirty="0" err="1" smtClean="0"/>
              <a:t>moksi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tori</a:t>
            </a:r>
            <a:r>
              <a:rPr lang="en-US" dirty="0" smtClean="0"/>
              <a:t>, en </a:t>
            </a:r>
            <a:r>
              <a:rPr lang="en-US" dirty="0" err="1" smtClean="0"/>
              <a:t>wi</a:t>
            </a:r>
            <a:r>
              <a:rPr lang="en-US" dirty="0" smtClean="0"/>
              <a:t> de </a:t>
            </a:r>
            <a:r>
              <a:rPr lang="en-US" dirty="0" err="1" smtClean="0"/>
              <a:t>schuldig</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42</a:t>
            </a:fld>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preiki</a:t>
            </a:r>
            <a:r>
              <a:rPr lang="en-US" dirty="0" smtClean="0"/>
              <a:t> foe </a:t>
            </a:r>
            <a:r>
              <a:rPr lang="en-US" dirty="0" err="1" smtClean="0"/>
              <a:t>Petus</a:t>
            </a:r>
            <a:endParaRPr lang="en-US" dirty="0"/>
          </a:p>
        </p:txBody>
      </p:sp>
      <p:sp>
        <p:nvSpPr>
          <p:cNvPr id="3" name="Content Placeholder 2"/>
          <p:cNvSpPr>
            <a:spLocks noGrp="1"/>
          </p:cNvSpPr>
          <p:nvPr>
            <p:ph idx="1"/>
          </p:nvPr>
        </p:nvSpPr>
        <p:spPr>
          <a:xfrm>
            <a:off x="1371600" y="1828800"/>
            <a:ext cx="7772400" cy="4114800"/>
          </a:xfrm>
        </p:spPr>
        <p:txBody>
          <a:bodyPr/>
          <a:lstStyle/>
          <a:p>
            <a:r>
              <a:rPr lang="en-US" dirty="0" err="1" smtClean="0"/>
              <a:t>Jezus</a:t>
            </a:r>
            <a:r>
              <a:rPr lang="en-US" dirty="0" smtClean="0"/>
              <a:t> </a:t>
            </a:r>
            <a:r>
              <a:rPr lang="en-US" dirty="0" err="1" smtClean="0"/>
              <a:t>wini</a:t>
            </a:r>
            <a:r>
              <a:rPr lang="en-US" dirty="0" smtClean="0"/>
              <a:t>: </a:t>
            </a:r>
            <a:r>
              <a:rPr lang="en-US" dirty="0" err="1" smtClean="0"/>
              <a:t>di</a:t>
            </a:r>
            <a:r>
              <a:rPr lang="en-US" dirty="0" smtClean="0"/>
              <a:t> foe </a:t>
            </a:r>
            <a:r>
              <a:rPr lang="en-US" dirty="0" err="1" smtClean="0"/>
              <a:t>drie</a:t>
            </a:r>
            <a:r>
              <a:rPr lang="en-US" dirty="0" smtClean="0"/>
              <a:t> </a:t>
            </a:r>
            <a:r>
              <a:rPr lang="en-US" dirty="0" err="1" smtClean="0"/>
              <a:t>dei</a:t>
            </a:r>
            <a:r>
              <a:rPr lang="en-US" dirty="0" smtClean="0"/>
              <a:t> A </a:t>
            </a:r>
            <a:r>
              <a:rPr lang="en-US" dirty="0" err="1" smtClean="0"/>
              <a:t>opo</a:t>
            </a:r>
            <a:r>
              <a:rPr lang="en-US" dirty="0" smtClean="0"/>
              <a:t> </a:t>
            </a:r>
            <a:r>
              <a:rPr lang="en-US" dirty="0" err="1" smtClean="0"/>
              <a:t>baka</a:t>
            </a:r>
            <a:r>
              <a:rPr lang="en-US" dirty="0" smtClean="0"/>
              <a:t>, en </a:t>
            </a:r>
            <a:r>
              <a:rPr lang="en-US" dirty="0" err="1" smtClean="0"/>
              <a:t>dem</a:t>
            </a:r>
            <a:r>
              <a:rPr lang="en-US" dirty="0" smtClean="0"/>
              <a:t> </a:t>
            </a:r>
            <a:r>
              <a:rPr lang="en-US" dirty="0" err="1" smtClean="0"/>
              <a:t>discipel</a:t>
            </a:r>
            <a:r>
              <a:rPr lang="en-US" dirty="0" smtClean="0"/>
              <a:t> </a:t>
            </a:r>
            <a:r>
              <a:rPr lang="en-US" dirty="0" err="1" smtClean="0"/>
              <a:t>ben</a:t>
            </a:r>
            <a:r>
              <a:rPr lang="en-US" dirty="0" smtClean="0"/>
              <a:t> </a:t>
            </a:r>
            <a:r>
              <a:rPr lang="en-US" dirty="0" err="1" smtClean="0"/>
              <a:t>si</a:t>
            </a:r>
            <a:r>
              <a:rPr lang="en-US" dirty="0" smtClean="0"/>
              <a:t> Hem </a:t>
            </a:r>
            <a:r>
              <a:rPr lang="en-US" dirty="0" err="1" smtClean="0"/>
              <a:t>baka</a:t>
            </a:r>
            <a:r>
              <a:rPr lang="en-US" dirty="0" smtClean="0"/>
              <a:t> Hem </a:t>
            </a:r>
            <a:r>
              <a:rPr lang="en-US" dirty="0" err="1" smtClean="0"/>
              <a:t>opo</a:t>
            </a:r>
            <a:r>
              <a:rPr lang="en-US" dirty="0" smtClean="0"/>
              <a:t> </a:t>
            </a:r>
            <a:r>
              <a:rPr lang="en-US" dirty="0" err="1" smtClean="0"/>
              <a:t>baka</a:t>
            </a:r>
            <a:endParaRPr lang="en-US" dirty="0" smtClean="0"/>
          </a:p>
          <a:p>
            <a:r>
              <a:rPr lang="en-US" dirty="0" smtClean="0"/>
              <a:t>A </a:t>
            </a:r>
            <a:r>
              <a:rPr lang="en-US" dirty="0" err="1" smtClean="0"/>
              <a:t>ben</a:t>
            </a:r>
            <a:r>
              <a:rPr lang="en-US" dirty="0" smtClean="0"/>
              <a:t> </a:t>
            </a:r>
            <a:r>
              <a:rPr lang="en-US" dirty="0" err="1" smtClean="0"/>
              <a:t>opo</a:t>
            </a:r>
            <a:r>
              <a:rPr lang="en-US" dirty="0" smtClean="0"/>
              <a:t> go </a:t>
            </a:r>
            <a:r>
              <a:rPr lang="en-US" dirty="0" err="1" smtClean="0"/>
              <a:t>na</a:t>
            </a:r>
            <a:r>
              <a:rPr lang="en-US" dirty="0" smtClean="0"/>
              <a:t> </a:t>
            </a:r>
            <a:r>
              <a:rPr lang="en-US" dirty="0" err="1" smtClean="0"/>
              <a:t>da</a:t>
            </a:r>
            <a:r>
              <a:rPr lang="en-US" dirty="0" smtClean="0"/>
              <a:t> </a:t>
            </a:r>
            <a:r>
              <a:rPr lang="en-US" dirty="0" err="1" smtClean="0"/>
              <a:t>leti-anoe</a:t>
            </a:r>
            <a:r>
              <a:rPr lang="en-US" dirty="0" smtClean="0"/>
              <a:t> </a:t>
            </a:r>
            <a:r>
              <a:rPr lang="en-US" dirty="0" err="1" smtClean="0"/>
              <a:t>sei</a:t>
            </a:r>
            <a:r>
              <a:rPr lang="en-US" dirty="0" smtClean="0"/>
              <a:t> foe </a:t>
            </a:r>
            <a:r>
              <a:rPr lang="en-US" dirty="0" err="1" smtClean="0"/>
              <a:t>Gado</a:t>
            </a:r>
            <a:endParaRPr lang="en-US" dirty="0" smtClean="0"/>
          </a:p>
          <a:p>
            <a:r>
              <a:rPr lang="en-US" dirty="0" err="1" smtClean="0"/>
              <a:t>Da</a:t>
            </a:r>
            <a:r>
              <a:rPr lang="en-US" dirty="0" smtClean="0"/>
              <a:t> Santa </a:t>
            </a:r>
            <a:r>
              <a:rPr lang="en-US" dirty="0" err="1" smtClean="0"/>
              <a:t>Jeje</a:t>
            </a:r>
            <a:r>
              <a:rPr lang="en-US" dirty="0" smtClean="0"/>
              <a:t> no man </a:t>
            </a:r>
            <a:r>
              <a:rPr lang="en-US" dirty="0" err="1" smtClean="0"/>
              <a:t>kom</a:t>
            </a:r>
            <a:r>
              <a:rPr lang="en-US" dirty="0" smtClean="0"/>
              <a:t> </a:t>
            </a:r>
            <a:r>
              <a:rPr lang="en-US" dirty="0" err="1" smtClean="0"/>
              <a:t>te</a:t>
            </a:r>
            <a:r>
              <a:rPr lang="en-US" dirty="0" smtClean="0"/>
              <a:t> A </a:t>
            </a:r>
            <a:r>
              <a:rPr lang="en-US" dirty="0" err="1" smtClean="0"/>
              <a:t>opo</a:t>
            </a:r>
            <a:endParaRPr lang="en-US" dirty="0" smtClean="0"/>
          </a:p>
          <a:p>
            <a:r>
              <a:rPr lang="en-US" dirty="0" smtClean="0"/>
              <a:t>Now A de </a:t>
            </a:r>
            <a:r>
              <a:rPr lang="en-US" dirty="0" err="1" smtClean="0"/>
              <a:t>wi</a:t>
            </a:r>
            <a:r>
              <a:rPr lang="en-US" dirty="0" smtClean="0"/>
              <a:t> </a:t>
            </a:r>
            <a:r>
              <a:rPr lang="en-US" dirty="0" err="1" smtClean="0"/>
              <a:t>hogepriester</a:t>
            </a:r>
            <a:r>
              <a:rPr lang="en-US" dirty="0" smtClean="0"/>
              <a:t>, </a:t>
            </a:r>
            <a:r>
              <a:rPr lang="en-US" dirty="0" err="1" smtClean="0"/>
              <a:t>wi</a:t>
            </a:r>
            <a:r>
              <a:rPr lang="en-US" dirty="0" smtClean="0"/>
              <a:t> </a:t>
            </a:r>
            <a:r>
              <a:rPr lang="en-US" dirty="0" err="1" smtClean="0"/>
              <a:t>afkati</a:t>
            </a:r>
            <a:r>
              <a:rPr lang="en-US" dirty="0" smtClean="0"/>
              <a:t>; A </a:t>
            </a:r>
            <a:r>
              <a:rPr lang="en-US" dirty="0" err="1" smtClean="0"/>
              <a:t>begi</a:t>
            </a:r>
            <a:r>
              <a:rPr lang="en-US" dirty="0" smtClean="0"/>
              <a:t> </a:t>
            </a:r>
            <a:r>
              <a:rPr lang="en-US" dirty="0" err="1" smtClean="0"/>
              <a:t>gi</a:t>
            </a:r>
            <a:r>
              <a:rPr lang="en-US" dirty="0" smtClean="0"/>
              <a:t> </a:t>
            </a:r>
            <a:r>
              <a:rPr lang="en-US" dirty="0" err="1" smtClean="0"/>
              <a:t>wi</a:t>
            </a:r>
            <a:endParaRPr lang="en-US" dirty="0"/>
          </a:p>
        </p:txBody>
      </p:sp>
      <p:sp>
        <p:nvSpPr>
          <p:cNvPr id="4" name="Footer Placeholder 3"/>
          <p:cNvSpPr>
            <a:spLocks noGrp="1"/>
          </p:cNvSpPr>
          <p:nvPr>
            <p:ph type="ftr" sz="quarter" idx="11"/>
          </p:nvPr>
        </p:nvSpPr>
        <p:spPr/>
        <p:txBody>
          <a:bodyPr/>
          <a:lstStyle/>
          <a:p>
            <a:r>
              <a:rPr lang="en-US" smtClean="0"/>
              <a:t>Tori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Petrus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duidelijk</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kiri</a:t>
            </a:r>
            <a:r>
              <a:rPr lang="en-US" dirty="0" smtClean="0"/>
              <a:t> </a:t>
            </a:r>
            <a:r>
              <a:rPr lang="en-US" dirty="0" err="1" smtClean="0"/>
              <a:t>dem</a:t>
            </a:r>
            <a:r>
              <a:rPr lang="en-US" dirty="0" smtClean="0"/>
              <a:t> </a:t>
            </a:r>
            <a:r>
              <a:rPr lang="en-US" dirty="0" err="1" smtClean="0"/>
              <a:t>egi</a:t>
            </a:r>
            <a:r>
              <a:rPr lang="en-US" dirty="0" smtClean="0"/>
              <a:t> </a:t>
            </a:r>
            <a:r>
              <a:rPr lang="en-US" dirty="0" err="1" smtClean="0"/>
              <a:t>messias</a:t>
            </a:r>
            <a:endParaRPr lang="en-US" dirty="0" smtClean="0"/>
          </a:p>
          <a:p>
            <a:r>
              <a:rPr lang="en-US" dirty="0" smtClean="0"/>
              <a:t>Dem </a:t>
            </a:r>
            <a:r>
              <a:rPr lang="en-US" dirty="0" err="1" smtClean="0"/>
              <a:t>ben</a:t>
            </a:r>
            <a:r>
              <a:rPr lang="en-US" dirty="0" smtClean="0"/>
              <a:t> </a:t>
            </a:r>
            <a:r>
              <a:rPr lang="en-US" dirty="0" err="1" smtClean="0"/>
              <a:t>aksi</a:t>
            </a:r>
            <a:r>
              <a:rPr lang="en-US" dirty="0" smtClean="0"/>
              <a:t> san </a:t>
            </a:r>
            <a:r>
              <a:rPr lang="en-US" dirty="0" err="1" smtClean="0"/>
              <a:t>dem</a:t>
            </a:r>
            <a:r>
              <a:rPr lang="en-US" dirty="0" smtClean="0"/>
              <a:t> </a:t>
            </a:r>
            <a:r>
              <a:rPr lang="en-US" dirty="0" err="1" smtClean="0"/>
              <a:t>moesoe</a:t>
            </a:r>
            <a:r>
              <a:rPr lang="en-US" dirty="0" smtClean="0"/>
              <a:t> doe now?</a:t>
            </a:r>
          </a:p>
          <a:p>
            <a:r>
              <a:rPr lang="en-US" dirty="0" err="1" smtClean="0"/>
              <a:t>Drai</a:t>
            </a:r>
            <a:r>
              <a:rPr lang="en-US" dirty="0" smtClean="0"/>
              <a:t> </a:t>
            </a:r>
            <a:r>
              <a:rPr lang="en-US" dirty="0" err="1" smtClean="0"/>
              <a:t>libi</a:t>
            </a:r>
            <a:r>
              <a:rPr lang="en-US" dirty="0" smtClean="0"/>
              <a:t>, en </a:t>
            </a:r>
            <a:r>
              <a:rPr lang="en-US" dirty="0" err="1" smtClean="0"/>
              <a:t>dan</a:t>
            </a:r>
            <a:r>
              <a:rPr lang="en-US" dirty="0" smtClean="0"/>
              <a:t> </a:t>
            </a:r>
            <a:r>
              <a:rPr lang="en-US" dirty="0" err="1" smtClean="0"/>
              <a:t>dopoe</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44</a:t>
            </a:fld>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Drai</a:t>
            </a:r>
            <a:r>
              <a:rPr lang="en-US" dirty="0" smtClean="0"/>
              <a:t> </a:t>
            </a:r>
            <a:r>
              <a:rPr lang="en-US" dirty="0" err="1" smtClean="0"/>
              <a:t>libi</a:t>
            </a:r>
            <a:r>
              <a:rPr lang="en-US" dirty="0" smtClean="0"/>
              <a:t> (repentance)</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beteken</a:t>
            </a:r>
            <a:r>
              <a:rPr lang="en-US" dirty="0" smtClean="0"/>
              <a:t> wan </a:t>
            </a:r>
            <a:r>
              <a:rPr lang="en-US" dirty="0" err="1" smtClean="0"/>
              <a:t>kenki</a:t>
            </a:r>
            <a:r>
              <a:rPr lang="en-US" dirty="0" smtClean="0"/>
              <a:t> </a:t>
            </a:r>
            <a:r>
              <a:rPr lang="en-US" dirty="0" err="1" smtClean="0"/>
              <a:t>prakseri</a:t>
            </a:r>
            <a:endParaRPr lang="en-US" dirty="0" smtClean="0"/>
          </a:p>
          <a:p>
            <a:r>
              <a:rPr lang="en-US" dirty="0" smtClean="0"/>
              <a:t>Joe </a:t>
            </a:r>
            <a:r>
              <a:rPr lang="en-US" dirty="0" err="1" smtClean="0"/>
              <a:t>prakseri</a:t>
            </a:r>
            <a:r>
              <a:rPr lang="en-US" dirty="0" smtClean="0"/>
              <a:t> </a:t>
            </a:r>
            <a:r>
              <a:rPr lang="en-US" dirty="0" err="1" smtClean="0"/>
              <a:t>kenki</a:t>
            </a:r>
            <a:endParaRPr lang="en-US" dirty="0" smtClean="0"/>
          </a:p>
          <a:p>
            <a:r>
              <a:rPr lang="en-US" dirty="0" smtClean="0"/>
              <a:t>Joe </a:t>
            </a:r>
            <a:r>
              <a:rPr lang="en-US" dirty="0" err="1" smtClean="0"/>
              <a:t>firi</a:t>
            </a:r>
            <a:r>
              <a:rPr lang="en-US" dirty="0" smtClean="0"/>
              <a:t> </a:t>
            </a:r>
            <a:r>
              <a:rPr lang="en-US" dirty="0" err="1" smtClean="0"/>
              <a:t>kenki</a:t>
            </a:r>
            <a:endParaRPr lang="en-US" dirty="0" smtClean="0"/>
          </a:p>
          <a:p>
            <a:r>
              <a:rPr lang="en-US" dirty="0" smtClean="0"/>
              <a:t>Joe </a:t>
            </a:r>
            <a:r>
              <a:rPr lang="en-US" dirty="0" err="1" smtClean="0"/>
              <a:t>richting</a:t>
            </a:r>
            <a:r>
              <a:rPr lang="en-US" dirty="0" smtClean="0"/>
              <a:t> </a:t>
            </a:r>
            <a:r>
              <a:rPr lang="en-US" dirty="0" err="1" smtClean="0"/>
              <a:t>kenki</a:t>
            </a:r>
            <a:endParaRPr lang="en-US" dirty="0" smtClean="0"/>
          </a:p>
          <a:p>
            <a:r>
              <a:rPr lang="en-US" dirty="0" err="1" smtClean="0"/>
              <a:t>Da</a:t>
            </a:r>
            <a:r>
              <a:rPr lang="en-US" dirty="0" smtClean="0"/>
              <a:t> </a:t>
            </a:r>
            <a:r>
              <a:rPr lang="en-US" dirty="0" err="1" smtClean="0"/>
              <a:t>heri</a:t>
            </a:r>
            <a:r>
              <a:rPr lang="en-US" dirty="0" smtClean="0"/>
              <a:t> </a:t>
            </a:r>
            <a:r>
              <a:rPr lang="en-US" dirty="0" err="1" smtClean="0"/>
              <a:t>soema</a:t>
            </a:r>
            <a:r>
              <a:rPr lang="en-US" dirty="0" smtClean="0"/>
              <a:t> – </a:t>
            </a:r>
            <a:r>
              <a:rPr lang="en-US" dirty="0" err="1" smtClean="0"/>
              <a:t>prakseri</a:t>
            </a:r>
            <a:r>
              <a:rPr lang="en-US" dirty="0" smtClean="0"/>
              <a:t>, </a:t>
            </a:r>
            <a:r>
              <a:rPr lang="en-US" dirty="0" err="1" smtClean="0"/>
              <a:t>emotie</a:t>
            </a:r>
            <a:r>
              <a:rPr lang="en-US" dirty="0" smtClean="0"/>
              <a:t> </a:t>
            </a:r>
            <a:r>
              <a:rPr lang="en-US" dirty="0" err="1" smtClean="0"/>
              <a:t>nanga</a:t>
            </a:r>
            <a:r>
              <a:rPr lang="en-US" dirty="0" smtClean="0"/>
              <a:t> </a:t>
            </a:r>
            <a:r>
              <a:rPr lang="en-US" dirty="0" err="1" smtClean="0"/>
              <a:t>wil</a:t>
            </a:r>
            <a:r>
              <a:rPr lang="en-US" dirty="0" smtClean="0"/>
              <a:t> </a:t>
            </a:r>
            <a:r>
              <a:rPr lang="en-US" dirty="0" err="1" smtClean="0"/>
              <a:t>moesoe</a:t>
            </a:r>
            <a:r>
              <a:rPr lang="en-US" dirty="0" smtClean="0"/>
              <a:t> </a:t>
            </a:r>
            <a:r>
              <a:rPr lang="en-US" dirty="0" err="1" smtClean="0"/>
              <a:t>kenki</a:t>
            </a:r>
            <a:endParaRPr lang="en-US" dirty="0"/>
          </a:p>
        </p:txBody>
      </p:sp>
      <p:sp>
        <p:nvSpPr>
          <p:cNvPr id="4" name="Footer Placeholder 3"/>
          <p:cNvSpPr>
            <a:spLocks noGrp="1"/>
          </p:cNvSpPr>
          <p:nvPr>
            <p:ph type="ftr" sz="quarter" idx="11"/>
          </p:nvPr>
        </p:nvSpPr>
        <p:spPr/>
        <p:txBody>
          <a:bodyPr/>
          <a:lstStyle/>
          <a:p>
            <a:r>
              <a:rPr lang="en-US" dirty="0" smtClean="0"/>
              <a:t>A </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45</a:t>
            </a:fld>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Epi</a:t>
            </a:r>
            <a:r>
              <a:rPr lang="en-US" dirty="0" smtClean="0"/>
              <a:t> = </a:t>
            </a:r>
            <a:r>
              <a:rPr lang="en-US" dirty="0" err="1" smtClean="0"/>
              <a:t>rostoe</a:t>
            </a:r>
            <a:r>
              <a:rPr lang="en-US" dirty="0" smtClean="0"/>
              <a:t> </a:t>
            </a:r>
            <a:r>
              <a:rPr lang="en-US" dirty="0" err="1" smtClean="0"/>
              <a:t>tapoe</a:t>
            </a:r>
            <a:endParaRPr lang="en-US" dirty="0"/>
          </a:p>
        </p:txBody>
      </p:sp>
      <p:sp>
        <p:nvSpPr>
          <p:cNvPr id="3" name="Content Placeholder 2"/>
          <p:cNvSpPr>
            <a:spLocks noGrp="1"/>
          </p:cNvSpPr>
          <p:nvPr>
            <p:ph idx="1"/>
          </p:nvPr>
        </p:nvSpPr>
        <p:spPr/>
        <p:txBody>
          <a:bodyPr/>
          <a:lstStyle/>
          <a:p>
            <a:r>
              <a:rPr lang="en-US" dirty="0" smtClean="0"/>
              <a:t>Pardon foe </a:t>
            </a:r>
            <a:r>
              <a:rPr lang="en-US" dirty="0" err="1" smtClean="0"/>
              <a:t>sondoe</a:t>
            </a:r>
            <a:r>
              <a:rPr lang="en-US" dirty="0" smtClean="0"/>
              <a:t> no </a:t>
            </a:r>
            <a:r>
              <a:rPr lang="en-US" dirty="0" err="1" smtClean="0"/>
              <a:t>komopo</a:t>
            </a:r>
            <a:r>
              <a:rPr lang="en-US" dirty="0" smtClean="0"/>
              <a:t> foe </a:t>
            </a:r>
            <a:r>
              <a:rPr lang="en-US" dirty="0" err="1" smtClean="0"/>
              <a:t>dopoe</a:t>
            </a:r>
            <a:r>
              <a:rPr lang="en-US" dirty="0" smtClean="0"/>
              <a:t>, ma a de </a:t>
            </a:r>
            <a:r>
              <a:rPr lang="en-US" dirty="0" err="1" smtClean="0"/>
              <a:t>da</a:t>
            </a:r>
            <a:r>
              <a:rPr lang="en-US" dirty="0" smtClean="0"/>
              <a:t> </a:t>
            </a:r>
            <a:r>
              <a:rPr lang="en-US" dirty="0" err="1" smtClean="0"/>
              <a:t>resultaat</a:t>
            </a:r>
            <a:r>
              <a:rPr lang="en-US" dirty="0" smtClean="0"/>
              <a:t> foe </a:t>
            </a:r>
            <a:r>
              <a:rPr lang="en-US" dirty="0" err="1" smtClean="0"/>
              <a:t>poti</a:t>
            </a:r>
            <a:r>
              <a:rPr lang="en-US" dirty="0" smtClean="0"/>
              <a:t> </a:t>
            </a:r>
            <a:r>
              <a:rPr lang="en-US" dirty="0" err="1" smtClean="0"/>
              <a:t>vertrouw</a:t>
            </a:r>
            <a:r>
              <a:rPr lang="en-US" dirty="0" smtClean="0"/>
              <a:t> </a:t>
            </a:r>
            <a:r>
              <a:rPr lang="en-US" dirty="0" err="1" smtClean="0"/>
              <a:t>tapoe</a:t>
            </a:r>
            <a:r>
              <a:rPr lang="en-US" dirty="0" smtClean="0"/>
              <a:t> </a:t>
            </a:r>
            <a:r>
              <a:rPr lang="en-US" dirty="0" err="1" smtClean="0"/>
              <a:t>Jezus</a:t>
            </a:r>
            <a:r>
              <a:rPr lang="en-US" dirty="0" smtClean="0"/>
              <a:t> </a:t>
            </a:r>
            <a:r>
              <a:rPr lang="en-US" dirty="0" err="1" smtClean="0"/>
              <a:t>Kristus</a:t>
            </a:r>
            <a:r>
              <a:rPr lang="en-US" dirty="0" smtClean="0"/>
              <a:t> – </a:t>
            </a:r>
            <a:r>
              <a:rPr lang="en-US" dirty="0" err="1" smtClean="0"/>
              <a:t>da</a:t>
            </a:r>
            <a:r>
              <a:rPr lang="en-US" dirty="0" smtClean="0"/>
              <a:t> </a:t>
            </a:r>
            <a:r>
              <a:rPr lang="en-US" dirty="0" err="1" smtClean="0"/>
              <a:t>nem</a:t>
            </a:r>
            <a:r>
              <a:rPr lang="en-US" dirty="0" smtClean="0"/>
              <a:t> foe </a:t>
            </a:r>
            <a:r>
              <a:rPr lang="en-US" dirty="0" err="1" smtClean="0"/>
              <a:t>Kristus</a:t>
            </a:r>
            <a:r>
              <a:rPr lang="en-US" dirty="0" smtClean="0"/>
              <a:t> </a:t>
            </a:r>
            <a:r>
              <a:rPr lang="en-US" dirty="0" err="1" smtClean="0"/>
              <a:t>wani</a:t>
            </a:r>
            <a:r>
              <a:rPr lang="en-US" dirty="0" smtClean="0"/>
              <a:t> </a:t>
            </a:r>
            <a:r>
              <a:rPr lang="en-US" dirty="0" err="1" smtClean="0"/>
              <a:t>taki</a:t>
            </a:r>
            <a:r>
              <a:rPr lang="en-US" dirty="0" smtClean="0"/>
              <a:t> </a:t>
            </a:r>
            <a:r>
              <a:rPr lang="en-US" dirty="0" err="1" smtClean="0"/>
              <a:t>dati</a:t>
            </a:r>
            <a:r>
              <a:rPr lang="en-US" dirty="0" smtClean="0"/>
              <a:t> </a:t>
            </a:r>
            <a:r>
              <a:rPr lang="en-US" dirty="0" err="1" smtClean="0"/>
              <a:t>alasani</a:t>
            </a:r>
            <a:r>
              <a:rPr lang="en-US" dirty="0" smtClean="0"/>
              <a:t> </a:t>
            </a:r>
            <a:r>
              <a:rPr lang="en-US" dirty="0" err="1" smtClean="0"/>
              <a:t>disi</a:t>
            </a:r>
            <a:r>
              <a:rPr lang="en-US" dirty="0" smtClean="0"/>
              <a:t> A de en A </a:t>
            </a:r>
            <a:r>
              <a:rPr lang="en-US" dirty="0" err="1" smtClean="0"/>
              <a:t>ben</a:t>
            </a:r>
            <a:r>
              <a:rPr lang="en-US" dirty="0" smtClean="0"/>
              <a:t> doe </a:t>
            </a:r>
            <a:r>
              <a:rPr lang="en-US" dirty="0" err="1" smtClean="0"/>
              <a:t>gi</a:t>
            </a:r>
            <a:r>
              <a:rPr lang="en-US" dirty="0" smtClean="0"/>
              <a:t> </a:t>
            </a:r>
            <a:r>
              <a:rPr lang="en-US" dirty="0" err="1" smtClean="0"/>
              <a:t>libisoema</a:t>
            </a:r>
            <a:r>
              <a:rPr lang="en-US" dirty="0" smtClean="0"/>
              <a:t>)</a:t>
            </a:r>
          </a:p>
          <a:p>
            <a:r>
              <a:rPr lang="en-US" dirty="0" err="1" smtClean="0"/>
              <a:t>Da</a:t>
            </a:r>
            <a:r>
              <a:rPr lang="en-US" dirty="0" smtClean="0"/>
              <a:t> </a:t>
            </a:r>
            <a:r>
              <a:rPr lang="en-US" dirty="0" err="1" smtClean="0"/>
              <a:t>woortoe</a:t>
            </a:r>
            <a:r>
              <a:rPr lang="en-US" dirty="0" smtClean="0"/>
              <a:t> </a:t>
            </a:r>
            <a:r>
              <a:rPr lang="en-US" dirty="0" err="1" smtClean="0"/>
              <a:t>epi</a:t>
            </a:r>
            <a:r>
              <a:rPr lang="en-US" dirty="0" smtClean="0"/>
              <a:t> de </a:t>
            </a:r>
            <a:r>
              <a:rPr lang="en-US" dirty="0" err="1" smtClean="0"/>
              <a:t>tegen</a:t>
            </a:r>
            <a:r>
              <a:rPr lang="en-US" dirty="0" smtClean="0"/>
              <a:t> </a:t>
            </a:r>
            <a:r>
              <a:rPr lang="en-US" dirty="0" err="1" smtClean="0"/>
              <a:t>dem</a:t>
            </a:r>
            <a:r>
              <a:rPr lang="en-US" dirty="0" smtClean="0"/>
              <a:t> </a:t>
            </a:r>
            <a:r>
              <a:rPr lang="en-US" dirty="0" err="1" smtClean="0"/>
              <a:t>soema</a:t>
            </a:r>
            <a:r>
              <a:rPr lang="en-US" dirty="0" smtClean="0"/>
              <a:t> </a:t>
            </a:r>
            <a:r>
              <a:rPr lang="en-US" dirty="0" err="1" smtClean="0"/>
              <a:t>disi</a:t>
            </a:r>
            <a:r>
              <a:rPr lang="en-US" dirty="0" smtClean="0"/>
              <a:t> </a:t>
            </a:r>
            <a:r>
              <a:rPr lang="en-US" dirty="0" err="1" smtClean="0"/>
              <a:t>leri</a:t>
            </a:r>
            <a:r>
              <a:rPr lang="en-US" dirty="0" smtClean="0"/>
              <a:t> </a:t>
            </a:r>
            <a:r>
              <a:rPr lang="en-US" dirty="0" err="1" smtClean="0"/>
              <a:t>dati</a:t>
            </a:r>
            <a:r>
              <a:rPr lang="en-US" dirty="0" smtClean="0"/>
              <a:t> </a:t>
            </a:r>
            <a:r>
              <a:rPr lang="en-US" dirty="0" err="1" smtClean="0"/>
              <a:t>dopoe</a:t>
            </a:r>
            <a:r>
              <a:rPr lang="en-US" dirty="0" smtClean="0"/>
              <a:t> </a:t>
            </a:r>
            <a:r>
              <a:rPr lang="en-US" dirty="0" err="1" smtClean="0"/>
              <a:t>sa</a:t>
            </a:r>
            <a:r>
              <a:rPr lang="en-US" dirty="0" smtClean="0"/>
              <a:t> </a:t>
            </a:r>
            <a:r>
              <a:rPr lang="en-US" dirty="0" err="1" smtClean="0"/>
              <a:t>tjari</a:t>
            </a:r>
            <a:r>
              <a:rPr lang="en-US" dirty="0" smtClean="0"/>
              <a:t> </a:t>
            </a:r>
            <a:r>
              <a:rPr lang="en-US" dirty="0" err="1" smtClean="0"/>
              <a:t>joe</a:t>
            </a:r>
            <a:r>
              <a:rPr lang="en-US" dirty="0" smtClean="0"/>
              <a:t> go </a:t>
            </a:r>
            <a:r>
              <a:rPr lang="en-US" dirty="0" err="1" smtClean="0"/>
              <a:t>na</a:t>
            </a:r>
            <a:r>
              <a:rPr lang="en-US" dirty="0" smtClean="0"/>
              <a:t> </a:t>
            </a:r>
            <a:r>
              <a:rPr lang="en-US" dirty="0" err="1" smtClean="0"/>
              <a:t>hemel</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46</a:t>
            </a:fld>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ben</a:t>
            </a:r>
            <a:r>
              <a:rPr lang="en-US" dirty="0" smtClean="0"/>
              <a:t> </a:t>
            </a:r>
            <a:r>
              <a:rPr lang="en-US" dirty="0" err="1" smtClean="0"/>
              <a:t>pasa</a:t>
            </a:r>
            <a:r>
              <a:rPr lang="en-US" dirty="0" smtClean="0"/>
              <a:t> </a:t>
            </a:r>
            <a:r>
              <a:rPr lang="en-US" dirty="0" err="1" smtClean="0"/>
              <a:t>nanga</a:t>
            </a:r>
            <a:r>
              <a:rPr lang="en-US" dirty="0" smtClean="0"/>
              <a:t> </a:t>
            </a:r>
            <a:r>
              <a:rPr lang="en-US" dirty="0" err="1" smtClean="0"/>
              <a:t>da</a:t>
            </a:r>
            <a:r>
              <a:rPr lang="en-US" dirty="0" smtClean="0"/>
              <a:t> </a:t>
            </a:r>
            <a:r>
              <a:rPr lang="en-US" dirty="0" err="1" smtClean="0"/>
              <a:t>preiki</a:t>
            </a:r>
            <a:r>
              <a:rPr lang="en-US" dirty="0" smtClean="0"/>
              <a:t> foe </a:t>
            </a:r>
            <a:r>
              <a:rPr lang="en-US" dirty="0" err="1" smtClean="0"/>
              <a:t>Petrus</a:t>
            </a:r>
            <a:endParaRPr lang="en-US" dirty="0"/>
          </a:p>
        </p:txBody>
      </p:sp>
      <p:sp>
        <p:nvSpPr>
          <p:cNvPr id="3" name="Content Placeholder 2"/>
          <p:cNvSpPr>
            <a:spLocks noGrp="1"/>
          </p:cNvSpPr>
          <p:nvPr>
            <p:ph idx="1"/>
          </p:nvPr>
        </p:nvSpPr>
        <p:spPr/>
        <p:txBody>
          <a:bodyPr/>
          <a:lstStyle/>
          <a:p>
            <a:r>
              <a:rPr lang="en-US" dirty="0" smtClean="0"/>
              <a:t>3000 </a:t>
            </a:r>
            <a:r>
              <a:rPr lang="en-US" dirty="0" err="1" smtClean="0"/>
              <a:t>soema</a:t>
            </a:r>
            <a:r>
              <a:rPr lang="en-US" dirty="0" smtClean="0"/>
              <a:t> </a:t>
            </a:r>
            <a:r>
              <a:rPr lang="en-US" dirty="0" err="1" smtClean="0"/>
              <a:t>ben</a:t>
            </a:r>
            <a:r>
              <a:rPr lang="en-US" dirty="0" smtClean="0"/>
              <a:t> </a:t>
            </a:r>
            <a:r>
              <a:rPr lang="en-US" dirty="0" err="1" smtClean="0"/>
              <a:t>teki</a:t>
            </a:r>
            <a:r>
              <a:rPr lang="en-US" dirty="0" smtClean="0"/>
              <a:t> hem – </a:t>
            </a:r>
            <a:r>
              <a:rPr lang="en-US" dirty="0" err="1" smtClean="0"/>
              <a:t>dem</a:t>
            </a:r>
            <a:r>
              <a:rPr lang="en-US" dirty="0" smtClean="0"/>
              <a:t> </a:t>
            </a:r>
            <a:r>
              <a:rPr lang="en-US" dirty="0" err="1" smtClean="0"/>
              <a:t>ben</a:t>
            </a:r>
            <a:r>
              <a:rPr lang="en-US" dirty="0" smtClean="0"/>
              <a:t> </a:t>
            </a:r>
            <a:r>
              <a:rPr lang="en-US" dirty="0" err="1" smtClean="0"/>
              <a:t>bribi</a:t>
            </a:r>
            <a:r>
              <a:rPr lang="en-US" dirty="0" smtClean="0"/>
              <a:t> </a:t>
            </a:r>
            <a:r>
              <a:rPr lang="en-US" dirty="0" err="1" smtClean="0"/>
              <a:t>tapoe</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a:t>
            </a:r>
            <a:r>
              <a:rPr lang="en-US" dirty="0" err="1" smtClean="0"/>
              <a:t>sondro</a:t>
            </a:r>
            <a:r>
              <a:rPr lang="en-US" dirty="0" smtClean="0"/>
              <a:t> foe </a:t>
            </a:r>
            <a:r>
              <a:rPr lang="en-US" dirty="0" err="1" smtClean="0"/>
              <a:t>twijfel</a:t>
            </a:r>
            <a:r>
              <a:rPr lang="en-US" dirty="0" smtClean="0"/>
              <a:t> </a:t>
            </a:r>
            <a:r>
              <a:rPr lang="en-US" dirty="0" err="1" smtClean="0"/>
              <a:t>efoe</a:t>
            </a:r>
            <a:r>
              <a:rPr lang="en-US" dirty="0" smtClean="0"/>
              <a:t> </a:t>
            </a:r>
            <a:r>
              <a:rPr lang="en-US" dirty="0" err="1" smtClean="0"/>
              <a:t>draidrai</a:t>
            </a:r>
            <a:endParaRPr lang="en-US" dirty="0" smtClean="0"/>
          </a:p>
          <a:p>
            <a:r>
              <a:rPr lang="en-US" dirty="0" smtClean="0"/>
              <a:t>Dem </a:t>
            </a:r>
            <a:r>
              <a:rPr lang="en-US" dirty="0" err="1" smtClean="0"/>
              <a:t>ben</a:t>
            </a:r>
            <a:r>
              <a:rPr lang="en-US" dirty="0" smtClean="0"/>
              <a:t> </a:t>
            </a:r>
            <a:r>
              <a:rPr lang="en-US" dirty="0" err="1" smtClean="0"/>
              <a:t>feni</a:t>
            </a:r>
            <a:r>
              <a:rPr lang="en-US" dirty="0" smtClean="0"/>
              <a:t> </a:t>
            </a:r>
            <a:r>
              <a:rPr lang="en-US" dirty="0" err="1" smtClean="0"/>
              <a:t>verloesoe</a:t>
            </a:r>
            <a:r>
              <a:rPr lang="en-US" dirty="0" smtClean="0"/>
              <a:t> &amp; </a:t>
            </a:r>
            <a:r>
              <a:rPr lang="en-US" dirty="0" err="1" smtClean="0"/>
              <a:t>teki</a:t>
            </a:r>
            <a:r>
              <a:rPr lang="en-US" dirty="0" smtClean="0"/>
              <a:t> </a:t>
            </a:r>
            <a:r>
              <a:rPr lang="en-US" dirty="0" err="1" smtClean="0"/>
              <a:t>dopoe</a:t>
            </a:r>
            <a:endParaRPr lang="en-US" dirty="0" smtClean="0"/>
          </a:p>
          <a:p>
            <a:r>
              <a:rPr lang="en-US" dirty="0" err="1" smtClean="0"/>
              <a:t>Dopoe</a:t>
            </a:r>
            <a:r>
              <a:rPr lang="en-US" dirty="0" smtClean="0"/>
              <a:t> </a:t>
            </a:r>
            <a:r>
              <a:rPr lang="en-US" dirty="0" err="1" smtClean="0"/>
              <a:t>kan</a:t>
            </a:r>
            <a:r>
              <a:rPr lang="en-US" dirty="0" smtClean="0"/>
              <a:t> </a:t>
            </a:r>
            <a:r>
              <a:rPr lang="en-US" dirty="0" err="1" smtClean="0"/>
              <a:t>teki</a:t>
            </a:r>
            <a:r>
              <a:rPr lang="en-US" dirty="0" smtClean="0"/>
              <a:t> </a:t>
            </a:r>
            <a:r>
              <a:rPr lang="en-US" dirty="0" err="1" smtClean="0"/>
              <a:t>presi</a:t>
            </a:r>
            <a:r>
              <a:rPr lang="en-US" dirty="0" smtClean="0"/>
              <a:t> so </a:t>
            </a:r>
            <a:r>
              <a:rPr lang="en-US" dirty="0" err="1" smtClean="0"/>
              <a:t>esi</a:t>
            </a:r>
            <a:r>
              <a:rPr lang="en-US" dirty="0" smtClean="0"/>
              <a:t> </a:t>
            </a:r>
            <a:r>
              <a:rPr lang="en-US" dirty="0" err="1" smtClean="0"/>
              <a:t>leki</a:t>
            </a:r>
            <a:r>
              <a:rPr lang="en-US" dirty="0" smtClean="0"/>
              <a:t> </a:t>
            </a:r>
            <a:r>
              <a:rPr lang="en-US" dirty="0" err="1" smtClean="0"/>
              <a:t>joe</a:t>
            </a:r>
            <a:r>
              <a:rPr lang="en-US" dirty="0" smtClean="0"/>
              <a:t> </a:t>
            </a:r>
            <a:r>
              <a:rPr lang="en-US" dirty="0" err="1" smtClean="0"/>
              <a:t>abi</a:t>
            </a:r>
            <a:r>
              <a:rPr lang="en-US" dirty="0" smtClean="0"/>
              <a:t> </a:t>
            </a:r>
            <a:r>
              <a:rPr lang="en-US" dirty="0" err="1" smtClean="0"/>
              <a:t>bewijs</a:t>
            </a:r>
            <a:r>
              <a:rPr lang="en-US" dirty="0" smtClean="0"/>
              <a:t> </a:t>
            </a:r>
            <a:r>
              <a:rPr lang="en-US" dirty="0" err="1" smtClean="0"/>
              <a:t>dati</a:t>
            </a:r>
            <a:r>
              <a:rPr lang="en-US" dirty="0" smtClean="0"/>
              <a:t> </a:t>
            </a:r>
            <a:r>
              <a:rPr lang="en-US" dirty="0" err="1" smtClean="0"/>
              <a:t>da</a:t>
            </a:r>
            <a:r>
              <a:rPr lang="en-US" dirty="0" smtClean="0"/>
              <a:t> </a:t>
            </a:r>
            <a:r>
              <a:rPr lang="en-US" dirty="0" err="1" smtClean="0"/>
              <a:t>soema</a:t>
            </a:r>
            <a:r>
              <a:rPr lang="en-US" dirty="0" smtClean="0"/>
              <a:t> </a:t>
            </a:r>
            <a:r>
              <a:rPr lang="en-US" dirty="0" err="1" smtClean="0"/>
              <a:t>drai</a:t>
            </a:r>
            <a:r>
              <a:rPr lang="en-US" dirty="0" smtClean="0"/>
              <a:t> hem </a:t>
            </a:r>
            <a:r>
              <a:rPr lang="en-US" dirty="0" err="1" smtClean="0"/>
              <a:t>libi</a:t>
            </a:r>
            <a:r>
              <a:rPr lang="en-US" dirty="0" smtClean="0"/>
              <a:t> </a:t>
            </a:r>
            <a:r>
              <a:rPr lang="en-US" dirty="0" err="1" smtClean="0"/>
              <a:t>troe</a:t>
            </a:r>
            <a:r>
              <a:rPr lang="en-US" dirty="0" smtClean="0"/>
              <a:t> </a:t>
            </a:r>
            <a:r>
              <a:rPr lang="en-US" dirty="0" err="1" smtClean="0"/>
              <a:t>troe</a:t>
            </a:r>
            <a:endParaRPr lang="en-US" dirty="0" smtClean="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47</a:t>
            </a:fld>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a:t>
            </a:r>
            <a:r>
              <a:rPr lang="en-US" dirty="0" err="1" smtClean="0"/>
              <a:t>dopoe</a:t>
            </a:r>
            <a:r>
              <a:rPr lang="en-US" dirty="0" smtClean="0"/>
              <a:t> </a:t>
            </a:r>
            <a:r>
              <a:rPr lang="en-US" dirty="0" err="1" smtClean="0"/>
              <a:t>pikinnengre</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t>
            </a:r>
            <a:r>
              <a:rPr lang="en-US" dirty="0" err="1" smtClean="0"/>
              <a:t>teki</a:t>
            </a:r>
            <a:r>
              <a:rPr lang="en-US" dirty="0" smtClean="0"/>
              <a:t>, </a:t>
            </a:r>
            <a:r>
              <a:rPr lang="en-US" dirty="0" err="1" smtClean="0"/>
              <a:t>tron</a:t>
            </a:r>
            <a:r>
              <a:rPr lang="en-US" dirty="0" smtClean="0"/>
              <a:t> </a:t>
            </a:r>
            <a:r>
              <a:rPr lang="en-US" dirty="0" err="1" smtClean="0"/>
              <a:t>discipel</a:t>
            </a:r>
            <a:r>
              <a:rPr lang="en-US" dirty="0" smtClean="0"/>
              <a:t>; </a:t>
            </a:r>
            <a:r>
              <a:rPr lang="en-US" dirty="0" err="1" smtClean="0"/>
              <a:t>dan</a:t>
            </a:r>
            <a:r>
              <a:rPr lang="en-US" dirty="0" smtClean="0"/>
              <a:t> </a:t>
            </a:r>
            <a:r>
              <a:rPr lang="en-US" dirty="0" err="1" smtClean="0"/>
              <a:t>dopoe</a:t>
            </a:r>
            <a:endParaRPr lang="en-US" dirty="0" smtClean="0"/>
          </a:p>
          <a:p>
            <a:r>
              <a:rPr lang="en-US" dirty="0" smtClean="0"/>
              <a:t>Mt. 28:19-20 </a:t>
            </a:r>
            <a:r>
              <a:rPr lang="en-US" dirty="0" err="1" smtClean="0"/>
              <a:t>sori</a:t>
            </a:r>
            <a:r>
              <a:rPr lang="en-US" dirty="0" smtClean="0"/>
              <a:t> </a:t>
            </a:r>
            <a:r>
              <a:rPr lang="en-US" dirty="0" err="1" smtClean="0"/>
              <a:t>da</a:t>
            </a:r>
            <a:r>
              <a:rPr lang="en-US" dirty="0" smtClean="0"/>
              <a:t> </a:t>
            </a:r>
            <a:r>
              <a:rPr lang="en-US" dirty="0" err="1" smtClean="0"/>
              <a:t>volgorde</a:t>
            </a:r>
            <a:endParaRPr lang="en-US" dirty="0" smtClean="0"/>
          </a:p>
          <a:p>
            <a:r>
              <a:rPr lang="en-US" dirty="0" smtClean="0"/>
              <a:t>No wan </a:t>
            </a:r>
            <a:r>
              <a:rPr lang="en-US" dirty="0" err="1" smtClean="0"/>
              <a:t>presi</a:t>
            </a:r>
            <a:r>
              <a:rPr lang="en-US" dirty="0" smtClean="0"/>
              <a:t> a </a:t>
            </a:r>
            <a:r>
              <a:rPr lang="en-US" dirty="0" err="1" smtClean="0"/>
              <a:t>taki</a:t>
            </a:r>
            <a:r>
              <a:rPr lang="en-US" dirty="0" smtClean="0"/>
              <a:t> </a:t>
            </a:r>
            <a:r>
              <a:rPr lang="en-US" dirty="0" err="1" smtClean="0"/>
              <a:t>abra</a:t>
            </a:r>
            <a:r>
              <a:rPr lang="en-US" dirty="0" smtClean="0"/>
              <a:t> </a:t>
            </a:r>
            <a:r>
              <a:rPr lang="en-US" dirty="0" err="1" smtClean="0"/>
              <a:t>pikinnengre</a:t>
            </a:r>
            <a:r>
              <a:rPr lang="en-US" dirty="0" smtClean="0"/>
              <a:t> </a:t>
            </a:r>
            <a:r>
              <a:rPr lang="en-US" dirty="0" err="1" smtClean="0"/>
              <a:t>dopoe</a:t>
            </a:r>
            <a:r>
              <a:rPr lang="en-US" dirty="0" smtClean="0"/>
              <a:t>.  </a:t>
            </a:r>
            <a:r>
              <a:rPr lang="en-US" dirty="0" err="1" smtClean="0"/>
              <a:t>Efoe</a:t>
            </a:r>
            <a:r>
              <a:rPr lang="en-US" dirty="0" smtClean="0"/>
              <a:t> </a:t>
            </a:r>
            <a:r>
              <a:rPr lang="en-US" dirty="0" err="1" smtClean="0"/>
              <a:t>joe</a:t>
            </a:r>
            <a:r>
              <a:rPr lang="en-US" dirty="0" smtClean="0"/>
              <a:t> no man </a:t>
            </a:r>
            <a:r>
              <a:rPr lang="en-US" dirty="0" err="1" smtClean="0"/>
              <a:t>teki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froestan</a:t>
            </a:r>
            <a:r>
              <a:rPr lang="en-US" dirty="0" smtClean="0"/>
              <a:t>), </a:t>
            </a:r>
            <a:r>
              <a:rPr lang="en-US" dirty="0" err="1" smtClean="0"/>
              <a:t>dan</a:t>
            </a:r>
            <a:r>
              <a:rPr lang="en-US" dirty="0" smtClean="0"/>
              <a:t> </a:t>
            </a:r>
            <a:r>
              <a:rPr lang="en-US" dirty="0" err="1" smtClean="0"/>
              <a:t>joe</a:t>
            </a:r>
            <a:r>
              <a:rPr lang="en-US" dirty="0" smtClean="0"/>
              <a:t> no man </a:t>
            </a:r>
            <a:r>
              <a:rPr lang="en-US" dirty="0" err="1" smtClean="0"/>
              <a:t>dopoe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48</a:t>
            </a:fld>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Ekklesia</a:t>
            </a:r>
            <a:endParaRPr lang="en-US" dirty="0"/>
          </a:p>
        </p:txBody>
      </p:sp>
      <p:sp>
        <p:nvSpPr>
          <p:cNvPr id="3" name="Content Placeholder 2"/>
          <p:cNvSpPr>
            <a:spLocks noGrp="1"/>
          </p:cNvSpPr>
          <p:nvPr>
            <p:ph idx="1"/>
          </p:nvPr>
        </p:nvSpPr>
        <p:spPr/>
        <p:txBody>
          <a:bodyPr/>
          <a:lstStyle/>
          <a:p>
            <a:r>
              <a:rPr lang="en-US" i="1" dirty="0" err="1" smtClean="0"/>
              <a:t>Ekklesia</a:t>
            </a:r>
            <a:r>
              <a:rPr lang="en-US" dirty="0" smtClean="0"/>
              <a:t> = wan </a:t>
            </a:r>
            <a:r>
              <a:rPr lang="en-US" dirty="0" err="1" smtClean="0"/>
              <a:t>komakandra</a:t>
            </a:r>
            <a:r>
              <a:rPr lang="en-US" dirty="0" smtClean="0"/>
              <a:t> foe </a:t>
            </a:r>
            <a:r>
              <a:rPr lang="en-US" dirty="0" err="1" smtClean="0"/>
              <a:t>soema</a:t>
            </a:r>
            <a:r>
              <a:rPr lang="en-US" dirty="0" smtClean="0"/>
              <a:t> </a:t>
            </a:r>
            <a:r>
              <a:rPr lang="en-US" dirty="0" err="1" smtClean="0"/>
              <a:t>kari</a:t>
            </a:r>
            <a:r>
              <a:rPr lang="en-US" dirty="0" smtClean="0"/>
              <a:t> </a:t>
            </a:r>
            <a:r>
              <a:rPr lang="en-US" dirty="0" err="1" smtClean="0"/>
              <a:t>komopo</a:t>
            </a:r>
            <a:r>
              <a:rPr lang="en-US" dirty="0" smtClean="0"/>
              <a:t>:</a:t>
            </a:r>
          </a:p>
          <a:p>
            <a:r>
              <a:rPr lang="en-US" dirty="0" smtClean="0"/>
              <a:t>A </a:t>
            </a:r>
            <a:r>
              <a:rPr lang="en-US" dirty="0" err="1" smtClean="0"/>
              <a:t>kan</a:t>
            </a:r>
            <a:r>
              <a:rPr lang="en-US" dirty="0" smtClean="0"/>
              <a:t> </a:t>
            </a:r>
            <a:r>
              <a:rPr lang="en-US" dirty="0" err="1" smtClean="0"/>
              <a:t>taki</a:t>
            </a:r>
            <a:r>
              <a:rPr lang="en-US" dirty="0" smtClean="0"/>
              <a:t> </a:t>
            </a:r>
            <a:r>
              <a:rPr lang="en-US" dirty="0" err="1" smtClean="0"/>
              <a:t>abra</a:t>
            </a:r>
            <a:r>
              <a:rPr lang="en-US" dirty="0" smtClean="0"/>
              <a:t> </a:t>
            </a:r>
            <a:r>
              <a:rPr lang="en-US" dirty="0" err="1" smtClean="0"/>
              <a:t>da</a:t>
            </a:r>
            <a:r>
              <a:rPr lang="en-US" dirty="0" smtClean="0"/>
              <a:t> skin foe </a:t>
            </a:r>
            <a:r>
              <a:rPr lang="en-US" dirty="0" err="1" smtClean="0"/>
              <a:t>Kristus</a:t>
            </a:r>
            <a:r>
              <a:rPr lang="en-US" dirty="0" smtClean="0"/>
              <a:t> (</a:t>
            </a:r>
            <a:r>
              <a:rPr lang="en-US" dirty="0" err="1" smtClean="0"/>
              <a:t>Ef</a:t>
            </a:r>
            <a:r>
              <a:rPr lang="en-US" dirty="0" smtClean="0"/>
              <a:t>. 1:22-23; 3:6) – </a:t>
            </a:r>
            <a:r>
              <a:rPr lang="en-US" dirty="0" err="1" smtClean="0"/>
              <a:t>Disi</a:t>
            </a:r>
            <a:r>
              <a:rPr lang="en-US" dirty="0" smtClean="0"/>
              <a:t> de ala </a:t>
            </a:r>
            <a:r>
              <a:rPr lang="en-US" dirty="0" err="1" smtClean="0"/>
              <a:t>dem</a:t>
            </a:r>
            <a:r>
              <a:rPr lang="en-US" dirty="0" smtClean="0"/>
              <a:t> </a:t>
            </a:r>
            <a:r>
              <a:rPr lang="en-US" dirty="0" err="1" smtClean="0"/>
              <a:t>bribiwan</a:t>
            </a:r>
            <a:r>
              <a:rPr lang="en-US" dirty="0" smtClean="0"/>
              <a:t> </a:t>
            </a:r>
            <a:r>
              <a:rPr lang="en-US" dirty="0" err="1" smtClean="0"/>
              <a:t>bigin</a:t>
            </a:r>
            <a:r>
              <a:rPr lang="en-US" dirty="0" smtClean="0"/>
              <a:t> foe Pinkster </a:t>
            </a:r>
            <a:r>
              <a:rPr lang="en-US" dirty="0" err="1" smtClean="0"/>
              <a:t>te</a:t>
            </a:r>
            <a:r>
              <a:rPr lang="en-US" dirty="0" smtClean="0"/>
              <a:t> </a:t>
            </a:r>
            <a:r>
              <a:rPr lang="en-US" dirty="0" err="1" smtClean="0"/>
              <a:t>doro</a:t>
            </a:r>
            <a:r>
              <a:rPr lang="en-US" dirty="0" smtClean="0"/>
              <a:t> </a:t>
            </a:r>
            <a:r>
              <a:rPr lang="en-US" dirty="0" err="1" smtClean="0"/>
              <a:t>da</a:t>
            </a:r>
            <a:r>
              <a:rPr lang="en-US" dirty="0" smtClean="0"/>
              <a:t> </a:t>
            </a:r>
            <a:r>
              <a:rPr lang="en-US" dirty="0" err="1" smtClean="0"/>
              <a:t>opname</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Jezus</a:t>
            </a:r>
            <a:r>
              <a:rPr lang="en-US" dirty="0" smtClean="0"/>
              <a:t> </a:t>
            </a:r>
            <a:r>
              <a:rPr lang="en-US" dirty="0" err="1" smtClean="0"/>
              <a:t>Kristus</a:t>
            </a:r>
            <a:r>
              <a:rPr lang="en-US" dirty="0" smtClean="0"/>
              <a:t> de </a:t>
            </a:r>
            <a:r>
              <a:rPr lang="en-US" dirty="0" err="1" smtClean="0"/>
              <a:t>da</a:t>
            </a:r>
            <a:r>
              <a:rPr lang="en-US" dirty="0" smtClean="0"/>
              <a:t> </a:t>
            </a:r>
            <a:r>
              <a:rPr lang="en-US" dirty="0" err="1" smtClean="0"/>
              <a:t>hede</a:t>
            </a:r>
            <a:r>
              <a:rPr lang="en-US" dirty="0" smtClean="0"/>
              <a:t> foe </a:t>
            </a:r>
            <a:r>
              <a:rPr lang="en-US" dirty="0" err="1" smtClean="0"/>
              <a:t>da</a:t>
            </a:r>
            <a:r>
              <a:rPr lang="en-US" dirty="0" smtClean="0"/>
              <a:t> skin</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49</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Sortoe</a:t>
            </a:r>
            <a:r>
              <a:rPr lang="en-US" dirty="0" smtClean="0"/>
              <a:t> </a:t>
            </a:r>
            <a:r>
              <a:rPr lang="en-US" dirty="0" err="1" smtClean="0"/>
              <a:t>karakter</a:t>
            </a:r>
            <a:r>
              <a:rPr lang="en-US" dirty="0" smtClean="0"/>
              <a:t> </a:t>
            </a:r>
            <a:r>
              <a:rPr lang="en-US" dirty="0" err="1" smtClean="0"/>
              <a:t>da</a:t>
            </a:r>
            <a:r>
              <a:rPr lang="en-US" dirty="0" smtClean="0"/>
              <a:t> </a:t>
            </a:r>
            <a:r>
              <a:rPr lang="en-US" dirty="0" err="1" smtClean="0"/>
              <a:t>fosi</a:t>
            </a:r>
            <a:r>
              <a:rPr lang="en-US" dirty="0" smtClean="0"/>
              <a:t> </a:t>
            </a:r>
            <a:r>
              <a:rPr lang="en-US" dirty="0" err="1" smtClean="0"/>
              <a:t>kerki</a:t>
            </a:r>
            <a:r>
              <a:rPr lang="en-US" dirty="0" smtClean="0"/>
              <a:t> </a:t>
            </a:r>
            <a:r>
              <a:rPr lang="en-US" dirty="0" err="1" smtClean="0"/>
              <a:t>ben</a:t>
            </a:r>
            <a:r>
              <a:rPr lang="en-US" dirty="0" smtClean="0"/>
              <a:t> </a:t>
            </a:r>
            <a:r>
              <a:rPr lang="en-US" dirty="0" err="1" smtClean="0"/>
              <a:t>abi</a:t>
            </a:r>
            <a:r>
              <a:rPr lang="en-US" dirty="0" smtClean="0"/>
              <a:t>?</a:t>
            </a:r>
            <a:endParaRPr lang="en-US" dirty="0"/>
          </a:p>
        </p:txBody>
      </p:sp>
      <p:sp>
        <p:nvSpPr>
          <p:cNvPr id="3" name="Content Placeholder 2"/>
          <p:cNvSpPr>
            <a:spLocks noGrp="1"/>
          </p:cNvSpPr>
          <p:nvPr>
            <p:ph idx="1"/>
          </p:nvPr>
        </p:nvSpPr>
        <p:spPr/>
        <p:txBody>
          <a:bodyPr/>
          <a:lstStyle/>
          <a:p>
            <a:r>
              <a:rPr lang="en-US" dirty="0" smtClean="0"/>
              <a:t>Doctrinal </a:t>
            </a:r>
            <a:r>
              <a:rPr lang="en-US" dirty="0" err="1" smtClean="0"/>
              <a:t>integreteit</a:t>
            </a:r>
            <a:endParaRPr lang="en-US" dirty="0" smtClean="0"/>
          </a:p>
          <a:p>
            <a:r>
              <a:rPr lang="en-US" dirty="0" err="1" smtClean="0"/>
              <a:t>Zielenwinnen</a:t>
            </a:r>
            <a:endParaRPr lang="en-US" dirty="0" smtClean="0"/>
          </a:p>
          <a:p>
            <a:r>
              <a:rPr lang="en-US" dirty="0" err="1" smtClean="0"/>
              <a:t>Gi</a:t>
            </a:r>
            <a:r>
              <a:rPr lang="en-US" dirty="0" smtClean="0"/>
              <a:t> ala </a:t>
            </a:r>
            <a:r>
              <a:rPr lang="en-US" dirty="0" err="1" smtClean="0"/>
              <a:t>grontapoe</a:t>
            </a:r>
            <a:r>
              <a:rPr lang="en-US" dirty="0" smtClean="0"/>
              <a:t> </a:t>
            </a:r>
            <a:r>
              <a:rPr lang="en-US" dirty="0" err="1" smtClean="0"/>
              <a:t>sani</a:t>
            </a:r>
            <a:r>
              <a:rPr lang="en-US" dirty="0" smtClean="0"/>
              <a:t> </a:t>
            </a:r>
            <a:r>
              <a:rPr lang="en-US" dirty="0" err="1" smtClean="0"/>
              <a:t>abra</a:t>
            </a:r>
            <a:r>
              <a:rPr lang="en-US" dirty="0" smtClean="0"/>
              <a:t> </a:t>
            </a:r>
            <a:r>
              <a:rPr lang="en-US" dirty="0" err="1" smtClean="0"/>
              <a:t>na</a:t>
            </a:r>
            <a:r>
              <a:rPr lang="en-US" dirty="0" smtClean="0"/>
              <a:t> </a:t>
            </a:r>
            <a:r>
              <a:rPr lang="en-US" dirty="0" err="1" smtClean="0"/>
              <a:t>Kristus</a:t>
            </a:r>
            <a:endParaRPr lang="en-US" dirty="0" smtClean="0"/>
          </a:p>
          <a:p>
            <a:r>
              <a:rPr lang="en-US" dirty="0" err="1" smtClean="0"/>
              <a:t>Wroko</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smtClean="0"/>
          </a:p>
          <a:p>
            <a:r>
              <a:rPr lang="en-US" dirty="0" smtClean="0"/>
              <a:t>Dem </a:t>
            </a:r>
            <a:r>
              <a:rPr lang="en-US" dirty="0" err="1" smtClean="0"/>
              <a:t>taki</a:t>
            </a:r>
            <a:r>
              <a:rPr lang="en-US" dirty="0" smtClean="0"/>
              <a:t> foe </a:t>
            </a:r>
            <a:r>
              <a:rPr lang="en-US" dirty="0" err="1" smtClean="0"/>
              <a:t>Kristus</a:t>
            </a:r>
            <a:endParaRPr lang="en-US" dirty="0" smtClean="0"/>
          </a:p>
          <a:p>
            <a:r>
              <a:rPr lang="en-US" dirty="0" smtClean="0"/>
              <a:t>Dem </a:t>
            </a:r>
            <a:r>
              <a:rPr lang="en-US" dirty="0" err="1" smtClean="0"/>
              <a:t>ben</a:t>
            </a:r>
            <a:r>
              <a:rPr lang="en-US" dirty="0" smtClean="0"/>
              <a:t> </a:t>
            </a:r>
            <a:r>
              <a:rPr lang="en-US" dirty="0" err="1" smtClean="0"/>
              <a:t>drai</a:t>
            </a:r>
            <a:r>
              <a:rPr lang="en-US" dirty="0" smtClean="0"/>
              <a:t> </a:t>
            </a:r>
            <a:r>
              <a:rPr lang="en-US" dirty="0" err="1" smtClean="0"/>
              <a:t>grontapoe</a:t>
            </a:r>
            <a:r>
              <a:rPr lang="en-US" dirty="0" smtClean="0"/>
              <a:t> </a:t>
            </a:r>
            <a:r>
              <a:rPr lang="en-US" dirty="0" err="1" smtClean="0"/>
              <a:t>ondrosei</a:t>
            </a:r>
            <a:r>
              <a:rPr lang="en-US" dirty="0" smtClean="0"/>
              <a:t> </a:t>
            </a:r>
            <a:r>
              <a:rPr lang="en-US" dirty="0" err="1" smtClean="0"/>
              <a:t>kom</a:t>
            </a:r>
            <a:r>
              <a:rPr lang="en-US" dirty="0" smtClean="0"/>
              <a:t> </a:t>
            </a:r>
            <a:r>
              <a:rPr lang="en-US" dirty="0" err="1" smtClean="0"/>
              <a:t>na</a:t>
            </a:r>
            <a:r>
              <a:rPr lang="en-US" dirty="0" smtClean="0"/>
              <a:t> </a:t>
            </a:r>
            <a:r>
              <a:rPr lang="en-US" dirty="0" err="1" smtClean="0"/>
              <a:t>loktoe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a:t>
            </a:fld>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Ekklesia</a:t>
            </a:r>
            <a:endParaRPr lang="en-US" dirty="0"/>
          </a:p>
        </p:txBody>
      </p:sp>
      <p:sp>
        <p:nvSpPr>
          <p:cNvPr id="3" name="Content Placeholder 2"/>
          <p:cNvSpPr>
            <a:spLocks noGrp="1"/>
          </p:cNvSpPr>
          <p:nvPr>
            <p:ph idx="1"/>
          </p:nvPr>
        </p:nvSpPr>
        <p:spPr/>
        <p:txBody>
          <a:bodyPr/>
          <a:lstStyle/>
          <a:p>
            <a:r>
              <a:rPr lang="en-US" dirty="0" smtClean="0"/>
              <a:t>Di foe toe, </a:t>
            </a:r>
            <a:r>
              <a:rPr lang="en-US" dirty="0" err="1" smtClean="0"/>
              <a:t>da</a:t>
            </a:r>
            <a:r>
              <a:rPr lang="en-US" dirty="0" smtClean="0"/>
              <a:t> </a:t>
            </a:r>
            <a:r>
              <a:rPr lang="en-US" dirty="0" err="1" smtClean="0"/>
              <a:t>locaal</a:t>
            </a:r>
            <a:r>
              <a:rPr lang="en-US" dirty="0" smtClean="0"/>
              <a:t> </a:t>
            </a:r>
            <a:r>
              <a:rPr lang="en-US" dirty="0" err="1" smtClean="0"/>
              <a:t>kerki</a:t>
            </a:r>
            <a:r>
              <a:rPr lang="en-US" dirty="0" smtClean="0"/>
              <a:t>.</a:t>
            </a:r>
          </a:p>
          <a:p>
            <a:r>
              <a:rPr lang="en-US" dirty="0" smtClean="0"/>
              <a:t>Wan </a:t>
            </a:r>
            <a:r>
              <a:rPr lang="en-US" dirty="0" err="1" smtClean="0"/>
              <a:t>groepoe</a:t>
            </a:r>
            <a:r>
              <a:rPr lang="en-US" dirty="0" smtClean="0"/>
              <a:t> foe </a:t>
            </a:r>
            <a:r>
              <a:rPr lang="en-US" dirty="0" err="1" smtClean="0"/>
              <a:t>bribiwan</a:t>
            </a:r>
            <a:r>
              <a:rPr lang="en-US" dirty="0" smtClean="0"/>
              <a:t> </a:t>
            </a:r>
            <a:r>
              <a:rPr lang="en-US" dirty="0" err="1" smtClean="0"/>
              <a:t>disi</a:t>
            </a:r>
            <a:r>
              <a:rPr lang="en-US" dirty="0" smtClean="0"/>
              <a:t> </a:t>
            </a:r>
            <a:r>
              <a:rPr lang="en-US" dirty="0" err="1" smtClean="0"/>
              <a:t>ben</a:t>
            </a:r>
            <a:r>
              <a:rPr lang="en-US" dirty="0" smtClean="0"/>
              <a:t> </a:t>
            </a:r>
            <a:r>
              <a:rPr lang="en-US" dirty="0" err="1" smtClean="0"/>
              <a:t>kisi</a:t>
            </a:r>
            <a:r>
              <a:rPr lang="en-US" dirty="0" smtClean="0"/>
              <a:t> </a:t>
            </a:r>
            <a:r>
              <a:rPr lang="en-US" dirty="0" err="1" smtClean="0"/>
              <a:t>da</a:t>
            </a:r>
            <a:r>
              <a:rPr lang="en-US" dirty="0" smtClean="0"/>
              <a:t> </a:t>
            </a:r>
            <a:r>
              <a:rPr lang="en-US" dirty="0" err="1" smtClean="0"/>
              <a:t>njoen</a:t>
            </a:r>
            <a:r>
              <a:rPr lang="en-US" dirty="0" smtClean="0"/>
              <a:t> </a:t>
            </a:r>
            <a:r>
              <a:rPr lang="en-US" dirty="0" err="1" smtClean="0"/>
              <a:t>geboorte</a:t>
            </a:r>
            <a:r>
              <a:rPr lang="en-US" dirty="0" smtClean="0"/>
              <a:t> en </a:t>
            </a:r>
            <a:r>
              <a:rPr lang="en-US" dirty="0" err="1" smtClean="0"/>
              <a:t>teki</a:t>
            </a:r>
            <a:r>
              <a:rPr lang="en-US" dirty="0" smtClean="0"/>
              <a:t> </a:t>
            </a:r>
            <a:r>
              <a:rPr lang="en-US" dirty="0" err="1" smtClean="0"/>
              <a:t>dopoe</a:t>
            </a:r>
            <a:r>
              <a:rPr lang="en-US" dirty="0" smtClean="0"/>
              <a:t>; </a:t>
            </a:r>
            <a:r>
              <a:rPr lang="en-US" dirty="0" err="1" smtClean="0"/>
              <a:t>dem</a:t>
            </a:r>
            <a:r>
              <a:rPr lang="en-US" dirty="0" smtClean="0"/>
              <a:t> tai </a:t>
            </a:r>
            <a:r>
              <a:rPr lang="en-US" dirty="0" err="1" smtClean="0"/>
              <a:t>demsrefi</a:t>
            </a:r>
            <a:r>
              <a:rPr lang="en-US" dirty="0" smtClean="0"/>
              <a:t> </a:t>
            </a:r>
            <a:r>
              <a:rPr lang="en-US" dirty="0" err="1" smtClean="0"/>
              <a:t>makandra</a:t>
            </a:r>
            <a:r>
              <a:rPr lang="en-US" dirty="0" smtClean="0"/>
              <a:t> </a:t>
            </a:r>
            <a:r>
              <a:rPr lang="en-US" dirty="0" err="1" smtClean="0"/>
              <a:t>na</a:t>
            </a:r>
            <a:r>
              <a:rPr lang="en-US" dirty="0" smtClean="0"/>
              <a:t> </a:t>
            </a:r>
            <a:r>
              <a:rPr lang="en-US" dirty="0" err="1" smtClean="0"/>
              <a:t>ini</a:t>
            </a:r>
            <a:r>
              <a:rPr lang="en-US" dirty="0" smtClean="0"/>
              <a:t> </a:t>
            </a:r>
            <a:r>
              <a:rPr lang="en-US" dirty="0" err="1" smtClean="0"/>
              <a:t>bribi</a:t>
            </a:r>
            <a:r>
              <a:rPr lang="en-US" dirty="0" smtClean="0"/>
              <a:t> en </a:t>
            </a:r>
            <a:r>
              <a:rPr lang="en-US" dirty="0" err="1" smtClean="0"/>
              <a:t>gemeenschap</a:t>
            </a:r>
            <a:r>
              <a:rPr lang="en-US" dirty="0" smtClean="0"/>
              <a:t> foe </a:t>
            </a:r>
            <a:r>
              <a:rPr lang="en-US" dirty="0" err="1" smtClean="0"/>
              <a:t>da</a:t>
            </a:r>
            <a:r>
              <a:rPr lang="en-US" dirty="0" smtClean="0"/>
              <a:t> </a:t>
            </a:r>
            <a:r>
              <a:rPr lang="en-US" dirty="0" err="1" smtClean="0"/>
              <a:t>boen</a:t>
            </a:r>
            <a:r>
              <a:rPr lang="en-US" dirty="0" smtClean="0"/>
              <a:t> </a:t>
            </a:r>
            <a:r>
              <a:rPr lang="en-US" dirty="0" err="1" smtClean="0"/>
              <a:t>njoensoe</a:t>
            </a:r>
            <a:r>
              <a:rPr lang="en-US" dirty="0" smtClean="0"/>
              <a:t>; </a:t>
            </a:r>
            <a:r>
              <a:rPr lang="en-US" dirty="0" err="1" smtClean="0"/>
              <a:t>dem</a:t>
            </a:r>
            <a:r>
              <a:rPr lang="en-US" dirty="0" smtClean="0"/>
              <a:t> </a:t>
            </a:r>
            <a:r>
              <a:rPr lang="en-US" dirty="0" err="1" smtClean="0"/>
              <a:t>hori</a:t>
            </a:r>
            <a:r>
              <a:rPr lang="en-US" dirty="0" smtClean="0"/>
              <a:t> </a:t>
            </a:r>
            <a:r>
              <a:rPr lang="en-US" dirty="0" err="1" smtClean="0"/>
              <a:t>dem</a:t>
            </a:r>
            <a:r>
              <a:rPr lang="en-US" dirty="0" smtClean="0"/>
              <a:t> ordinance foe </a:t>
            </a:r>
            <a:r>
              <a:rPr lang="en-US" dirty="0" err="1" smtClean="0"/>
              <a:t>Kristus</a:t>
            </a:r>
            <a:r>
              <a:rPr lang="en-US" dirty="0" smtClean="0"/>
              <a:t>; </a:t>
            </a:r>
            <a:r>
              <a:rPr lang="en-US" dirty="0" err="1" smtClean="0"/>
              <a:t>dem</a:t>
            </a:r>
            <a:r>
              <a:rPr lang="en-US" dirty="0" smtClean="0"/>
              <a:t> wet foe </a:t>
            </a:r>
            <a:r>
              <a:rPr lang="en-US" dirty="0" err="1" smtClean="0"/>
              <a:t>Kristus</a:t>
            </a:r>
            <a:r>
              <a:rPr lang="en-US" dirty="0" smtClean="0"/>
              <a:t> </a:t>
            </a:r>
            <a:r>
              <a:rPr lang="en-US" dirty="0" err="1" smtClean="0"/>
              <a:t>basi</a:t>
            </a:r>
            <a:r>
              <a:rPr lang="en-US" dirty="0" smtClean="0"/>
              <a:t> </a:t>
            </a:r>
            <a:r>
              <a:rPr lang="en-US" dirty="0" err="1" smtClean="0"/>
              <a:t>dem</a:t>
            </a:r>
            <a:r>
              <a:rPr lang="en-US" dirty="0" smtClean="0"/>
              <a:t> </a:t>
            </a:r>
            <a:r>
              <a:rPr lang="en-US" dirty="0" err="1" smtClean="0"/>
              <a:t>libi</a:t>
            </a:r>
            <a:r>
              <a:rPr lang="en-US" dirty="0" smtClean="0"/>
              <a:t>, en </a:t>
            </a:r>
            <a:r>
              <a:rPr lang="en-US" dirty="0" err="1" smtClean="0"/>
              <a:t>dem</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dem</a:t>
            </a:r>
            <a:r>
              <a:rPr lang="en-US" dirty="0" smtClean="0"/>
              <a:t> </a:t>
            </a:r>
            <a:r>
              <a:rPr lang="en-US" dirty="0" err="1" smtClean="0"/>
              <a:t>presenti</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50</a:t>
            </a:fld>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Ekklesia</a:t>
            </a:r>
            <a:endParaRPr lang="en-US" dirty="0"/>
          </a:p>
        </p:txBody>
      </p:sp>
      <p:sp>
        <p:nvSpPr>
          <p:cNvPr id="3" name="Content Placeholder 2"/>
          <p:cNvSpPr>
            <a:spLocks noGrp="1"/>
          </p:cNvSpPr>
          <p:nvPr>
            <p:ph idx="1"/>
          </p:nvPr>
        </p:nvSpPr>
        <p:spPr/>
        <p:txBody>
          <a:bodyPr/>
          <a:lstStyle/>
          <a:p>
            <a:r>
              <a:rPr lang="en-US" dirty="0" err="1" smtClean="0"/>
              <a:t>leti</a:t>
            </a:r>
            <a:r>
              <a:rPr lang="en-US" dirty="0" smtClean="0"/>
              <a:t> </a:t>
            </a:r>
            <a:r>
              <a:rPr lang="en-US" dirty="0" err="1" smtClean="0"/>
              <a:t>nanga</a:t>
            </a:r>
            <a:r>
              <a:rPr lang="en-US" dirty="0" smtClean="0"/>
              <a:t> </a:t>
            </a:r>
            <a:r>
              <a:rPr lang="en-US" dirty="0" err="1" smtClean="0"/>
              <a:t>blesi</a:t>
            </a:r>
            <a:r>
              <a:rPr lang="en-US" dirty="0" smtClean="0"/>
              <a:t> </a:t>
            </a:r>
            <a:r>
              <a:rPr lang="en-US" dirty="0" err="1" smtClean="0"/>
              <a:t>disi</a:t>
            </a:r>
            <a:r>
              <a:rPr lang="en-US" dirty="0" smtClean="0"/>
              <a:t> </a:t>
            </a:r>
            <a:r>
              <a:rPr lang="en-US" dirty="0" err="1" smtClean="0"/>
              <a:t>da</a:t>
            </a:r>
            <a:r>
              <a:rPr lang="en-US" dirty="0" smtClean="0"/>
              <a:t> </a:t>
            </a:r>
            <a:r>
              <a:rPr lang="en-US" dirty="0" err="1" smtClean="0"/>
              <a:t>woortoe</a:t>
            </a:r>
            <a:r>
              <a:rPr lang="en-US" dirty="0" smtClean="0"/>
              <a:t> </a:t>
            </a:r>
            <a:r>
              <a:rPr lang="en-US" dirty="0" err="1" smtClean="0"/>
              <a:t>gi</a:t>
            </a:r>
            <a:r>
              <a:rPr lang="en-US" dirty="0" smtClean="0"/>
              <a:t> </a:t>
            </a:r>
            <a:r>
              <a:rPr lang="en-US" dirty="0" err="1" smtClean="0"/>
              <a:t>dem</a:t>
            </a:r>
            <a:r>
              <a:rPr lang="en-US" dirty="0" smtClean="0"/>
              <a:t>; </a:t>
            </a:r>
            <a:r>
              <a:rPr lang="en-US" dirty="0" err="1" smtClean="0"/>
              <a:t>dem</a:t>
            </a:r>
            <a:r>
              <a:rPr lang="en-US" dirty="0" smtClean="0"/>
              <a:t> </a:t>
            </a:r>
            <a:r>
              <a:rPr lang="en-US" dirty="0" err="1" smtClean="0"/>
              <a:t>abi</a:t>
            </a:r>
            <a:r>
              <a:rPr lang="en-US" dirty="0" smtClean="0"/>
              <a:t> toe </a:t>
            </a:r>
            <a:r>
              <a:rPr lang="en-US" dirty="0" err="1" smtClean="0"/>
              <a:t>ofsiri</a:t>
            </a:r>
            <a:r>
              <a:rPr lang="en-US" dirty="0" smtClean="0"/>
              <a:t> – </a:t>
            </a:r>
            <a:r>
              <a:rPr lang="en-US" dirty="0" err="1" smtClean="0"/>
              <a:t>preikiman</a:t>
            </a:r>
            <a:r>
              <a:rPr lang="en-US" dirty="0" smtClean="0"/>
              <a:t> en </a:t>
            </a:r>
            <a:r>
              <a:rPr lang="en-US" dirty="0" err="1" smtClean="0"/>
              <a:t>diaken</a:t>
            </a:r>
            <a:r>
              <a:rPr lang="en-US" dirty="0" smtClean="0"/>
              <a:t>, </a:t>
            </a:r>
            <a:r>
              <a:rPr lang="en-US" dirty="0" err="1" smtClean="0"/>
              <a:t>disi</a:t>
            </a:r>
            <a:r>
              <a:rPr lang="en-US" dirty="0" smtClean="0"/>
              <a:t> </a:t>
            </a:r>
            <a:r>
              <a:rPr lang="en-US" dirty="0" err="1" smtClean="0"/>
              <a:t>dem</a:t>
            </a:r>
            <a:r>
              <a:rPr lang="en-US" dirty="0" smtClean="0"/>
              <a:t> </a:t>
            </a:r>
            <a:r>
              <a:rPr lang="en-US" dirty="0" err="1" smtClean="0"/>
              <a:t>voorwaarden</a:t>
            </a:r>
            <a:r>
              <a:rPr lang="en-US" dirty="0" smtClean="0"/>
              <a:t> de </a:t>
            </a:r>
            <a:r>
              <a:rPr lang="en-US" dirty="0" err="1" smtClean="0"/>
              <a:t>skrifi</a:t>
            </a:r>
            <a:r>
              <a:rPr lang="en-US" dirty="0" smtClean="0"/>
              <a:t> </a:t>
            </a:r>
            <a:r>
              <a:rPr lang="en-US" dirty="0" err="1" smtClean="0"/>
              <a:t>na</a:t>
            </a:r>
            <a:r>
              <a:rPr lang="en-US" dirty="0" smtClean="0"/>
              <a:t> </a:t>
            </a:r>
            <a:r>
              <a:rPr lang="en-US" dirty="0" err="1" smtClean="0"/>
              <a:t>ini</a:t>
            </a:r>
            <a:r>
              <a:rPr lang="en-US" dirty="0" smtClean="0"/>
              <a:t> I </a:t>
            </a:r>
            <a:r>
              <a:rPr lang="en-US" dirty="0" err="1" smtClean="0"/>
              <a:t>Timoteus</a:t>
            </a:r>
            <a:r>
              <a:rPr lang="en-US" dirty="0" smtClean="0"/>
              <a:t> </a:t>
            </a:r>
            <a:r>
              <a:rPr lang="en-US" dirty="0" err="1" smtClean="0"/>
              <a:t>nanga</a:t>
            </a:r>
            <a:r>
              <a:rPr lang="en-US" dirty="0" smtClean="0"/>
              <a:t> Titus.</a:t>
            </a:r>
          </a:p>
          <a:p>
            <a:r>
              <a:rPr lang="en-US" dirty="0" err="1" smtClean="0"/>
              <a:t>Da</a:t>
            </a:r>
            <a:r>
              <a:rPr lang="en-US" dirty="0" smtClean="0"/>
              <a:t> </a:t>
            </a:r>
            <a:r>
              <a:rPr lang="en-US" dirty="0" err="1" smtClean="0"/>
              <a:t>woortoe</a:t>
            </a:r>
            <a:r>
              <a:rPr lang="en-US" dirty="0" smtClean="0"/>
              <a:t> </a:t>
            </a:r>
            <a:r>
              <a:rPr lang="en-US" dirty="0" err="1" smtClean="0"/>
              <a:t>kerki</a:t>
            </a:r>
            <a:r>
              <a:rPr lang="en-US" dirty="0" smtClean="0"/>
              <a:t> de 115 </a:t>
            </a:r>
            <a:r>
              <a:rPr lang="en-US" dirty="0" err="1" smtClean="0"/>
              <a:t>leisi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NT, en </a:t>
            </a:r>
            <a:r>
              <a:rPr lang="en-US" dirty="0" err="1" smtClean="0"/>
              <a:t>minstes</a:t>
            </a:r>
            <a:r>
              <a:rPr lang="en-US" dirty="0" smtClean="0"/>
              <a:t> 85 </a:t>
            </a:r>
            <a:r>
              <a:rPr lang="en-US" dirty="0" err="1" smtClean="0"/>
              <a:t>leisi</a:t>
            </a:r>
            <a:r>
              <a:rPr lang="en-US" dirty="0" smtClean="0"/>
              <a:t> a de </a:t>
            </a:r>
            <a:r>
              <a:rPr lang="en-US" dirty="0" err="1" smtClean="0"/>
              <a:t>da</a:t>
            </a:r>
            <a:r>
              <a:rPr lang="en-US" dirty="0" smtClean="0"/>
              <a:t> </a:t>
            </a:r>
            <a:r>
              <a:rPr lang="en-US" dirty="0" err="1" smtClean="0"/>
              <a:t>locaal</a:t>
            </a:r>
            <a:r>
              <a:rPr lang="en-US" dirty="0" smtClean="0"/>
              <a:t> </a:t>
            </a:r>
            <a:r>
              <a:rPr lang="en-US" dirty="0" err="1" smtClean="0"/>
              <a:t>kerki</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51</a:t>
            </a:fld>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Pinkster</a:t>
            </a:r>
            <a:endParaRPr lang="en-US" dirty="0"/>
          </a:p>
        </p:txBody>
      </p:sp>
      <p:sp>
        <p:nvSpPr>
          <p:cNvPr id="3" name="Content Placeholder 2"/>
          <p:cNvSpPr>
            <a:spLocks noGrp="1"/>
          </p:cNvSpPr>
          <p:nvPr>
            <p:ph idx="1"/>
          </p:nvPr>
        </p:nvSpPr>
        <p:spPr/>
        <p:txBody>
          <a:bodyPr/>
          <a:lstStyle/>
          <a:p>
            <a:r>
              <a:rPr lang="en-US" dirty="0" smtClean="0"/>
              <a:t>3000 </a:t>
            </a:r>
            <a:r>
              <a:rPr lang="en-US" dirty="0" err="1" smtClean="0"/>
              <a:t>soema</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a:t>
            </a:r>
            <a:r>
              <a:rPr lang="en-US" dirty="0" err="1" smtClean="0"/>
              <a:t>na</a:t>
            </a:r>
            <a:r>
              <a:rPr lang="en-US" dirty="0" smtClean="0"/>
              <a:t> Jerusalem</a:t>
            </a:r>
          </a:p>
          <a:p>
            <a:r>
              <a:rPr lang="en-US" dirty="0" err="1" smtClean="0"/>
              <a:t>Ibri</a:t>
            </a:r>
            <a:r>
              <a:rPr lang="en-US" dirty="0" smtClean="0"/>
              <a:t> </a:t>
            </a:r>
            <a:r>
              <a:rPr lang="en-US" dirty="0" err="1" smtClean="0"/>
              <a:t>dei</a:t>
            </a:r>
            <a:r>
              <a:rPr lang="en-US" dirty="0" smtClean="0"/>
              <a:t> </a:t>
            </a:r>
            <a:r>
              <a:rPr lang="en-US" dirty="0" err="1" smtClean="0"/>
              <a:t>moro</a:t>
            </a:r>
            <a:r>
              <a:rPr lang="en-US" dirty="0" smtClean="0"/>
              <a:t> </a:t>
            </a:r>
            <a:r>
              <a:rPr lang="en-US" dirty="0" err="1" smtClean="0"/>
              <a:t>soema</a:t>
            </a:r>
            <a:r>
              <a:rPr lang="en-US" dirty="0" smtClean="0"/>
              <a:t> </a:t>
            </a:r>
            <a:r>
              <a:rPr lang="en-US" dirty="0" err="1" smtClean="0"/>
              <a:t>ben</a:t>
            </a:r>
            <a:r>
              <a:rPr lang="en-US" dirty="0" smtClean="0"/>
              <a:t> </a:t>
            </a:r>
            <a:r>
              <a:rPr lang="en-US" dirty="0" err="1" smtClean="0"/>
              <a:t>kom</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52</a:t>
            </a:fld>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Charter = </a:t>
            </a:r>
            <a:r>
              <a:rPr lang="en-US" i="1" dirty="0" err="1" smtClean="0"/>
              <a:t>chartura</a:t>
            </a:r>
            <a:endParaRPr lang="en-US" i="1" dirty="0"/>
          </a:p>
        </p:txBody>
      </p:sp>
      <p:sp>
        <p:nvSpPr>
          <p:cNvPr id="3" name="Content Placeholder 2"/>
          <p:cNvSpPr>
            <a:spLocks noGrp="1"/>
          </p:cNvSpPr>
          <p:nvPr>
            <p:ph idx="1"/>
          </p:nvPr>
        </p:nvSpPr>
        <p:spPr/>
        <p:txBody>
          <a:bodyPr/>
          <a:lstStyle/>
          <a:p>
            <a:r>
              <a:rPr lang="en-US" dirty="0" smtClean="0"/>
              <a:t>A de wan </a:t>
            </a:r>
            <a:r>
              <a:rPr lang="en-US" dirty="0" err="1" smtClean="0"/>
              <a:t>sani</a:t>
            </a:r>
            <a:r>
              <a:rPr lang="en-US" dirty="0" smtClean="0"/>
              <a:t> </a:t>
            </a:r>
            <a:r>
              <a:rPr lang="en-US" dirty="0" err="1" smtClean="0"/>
              <a:t>skrifi</a:t>
            </a:r>
            <a:r>
              <a:rPr lang="en-US" dirty="0" smtClean="0"/>
              <a:t> foe </a:t>
            </a:r>
            <a:r>
              <a:rPr lang="en-US" dirty="0" err="1" smtClean="0"/>
              <a:t>gi</a:t>
            </a:r>
            <a:r>
              <a:rPr lang="en-US" dirty="0" smtClean="0"/>
              <a:t> </a:t>
            </a:r>
            <a:r>
              <a:rPr lang="en-US" dirty="0" err="1" smtClean="0"/>
              <a:t>joe</a:t>
            </a:r>
            <a:r>
              <a:rPr lang="en-US" dirty="0" smtClean="0"/>
              <a:t> </a:t>
            </a:r>
            <a:r>
              <a:rPr lang="en-US" dirty="0" err="1" smtClean="0"/>
              <a:t>leti</a:t>
            </a:r>
            <a:r>
              <a:rPr lang="en-US" dirty="0" smtClean="0"/>
              <a:t> en privilege.</a:t>
            </a:r>
          </a:p>
          <a:p>
            <a:r>
              <a:rPr lang="en-US" dirty="0" smtClean="0"/>
              <a:t>Foe </a:t>
            </a:r>
            <a:r>
              <a:rPr lang="en-US" dirty="0" err="1" smtClean="0"/>
              <a:t>da</a:t>
            </a:r>
            <a:r>
              <a:rPr lang="en-US" dirty="0" smtClean="0"/>
              <a:t> </a:t>
            </a:r>
            <a:r>
              <a:rPr lang="en-US" dirty="0" err="1" smtClean="0"/>
              <a:t>kerki</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de </a:t>
            </a:r>
            <a:r>
              <a:rPr lang="en-US" dirty="0" err="1" smtClean="0"/>
              <a:t>wi</a:t>
            </a:r>
            <a:r>
              <a:rPr lang="en-US" dirty="0" smtClean="0"/>
              <a:t> charter.</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53</a:t>
            </a:fld>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Tori</a:t>
            </a:r>
            <a:r>
              <a:rPr lang="en-US" dirty="0" smtClean="0"/>
              <a:t> 2:42</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hori</a:t>
            </a:r>
            <a:r>
              <a:rPr lang="en-US" dirty="0" smtClean="0"/>
              <a:t> </a:t>
            </a:r>
            <a:r>
              <a:rPr lang="en-US" dirty="0" err="1" smtClean="0"/>
              <a:t>nanga</a:t>
            </a:r>
            <a:r>
              <a:rPr lang="en-US" dirty="0" smtClean="0"/>
              <a:t> </a:t>
            </a:r>
            <a:r>
              <a:rPr lang="en-US" dirty="0" err="1" smtClean="0"/>
              <a:t>da</a:t>
            </a:r>
            <a:r>
              <a:rPr lang="en-US" dirty="0" smtClean="0"/>
              <a:t> </a:t>
            </a:r>
            <a:r>
              <a:rPr lang="en-US" dirty="0" err="1" smtClean="0"/>
              <a:t>leri</a:t>
            </a:r>
            <a:r>
              <a:rPr lang="en-US" dirty="0" smtClean="0"/>
              <a:t> (doctrine) foe </a:t>
            </a:r>
            <a:r>
              <a:rPr lang="en-US" dirty="0" err="1" smtClean="0"/>
              <a:t>dem</a:t>
            </a:r>
            <a:r>
              <a:rPr lang="en-US" dirty="0" smtClean="0"/>
              <a:t> </a:t>
            </a:r>
            <a:r>
              <a:rPr lang="en-US" dirty="0" err="1" smtClean="0"/>
              <a:t>apostel</a:t>
            </a:r>
            <a:endParaRPr lang="en-US" dirty="0" smtClean="0"/>
          </a:p>
          <a:p>
            <a:r>
              <a:rPr lang="en-US" dirty="0" smtClean="0"/>
              <a:t>Dem </a:t>
            </a:r>
            <a:r>
              <a:rPr lang="en-US" dirty="0" err="1" smtClean="0"/>
              <a:t>ben</a:t>
            </a:r>
            <a:r>
              <a:rPr lang="en-US" dirty="0" smtClean="0"/>
              <a:t> </a:t>
            </a:r>
            <a:r>
              <a:rPr lang="en-US" dirty="0" err="1" smtClean="0"/>
              <a:t>broko</a:t>
            </a:r>
            <a:r>
              <a:rPr lang="en-US" dirty="0" smtClean="0"/>
              <a:t> </a:t>
            </a:r>
            <a:r>
              <a:rPr lang="en-US" dirty="0" err="1" smtClean="0"/>
              <a:t>brede</a:t>
            </a:r>
            <a:r>
              <a:rPr lang="en-US" dirty="0" smtClean="0"/>
              <a:t> (</a:t>
            </a:r>
            <a:r>
              <a:rPr lang="en-US" dirty="0" err="1" smtClean="0"/>
              <a:t>avondmaal</a:t>
            </a:r>
            <a:r>
              <a:rPr lang="en-US" dirty="0" smtClean="0"/>
              <a:t>).  </a:t>
            </a:r>
            <a:r>
              <a:rPr lang="en-US" dirty="0" err="1" smtClean="0"/>
              <a:t>Disi</a:t>
            </a:r>
            <a:r>
              <a:rPr lang="en-US" dirty="0" smtClean="0"/>
              <a:t> no </a:t>
            </a:r>
            <a:r>
              <a:rPr lang="en-US" dirty="0" err="1" smtClean="0"/>
              <a:t>ben</a:t>
            </a:r>
            <a:r>
              <a:rPr lang="en-US" dirty="0" smtClean="0"/>
              <a:t> de foe </a:t>
            </a:r>
            <a:r>
              <a:rPr lang="en-US" dirty="0" err="1" smtClean="0"/>
              <a:t>tjari</a:t>
            </a:r>
            <a:r>
              <a:rPr lang="en-US" dirty="0" smtClean="0"/>
              <a:t> </a:t>
            </a:r>
            <a:r>
              <a:rPr lang="en-US" dirty="0" err="1" smtClean="0"/>
              <a:t>gnade</a:t>
            </a:r>
            <a:r>
              <a:rPr lang="en-US" dirty="0" smtClean="0"/>
              <a:t>, ma foe </a:t>
            </a:r>
            <a:r>
              <a:rPr lang="en-US" dirty="0" err="1" smtClean="0"/>
              <a:t>membre</a:t>
            </a:r>
            <a:r>
              <a:rPr lang="en-US" dirty="0" smtClean="0"/>
              <a:t> </a:t>
            </a:r>
            <a:r>
              <a:rPr lang="en-US" dirty="0" err="1" smtClean="0"/>
              <a:t>wi</a:t>
            </a:r>
            <a:r>
              <a:rPr lang="en-US" dirty="0" smtClean="0"/>
              <a:t> </a:t>
            </a:r>
            <a:r>
              <a:rPr lang="en-US" dirty="0" err="1" smtClean="0"/>
              <a:t>abra</a:t>
            </a:r>
            <a:r>
              <a:rPr lang="en-US" dirty="0" smtClean="0"/>
              <a:t> </a:t>
            </a:r>
            <a:r>
              <a:rPr lang="en-US" dirty="0" err="1" smtClean="0"/>
              <a:t>da</a:t>
            </a:r>
            <a:r>
              <a:rPr lang="en-US" dirty="0" smtClean="0"/>
              <a:t> </a:t>
            </a:r>
            <a:r>
              <a:rPr lang="en-US" dirty="0" err="1" smtClean="0"/>
              <a:t>kostoe</a:t>
            </a:r>
            <a:r>
              <a:rPr lang="en-US" dirty="0" smtClean="0"/>
              <a:t> en sacrifice foe </a:t>
            </a:r>
            <a:r>
              <a:rPr lang="en-US" dirty="0" err="1" smtClean="0"/>
              <a:t>Jezus</a:t>
            </a:r>
            <a:r>
              <a:rPr lang="en-US" dirty="0" smtClean="0"/>
              <a:t> </a:t>
            </a:r>
            <a:r>
              <a:rPr lang="en-US" dirty="0" err="1" smtClean="0"/>
              <a:t>krini</a:t>
            </a:r>
            <a:r>
              <a:rPr lang="en-US" dirty="0" smtClean="0"/>
              <a:t> </a:t>
            </a:r>
            <a:r>
              <a:rPr lang="en-US" dirty="0" err="1" smtClean="0"/>
              <a:t>wi</a:t>
            </a:r>
            <a:r>
              <a:rPr lang="en-US" dirty="0" smtClean="0"/>
              <a:t> foe </a:t>
            </a:r>
            <a:r>
              <a:rPr lang="en-US" dirty="0" err="1" smtClean="0"/>
              <a:t>sondoe</a:t>
            </a:r>
            <a:r>
              <a:rPr lang="en-US" dirty="0" smtClean="0"/>
              <a:t>.</a:t>
            </a:r>
          </a:p>
          <a:p>
            <a:r>
              <a:rPr lang="en-US" dirty="0" smtClean="0"/>
              <a:t>A de </a:t>
            </a:r>
            <a:r>
              <a:rPr lang="en-US" dirty="0" err="1" smtClean="0"/>
              <a:t>te</a:t>
            </a:r>
            <a:r>
              <a:rPr lang="en-US" dirty="0" smtClean="0"/>
              <a:t> </a:t>
            </a:r>
            <a:r>
              <a:rPr lang="en-US" dirty="0" err="1" smtClean="0"/>
              <a:t>wi</a:t>
            </a:r>
            <a:r>
              <a:rPr lang="en-US" dirty="0" smtClean="0"/>
              <a:t> de </a:t>
            </a:r>
            <a:r>
              <a:rPr lang="en-US" dirty="0" err="1" smtClean="0"/>
              <a:t>na</a:t>
            </a:r>
            <a:r>
              <a:rPr lang="en-US" dirty="0" smtClean="0"/>
              <a:t> </a:t>
            </a:r>
            <a:r>
              <a:rPr lang="en-US" dirty="0" err="1" smtClean="0"/>
              <a:t>ini</a:t>
            </a:r>
            <a:r>
              <a:rPr lang="en-US" dirty="0" smtClean="0"/>
              <a:t> </a:t>
            </a:r>
            <a:r>
              <a:rPr lang="en-US" dirty="0" err="1" smtClean="0"/>
              <a:t>gemeenschap</a:t>
            </a:r>
            <a:r>
              <a:rPr lang="en-US" dirty="0" smtClean="0"/>
              <a:t> en </a:t>
            </a:r>
            <a:r>
              <a:rPr lang="en-US" dirty="0" err="1" smtClean="0"/>
              <a:t>aanbegi</a:t>
            </a:r>
            <a:r>
              <a:rPr lang="en-US" dirty="0" smtClean="0"/>
              <a:t> – foe </a:t>
            </a:r>
            <a:r>
              <a:rPr lang="en-US" dirty="0" err="1" smtClean="0"/>
              <a:t>troe</a:t>
            </a:r>
            <a:r>
              <a:rPr lang="en-US" dirty="0" smtClean="0"/>
              <a:t> </a:t>
            </a:r>
            <a:r>
              <a:rPr lang="en-US" dirty="0" err="1" smtClean="0"/>
              <a:t>bribiwan</a:t>
            </a:r>
            <a:r>
              <a:rPr lang="en-US" dirty="0" smtClean="0"/>
              <a:t> </a:t>
            </a:r>
            <a:r>
              <a:rPr lang="en-US" dirty="0" err="1" smtClean="0"/>
              <a:t>disi</a:t>
            </a:r>
            <a:r>
              <a:rPr lang="en-US" dirty="0" smtClean="0"/>
              <a:t> </a:t>
            </a:r>
            <a:r>
              <a:rPr lang="en-US" dirty="0" err="1" smtClean="0"/>
              <a:t>dopoe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54</a:t>
            </a:fld>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fosi</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smtClean="0"/>
              <a:t>Di </a:t>
            </a:r>
            <a:r>
              <a:rPr lang="en-US" dirty="0" err="1" smtClean="0"/>
              <a:t>dem</a:t>
            </a:r>
            <a:r>
              <a:rPr lang="en-US" dirty="0" smtClean="0"/>
              <a:t> </a:t>
            </a:r>
            <a:r>
              <a:rPr lang="en-US" dirty="0" err="1" smtClean="0"/>
              <a:t>ben</a:t>
            </a:r>
            <a:r>
              <a:rPr lang="en-US" dirty="0" smtClean="0"/>
              <a:t> </a:t>
            </a:r>
            <a:r>
              <a:rPr lang="en-US" dirty="0" err="1" smtClean="0"/>
              <a:t>begi</a:t>
            </a:r>
            <a:r>
              <a:rPr lang="en-US" dirty="0" smtClean="0"/>
              <a:t>, </a:t>
            </a:r>
            <a:r>
              <a:rPr lang="en-US" dirty="0" err="1" smtClean="0"/>
              <a:t>sani</a:t>
            </a:r>
            <a:r>
              <a:rPr lang="en-US" dirty="0" smtClean="0"/>
              <a:t> </a:t>
            </a:r>
            <a:r>
              <a:rPr lang="en-US" dirty="0" err="1" smtClean="0"/>
              <a:t>ben</a:t>
            </a:r>
            <a:r>
              <a:rPr lang="en-US" dirty="0" smtClean="0"/>
              <a:t> </a:t>
            </a:r>
            <a:r>
              <a:rPr lang="en-US" dirty="0" err="1" smtClean="0"/>
              <a:t>pasa</a:t>
            </a:r>
            <a:r>
              <a:rPr lang="en-US" dirty="0" smtClean="0"/>
              <a:t>.  Dem </a:t>
            </a:r>
            <a:r>
              <a:rPr lang="en-US" dirty="0" err="1" smtClean="0"/>
              <a:t>ben</a:t>
            </a:r>
            <a:r>
              <a:rPr lang="en-US" dirty="0" smtClean="0"/>
              <a:t> </a:t>
            </a:r>
            <a:r>
              <a:rPr lang="en-US" dirty="0" err="1" smtClean="0"/>
              <a:t>si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en </a:t>
            </a:r>
            <a:r>
              <a:rPr lang="en-US" dirty="0" err="1" smtClean="0"/>
              <a:t>wondroewroko</a:t>
            </a:r>
            <a:r>
              <a:rPr lang="en-US" dirty="0" smtClean="0"/>
              <a:t> </a:t>
            </a:r>
            <a:r>
              <a:rPr lang="en-US" dirty="0" err="1" smtClean="0"/>
              <a:t>srefi</a:t>
            </a:r>
            <a:r>
              <a:rPr lang="en-US" dirty="0" smtClean="0"/>
              <a:t> </a:t>
            </a:r>
            <a:r>
              <a:rPr lang="en-US" dirty="0" err="1" smtClean="0"/>
              <a:t>ben</a:t>
            </a:r>
            <a:r>
              <a:rPr lang="en-US" dirty="0" smtClean="0"/>
              <a:t> </a:t>
            </a:r>
            <a:r>
              <a:rPr lang="en-US" dirty="0" err="1" smtClean="0"/>
              <a:t>pasa</a:t>
            </a:r>
            <a:r>
              <a:rPr lang="en-US" dirty="0" smtClean="0"/>
              <a:t>.</a:t>
            </a:r>
          </a:p>
          <a:p>
            <a:r>
              <a:rPr lang="en-US" dirty="0" err="1" smtClean="0"/>
              <a:t>Begi</a:t>
            </a:r>
            <a:r>
              <a:rPr lang="en-US" dirty="0" smtClean="0"/>
              <a:t> + wan </a:t>
            </a:r>
            <a:r>
              <a:rPr lang="en-US" dirty="0" err="1" smtClean="0"/>
              <a:t>libi</a:t>
            </a:r>
            <a:r>
              <a:rPr lang="en-US" dirty="0" smtClean="0"/>
              <a:t> </a:t>
            </a:r>
            <a:r>
              <a:rPr lang="en-US" dirty="0" err="1" smtClean="0"/>
              <a:t>disi</a:t>
            </a:r>
            <a:r>
              <a:rPr lang="en-US" dirty="0" smtClean="0"/>
              <a:t> </a:t>
            </a:r>
            <a:r>
              <a:rPr lang="en-US" dirty="0" err="1" smtClean="0"/>
              <a:t>gi</a:t>
            </a:r>
            <a:r>
              <a:rPr lang="en-US" dirty="0" smtClean="0"/>
              <a:t> </a:t>
            </a:r>
            <a:r>
              <a:rPr lang="en-US" dirty="0" err="1" smtClean="0"/>
              <a:t>jesi</a:t>
            </a:r>
            <a:r>
              <a:rPr lang="en-US" dirty="0" smtClean="0"/>
              <a:t> </a:t>
            </a:r>
            <a:r>
              <a:rPr lang="en-US" dirty="0" err="1" smtClean="0"/>
              <a:t>na</a:t>
            </a:r>
            <a:r>
              <a:rPr lang="en-US" dirty="0" smtClean="0"/>
              <a:t> </a:t>
            </a:r>
            <a:r>
              <a:rPr lang="en-US" dirty="0" err="1" smtClean="0"/>
              <a:t>Gado</a:t>
            </a:r>
            <a:r>
              <a:rPr lang="en-US" dirty="0" smtClean="0"/>
              <a:t> = </a:t>
            </a:r>
            <a:r>
              <a:rPr lang="en-US" dirty="0" err="1" smtClean="0"/>
              <a:t>krakti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dienst</a:t>
            </a:r>
            <a:r>
              <a:rPr lang="en-US" dirty="0" smtClean="0"/>
              <a:t> foe </a:t>
            </a:r>
            <a:r>
              <a:rPr lang="en-US" dirty="0" err="1" smtClean="0"/>
              <a:t>Masra</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55</a:t>
            </a:fld>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fosi</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abi</a:t>
            </a:r>
            <a:r>
              <a:rPr lang="en-US" dirty="0" smtClean="0"/>
              <a:t> </a:t>
            </a:r>
            <a:r>
              <a:rPr lang="en-US" dirty="0" err="1" smtClean="0"/>
              <a:t>faja-hati</a:t>
            </a:r>
            <a:r>
              <a:rPr lang="en-US" dirty="0" smtClean="0"/>
              <a:t> </a:t>
            </a:r>
            <a:r>
              <a:rPr lang="en-US" dirty="0" err="1" smtClean="0"/>
              <a:t>lobi</a:t>
            </a:r>
            <a:r>
              <a:rPr lang="en-US" dirty="0" smtClean="0"/>
              <a:t> </a:t>
            </a:r>
            <a:r>
              <a:rPr lang="en-US" dirty="0" err="1" smtClean="0"/>
              <a:t>gi</a:t>
            </a:r>
            <a:r>
              <a:rPr lang="en-US" dirty="0" smtClean="0"/>
              <a:t> </a:t>
            </a:r>
            <a:r>
              <a:rPr lang="en-US" dirty="0" err="1" smtClean="0"/>
              <a:t>demsrefi</a:t>
            </a:r>
            <a:endParaRPr lang="en-US" dirty="0" smtClean="0"/>
          </a:p>
          <a:p>
            <a:r>
              <a:rPr lang="en-US" dirty="0" smtClean="0"/>
              <a:t>Dem </a:t>
            </a:r>
            <a:r>
              <a:rPr lang="en-US" dirty="0" err="1" smtClean="0"/>
              <a:t>ben</a:t>
            </a:r>
            <a:r>
              <a:rPr lang="en-US" dirty="0" smtClean="0"/>
              <a:t> </a:t>
            </a:r>
            <a:r>
              <a:rPr lang="en-US" dirty="0" err="1" smtClean="0"/>
              <a:t>miti</a:t>
            </a:r>
            <a:r>
              <a:rPr lang="en-US" dirty="0" smtClean="0"/>
              <a:t> </a:t>
            </a:r>
            <a:r>
              <a:rPr lang="en-US" dirty="0" err="1" smtClean="0"/>
              <a:t>makandra</a:t>
            </a:r>
            <a:r>
              <a:rPr lang="en-US" dirty="0" smtClean="0"/>
              <a:t>, sacrifice </a:t>
            </a:r>
            <a:r>
              <a:rPr lang="en-US" dirty="0" err="1" smtClean="0"/>
              <a:t>demsrefi</a:t>
            </a:r>
            <a:r>
              <a:rPr lang="en-US" dirty="0" smtClean="0"/>
              <a:t> </a:t>
            </a:r>
            <a:r>
              <a:rPr lang="en-US" dirty="0" err="1" smtClean="0"/>
              <a:t>gi</a:t>
            </a:r>
            <a:r>
              <a:rPr lang="en-US" dirty="0" smtClean="0"/>
              <a:t> </a:t>
            </a:r>
            <a:r>
              <a:rPr lang="en-US" dirty="0" err="1" smtClean="0"/>
              <a:t>trawan</a:t>
            </a:r>
            <a:r>
              <a:rPr lang="en-US" dirty="0" smtClean="0"/>
              <a:t>, en </a:t>
            </a:r>
            <a:r>
              <a:rPr lang="en-US" dirty="0" err="1" smtClean="0"/>
              <a:t>dem</a:t>
            </a:r>
            <a:r>
              <a:rPr lang="en-US" dirty="0" smtClean="0"/>
              <a:t> </a:t>
            </a:r>
            <a:r>
              <a:rPr lang="en-US" dirty="0" err="1" smtClean="0"/>
              <a:t>ben</a:t>
            </a:r>
            <a:r>
              <a:rPr lang="en-US" dirty="0" smtClean="0"/>
              <a:t> </a:t>
            </a:r>
            <a:r>
              <a:rPr lang="en-US" dirty="0" err="1" smtClean="0"/>
              <a:t>prijse</a:t>
            </a:r>
            <a:r>
              <a:rPr lang="en-US" dirty="0" smtClean="0"/>
              <a:t> </a:t>
            </a:r>
            <a:r>
              <a:rPr lang="en-US" dirty="0" err="1" smtClean="0"/>
              <a:t>Gado</a:t>
            </a:r>
            <a:r>
              <a:rPr lang="en-US" dirty="0" smtClean="0"/>
              <a:t> </a:t>
            </a:r>
            <a:r>
              <a:rPr lang="en-US" dirty="0" err="1" smtClean="0"/>
              <a:t>ondanks</a:t>
            </a:r>
            <a:r>
              <a:rPr lang="en-US" dirty="0" smtClean="0"/>
              <a:t> </a:t>
            </a:r>
            <a:r>
              <a:rPr lang="en-US" dirty="0" err="1" smtClean="0"/>
              <a:t>problemen</a:t>
            </a:r>
            <a:r>
              <a:rPr lang="en-US" dirty="0" smtClean="0"/>
              <a:t> </a:t>
            </a:r>
            <a:r>
              <a:rPr lang="en-US" dirty="0" err="1" smtClean="0"/>
              <a:t>disi</a:t>
            </a:r>
            <a:r>
              <a:rPr lang="en-US" dirty="0" smtClean="0"/>
              <a:t> </a:t>
            </a:r>
            <a:r>
              <a:rPr lang="en-US" dirty="0" err="1" smtClean="0"/>
              <a:t>miti</a:t>
            </a:r>
            <a:r>
              <a:rPr lang="en-US" dirty="0" smtClean="0"/>
              <a:t> </a:t>
            </a:r>
            <a:r>
              <a:rPr lang="en-US" dirty="0" err="1" smtClean="0"/>
              <a:t>dem</a:t>
            </a:r>
            <a:r>
              <a:rPr lang="en-US" dirty="0" smtClean="0"/>
              <a:t>.</a:t>
            </a:r>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56</a:t>
            </a:fld>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wisrefi</a:t>
            </a:r>
            <a:r>
              <a:rPr lang="en-US" dirty="0" smtClean="0"/>
              <a:t> </a:t>
            </a:r>
            <a:r>
              <a:rPr lang="en-US" dirty="0" err="1" smtClean="0"/>
              <a:t>moesoe</a:t>
            </a:r>
            <a:r>
              <a:rPr lang="en-US" dirty="0" smtClean="0"/>
              <a:t> </a:t>
            </a:r>
            <a:r>
              <a:rPr lang="en-US" dirty="0" err="1" smtClean="0"/>
              <a:t>sori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abi</a:t>
            </a:r>
            <a:r>
              <a:rPr lang="en-US" dirty="0" smtClean="0"/>
              <a:t> </a:t>
            </a:r>
            <a:r>
              <a:rPr lang="en-US" dirty="0" err="1" smtClean="0"/>
              <a:t>loyalteit</a:t>
            </a:r>
            <a:r>
              <a:rPr lang="en-US" dirty="0" smtClean="0"/>
              <a:t> </a:t>
            </a:r>
            <a:r>
              <a:rPr lang="en-US" dirty="0" err="1" smtClean="0"/>
              <a:t>na</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a:t>
            </a:r>
          </a:p>
          <a:p>
            <a:r>
              <a:rPr lang="en-US" dirty="0" err="1" smtClean="0"/>
              <a:t>eenheid</a:t>
            </a:r>
            <a:r>
              <a:rPr lang="en-US" dirty="0" smtClean="0"/>
              <a:t> </a:t>
            </a:r>
            <a:r>
              <a:rPr lang="en-US" dirty="0" err="1" smtClean="0"/>
              <a:t>na</a:t>
            </a:r>
            <a:r>
              <a:rPr lang="en-US" dirty="0" smtClean="0"/>
              <a:t> </a:t>
            </a:r>
            <a:r>
              <a:rPr lang="en-US" dirty="0" err="1" smtClean="0"/>
              <a:t>ini</a:t>
            </a:r>
            <a:r>
              <a:rPr lang="en-US" dirty="0" smtClean="0"/>
              <a:t> </a:t>
            </a:r>
            <a:r>
              <a:rPr lang="en-US" dirty="0" err="1" smtClean="0"/>
              <a:t>gemeenschap</a:t>
            </a:r>
            <a:r>
              <a:rPr lang="en-US" dirty="0" smtClean="0"/>
              <a:t>, </a:t>
            </a:r>
          </a:p>
          <a:p>
            <a:r>
              <a:rPr lang="en-US" dirty="0" err="1" smtClean="0"/>
              <a:t>lobi</a:t>
            </a:r>
            <a:r>
              <a:rPr lang="en-US" dirty="0" smtClean="0"/>
              <a:t> &amp; </a:t>
            </a:r>
            <a:r>
              <a:rPr lang="en-US" dirty="0" err="1" smtClean="0"/>
              <a:t>betrouwbaar</a:t>
            </a:r>
            <a:r>
              <a:rPr lang="en-US" dirty="0" smtClean="0"/>
              <a:t> </a:t>
            </a:r>
            <a:r>
              <a:rPr lang="en-US" dirty="0" err="1" smtClean="0"/>
              <a:t>zielenwinnen</a:t>
            </a:r>
            <a:r>
              <a:rPr lang="en-US" dirty="0" smtClean="0"/>
              <a:t>, </a:t>
            </a:r>
          </a:p>
          <a:p>
            <a:r>
              <a:rPr lang="en-US" dirty="0" err="1" smtClean="0"/>
              <a:t>gi</a:t>
            </a:r>
            <a:r>
              <a:rPr lang="en-US" dirty="0" smtClean="0"/>
              <a:t> </a:t>
            </a:r>
            <a:r>
              <a:rPr lang="en-US" dirty="0" err="1" smtClean="0"/>
              <a:t>jesi</a:t>
            </a:r>
            <a:r>
              <a:rPr lang="en-US" dirty="0" smtClean="0"/>
              <a:t> </a:t>
            </a:r>
            <a:r>
              <a:rPr lang="en-US" dirty="0" err="1" smtClean="0"/>
              <a:t>na</a:t>
            </a:r>
            <a:r>
              <a:rPr lang="en-US" dirty="0" smtClean="0"/>
              <a:t> </a:t>
            </a:r>
            <a:r>
              <a:rPr lang="en-US" dirty="0" err="1" smtClean="0"/>
              <a:t>Gado</a:t>
            </a:r>
            <a:r>
              <a:rPr lang="en-US" dirty="0" smtClean="0"/>
              <a:t> </a:t>
            </a:r>
            <a:r>
              <a:rPr lang="en-US" dirty="0" err="1" smtClean="0"/>
              <a:t>opdrakti</a:t>
            </a:r>
            <a:r>
              <a:rPr lang="en-US" dirty="0" smtClean="0"/>
              <a:t>, </a:t>
            </a:r>
          </a:p>
          <a:p>
            <a:r>
              <a:rPr lang="en-US" dirty="0" err="1" smtClean="0"/>
              <a:t>bouw</a:t>
            </a:r>
            <a:r>
              <a:rPr lang="en-US" dirty="0" smtClean="0"/>
              <a:t> </a:t>
            </a:r>
            <a:r>
              <a:rPr lang="en-US" dirty="0" err="1" smtClean="0"/>
              <a:t>tapoe</a:t>
            </a:r>
            <a:r>
              <a:rPr lang="en-US" dirty="0" smtClean="0"/>
              <a:t> </a:t>
            </a:r>
            <a:r>
              <a:rPr lang="en-US" dirty="0" err="1" smtClean="0"/>
              <a:t>begi</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Tori Les 1</a:t>
            </a:r>
            <a:endParaRPr lang="en-US"/>
          </a:p>
        </p:txBody>
      </p:sp>
      <p:sp>
        <p:nvSpPr>
          <p:cNvPr id="5" name="Slide Number Placeholder 4"/>
          <p:cNvSpPr>
            <a:spLocks noGrp="1"/>
          </p:cNvSpPr>
          <p:nvPr>
            <p:ph type="sldNum" sz="quarter" idx="12"/>
          </p:nvPr>
        </p:nvSpPr>
        <p:spPr/>
        <p:txBody>
          <a:bodyPr/>
          <a:lstStyle/>
          <a:p>
            <a:fld id="{16D39316-8787-4A8F-B7D2-C48246B1B09C}" type="slidenum">
              <a:rPr lang="en-US" smtClean="0"/>
              <a:pPr/>
              <a:t>57</a:t>
            </a:fld>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981200"/>
            <a:ext cx="7772400" cy="1462088"/>
          </a:xfrm>
        </p:spPr>
        <p:txBody>
          <a:bodyPr/>
          <a:lstStyle/>
          <a:p>
            <a:pPr algn="ctr"/>
            <a:r>
              <a:rPr lang="en-US" b="1" dirty="0" err="1" smtClean="0"/>
              <a:t>Tori</a:t>
            </a:r>
            <a:r>
              <a:rPr lang="en-US" dirty="0" smtClean="0"/>
              <a:t>   </a:t>
            </a:r>
            <a:br>
              <a:rPr lang="en-US" dirty="0" smtClean="0"/>
            </a:br>
            <a:r>
              <a:rPr lang="en-US" dirty="0" smtClean="0"/>
              <a:t>Worldwide Bible </a:t>
            </a:r>
            <a:r>
              <a:rPr lang="en-US" dirty="0" err="1" smtClean="0"/>
              <a:t>Instituut</a:t>
            </a:r>
            <a:r>
              <a:rPr lang="en-US" dirty="0" smtClean="0"/>
              <a:t> </a:t>
            </a:r>
            <a:br>
              <a:rPr lang="en-US" dirty="0" smtClean="0"/>
            </a:br>
            <a:r>
              <a:rPr lang="en-US" dirty="0" smtClean="0"/>
              <a:t>Les 1B</a:t>
            </a:r>
            <a:endParaRPr lang="en-US" dirty="0"/>
          </a:p>
        </p:txBody>
      </p:sp>
      <p:sp>
        <p:nvSpPr>
          <p:cNvPr id="2051" name="Rectangle 3"/>
          <p:cNvSpPr>
            <a:spLocks noGrp="1" noChangeArrowheads="1"/>
          </p:cNvSpPr>
          <p:nvPr>
            <p:ph type="subTitle" idx="1"/>
          </p:nvPr>
        </p:nvSpPr>
        <p:spPr/>
        <p:txBody>
          <a:bodyPr/>
          <a:lstStyle/>
          <a:p>
            <a:endParaRPr lang="en-US" dirty="0"/>
          </a:p>
          <a:p>
            <a:r>
              <a:rPr lang="en-US" dirty="0" err="1" smtClean="0"/>
              <a:t>Samengesteld</a:t>
            </a:r>
            <a:r>
              <a:rPr lang="en-US" dirty="0" smtClean="0"/>
              <a:t> </a:t>
            </a:r>
            <a:r>
              <a:rPr lang="en-US" dirty="0"/>
              <a:t>door R. Patton</a:t>
            </a:r>
          </a:p>
        </p:txBody>
      </p:sp>
      <p:sp>
        <p:nvSpPr>
          <p:cNvPr id="4" name="Slide Number Placeholder 3"/>
          <p:cNvSpPr>
            <a:spLocks noGrp="1"/>
          </p:cNvSpPr>
          <p:nvPr>
            <p:ph type="sldNum" sz="quarter" idx="4"/>
          </p:nvPr>
        </p:nvSpPr>
        <p:spPr/>
        <p:txBody>
          <a:bodyPr/>
          <a:lstStyle/>
          <a:p>
            <a:fld id="{EE255E9E-9C30-4B08-BFB5-AB61355AC2EA}" type="slidenum">
              <a:rPr lang="en-US" smtClean="0"/>
              <a:pPr/>
              <a:t>58</a:t>
            </a:fld>
            <a:endParaRPr lang="en-US" dirty="0"/>
          </a:p>
        </p:txBody>
      </p:sp>
      <p:sp>
        <p:nvSpPr>
          <p:cNvPr id="5" name="Footer Placeholder 4"/>
          <p:cNvSpPr>
            <a:spLocks noGrp="1"/>
          </p:cNvSpPr>
          <p:nvPr>
            <p:ph type="ftr" sz="quarter" idx="3"/>
          </p:nvPr>
        </p:nvSpPr>
        <p:spPr/>
        <p:txBody>
          <a:bodyPr/>
          <a:lstStyle/>
          <a:p>
            <a:r>
              <a:rPr lang="en-US" dirty="0" err="1" smtClean="0"/>
              <a:t>Tori</a:t>
            </a:r>
            <a:r>
              <a:rPr lang="en-US" dirty="0" smtClean="0"/>
              <a:t> Les 1</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 </a:t>
            </a:r>
            <a:r>
              <a:rPr lang="en-US" dirty="0" err="1" smtClean="0"/>
              <a:t>politiek</a:t>
            </a:r>
            <a:r>
              <a:rPr lang="en-US" dirty="0" smtClean="0"/>
              <a:t> </a:t>
            </a:r>
            <a:r>
              <a:rPr lang="en-US" dirty="0" err="1" smtClean="0"/>
              <a:t>krakti</a:t>
            </a:r>
            <a:r>
              <a:rPr lang="en-US" dirty="0" smtClean="0"/>
              <a:t> </a:t>
            </a:r>
            <a:r>
              <a:rPr lang="en-US" dirty="0" err="1" smtClean="0"/>
              <a:t>na</a:t>
            </a:r>
            <a:r>
              <a:rPr lang="en-US" dirty="0" smtClean="0"/>
              <a:t> </a:t>
            </a:r>
            <a:r>
              <a:rPr lang="en-US" dirty="0" err="1" smtClean="0"/>
              <a:t>da</a:t>
            </a:r>
            <a:r>
              <a:rPr lang="en-US" dirty="0" smtClean="0"/>
              <a:t> tem</a:t>
            </a:r>
            <a:endParaRPr lang="en-US" dirty="0"/>
          </a:p>
        </p:txBody>
      </p:sp>
      <p:sp>
        <p:nvSpPr>
          <p:cNvPr id="3" name="Content Placeholder 2"/>
          <p:cNvSpPr>
            <a:spLocks noGrp="1"/>
          </p:cNvSpPr>
          <p:nvPr>
            <p:ph idx="1"/>
          </p:nvPr>
        </p:nvSpPr>
        <p:spPr/>
        <p:txBody>
          <a:bodyPr/>
          <a:lstStyle/>
          <a:p>
            <a:r>
              <a:rPr lang="en-US" dirty="0" smtClean="0"/>
              <a:t>Emperor foe Rome: Tiberius </a:t>
            </a:r>
            <a:r>
              <a:rPr lang="en-US" dirty="0" err="1" smtClean="0"/>
              <a:t>keizer</a:t>
            </a:r>
            <a:endParaRPr lang="en-US" dirty="0" smtClean="0"/>
          </a:p>
          <a:p>
            <a:r>
              <a:rPr lang="en-US" dirty="0" smtClean="0"/>
              <a:t>Tetrarch foe </a:t>
            </a:r>
            <a:r>
              <a:rPr lang="en-US" dirty="0" err="1" smtClean="0"/>
              <a:t>Galilea</a:t>
            </a:r>
            <a:r>
              <a:rPr lang="en-US" dirty="0" smtClean="0"/>
              <a:t> &amp; </a:t>
            </a:r>
            <a:r>
              <a:rPr lang="en-US" dirty="0" err="1" smtClean="0"/>
              <a:t>Perea</a:t>
            </a:r>
            <a:r>
              <a:rPr lang="en-US" dirty="0" smtClean="0"/>
              <a:t> – </a:t>
            </a:r>
            <a:r>
              <a:rPr lang="en-US" dirty="0" err="1" smtClean="0"/>
              <a:t>Herodus</a:t>
            </a:r>
            <a:r>
              <a:rPr lang="en-US" dirty="0" smtClean="0"/>
              <a:t> Antipas (</a:t>
            </a:r>
            <a:r>
              <a:rPr lang="en-US" dirty="0" err="1" smtClean="0"/>
              <a:t>boi</a:t>
            </a:r>
            <a:r>
              <a:rPr lang="en-US" dirty="0" smtClean="0"/>
              <a:t> foe </a:t>
            </a:r>
            <a:r>
              <a:rPr lang="en-US" dirty="0" err="1" smtClean="0"/>
              <a:t>Herodus</a:t>
            </a:r>
            <a:r>
              <a:rPr lang="en-US" dirty="0" smtClean="0"/>
              <a:t> &amp; </a:t>
            </a:r>
            <a:r>
              <a:rPr lang="en-US" dirty="0" err="1" smtClean="0"/>
              <a:t>Malthace</a:t>
            </a:r>
            <a:r>
              <a:rPr lang="en-US" dirty="0" smtClean="0"/>
              <a:t>)</a:t>
            </a:r>
          </a:p>
          <a:p>
            <a:r>
              <a:rPr lang="en-US" dirty="0" smtClean="0"/>
              <a:t>Procurator – Pontius Pilatus (26-36 AD)</a:t>
            </a:r>
          </a:p>
          <a:p>
            <a:r>
              <a:rPr lang="en-US" dirty="0" err="1" smtClean="0"/>
              <a:t>Hogepriester</a:t>
            </a:r>
            <a:r>
              <a:rPr lang="en-US" dirty="0" smtClean="0"/>
              <a:t> – </a:t>
            </a:r>
            <a:r>
              <a:rPr lang="en-US" dirty="0" err="1" smtClean="0"/>
              <a:t>Kajafas</a:t>
            </a:r>
            <a:r>
              <a:rPr lang="en-US" dirty="0" smtClean="0"/>
              <a:t> (</a:t>
            </a:r>
            <a:r>
              <a:rPr lang="en-US" dirty="0" err="1" smtClean="0"/>
              <a:t>te</a:t>
            </a:r>
            <a:r>
              <a:rPr lang="en-US" dirty="0" smtClean="0"/>
              <a:t> 36 AD)</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59</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a:t>
            </a:r>
            <a:endParaRPr lang="en-US" dirty="0"/>
          </a:p>
        </p:txBody>
      </p:sp>
      <p:sp>
        <p:nvSpPr>
          <p:cNvPr id="3" name="Content Placeholder 2"/>
          <p:cNvSpPr>
            <a:spLocks noGrp="1"/>
          </p:cNvSpPr>
          <p:nvPr>
            <p:ph idx="1"/>
          </p:nvPr>
        </p:nvSpPr>
        <p:spPr/>
        <p:txBody>
          <a:bodyPr/>
          <a:lstStyle/>
          <a:p>
            <a:r>
              <a:rPr lang="en-US" dirty="0" smtClean="0"/>
              <a:t>Foe </a:t>
            </a:r>
            <a:r>
              <a:rPr lang="en-US" dirty="0" err="1" smtClean="0"/>
              <a:t>taki</a:t>
            </a:r>
            <a:r>
              <a:rPr lang="en-US" dirty="0" smtClean="0"/>
              <a:t> </a:t>
            </a:r>
            <a:r>
              <a:rPr lang="en-US" dirty="0" err="1" smtClean="0"/>
              <a:t>krin</a:t>
            </a:r>
            <a:r>
              <a:rPr lang="en-US" dirty="0" smtClean="0"/>
              <a:t>, a de </a:t>
            </a:r>
            <a:r>
              <a:rPr lang="en-US" dirty="0" err="1" smtClean="0"/>
              <a:t>da</a:t>
            </a:r>
            <a:r>
              <a:rPr lang="en-US" dirty="0" smtClean="0"/>
              <a:t> Santa </a:t>
            </a:r>
            <a:r>
              <a:rPr lang="en-US" dirty="0" err="1" smtClean="0"/>
              <a:t>Jeje</a:t>
            </a:r>
            <a:r>
              <a:rPr lang="en-US" dirty="0" smtClean="0"/>
              <a:t> </a:t>
            </a:r>
            <a:r>
              <a:rPr lang="en-US" dirty="0" err="1" smtClean="0"/>
              <a:t>disi</a:t>
            </a:r>
            <a:r>
              <a:rPr lang="en-US" dirty="0" smtClean="0"/>
              <a:t> </a:t>
            </a:r>
            <a:r>
              <a:rPr lang="en-US" dirty="0" err="1" smtClean="0"/>
              <a:t>sa</a:t>
            </a:r>
            <a:r>
              <a:rPr lang="en-US" dirty="0" smtClean="0"/>
              <a:t> </a:t>
            </a:r>
            <a:r>
              <a:rPr lang="en-US" dirty="0" err="1" smtClean="0"/>
              <a:t>dopoe</a:t>
            </a:r>
            <a:r>
              <a:rPr lang="en-US" dirty="0" smtClean="0"/>
              <a:t> </a:t>
            </a:r>
            <a:r>
              <a:rPr lang="en-US" dirty="0" err="1" smtClean="0"/>
              <a:t>dem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skin foe </a:t>
            </a:r>
            <a:r>
              <a:rPr lang="en-US" dirty="0" err="1" smtClean="0"/>
              <a:t>Kristus</a:t>
            </a:r>
            <a:r>
              <a:rPr lang="en-US" dirty="0" smtClean="0"/>
              <a:t> (</a:t>
            </a:r>
            <a:r>
              <a:rPr lang="en-US" dirty="0" err="1" smtClean="0"/>
              <a:t>wi</a:t>
            </a:r>
            <a:r>
              <a:rPr lang="en-US" dirty="0" smtClean="0"/>
              <a:t> </a:t>
            </a:r>
            <a:r>
              <a:rPr lang="en-US" dirty="0" err="1" smtClean="0"/>
              <a:t>feni</a:t>
            </a:r>
            <a:r>
              <a:rPr lang="en-US" dirty="0" smtClean="0"/>
              <a:t> </a:t>
            </a:r>
            <a:r>
              <a:rPr lang="en-US" dirty="0" err="1" smtClean="0"/>
              <a:t>da</a:t>
            </a:r>
            <a:r>
              <a:rPr lang="en-US" dirty="0" smtClean="0"/>
              <a:t> </a:t>
            </a:r>
            <a:r>
              <a:rPr lang="en-US" dirty="0" err="1" smtClean="0"/>
              <a:t>srefi</a:t>
            </a:r>
            <a:r>
              <a:rPr lang="en-US" dirty="0" smtClean="0"/>
              <a:t> </a:t>
            </a:r>
            <a:r>
              <a:rPr lang="en-US" dirty="0" err="1" smtClean="0"/>
              <a:t>tori</a:t>
            </a:r>
            <a:r>
              <a:rPr lang="en-US" dirty="0" smtClean="0"/>
              <a:t> </a:t>
            </a:r>
            <a:r>
              <a:rPr lang="en-US" dirty="0" err="1" smtClean="0"/>
              <a:t>na</a:t>
            </a:r>
            <a:r>
              <a:rPr lang="en-US" dirty="0" smtClean="0"/>
              <a:t> </a:t>
            </a:r>
            <a:r>
              <a:rPr lang="en-US" dirty="0" err="1" smtClean="0"/>
              <a:t>ini</a:t>
            </a:r>
            <a:r>
              <a:rPr lang="en-US" dirty="0" smtClean="0"/>
              <a:t> I Kor. 12:12-13)</a:t>
            </a:r>
          </a:p>
          <a:p>
            <a:r>
              <a:rPr lang="en-US" dirty="0" err="1" smtClean="0"/>
              <a:t>Disi</a:t>
            </a:r>
            <a:r>
              <a:rPr lang="en-US" dirty="0" smtClean="0"/>
              <a:t> </a:t>
            </a:r>
            <a:r>
              <a:rPr lang="en-US" dirty="0" err="1" smtClean="0"/>
              <a:t>ben</a:t>
            </a:r>
            <a:r>
              <a:rPr lang="en-US" dirty="0" smtClean="0"/>
              <a:t> </a:t>
            </a:r>
            <a:r>
              <a:rPr lang="en-US" dirty="0" err="1" smtClean="0"/>
              <a:t>pasa</a:t>
            </a:r>
            <a:r>
              <a:rPr lang="en-US" dirty="0" smtClean="0"/>
              <a:t> </a:t>
            </a:r>
            <a:r>
              <a:rPr lang="en-US" dirty="0" err="1" smtClean="0"/>
              <a:t>na</a:t>
            </a:r>
            <a:r>
              <a:rPr lang="en-US" dirty="0" smtClean="0"/>
              <a:t> Pinkster</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a:t>
            </a:fld>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verlam</a:t>
            </a:r>
            <a:r>
              <a:rPr lang="en-US" dirty="0" smtClean="0"/>
              <a:t> man</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err="1" smtClean="0"/>
              <a:t>Boven</a:t>
            </a:r>
            <a:r>
              <a:rPr lang="en-US" dirty="0" smtClean="0"/>
              <a:t> 40, </a:t>
            </a:r>
            <a:r>
              <a:rPr lang="en-US" dirty="0" err="1" smtClean="0"/>
              <a:t>verlam</a:t>
            </a:r>
            <a:r>
              <a:rPr lang="en-US" dirty="0" smtClean="0"/>
              <a:t> </a:t>
            </a:r>
            <a:r>
              <a:rPr lang="en-US" dirty="0" err="1" smtClean="0"/>
              <a:t>sinsi</a:t>
            </a:r>
            <a:r>
              <a:rPr lang="en-US" dirty="0" smtClean="0"/>
              <a:t> </a:t>
            </a:r>
            <a:r>
              <a:rPr lang="en-US" dirty="0" err="1" smtClean="0"/>
              <a:t>geboorte</a:t>
            </a:r>
            <a:endParaRPr lang="en-US" dirty="0" smtClean="0"/>
          </a:p>
          <a:p>
            <a:r>
              <a:rPr lang="en-US" dirty="0" smtClean="0"/>
              <a:t>Ala </a:t>
            </a:r>
            <a:r>
              <a:rPr lang="en-US" dirty="0" err="1" smtClean="0"/>
              <a:t>dem</a:t>
            </a:r>
            <a:r>
              <a:rPr lang="en-US" dirty="0" smtClean="0"/>
              <a:t> </a:t>
            </a:r>
            <a:r>
              <a:rPr lang="en-US" dirty="0" err="1" smtClean="0"/>
              <a:t>mati</a:t>
            </a:r>
            <a:r>
              <a:rPr lang="en-US" dirty="0" smtClean="0"/>
              <a:t> </a:t>
            </a:r>
            <a:r>
              <a:rPr lang="en-US" dirty="0" err="1" smtClean="0"/>
              <a:t>tjari</a:t>
            </a:r>
            <a:r>
              <a:rPr lang="en-US" dirty="0" smtClean="0"/>
              <a:t> hem go </a:t>
            </a:r>
            <a:r>
              <a:rPr lang="en-US" dirty="0" err="1" smtClean="0"/>
              <a:t>na</a:t>
            </a:r>
            <a:r>
              <a:rPr lang="en-US" dirty="0" smtClean="0"/>
              <a:t> </a:t>
            </a:r>
            <a:r>
              <a:rPr lang="en-US" dirty="0" err="1" smtClean="0"/>
              <a:t>da</a:t>
            </a:r>
            <a:r>
              <a:rPr lang="en-US" dirty="0" smtClean="0"/>
              <a:t> </a:t>
            </a:r>
            <a:r>
              <a:rPr lang="en-US" dirty="0" err="1" smtClean="0"/>
              <a:t>portoe</a:t>
            </a:r>
            <a:r>
              <a:rPr lang="en-US" dirty="0" smtClean="0"/>
              <a:t> foe </a:t>
            </a:r>
            <a:r>
              <a:rPr lang="en-US" dirty="0" err="1" smtClean="0"/>
              <a:t>da</a:t>
            </a:r>
            <a:r>
              <a:rPr lang="en-US" dirty="0" smtClean="0"/>
              <a:t> </a:t>
            </a:r>
            <a:r>
              <a:rPr lang="en-US" dirty="0" err="1" smtClean="0"/>
              <a:t>tempel</a:t>
            </a:r>
            <a:r>
              <a:rPr lang="en-US" dirty="0" smtClean="0"/>
              <a:t> foe </a:t>
            </a:r>
            <a:r>
              <a:rPr lang="en-US" dirty="0" err="1" smtClean="0"/>
              <a:t>begi</a:t>
            </a:r>
            <a:endParaRPr lang="en-US" dirty="0" smtClean="0"/>
          </a:p>
          <a:p>
            <a:r>
              <a:rPr lang="en-US" dirty="0" smtClean="0"/>
              <a:t>A </a:t>
            </a:r>
            <a:r>
              <a:rPr lang="en-US" dirty="0" err="1" smtClean="0"/>
              <a:t>aksi</a:t>
            </a:r>
            <a:r>
              <a:rPr lang="en-US" dirty="0" smtClean="0"/>
              <a:t> </a:t>
            </a:r>
            <a:r>
              <a:rPr lang="en-US" dirty="0" err="1" smtClean="0"/>
              <a:t>moni</a:t>
            </a:r>
            <a:r>
              <a:rPr lang="en-US" dirty="0" smtClean="0"/>
              <a:t> foe </a:t>
            </a:r>
            <a:r>
              <a:rPr lang="en-US" dirty="0" err="1" smtClean="0"/>
              <a:t>Petrus</a:t>
            </a:r>
            <a:r>
              <a:rPr lang="en-US" dirty="0" smtClean="0"/>
              <a:t> </a:t>
            </a:r>
            <a:r>
              <a:rPr lang="en-US" dirty="0" err="1" smtClean="0"/>
              <a:t>nanga</a:t>
            </a:r>
            <a:r>
              <a:rPr lang="en-US" dirty="0" smtClean="0"/>
              <a:t> Johannes</a:t>
            </a:r>
          </a:p>
          <a:p>
            <a:r>
              <a:rPr lang="en-US" dirty="0" err="1" smtClean="0"/>
              <a:t>Petrus</a:t>
            </a:r>
            <a:r>
              <a:rPr lang="en-US" dirty="0" smtClean="0"/>
              <a:t> </a:t>
            </a:r>
            <a:r>
              <a:rPr lang="en-US" dirty="0" err="1" smtClean="0"/>
              <a:t>ben</a:t>
            </a:r>
            <a:r>
              <a:rPr lang="en-US" dirty="0" smtClean="0"/>
              <a:t> </a:t>
            </a:r>
            <a:r>
              <a:rPr lang="en-US" dirty="0" err="1" smtClean="0"/>
              <a:t>teki</a:t>
            </a:r>
            <a:r>
              <a:rPr lang="en-US" dirty="0" smtClean="0"/>
              <a:t> hem </a:t>
            </a:r>
            <a:r>
              <a:rPr lang="en-US" dirty="0" err="1" smtClean="0"/>
              <a:t>na</a:t>
            </a:r>
            <a:r>
              <a:rPr lang="en-US" dirty="0" smtClean="0"/>
              <a:t> </a:t>
            </a:r>
            <a:r>
              <a:rPr lang="en-US" dirty="0" err="1" smtClean="0"/>
              <a:t>anoe</a:t>
            </a:r>
            <a:r>
              <a:rPr lang="en-US" dirty="0" smtClean="0"/>
              <a:t>, en a </a:t>
            </a:r>
            <a:r>
              <a:rPr lang="en-US" dirty="0" err="1" smtClean="0"/>
              <a:t>ben</a:t>
            </a:r>
            <a:r>
              <a:rPr lang="en-US" dirty="0" smtClean="0"/>
              <a:t> </a:t>
            </a:r>
            <a:r>
              <a:rPr lang="en-US" dirty="0" err="1" smtClean="0"/>
              <a:t>komanderi</a:t>
            </a:r>
            <a:r>
              <a:rPr lang="en-US" dirty="0" smtClean="0"/>
              <a:t> hem foe </a:t>
            </a:r>
            <a:r>
              <a:rPr lang="en-US" dirty="0" err="1" smtClean="0"/>
              <a:t>waka</a:t>
            </a:r>
            <a:r>
              <a:rPr lang="en-US" dirty="0" smtClean="0"/>
              <a:t>, en a </a:t>
            </a:r>
            <a:r>
              <a:rPr lang="en-US" dirty="0" err="1" smtClean="0"/>
              <a:t>ben</a:t>
            </a:r>
            <a:r>
              <a:rPr lang="en-US" dirty="0" smtClean="0"/>
              <a:t> </a:t>
            </a:r>
            <a:r>
              <a:rPr lang="en-US" dirty="0" err="1" smtClean="0"/>
              <a:t>waka</a:t>
            </a:r>
            <a:r>
              <a:rPr lang="en-US" dirty="0" smtClean="0"/>
              <a:t>.  </a:t>
            </a:r>
            <a:r>
              <a:rPr lang="en-US" dirty="0" err="1" smtClean="0"/>
              <a:t>Petrus</a:t>
            </a:r>
            <a:r>
              <a:rPr lang="en-US" dirty="0" smtClean="0"/>
              <a:t> </a:t>
            </a:r>
            <a:r>
              <a:rPr lang="en-US" dirty="0" err="1" smtClean="0"/>
              <a:t>gebruiki</a:t>
            </a:r>
            <a:r>
              <a:rPr lang="en-US" dirty="0" smtClean="0"/>
              <a:t> </a:t>
            </a:r>
            <a:r>
              <a:rPr lang="en-US" dirty="0" err="1" smtClean="0"/>
              <a:t>da</a:t>
            </a:r>
            <a:r>
              <a:rPr lang="en-US" dirty="0" smtClean="0"/>
              <a:t> </a:t>
            </a:r>
            <a:r>
              <a:rPr lang="en-US" dirty="0" err="1" smtClean="0"/>
              <a:t>nem</a:t>
            </a:r>
            <a:r>
              <a:rPr lang="en-US" dirty="0" smtClean="0"/>
              <a:t> foe </a:t>
            </a:r>
            <a:r>
              <a:rPr lang="en-US" dirty="0" err="1" smtClean="0"/>
              <a:t>Jezus</a:t>
            </a:r>
            <a:r>
              <a:rPr lang="en-US" dirty="0" smtClean="0"/>
              <a:t>. </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60</a:t>
            </a:fld>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verlam</a:t>
            </a:r>
            <a:r>
              <a:rPr lang="en-US" dirty="0" smtClean="0"/>
              <a:t> man</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opo</a:t>
            </a:r>
            <a:r>
              <a:rPr lang="en-US" dirty="0" smtClean="0"/>
              <a:t>, a </a:t>
            </a:r>
            <a:r>
              <a:rPr lang="en-US" dirty="0" err="1" smtClean="0"/>
              <a:t>djompo</a:t>
            </a:r>
            <a:r>
              <a:rPr lang="en-US" dirty="0" smtClean="0"/>
              <a:t>, a go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tempel</a:t>
            </a:r>
            <a:endParaRPr lang="en-US" dirty="0" smtClean="0"/>
          </a:p>
          <a:p>
            <a:r>
              <a:rPr lang="en-US" dirty="0" smtClean="0"/>
              <a:t>Dem </a:t>
            </a:r>
            <a:r>
              <a:rPr lang="en-US" dirty="0" err="1" smtClean="0"/>
              <a:t>fosi</a:t>
            </a:r>
            <a:r>
              <a:rPr lang="en-US" dirty="0" smtClean="0"/>
              <a:t> </a:t>
            </a:r>
            <a:r>
              <a:rPr lang="en-US" dirty="0" err="1" smtClean="0"/>
              <a:t>bribiwan</a:t>
            </a:r>
            <a:r>
              <a:rPr lang="en-US" dirty="0" smtClean="0"/>
              <a:t> no </a:t>
            </a:r>
            <a:r>
              <a:rPr lang="en-US" dirty="0" err="1" smtClean="0"/>
              <a:t>ben</a:t>
            </a:r>
            <a:r>
              <a:rPr lang="en-US" dirty="0" smtClean="0"/>
              <a:t> </a:t>
            </a:r>
            <a:r>
              <a:rPr lang="en-US" dirty="0" err="1" smtClean="0"/>
              <a:t>abi</a:t>
            </a:r>
            <a:r>
              <a:rPr lang="en-US" dirty="0" smtClean="0"/>
              <a:t> </a:t>
            </a:r>
            <a:r>
              <a:rPr lang="en-US" dirty="0" err="1" smtClean="0"/>
              <a:t>moni</a:t>
            </a:r>
            <a:r>
              <a:rPr lang="en-US" dirty="0" smtClean="0"/>
              <a:t>, ma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Now </a:t>
            </a:r>
            <a:r>
              <a:rPr lang="en-US" dirty="0" err="1" smtClean="0"/>
              <a:t>wi</a:t>
            </a:r>
            <a:r>
              <a:rPr lang="en-US" dirty="0" smtClean="0"/>
              <a:t> </a:t>
            </a:r>
            <a:r>
              <a:rPr lang="en-US" dirty="0" err="1" smtClean="0"/>
              <a:t>si</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moni</a:t>
            </a:r>
            <a:r>
              <a:rPr lang="en-US" dirty="0" smtClean="0"/>
              <a:t>, ma </a:t>
            </a:r>
            <a:r>
              <a:rPr lang="en-US" dirty="0" err="1" smtClean="0"/>
              <a:t>dem</a:t>
            </a:r>
            <a:r>
              <a:rPr lang="en-US" dirty="0" smtClean="0"/>
              <a:t> </a:t>
            </a:r>
            <a:r>
              <a:rPr lang="en-US" dirty="0" err="1" smtClean="0"/>
              <a:t>mankeri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Gado</a:t>
            </a:r>
            <a:endParaRPr lang="en-US" dirty="0" smtClean="0"/>
          </a:p>
          <a:p>
            <a:r>
              <a:rPr lang="en-US" dirty="0" err="1" smtClean="0"/>
              <a:t>Petrus</a:t>
            </a:r>
            <a:r>
              <a:rPr lang="en-US" dirty="0" smtClean="0"/>
              <a:t> </a:t>
            </a:r>
            <a:r>
              <a:rPr lang="en-US" dirty="0" err="1" smtClean="0"/>
              <a:t>ben</a:t>
            </a:r>
            <a:r>
              <a:rPr lang="en-US" dirty="0" smtClean="0"/>
              <a:t> </a:t>
            </a:r>
            <a:r>
              <a:rPr lang="en-US" dirty="0" err="1" smtClean="0"/>
              <a:t>preiki</a:t>
            </a:r>
            <a:r>
              <a:rPr lang="en-US" dirty="0" smtClean="0"/>
              <a:t> </a:t>
            </a:r>
            <a:r>
              <a:rPr lang="en-US" dirty="0" err="1" smtClean="0"/>
              <a:t>na</a:t>
            </a:r>
            <a:r>
              <a:rPr lang="en-US" dirty="0" smtClean="0"/>
              <a:t> </a:t>
            </a:r>
            <a:r>
              <a:rPr lang="en-US" dirty="0" err="1" smtClean="0"/>
              <a:t>da</a:t>
            </a:r>
            <a:r>
              <a:rPr lang="en-US" dirty="0" smtClean="0"/>
              <a:t> </a:t>
            </a:r>
            <a:r>
              <a:rPr lang="en-US" dirty="0" err="1" smtClean="0"/>
              <a:t>tempel</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61</a:t>
            </a:fld>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 foe toe </a:t>
            </a:r>
            <a:r>
              <a:rPr lang="en-US" dirty="0" err="1" smtClean="0"/>
              <a:t>preiki</a:t>
            </a:r>
            <a:r>
              <a:rPr lang="en-US" dirty="0" smtClean="0"/>
              <a:t> foe </a:t>
            </a:r>
            <a:r>
              <a:rPr lang="en-US" dirty="0" err="1" smtClean="0"/>
              <a:t>Petrus</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krakti</a:t>
            </a:r>
            <a:r>
              <a:rPr lang="en-US" dirty="0" smtClean="0"/>
              <a:t> no </a:t>
            </a:r>
            <a:r>
              <a:rPr lang="en-US" dirty="0" err="1" smtClean="0"/>
              <a:t>ben</a:t>
            </a:r>
            <a:r>
              <a:rPr lang="en-US" dirty="0" smtClean="0"/>
              <a:t> </a:t>
            </a:r>
            <a:r>
              <a:rPr lang="en-US" dirty="0" err="1" smtClean="0"/>
              <a:t>komopo</a:t>
            </a:r>
            <a:r>
              <a:rPr lang="en-US" dirty="0" smtClean="0"/>
              <a:t> foe </a:t>
            </a:r>
            <a:r>
              <a:rPr lang="en-US" dirty="0" err="1" smtClean="0"/>
              <a:t>hemsrefi</a:t>
            </a:r>
            <a:r>
              <a:rPr lang="en-US" dirty="0" smtClean="0"/>
              <a:t>, ma foe </a:t>
            </a:r>
            <a:r>
              <a:rPr lang="en-US" dirty="0" err="1" smtClean="0"/>
              <a:t>Gado</a:t>
            </a:r>
            <a:r>
              <a:rPr lang="en-US" dirty="0" smtClean="0"/>
              <a:t>.  Dan </a:t>
            </a:r>
            <a:r>
              <a:rPr lang="en-US" dirty="0" err="1" smtClean="0"/>
              <a:t>Petrus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dati</a:t>
            </a:r>
            <a:r>
              <a:rPr lang="en-US" dirty="0" smtClean="0"/>
              <a:t> </a:t>
            </a:r>
            <a:r>
              <a:rPr lang="en-US" dirty="0" err="1" smtClean="0"/>
              <a:t>dem</a:t>
            </a:r>
            <a:r>
              <a:rPr lang="en-US" dirty="0" smtClean="0"/>
              <a:t> </a:t>
            </a:r>
            <a:r>
              <a:rPr lang="en-US" dirty="0" err="1" smtClean="0"/>
              <a:t>ben</a:t>
            </a:r>
            <a:r>
              <a:rPr lang="en-US" dirty="0" smtClean="0"/>
              <a:t> </a:t>
            </a:r>
            <a:r>
              <a:rPr lang="en-US" dirty="0" err="1" smtClean="0"/>
              <a:t>gi</a:t>
            </a:r>
            <a:r>
              <a:rPr lang="en-US" dirty="0" smtClean="0"/>
              <a:t> </a:t>
            </a:r>
            <a:r>
              <a:rPr lang="en-US" dirty="0" err="1" smtClean="0"/>
              <a:t>dem</a:t>
            </a:r>
            <a:r>
              <a:rPr lang="en-US" dirty="0" smtClean="0"/>
              <a:t> </a:t>
            </a:r>
            <a:r>
              <a:rPr lang="en-US" dirty="0" err="1" smtClean="0"/>
              <a:t>egi</a:t>
            </a:r>
            <a:r>
              <a:rPr lang="en-US" dirty="0" smtClean="0"/>
              <a:t> </a:t>
            </a:r>
            <a:r>
              <a:rPr lang="en-US" dirty="0" err="1" smtClean="0"/>
              <a:t>messias</a:t>
            </a:r>
            <a:r>
              <a:rPr lang="en-US" dirty="0" smtClean="0"/>
              <a:t> </a:t>
            </a:r>
            <a:r>
              <a:rPr lang="en-US" dirty="0" err="1" smtClean="0"/>
              <a:t>abra</a:t>
            </a:r>
            <a:r>
              <a:rPr lang="en-US" dirty="0" smtClean="0"/>
              <a:t> </a:t>
            </a:r>
            <a:r>
              <a:rPr lang="en-US" dirty="0" err="1" smtClean="0"/>
              <a:t>na</a:t>
            </a:r>
            <a:r>
              <a:rPr lang="en-US" dirty="0" smtClean="0"/>
              <a:t> Rome en </a:t>
            </a:r>
            <a:r>
              <a:rPr lang="en-US" dirty="0" err="1" smtClean="0"/>
              <a:t>verkisi</a:t>
            </a:r>
            <a:r>
              <a:rPr lang="en-US" dirty="0" smtClean="0"/>
              <a:t> wan </a:t>
            </a:r>
            <a:r>
              <a:rPr lang="en-US" dirty="0" err="1" smtClean="0"/>
              <a:t>kiriman</a:t>
            </a:r>
            <a:r>
              <a:rPr lang="en-US" dirty="0" smtClean="0"/>
              <a:t>.  Ma </a:t>
            </a:r>
            <a:r>
              <a:rPr lang="en-US" dirty="0" err="1" smtClean="0"/>
              <a:t>baka</a:t>
            </a:r>
            <a:r>
              <a:rPr lang="en-US" dirty="0" smtClean="0"/>
              <a:t> </a:t>
            </a:r>
            <a:r>
              <a:rPr lang="en-US" dirty="0" err="1" smtClean="0"/>
              <a:t>da</a:t>
            </a:r>
            <a:r>
              <a:rPr lang="en-US" dirty="0" smtClean="0"/>
              <a:t> </a:t>
            </a:r>
            <a:r>
              <a:rPr lang="en-US" dirty="0" err="1" smtClean="0"/>
              <a:t>kruisiging</a:t>
            </a:r>
            <a:r>
              <a:rPr lang="en-US" dirty="0" smtClean="0"/>
              <a:t>, </a:t>
            </a:r>
            <a:r>
              <a:rPr lang="en-US" dirty="0" err="1" smtClean="0"/>
              <a:t>Gado</a:t>
            </a:r>
            <a:r>
              <a:rPr lang="en-US" dirty="0" smtClean="0"/>
              <a:t> </a:t>
            </a:r>
            <a:r>
              <a:rPr lang="en-US" dirty="0" err="1" smtClean="0"/>
              <a:t>ben</a:t>
            </a:r>
            <a:r>
              <a:rPr lang="en-US" dirty="0" smtClean="0"/>
              <a:t> </a:t>
            </a:r>
            <a:r>
              <a:rPr lang="en-US" dirty="0" err="1" smtClean="0"/>
              <a:t>opo</a:t>
            </a:r>
            <a:r>
              <a:rPr lang="en-US" dirty="0" smtClean="0"/>
              <a:t> </a:t>
            </a:r>
            <a:r>
              <a:rPr lang="en-US" dirty="0" err="1" smtClean="0"/>
              <a:t>Jezus</a:t>
            </a:r>
            <a:r>
              <a:rPr lang="en-US" dirty="0" smtClean="0"/>
              <a:t> </a:t>
            </a:r>
            <a:r>
              <a:rPr lang="en-US" dirty="0" err="1" smtClean="0"/>
              <a:t>Kristus</a:t>
            </a:r>
            <a:r>
              <a:rPr lang="en-US" dirty="0" smtClean="0"/>
              <a:t> foe </a:t>
            </a:r>
            <a:r>
              <a:rPr lang="en-US" dirty="0" err="1" smtClean="0"/>
              <a:t>dede</a:t>
            </a:r>
            <a:r>
              <a:rPr lang="en-US" dirty="0" smtClean="0"/>
              <a:t>.</a:t>
            </a:r>
          </a:p>
          <a:p>
            <a:r>
              <a:rPr lang="en-US" dirty="0" smtClean="0"/>
              <a:t>Dem  </a:t>
            </a:r>
            <a:r>
              <a:rPr lang="en-US" dirty="0" err="1" smtClean="0"/>
              <a:t>profeti</a:t>
            </a:r>
            <a:r>
              <a:rPr lang="en-US" dirty="0" smtClean="0"/>
              <a:t> </a:t>
            </a:r>
            <a:r>
              <a:rPr lang="en-US" dirty="0" err="1" smtClean="0"/>
              <a:t>ben</a:t>
            </a:r>
            <a:r>
              <a:rPr lang="en-US" dirty="0" smtClean="0"/>
              <a:t> </a:t>
            </a:r>
            <a:r>
              <a:rPr lang="en-US" dirty="0" err="1" smtClean="0"/>
              <a:t>taki</a:t>
            </a:r>
            <a:r>
              <a:rPr lang="en-US" dirty="0" smtClean="0"/>
              <a:t> so </a:t>
            </a:r>
            <a:r>
              <a:rPr lang="en-US" dirty="0" err="1" smtClean="0"/>
              <a:t>na</a:t>
            </a:r>
            <a:r>
              <a:rPr lang="en-US" dirty="0" smtClean="0"/>
              <a:t> </a:t>
            </a:r>
            <a:r>
              <a:rPr lang="en-US" dirty="0" err="1" smtClean="0"/>
              <a:t>fesi</a:t>
            </a:r>
            <a:r>
              <a:rPr lang="en-US" dirty="0" smtClean="0"/>
              <a:t>; </a:t>
            </a:r>
            <a:r>
              <a:rPr lang="en-US" dirty="0" err="1" smtClean="0"/>
              <a:t>doro</a:t>
            </a:r>
            <a:r>
              <a:rPr lang="en-US" dirty="0" smtClean="0"/>
              <a:t> </a:t>
            </a:r>
            <a:r>
              <a:rPr lang="en-US" dirty="0" err="1" smtClean="0"/>
              <a:t>Jezus</a:t>
            </a:r>
            <a:r>
              <a:rPr lang="en-US" dirty="0" smtClean="0"/>
              <a:t> </a:t>
            </a:r>
            <a:r>
              <a:rPr lang="en-US" dirty="0" err="1" smtClean="0"/>
              <a:t>da</a:t>
            </a:r>
            <a:r>
              <a:rPr lang="en-US" dirty="0" smtClean="0"/>
              <a:t> man </a:t>
            </a:r>
            <a:r>
              <a:rPr lang="en-US" dirty="0" err="1" smtClean="0"/>
              <a:t>genees</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62</a:t>
            </a:fld>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 foe toe </a:t>
            </a:r>
            <a:r>
              <a:rPr lang="en-US" dirty="0" err="1" smtClean="0"/>
              <a:t>preiki</a:t>
            </a:r>
            <a:r>
              <a:rPr lang="en-US" dirty="0" smtClean="0"/>
              <a:t> foe </a:t>
            </a:r>
            <a:r>
              <a:rPr lang="en-US" dirty="0" err="1" smtClean="0"/>
              <a:t>Petrus</a:t>
            </a:r>
            <a:endParaRPr lang="en-US" dirty="0"/>
          </a:p>
        </p:txBody>
      </p:sp>
      <p:sp>
        <p:nvSpPr>
          <p:cNvPr id="3" name="Content Placeholder 2"/>
          <p:cNvSpPr>
            <a:spLocks noGrp="1"/>
          </p:cNvSpPr>
          <p:nvPr>
            <p:ph idx="1"/>
          </p:nvPr>
        </p:nvSpPr>
        <p:spPr/>
        <p:txBody>
          <a:bodyPr/>
          <a:lstStyle/>
          <a:p>
            <a:r>
              <a:rPr lang="en-US" dirty="0" err="1" smtClean="0"/>
              <a:t>Jezus</a:t>
            </a:r>
            <a:r>
              <a:rPr lang="en-US" dirty="0" smtClean="0"/>
              <a:t> </a:t>
            </a:r>
            <a:r>
              <a:rPr lang="en-US" dirty="0" err="1" smtClean="0"/>
              <a:t>gi</a:t>
            </a:r>
            <a:r>
              <a:rPr lang="en-US" dirty="0" smtClean="0"/>
              <a:t> sari-</a:t>
            </a:r>
            <a:r>
              <a:rPr lang="en-US" dirty="0" err="1" smtClean="0"/>
              <a:t>hati</a:t>
            </a:r>
            <a:r>
              <a:rPr lang="en-US" dirty="0" smtClean="0"/>
              <a:t> en pardon foe </a:t>
            </a:r>
            <a:r>
              <a:rPr lang="en-US" dirty="0" err="1" smtClean="0"/>
              <a:t>sondoe</a:t>
            </a:r>
            <a:endParaRPr lang="en-US" dirty="0" smtClean="0"/>
          </a:p>
          <a:p>
            <a:r>
              <a:rPr lang="en-US" dirty="0" smtClean="0"/>
              <a:t>5000 man now de </a:t>
            </a:r>
            <a:r>
              <a:rPr lang="en-US" dirty="0" err="1" smtClean="0"/>
              <a:t>bribiwan</a:t>
            </a:r>
            <a:endParaRPr lang="en-US" dirty="0" smtClean="0"/>
          </a:p>
          <a:p>
            <a:r>
              <a:rPr lang="en-US" dirty="0" smtClean="0"/>
              <a:t>Dem </a:t>
            </a:r>
            <a:r>
              <a:rPr lang="en-US" dirty="0" err="1" smtClean="0"/>
              <a:t>sroto</a:t>
            </a:r>
            <a:r>
              <a:rPr lang="en-US" dirty="0" smtClean="0"/>
              <a:t> </a:t>
            </a:r>
            <a:r>
              <a:rPr lang="en-US" dirty="0" err="1" smtClean="0"/>
              <a:t>dem</a:t>
            </a:r>
            <a:r>
              <a:rPr lang="en-US" dirty="0" smtClean="0"/>
              <a:t> </a:t>
            </a:r>
            <a:r>
              <a:rPr lang="en-US" dirty="0" err="1" smtClean="0"/>
              <a:t>apostel</a:t>
            </a:r>
            <a:r>
              <a:rPr lang="en-US" dirty="0" smtClean="0"/>
              <a:t> &amp; </a:t>
            </a:r>
            <a:r>
              <a:rPr lang="en-US" dirty="0" err="1" smtClean="0"/>
              <a:t>tjari</a:t>
            </a:r>
            <a:r>
              <a:rPr lang="en-US" dirty="0" smtClean="0"/>
              <a:t> </a:t>
            </a:r>
            <a:r>
              <a:rPr lang="en-US" dirty="0" err="1" smtClean="0"/>
              <a:t>dem</a:t>
            </a:r>
            <a:r>
              <a:rPr lang="en-US" dirty="0" smtClean="0"/>
              <a:t> </a:t>
            </a:r>
            <a:r>
              <a:rPr lang="en-US" dirty="0" err="1" smtClean="0"/>
              <a:t>kom</a:t>
            </a:r>
            <a:r>
              <a:rPr lang="en-US" dirty="0" smtClean="0"/>
              <a:t> </a:t>
            </a:r>
            <a:r>
              <a:rPr lang="en-US" dirty="0" err="1" smtClean="0"/>
              <a:t>na</a:t>
            </a:r>
            <a:r>
              <a:rPr lang="en-US" dirty="0" smtClean="0"/>
              <a:t> da Sanhedrin, </a:t>
            </a:r>
            <a:r>
              <a:rPr lang="en-US" dirty="0" err="1" smtClean="0"/>
              <a:t>disi</a:t>
            </a:r>
            <a:r>
              <a:rPr lang="en-US" dirty="0" smtClean="0"/>
              <a:t> ben </a:t>
            </a:r>
            <a:r>
              <a:rPr lang="en-US" dirty="0" err="1" smtClean="0"/>
              <a:t>aksi</a:t>
            </a:r>
            <a:r>
              <a:rPr lang="en-US" dirty="0" smtClean="0"/>
              <a:t> </a:t>
            </a:r>
            <a:r>
              <a:rPr lang="en-US" dirty="0" err="1" smtClean="0"/>
              <a:t>nanga</a:t>
            </a:r>
            <a:r>
              <a:rPr lang="en-US" dirty="0" smtClean="0"/>
              <a:t> </a:t>
            </a:r>
            <a:r>
              <a:rPr lang="en-US" dirty="0" err="1" smtClean="0"/>
              <a:t>sortoe</a:t>
            </a:r>
            <a:r>
              <a:rPr lang="en-US" dirty="0" smtClean="0"/>
              <a:t> </a:t>
            </a:r>
            <a:r>
              <a:rPr lang="en-US" dirty="0" err="1" smtClean="0"/>
              <a:t>krakti</a:t>
            </a:r>
            <a:r>
              <a:rPr lang="en-US" dirty="0" smtClean="0"/>
              <a:t> foe </a:t>
            </a:r>
            <a:r>
              <a:rPr lang="en-US" dirty="0" err="1" smtClean="0"/>
              <a:t>nem</a:t>
            </a:r>
            <a:r>
              <a:rPr lang="en-US" dirty="0" smtClean="0"/>
              <a:t> </a:t>
            </a:r>
            <a:r>
              <a:rPr lang="en-US" dirty="0" err="1" smtClean="0"/>
              <a:t>dem</a:t>
            </a:r>
            <a:r>
              <a:rPr lang="en-US" dirty="0" smtClean="0"/>
              <a:t> </a:t>
            </a:r>
            <a:r>
              <a:rPr lang="en-US" dirty="0" smtClean="0"/>
              <a:t>ben </a:t>
            </a:r>
            <a:r>
              <a:rPr lang="en-US" dirty="0" err="1" smtClean="0"/>
              <a:t>wroko</a:t>
            </a:r>
            <a:r>
              <a:rPr lang="en-US" dirty="0" smtClean="0"/>
              <a:t>?</a:t>
            </a:r>
          </a:p>
          <a:p>
            <a:r>
              <a:rPr lang="en-US" dirty="0" smtClean="0"/>
              <a:t>Na </a:t>
            </a:r>
            <a:r>
              <a:rPr lang="en-US" dirty="0" err="1" smtClean="0"/>
              <a:t>da</a:t>
            </a:r>
            <a:r>
              <a:rPr lang="en-US" dirty="0" smtClean="0"/>
              <a:t> </a:t>
            </a:r>
            <a:r>
              <a:rPr lang="en-US" dirty="0" err="1" smtClean="0"/>
              <a:t>nem</a:t>
            </a:r>
            <a:r>
              <a:rPr lang="en-US" dirty="0" smtClean="0"/>
              <a:t> foe </a:t>
            </a:r>
            <a:r>
              <a:rPr lang="en-US" dirty="0" err="1" smtClean="0"/>
              <a:t>Jezus</a:t>
            </a:r>
            <a:r>
              <a:rPr lang="en-US" dirty="0" smtClean="0"/>
              <a:t>.  Hem </a:t>
            </a:r>
            <a:r>
              <a:rPr lang="en-US" dirty="0" err="1" smtClean="0"/>
              <a:t>wawan</a:t>
            </a:r>
            <a:r>
              <a:rPr lang="en-US" dirty="0" smtClean="0"/>
              <a:t> </a:t>
            </a:r>
            <a:r>
              <a:rPr lang="en-US" dirty="0" err="1" smtClean="0"/>
              <a:t>kan</a:t>
            </a:r>
            <a:r>
              <a:rPr lang="en-US" dirty="0" smtClean="0"/>
              <a:t> </a:t>
            </a:r>
            <a:r>
              <a:rPr lang="en-US" dirty="0" err="1" smtClean="0"/>
              <a:t>gi</a:t>
            </a:r>
            <a:r>
              <a:rPr lang="en-US" dirty="0" smtClean="0"/>
              <a:t> </a:t>
            </a:r>
            <a:r>
              <a:rPr lang="en-US" dirty="0" err="1" smtClean="0"/>
              <a:t>verloesoe</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63</a:t>
            </a:fld>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ben</a:t>
            </a:r>
            <a:r>
              <a:rPr lang="en-US" dirty="0" smtClean="0"/>
              <a:t> </a:t>
            </a:r>
            <a:r>
              <a:rPr lang="en-US" dirty="0" err="1" smtClean="0"/>
              <a:t>pasa</a:t>
            </a:r>
            <a:r>
              <a:rPr lang="en-US" dirty="0" smtClean="0"/>
              <a:t>?</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Sanhedrin </a:t>
            </a:r>
            <a:r>
              <a:rPr lang="en-US" dirty="0" err="1" smtClean="0"/>
              <a:t>taki</a:t>
            </a:r>
            <a:r>
              <a:rPr lang="en-US" dirty="0" smtClean="0"/>
              <a:t> </a:t>
            </a:r>
            <a:r>
              <a:rPr lang="en-US" dirty="0" err="1" smtClean="0"/>
              <a:t>dem</a:t>
            </a:r>
            <a:r>
              <a:rPr lang="en-US" dirty="0" smtClean="0"/>
              <a:t> no man </a:t>
            </a:r>
            <a:r>
              <a:rPr lang="en-US" dirty="0" err="1" smtClean="0"/>
              <a:t>gebruiki</a:t>
            </a:r>
            <a:r>
              <a:rPr lang="en-US" dirty="0" smtClean="0"/>
              <a:t> </a:t>
            </a:r>
            <a:r>
              <a:rPr lang="en-US" dirty="0" err="1" smtClean="0"/>
              <a:t>da</a:t>
            </a:r>
            <a:r>
              <a:rPr lang="en-US" dirty="0" smtClean="0"/>
              <a:t> </a:t>
            </a:r>
            <a:r>
              <a:rPr lang="en-US" dirty="0" err="1" smtClean="0"/>
              <a:t>nem</a:t>
            </a:r>
            <a:r>
              <a:rPr lang="en-US" dirty="0" smtClean="0"/>
              <a:t> </a:t>
            </a:r>
            <a:r>
              <a:rPr lang="en-US" dirty="0" err="1" smtClean="0"/>
              <a:t>disi</a:t>
            </a:r>
            <a:r>
              <a:rPr lang="en-US" dirty="0" smtClean="0"/>
              <a:t> </a:t>
            </a:r>
            <a:r>
              <a:rPr lang="en-US" dirty="0" err="1" smtClean="0"/>
              <a:t>moro</a:t>
            </a:r>
            <a:endParaRPr lang="en-US" dirty="0" smtClean="0"/>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begi</a:t>
            </a:r>
            <a:r>
              <a:rPr lang="en-US" dirty="0" smtClean="0"/>
              <a:t>, en </a:t>
            </a:r>
            <a:r>
              <a:rPr lang="en-US" dirty="0" err="1" smtClean="0"/>
              <a:t>da</a:t>
            </a:r>
            <a:r>
              <a:rPr lang="en-US" dirty="0" smtClean="0"/>
              <a:t> </a:t>
            </a:r>
            <a:r>
              <a:rPr lang="en-US" dirty="0" err="1" smtClean="0"/>
              <a:t>gebouw</a:t>
            </a:r>
            <a:r>
              <a:rPr lang="en-US" dirty="0" smtClean="0"/>
              <a:t> </a:t>
            </a:r>
            <a:r>
              <a:rPr lang="en-US" dirty="0" err="1" smtClean="0"/>
              <a:t>sek’seki</a:t>
            </a:r>
            <a:r>
              <a:rPr lang="en-US" dirty="0" smtClean="0"/>
              <a:t>.  Dem </a:t>
            </a:r>
            <a:r>
              <a:rPr lang="en-US" dirty="0" err="1" smtClean="0"/>
              <a:t>ben</a:t>
            </a:r>
            <a:r>
              <a:rPr lang="en-US" dirty="0" smtClean="0"/>
              <a:t> </a:t>
            </a:r>
            <a:r>
              <a:rPr lang="en-US" dirty="0" err="1" smtClean="0"/>
              <a:t>gi</a:t>
            </a:r>
            <a:r>
              <a:rPr lang="en-US" dirty="0" smtClean="0"/>
              <a:t> </a:t>
            </a:r>
            <a:r>
              <a:rPr lang="en-US" dirty="0" err="1" smtClean="0"/>
              <a:t>demsrefi</a:t>
            </a:r>
            <a:r>
              <a:rPr lang="en-US" dirty="0" smtClean="0"/>
              <a:t> </a:t>
            </a:r>
            <a:r>
              <a:rPr lang="en-US" dirty="0" err="1" smtClean="0"/>
              <a:t>abra</a:t>
            </a:r>
            <a:r>
              <a:rPr lang="en-US" dirty="0" smtClean="0"/>
              <a:t> </a:t>
            </a:r>
            <a:r>
              <a:rPr lang="en-US" dirty="0" err="1" smtClean="0"/>
              <a:t>na</a:t>
            </a:r>
            <a:r>
              <a:rPr lang="en-US" dirty="0" smtClean="0"/>
              <a:t> </a:t>
            </a:r>
            <a:r>
              <a:rPr lang="en-US" dirty="0" err="1" smtClean="0"/>
              <a:t>Gado</a:t>
            </a:r>
            <a:r>
              <a:rPr lang="en-US" dirty="0" smtClean="0"/>
              <a:t>, </a:t>
            </a:r>
            <a:r>
              <a:rPr lang="en-US" dirty="0" err="1" smtClean="0"/>
              <a:t>disi</a:t>
            </a:r>
            <a:r>
              <a:rPr lang="en-US" dirty="0" smtClean="0"/>
              <a:t> </a:t>
            </a:r>
            <a:r>
              <a:rPr lang="en-US" dirty="0" err="1" smtClean="0"/>
              <a:t>ben</a:t>
            </a:r>
            <a:r>
              <a:rPr lang="en-US" dirty="0" smtClean="0"/>
              <a:t> </a:t>
            </a:r>
            <a:r>
              <a:rPr lang="en-US" dirty="0" err="1" smtClean="0"/>
              <a:t>foeroe</a:t>
            </a:r>
            <a:r>
              <a:rPr lang="en-US" dirty="0" smtClean="0"/>
              <a:t> </a:t>
            </a:r>
            <a:r>
              <a:rPr lang="en-US" dirty="0" err="1" smtClean="0"/>
              <a:t>dem</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a:t>
            </a:r>
          </a:p>
          <a:p>
            <a:r>
              <a:rPr lang="en-US" dirty="0" err="1" smtClean="0"/>
              <a:t>Dus</a:t>
            </a:r>
            <a:r>
              <a:rPr lang="en-US" dirty="0" smtClean="0"/>
              <a:t> </a:t>
            </a:r>
            <a:r>
              <a:rPr lang="en-US" dirty="0" err="1" smtClean="0"/>
              <a:t>wi</a:t>
            </a:r>
            <a:r>
              <a:rPr lang="en-US" dirty="0" smtClean="0"/>
              <a:t> </a:t>
            </a:r>
            <a:r>
              <a:rPr lang="en-US" dirty="0" err="1" smtClean="0"/>
              <a:t>moesoe</a:t>
            </a:r>
            <a:r>
              <a:rPr lang="en-US" dirty="0" smtClean="0"/>
              <a:t> </a:t>
            </a:r>
            <a:r>
              <a:rPr lang="en-US" dirty="0" err="1" smtClean="0"/>
              <a:t>gi</a:t>
            </a:r>
            <a:r>
              <a:rPr lang="en-US" dirty="0" smtClean="0"/>
              <a:t> </a:t>
            </a:r>
            <a:r>
              <a:rPr lang="en-US" dirty="0" err="1" smtClean="0"/>
              <a:t>wisrefi</a:t>
            </a:r>
            <a:r>
              <a:rPr lang="en-US" dirty="0" smtClean="0"/>
              <a:t> 100% </a:t>
            </a:r>
            <a:r>
              <a:rPr lang="en-US" dirty="0" err="1" smtClean="0"/>
              <a:t>na</a:t>
            </a:r>
            <a:r>
              <a:rPr lang="en-US" dirty="0" smtClean="0"/>
              <a:t> </a:t>
            </a:r>
            <a:r>
              <a:rPr lang="en-US" dirty="0" err="1" smtClean="0"/>
              <a:t>Gado</a:t>
            </a:r>
            <a:r>
              <a:rPr lang="en-US" dirty="0" smtClean="0"/>
              <a:t>, en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64</a:t>
            </a:fld>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abi</a:t>
            </a:r>
            <a:r>
              <a:rPr lang="en-US" dirty="0" smtClean="0"/>
              <a:t> </a:t>
            </a:r>
            <a:r>
              <a:rPr lang="en-US" dirty="0" err="1" smtClean="0"/>
              <a:t>eenheid</a:t>
            </a:r>
            <a:endParaRPr lang="en-US" dirty="0"/>
          </a:p>
        </p:txBody>
      </p:sp>
      <p:sp>
        <p:nvSpPr>
          <p:cNvPr id="3" name="Content Placeholder 2"/>
          <p:cNvSpPr>
            <a:spLocks noGrp="1"/>
          </p:cNvSpPr>
          <p:nvPr>
            <p:ph idx="1"/>
          </p:nvPr>
        </p:nvSpPr>
        <p:spPr/>
        <p:txBody>
          <a:bodyPr/>
          <a:lstStyle/>
          <a:p>
            <a:r>
              <a:rPr lang="en-US" dirty="0" err="1" smtClean="0"/>
              <a:t>Eenheid</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de </a:t>
            </a:r>
            <a:r>
              <a:rPr lang="en-US" dirty="0" err="1" smtClean="0"/>
              <a:t>fanowdoe</a:t>
            </a:r>
            <a:r>
              <a:rPr lang="en-US" dirty="0" smtClean="0"/>
              <a:t>.  </a:t>
            </a:r>
            <a:r>
              <a:rPr lang="en-US" dirty="0" err="1" smtClean="0"/>
              <a:t>Disi</a:t>
            </a:r>
            <a:r>
              <a:rPr lang="en-US" dirty="0" smtClean="0"/>
              <a:t> no de </a:t>
            </a:r>
            <a:r>
              <a:rPr lang="en-US" dirty="0" err="1" smtClean="0"/>
              <a:t>da</a:t>
            </a:r>
            <a:r>
              <a:rPr lang="en-US" dirty="0" smtClean="0"/>
              <a:t> </a:t>
            </a:r>
            <a:r>
              <a:rPr lang="en-US" dirty="0" err="1" smtClean="0"/>
              <a:t>srefi</a:t>
            </a:r>
            <a:r>
              <a:rPr lang="en-US" dirty="0" smtClean="0"/>
              <a:t> </a:t>
            </a:r>
            <a:r>
              <a:rPr lang="en-US" dirty="0" err="1" smtClean="0"/>
              <a:t>leki</a:t>
            </a:r>
            <a:r>
              <a:rPr lang="en-US" dirty="0" smtClean="0"/>
              <a:t> wan </a:t>
            </a:r>
            <a:r>
              <a:rPr lang="en-US" dirty="0" err="1" smtClean="0"/>
              <a:t>federatie</a:t>
            </a:r>
            <a:r>
              <a:rPr lang="en-US" dirty="0" smtClean="0"/>
              <a:t>, </a:t>
            </a:r>
            <a:r>
              <a:rPr lang="en-US" dirty="0" err="1" smtClean="0"/>
              <a:t>pe</a:t>
            </a:r>
            <a:r>
              <a:rPr lang="en-US" dirty="0" smtClean="0"/>
              <a:t> </a:t>
            </a:r>
            <a:r>
              <a:rPr lang="en-US" dirty="0" err="1" smtClean="0"/>
              <a:t>troe</a:t>
            </a:r>
            <a:r>
              <a:rPr lang="en-US" dirty="0" smtClean="0"/>
              <a:t> doctrine de </a:t>
            </a:r>
            <a:r>
              <a:rPr lang="en-US" dirty="0" err="1" smtClean="0"/>
              <a:t>verwatered</a:t>
            </a:r>
            <a:r>
              <a:rPr lang="en-US" dirty="0" smtClean="0"/>
              <a:t>.  No wan </a:t>
            </a:r>
            <a:r>
              <a:rPr lang="en-US" dirty="0" err="1" smtClean="0"/>
              <a:t>blesi</a:t>
            </a:r>
            <a:r>
              <a:rPr lang="en-US" dirty="0" smtClean="0"/>
              <a:t> de foe </a:t>
            </a:r>
            <a:r>
              <a:rPr lang="en-US" dirty="0" err="1" smtClean="0"/>
              <a:t>federatie</a:t>
            </a:r>
            <a:r>
              <a:rPr lang="en-US" dirty="0" smtClean="0"/>
              <a:t>, ma </a:t>
            </a:r>
            <a:r>
              <a:rPr lang="en-US" dirty="0" err="1" smtClean="0"/>
              <a:t>wel</a:t>
            </a:r>
            <a:r>
              <a:rPr lang="en-US" dirty="0" smtClean="0"/>
              <a:t> foe </a:t>
            </a:r>
            <a:r>
              <a:rPr lang="en-US" dirty="0" err="1" smtClean="0"/>
              <a:t>eenheid</a:t>
            </a:r>
            <a:r>
              <a:rPr lang="en-US" dirty="0" smtClean="0"/>
              <a:t>.</a:t>
            </a:r>
          </a:p>
          <a:p>
            <a:r>
              <a:rPr lang="en-US" dirty="0" smtClean="0"/>
              <a:t>Dem </a:t>
            </a:r>
            <a:r>
              <a:rPr lang="en-US" dirty="0" err="1" smtClean="0"/>
              <a:t>bribiwan</a:t>
            </a:r>
            <a:r>
              <a:rPr lang="en-US" dirty="0" smtClean="0"/>
              <a:t> </a:t>
            </a:r>
            <a:r>
              <a:rPr lang="en-US" dirty="0" err="1" smtClean="0"/>
              <a:t>ben</a:t>
            </a:r>
            <a:r>
              <a:rPr lang="en-US" dirty="0" smtClean="0"/>
              <a:t> </a:t>
            </a:r>
            <a:r>
              <a:rPr lang="en-US" dirty="0" err="1" smtClean="0"/>
              <a:t>prati</a:t>
            </a:r>
            <a:r>
              <a:rPr lang="en-US" dirty="0" smtClean="0"/>
              <a:t> </a:t>
            </a:r>
            <a:r>
              <a:rPr lang="en-US" dirty="0" err="1" smtClean="0"/>
              <a:t>dem</a:t>
            </a:r>
            <a:r>
              <a:rPr lang="en-US" dirty="0" smtClean="0"/>
              <a:t> </a:t>
            </a:r>
            <a:r>
              <a:rPr lang="en-US" dirty="0" err="1" smtClean="0"/>
              <a:t>goedoe</a:t>
            </a:r>
            <a:r>
              <a:rPr lang="en-US" dirty="0" smtClean="0"/>
              <a:t> </a:t>
            </a:r>
            <a:r>
              <a:rPr lang="en-US" dirty="0" err="1" smtClean="0"/>
              <a:t>makandra</a:t>
            </a:r>
            <a:r>
              <a:rPr lang="en-US" dirty="0" smtClean="0"/>
              <a:t> </a:t>
            </a:r>
            <a:r>
              <a:rPr lang="en-US" b="1" dirty="0" err="1" smtClean="0">
                <a:solidFill>
                  <a:srgbClr val="FF0000"/>
                </a:solidFill>
              </a:rPr>
              <a:t>vrijwillig</a:t>
            </a:r>
            <a:endParaRPr lang="en-US" b="1" dirty="0">
              <a:solidFill>
                <a:srgbClr val="FF0000"/>
              </a:solidFill>
            </a:endParaRPr>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65</a:t>
            </a:fld>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fosi</a:t>
            </a:r>
            <a:r>
              <a:rPr lang="en-US" dirty="0" smtClean="0"/>
              <a:t> </a:t>
            </a:r>
            <a:r>
              <a:rPr lang="en-US" dirty="0" err="1" smtClean="0"/>
              <a:t>kerki</a:t>
            </a:r>
            <a:r>
              <a:rPr lang="en-US" dirty="0" smtClean="0"/>
              <a:t> </a:t>
            </a:r>
            <a:r>
              <a:rPr lang="en-US" dirty="0" err="1" smtClean="0"/>
              <a:t>ben</a:t>
            </a:r>
            <a:r>
              <a:rPr lang="en-US" dirty="0" smtClean="0"/>
              <a:t> de </a:t>
            </a:r>
            <a:r>
              <a:rPr lang="en-US" dirty="0" err="1" smtClean="0"/>
              <a:t>santa</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err="1" smtClean="0"/>
              <a:t>Tesi</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a:t>
            </a:r>
            <a:r>
              <a:rPr lang="en-US" dirty="0" err="1" smtClean="0"/>
              <a:t>inisei</a:t>
            </a:r>
            <a:r>
              <a:rPr lang="en-US" dirty="0" smtClean="0"/>
              <a:t> </a:t>
            </a:r>
            <a:r>
              <a:rPr lang="en-US" dirty="0" err="1" smtClean="0"/>
              <a:t>nanga</a:t>
            </a:r>
            <a:r>
              <a:rPr lang="en-US" dirty="0" smtClean="0"/>
              <a:t> Ananias </a:t>
            </a:r>
            <a:r>
              <a:rPr lang="en-US" dirty="0" err="1" smtClean="0"/>
              <a:t>nanga</a:t>
            </a:r>
            <a:r>
              <a:rPr lang="en-US" dirty="0" smtClean="0"/>
              <a:t> </a:t>
            </a:r>
            <a:r>
              <a:rPr lang="en-US" dirty="0" err="1" smtClean="0"/>
              <a:t>Saffira</a:t>
            </a:r>
            <a:endParaRPr lang="en-US" dirty="0" smtClean="0"/>
          </a:p>
          <a:p>
            <a:r>
              <a:rPr lang="en-US" dirty="0" smtClean="0"/>
              <a:t>Dem </a:t>
            </a:r>
            <a:r>
              <a:rPr lang="en-US" dirty="0" err="1" smtClean="0"/>
              <a:t>ben</a:t>
            </a:r>
            <a:r>
              <a:rPr lang="en-US" dirty="0" smtClean="0"/>
              <a:t> </a:t>
            </a:r>
            <a:r>
              <a:rPr lang="en-US" dirty="0" err="1" smtClean="0"/>
              <a:t>abi</a:t>
            </a:r>
            <a:r>
              <a:rPr lang="en-US" dirty="0" smtClean="0"/>
              <a:t> </a:t>
            </a:r>
            <a:r>
              <a:rPr lang="en-US" dirty="0" err="1" smtClean="0"/>
              <a:t>leti</a:t>
            </a:r>
            <a:r>
              <a:rPr lang="en-US" dirty="0" smtClean="0"/>
              <a:t> foe </a:t>
            </a:r>
            <a:r>
              <a:rPr lang="en-US" dirty="0" err="1" smtClean="0"/>
              <a:t>dem</a:t>
            </a:r>
            <a:r>
              <a:rPr lang="en-US" dirty="0" smtClean="0"/>
              <a:t> </a:t>
            </a:r>
            <a:r>
              <a:rPr lang="en-US" dirty="0" err="1" smtClean="0"/>
              <a:t>moni</a:t>
            </a:r>
            <a:r>
              <a:rPr lang="en-US" dirty="0" smtClean="0"/>
              <a:t>, ma </a:t>
            </a:r>
            <a:r>
              <a:rPr lang="en-US" dirty="0" err="1" smtClean="0"/>
              <a:t>dem</a:t>
            </a:r>
            <a:r>
              <a:rPr lang="en-US" dirty="0" smtClean="0"/>
              <a:t> </a:t>
            </a:r>
            <a:r>
              <a:rPr lang="en-US" dirty="0" err="1" smtClean="0"/>
              <a:t>ben</a:t>
            </a:r>
            <a:r>
              <a:rPr lang="en-US" dirty="0" smtClean="0"/>
              <a:t> lei foe </a:t>
            </a:r>
            <a:r>
              <a:rPr lang="en-US" dirty="0" err="1" smtClean="0"/>
              <a:t>kisi</a:t>
            </a:r>
            <a:r>
              <a:rPr lang="en-US" dirty="0" smtClean="0"/>
              <a:t> </a:t>
            </a:r>
            <a:r>
              <a:rPr lang="en-US" dirty="0" err="1" smtClean="0"/>
              <a:t>bigi</a:t>
            </a:r>
            <a:r>
              <a:rPr lang="en-US" dirty="0" smtClean="0"/>
              <a:t> </a:t>
            </a:r>
            <a:r>
              <a:rPr lang="en-US" dirty="0" err="1" smtClean="0"/>
              <a:t>nem</a:t>
            </a:r>
            <a:r>
              <a:rPr lang="en-US" dirty="0" smtClean="0"/>
              <a:t>, en </a:t>
            </a:r>
            <a:r>
              <a:rPr lang="en-US" dirty="0" err="1" smtClean="0"/>
              <a:t>Gado</a:t>
            </a:r>
            <a:r>
              <a:rPr lang="en-US" dirty="0" smtClean="0"/>
              <a:t> </a:t>
            </a:r>
            <a:r>
              <a:rPr lang="en-US" dirty="0" err="1" smtClean="0"/>
              <a:t>sori</a:t>
            </a:r>
            <a:r>
              <a:rPr lang="en-US" dirty="0" smtClean="0"/>
              <a:t> en </a:t>
            </a:r>
            <a:r>
              <a:rPr lang="en-US" dirty="0" err="1" smtClean="0"/>
              <a:t>kiri</a:t>
            </a:r>
            <a:r>
              <a:rPr lang="en-US" dirty="0" smtClean="0"/>
              <a:t> </a:t>
            </a:r>
            <a:r>
              <a:rPr lang="en-US" dirty="0" err="1" smtClean="0"/>
              <a:t>dem</a:t>
            </a:r>
            <a:r>
              <a:rPr lang="en-US" dirty="0" smtClean="0"/>
              <a:t> – wan </a:t>
            </a:r>
            <a:r>
              <a:rPr lang="en-US" dirty="0" err="1" smtClean="0"/>
              <a:t>voorbeeld</a:t>
            </a:r>
            <a:r>
              <a:rPr lang="en-US" dirty="0" smtClean="0"/>
              <a:t> </a:t>
            </a:r>
            <a:r>
              <a:rPr lang="en-US" dirty="0" err="1" smtClean="0"/>
              <a:t>leki</a:t>
            </a:r>
            <a:r>
              <a:rPr lang="en-US" dirty="0" smtClean="0"/>
              <a:t> </a:t>
            </a:r>
            <a:r>
              <a:rPr lang="en-US" dirty="0" err="1" smtClean="0"/>
              <a:t>Achan</a:t>
            </a:r>
            <a:r>
              <a:rPr lang="en-US" dirty="0" smtClean="0"/>
              <a:t> </a:t>
            </a:r>
            <a:r>
              <a:rPr lang="en-US" dirty="0" err="1" smtClean="0"/>
              <a:t>na</a:t>
            </a:r>
            <a:r>
              <a:rPr lang="en-US" dirty="0" smtClean="0"/>
              <a:t> </a:t>
            </a:r>
            <a:r>
              <a:rPr lang="en-US" dirty="0" err="1" smtClean="0"/>
              <a:t>ini</a:t>
            </a:r>
            <a:r>
              <a:rPr lang="en-US" dirty="0" smtClean="0"/>
              <a:t> </a:t>
            </a:r>
            <a:r>
              <a:rPr lang="en-US" dirty="0" err="1" smtClean="0"/>
              <a:t>Richteren</a:t>
            </a:r>
            <a:r>
              <a:rPr lang="en-US" dirty="0" smtClean="0"/>
              <a:t> 7.</a:t>
            </a:r>
          </a:p>
          <a:p>
            <a:r>
              <a:rPr lang="en-US" dirty="0" err="1" smtClean="0"/>
              <a:t>Da</a:t>
            </a:r>
            <a:r>
              <a:rPr lang="en-US" dirty="0" smtClean="0"/>
              <a:t> </a:t>
            </a:r>
            <a:r>
              <a:rPr lang="en-US" dirty="0" err="1" smtClean="0"/>
              <a:t>kerki</a:t>
            </a:r>
            <a:r>
              <a:rPr lang="en-US" dirty="0" smtClean="0"/>
              <a:t> </a:t>
            </a:r>
            <a:r>
              <a:rPr lang="en-US" dirty="0" err="1" smtClean="0"/>
              <a:t>moesoe</a:t>
            </a:r>
            <a:r>
              <a:rPr lang="en-US" dirty="0" smtClean="0"/>
              <a:t> </a:t>
            </a:r>
            <a:r>
              <a:rPr lang="en-US" dirty="0" err="1" smtClean="0"/>
              <a:t>sori</a:t>
            </a:r>
            <a:r>
              <a:rPr lang="en-US" dirty="0" smtClean="0"/>
              <a:t> </a:t>
            </a:r>
            <a:r>
              <a:rPr lang="en-US" dirty="0" err="1" smtClean="0"/>
              <a:t>hemsrefi</a:t>
            </a:r>
            <a:r>
              <a:rPr lang="en-US" dirty="0" smtClean="0"/>
              <a:t> </a:t>
            </a:r>
            <a:r>
              <a:rPr lang="en-US" dirty="0" err="1" smtClean="0"/>
              <a:t>santa</a:t>
            </a:r>
            <a:r>
              <a:rPr lang="en-US" dirty="0" smtClean="0"/>
              <a:t> </a:t>
            </a:r>
            <a:r>
              <a:rPr lang="en-US" dirty="0" err="1" smtClean="0"/>
              <a:t>na</a:t>
            </a:r>
            <a:r>
              <a:rPr lang="en-US" dirty="0" smtClean="0"/>
              <a:t> wan </a:t>
            </a:r>
            <a:r>
              <a:rPr lang="en-US" dirty="0" err="1" smtClean="0"/>
              <a:t>grontapoe</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tegen</a:t>
            </a:r>
            <a:r>
              <a:rPr lang="en-US" dirty="0" smtClean="0"/>
              <a:t> hem</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66</a:t>
            </a:fld>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ben</a:t>
            </a:r>
            <a:r>
              <a:rPr lang="en-US" dirty="0" smtClean="0"/>
              <a:t> </a:t>
            </a:r>
            <a:r>
              <a:rPr lang="en-US" dirty="0" err="1" smtClean="0"/>
              <a:t>basi</a:t>
            </a:r>
            <a:r>
              <a:rPr lang="en-US" dirty="0" smtClean="0"/>
              <a:t> </a:t>
            </a:r>
            <a:r>
              <a:rPr lang="en-US" dirty="0" err="1" smtClean="0"/>
              <a:t>da</a:t>
            </a:r>
            <a:r>
              <a:rPr lang="en-US" dirty="0" smtClean="0"/>
              <a:t> </a:t>
            </a:r>
            <a:r>
              <a:rPr lang="en-US" dirty="0" err="1" smtClean="0"/>
              <a:t>kerki</a:t>
            </a:r>
            <a:r>
              <a:rPr lang="en-US" dirty="0" smtClean="0"/>
              <a:t>, en a </a:t>
            </a:r>
            <a:r>
              <a:rPr lang="en-US" dirty="0" err="1" smtClean="0"/>
              <a:t>ben</a:t>
            </a:r>
            <a:r>
              <a:rPr lang="en-US" dirty="0" smtClean="0"/>
              <a:t> </a:t>
            </a:r>
            <a:r>
              <a:rPr lang="en-US" dirty="0" err="1" smtClean="0"/>
              <a:t>gro</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abi</a:t>
            </a:r>
            <a:r>
              <a:rPr lang="en-US" dirty="0" smtClean="0"/>
              <a:t> </a:t>
            </a:r>
            <a:r>
              <a:rPr lang="en-US" dirty="0" err="1" smtClean="0"/>
              <a:t>krakti</a:t>
            </a:r>
            <a:r>
              <a:rPr lang="en-US" dirty="0" smtClean="0"/>
              <a:t> </a:t>
            </a:r>
            <a:r>
              <a:rPr lang="en-US" dirty="0" err="1" smtClean="0"/>
              <a:t>preiki</a:t>
            </a:r>
            <a:r>
              <a:rPr lang="en-US" dirty="0" smtClean="0"/>
              <a:t> foe </a:t>
            </a:r>
            <a:r>
              <a:rPr lang="en-US" dirty="0" err="1" smtClean="0"/>
              <a:t>da</a:t>
            </a:r>
            <a:r>
              <a:rPr lang="en-US" dirty="0" smtClean="0"/>
              <a:t> </a:t>
            </a:r>
            <a:r>
              <a:rPr lang="en-US" dirty="0" err="1" smtClean="0"/>
              <a:t>woortoe</a:t>
            </a:r>
            <a:endParaRPr lang="en-US" dirty="0" smtClean="0"/>
          </a:p>
          <a:p>
            <a:r>
              <a:rPr lang="en-US" dirty="0" smtClean="0"/>
              <a:t>Dem </a:t>
            </a:r>
            <a:r>
              <a:rPr lang="en-US" dirty="0" err="1" smtClean="0"/>
              <a:t>ben</a:t>
            </a:r>
            <a:r>
              <a:rPr lang="en-US" dirty="0" smtClean="0"/>
              <a:t> </a:t>
            </a:r>
            <a:r>
              <a:rPr lang="en-US" dirty="0" err="1" smtClean="0"/>
              <a:t>si</a:t>
            </a:r>
            <a:r>
              <a:rPr lang="en-US" dirty="0" smtClean="0"/>
              <a:t> </a:t>
            </a:r>
            <a:r>
              <a:rPr lang="en-US" dirty="0" err="1" smtClean="0"/>
              <a:t>wondroewroko</a:t>
            </a:r>
            <a:endParaRPr lang="en-US" dirty="0" smtClean="0"/>
          </a:p>
          <a:p>
            <a:r>
              <a:rPr lang="en-US" dirty="0" err="1" smtClean="0"/>
              <a:t>Gado</a:t>
            </a:r>
            <a:r>
              <a:rPr lang="en-US" dirty="0" smtClean="0"/>
              <a:t> </a:t>
            </a:r>
            <a:r>
              <a:rPr lang="en-US" dirty="0" err="1" smtClean="0"/>
              <a:t>ben</a:t>
            </a:r>
            <a:r>
              <a:rPr lang="en-US" dirty="0" smtClean="0"/>
              <a:t> </a:t>
            </a:r>
            <a:r>
              <a:rPr lang="en-US" dirty="0" err="1" smtClean="0"/>
              <a:t>sorgoe</a:t>
            </a:r>
            <a:r>
              <a:rPr lang="en-US" dirty="0" smtClean="0"/>
              <a:t> foe san </a:t>
            </a:r>
            <a:r>
              <a:rPr lang="en-US" dirty="0" err="1" smtClean="0"/>
              <a:t>dem</a:t>
            </a:r>
            <a:r>
              <a:rPr lang="en-US" dirty="0" smtClean="0"/>
              <a:t> </a:t>
            </a:r>
            <a:r>
              <a:rPr lang="en-US" dirty="0" err="1" smtClean="0"/>
              <a:t>ben</a:t>
            </a:r>
            <a:r>
              <a:rPr lang="en-US" dirty="0" smtClean="0"/>
              <a:t> </a:t>
            </a:r>
            <a:r>
              <a:rPr lang="en-US" dirty="0" err="1" smtClean="0"/>
              <a:t>abi</a:t>
            </a:r>
            <a:r>
              <a:rPr lang="en-US" dirty="0" smtClean="0"/>
              <a:t> </a:t>
            </a:r>
            <a:r>
              <a:rPr lang="en-US" dirty="0" err="1" smtClean="0"/>
              <a:t>fanowdoe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67</a:t>
            </a:fld>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Wantoe</a:t>
            </a:r>
            <a:r>
              <a:rPr lang="en-US" dirty="0" smtClean="0"/>
              <a:t> </a:t>
            </a:r>
            <a:r>
              <a:rPr lang="en-US" dirty="0" err="1" smtClean="0"/>
              <a:t>beginsel</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fosi</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smtClean="0"/>
              <a:t>Democratic </a:t>
            </a:r>
            <a:r>
              <a:rPr lang="en-US" dirty="0" err="1" smtClean="0"/>
              <a:t>actie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endParaRPr lang="en-US" dirty="0" smtClean="0"/>
          </a:p>
          <a:p>
            <a:r>
              <a:rPr lang="en-US" dirty="0" err="1" smtClean="0"/>
              <a:t>Da</a:t>
            </a:r>
            <a:r>
              <a:rPr lang="en-US" dirty="0" smtClean="0"/>
              <a:t> </a:t>
            </a:r>
            <a:r>
              <a:rPr lang="en-US" dirty="0" err="1" smtClean="0"/>
              <a:t>heri</a:t>
            </a:r>
            <a:r>
              <a:rPr lang="en-US" dirty="0" smtClean="0"/>
              <a:t> </a:t>
            </a:r>
            <a:r>
              <a:rPr lang="en-US" dirty="0" err="1" smtClean="0"/>
              <a:t>komakandra</a:t>
            </a:r>
            <a:r>
              <a:rPr lang="en-US" dirty="0" smtClean="0"/>
              <a:t> de </a:t>
            </a:r>
            <a:r>
              <a:rPr lang="en-US" dirty="0" err="1" smtClean="0"/>
              <a:t>da</a:t>
            </a:r>
            <a:r>
              <a:rPr lang="en-US" dirty="0" smtClean="0"/>
              <a:t> </a:t>
            </a:r>
            <a:r>
              <a:rPr lang="en-US" dirty="0" err="1" smtClean="0"/>
              <a:t>tiri</a:t>
            </a:r>
            <a:r>
              <a:rPr lang="en-US" dirty="0" smtClean="0"/>
              <a:t> </a:t>
            </a:r>
            <a:r>
              <a:rPr lang="en-US" dirty="0" err="1" smtClean="0"/>
              <a:t>groepoe</a:t>
            </a:r>
            <a:r>
              <a:rPr lang="en-US" dirty="0" smtClean="0"/>
              <a:t> </a:t>
            </a:r>
            <a:r>
              <a:rPr lang="en-US" dirty="0" err="1" smtClean="0"/>
              <a:t>te</a:t>
            </a:r>
            <a:r>
              <a:rPr lang="en-US" dirty="0" smtClean="0"/>
              <a:t> foe </a:t>
            </a:r>
            <a:r>
              <a:rPr lang="en-US" dirty="0" err="1" smtClean="0"/>
              <a:t>kaba</a:t>
            </a:r>
            <a:r>
              <a:rPr lang="en-US" dirty="0" smtClean="0"/>
              <a:t> foe </a:t>
            </a:r>
            <a:r>
              <a:rPr lang="en-US" dirty="0" err="1" smtClean="0"/>
              <a:t>da</a:t>
            </a:r>
            <a:r>
              <a:rPr lang="en-US" dirty="0" smtClean="0"/>
              <a:t> </a:t>
            </a:r>
            <a:r>
              <a:rPr lang="en-US" dirty="0" err="1" smtClean="0"/>
              <a:t>kerki</a:t>
            </a:r>
            <a:endParaRPr lang="en-US" dirty="0" smtClean="0"/>
          </a:p>
          <a:p>
            <a:r>
              <a:rPr lang="en-US" dirty="0" smtClean="0"/>
              <a:t>Ala </a:t>
            </a:r>
            <a:r>
              <a:rPr lang="en-US" dirty="0" err="1" smtClean="0"/>
              <a:t>bribiwan</a:t>
            </a:r>
            <a:r>
              <a:rPr lang="en-US" dirty="0" smtClean="0"/>
              <a:t> de </a:t>
            </a:r>
            <a:r>
              <a:rPr lang="en-US" dirty="0" err="1" smtClean="0"/>
              <a:t>priester</a:t>
            </a:r>
            <a:r>
              <a:rPr lang="en-US" dirty="0" smtClean="0"/>
              <a:t> &amp; </a:t>
            </a:r>
            <a:r>
              <a:rPr lang="en-US" dirty="0" err="1" smtClean="0"/>
              <a:t>abi</a:t>
            </a:r>
            <a:r>
              <a:rPr lang="en-US" dirty="0" smtClean="0"/>
              <a:t> </a:t>
            </a:r>
            <a:r>
              <a:rPr lang="en-US" dirty="0" err="1" smtClean="0"/>
              <a:t>leti</a:t>
            </a:r>
            <a:r>
              <a:rPr lang="en-US" dirty="0" smtClean="0"/>
              <a:t> toe</a:t>
            </a:r>
          </a:p>
          <a:p>
            <a:r>
              <a:rPr lang="en-US" dirty="0" err="1" smtClean="0"/>
              <a:t>Problemen</a:t>
            </a:r>
            <a:r>
              <a:rPr lang="en-US" dirty="0" smtClean="0"/>
              <a:t> </a:t>
            </a:r>
            <a:r>
              <a:rPr lang="en-US" dirty="0" err="1" smtClean="0"/>
              <a:t>na</a:t>
            </a:r>
            <a:r>
              <a:rPr lang="en-US" dirty="0" smtClean="0"/>
              <a:t> </a:t>
            </a:r>
            <a:r>
              <a:rPr lang="en-US" dirty="0" err="1" smtClean="0"/>
              <a:t>inisei</a:t>
            </a:r>
            <a:r>
              <a:rPr lang="en-US" dirty="0" smtClean="0"/>
              <a:t> </a:t>
            </a:r>
            <a:r>
              <a:rPr lang="en-US" dirty="0" err="1" smtClean="0"/>
              <a:t>da</a:t>
            </a:r>
            <a:r>
              <a:rPr lang="en-US" dirty="0" smtClean="0"/>
              <a:t> </a:t>
            </a:r>
            <a:r>
              <a:rPr lang="en-US" dirty="0" err="1" smtClean="0"/>
              <a:t>kerki</a:t>
            </a:r>
            <a:r>
              <a:rPr lang="en-US" dirty="0" smtClean="0"/>
              <a:t> </a:t>
            </a:r>
            <a:r>
              <a:rPr lang="en-US" dirty="0" err="1" smtClean="0"/>
              <a:t>kan</a:t>
            </a:r>
            <a:r>
              <a:rPr lang="en-US" dirty="0" smtClean="0"/>
              <a:t> </a:t>
            </a:r>
            <a:r>
              <a:rPr lang="en-US" dirty="0" err="1" smtClean="0"/>
              <a:t>pori</a:t>
            </a:r>
            <a:r>
              <a:rPr lang="en-US" dirty="0" smtClean="0"/>
              <a:t> hem: </a:t>
            </a:r>
            <a:r>
              <a:rPr lang="en-US" dirty="0" err="1" smtClean="0"/>
              <a:t>baka-baka</a:t>
            </a:r>
            <a:r>
              <a:rPr lang="en-US" dirty="0" smtClean="0"/>
              <a:t>, </a:t>
            </a:r>
            <a:r>
              <a:rPr lang="en-US" dirty="0" err="1" smtClean="0"/>
              <a:t>lobi</a:t>
            </a:r>
            <a:r>
              <a:rPr lang="en-US" dirty="0" smtClean="0"/>
              <a:t> no de, </a:t>
            </a:r>
            <a:r>
              <a:rPr lang="en-US" dirty="0" err="1" smtClean="0"/>
              <a:t>shoeshoe</a:t>
            </a:r>
            <a:r>
              <a:rPr lang="en-US" dirty="0" smtClean="0"/>
              <a:t>, </a:t>
            </a:r>
            <a:r>
              <a:rPr lang="en-US" dirty="0" err="1" smtClean="0"/>
              <a:t>soekoe</a:t>
            </a:r>
            <a:r>
              <a:rPr lang="en-US" dirty="0" smtClean="0"/>
              <a:t> </a:t>
            </a:r>
            <a:r>
              <a:rPr lang="en-US" dirty="0" err="1" smtClean="0"/>
              <a:t>positie</a:t>
            </a:r>
            <a:r>
              <a:rPr lang="en-US" dirty="0" smtClean="0"/>
              <a:t>, </a:t>
            </a:r>
            <a:r>
              <a:rPr lang="en-US" dirty="0" err="1" smtClean="0"/>
              <a:t>geen</a:t>
            </a:r>
            <a:r>
              <a:rPr lang="en-US" dirty="0" smtClean="0"/>
              <a:t> </a:t>
            </a:r>
            <a:r>
              <a:rPr lang="en-US" dirty="0" err="1" smtClean="0"/>
              <a:t>loyalteit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68</a:t>
            </a:fld>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Vervolgoe</a:t>
            </a:r>
            <a:r>
              <a:rPr lang="en-US" dirty="0" smtClean="0"/>
              <a:t> en </a:t>
            </a:r>
            <a:r>
              <a:rPr lang="en-US" dirty="0" err="1" smtClean="0"/>
              <a:t>problemen</a:t>
            </a:r>
            <a:endParaRPr lang="en-US" dirty="0"/>
          </a:p>
        </p:txBody>
      </p:sp>
      <p:sp>
        <p:nvSpPr>
          <p:cNvPr id="3" name="Content Placeholder 2"/>
          <p:cNvSpPr>
            <a:spLocks noGrp="1"/>
          </p:cNvSpPr>
          <p:nvPr>
            <p:ph idx="1"/>
          </p:nvPr>
        </p:nvSpPr>
        <p:spPr/>
        <p:txBody>
          <a:bodyPr/>
          <a:lstStyle/>
          <a:p>
            <a:r>
              <a:rPr lang="en-US" dirty="0" err="1" smtClean="0"/>
              <a:t>Vervolgoe</a:t>
            </a:r>
            <a:r>
              <a:rPr lang="en-US" dirty="0" smtClean="0"/>
              <a:t> </a:t>
            </a:r>
            <a:r>
              <a:rPr lang="en-US" dirty="0" err="1" smtClean="0"/>
              <a:t>kan</a:t>
            </a:r>
            <a:r>
              <a:rPr lang="en-US" dirty="0" smtClean="0"/>
              <a:t> de wan </a:t>
            </a:r>
            <a:r>
              <a:rPr lang="en-US" dirty="0" err="1" smtClean="0"/>
              <a:t>voordeel</a:t>
            </a:r>
            <a:r>
              <a:rPr lang="en-US" dirty="0" smtClean="0"/>
              <a:t> – a </a:t>
            </a:r>
            <a:r>
              <a:rPr lang="en-US" dirty="0" err="1" smtClean="0"/>
              <a:t>meki</a:t>
            </a:r>
            <a:r>
              <a:rPr lang="en-US" dirty="0" smtClean="0"/>
              <a:t> </a:t>
            </a:r>
            <a:r>
              <a:rPr lang="en-US" dirty="0" err="1" smtClean="0"/>
              <a:t>da</a:t>
            </a:r>
            <a:r>
              <a:rPr lang="en-US" dirty="0" smtClean="0"/>
              <a:t> </a:t>
            </a:r>
            <a:r>
              <a:rPr lang="en-US" dirty="0" err="1" smtClean="0"/>
              <a:t>kerki</a:t>
            </a:r>
            <a:r>
              <a:rPr lang="en-US" dirty="0" smtClean="0"/>
              <a:t> </a:t>
            </a:r>
            <a:r>
              <a:rPr lang="en-US" dirty="0" err="1" smtClean="0"/>
              <a:t>kom</a:t>
            </a:r>
            <a:r>
              <a:rPr lang="en-US" dirty="0" smtClean="0"/>
              <a:t> </a:t>
            </a:r>
            <a:r>
              <a:rPr lang="en-US" dirty="0" err="1" smtClean="0"/>
              <a:t>krin</a:t>
            </a:r>
            <a:r>
              <a:rPr lang="en-US" dirty="0" smtClean="0"/>
              <a:t>, en foe </a:t>
            </a:r>
            <a:r>
              <a:rPr lang="en-US" dirty="0" err="1" smtClean="0"/>
              <a:t>seti</a:t>
            </a:r>
            <a:r>
              <a:rPr lang="en-US" dirty="0" smtClean="0"/>
              <a:t> </a:t>
            </a:r>
            <a:r>
              <a:rPr lang="en-US" dirty="0" err="1" smtClean="0"/>
              <a:t>dem</a:t>
            </a:r>
            <a:r>
              <a:rPr lang="en-US" dirty="0" smtClean="0"/>
              <a:t> </a:t>
            </a:r>
            <a:r>
              <a:rPr lang="en-US" dirty="0" err="1" smtClean="0"/>
              <a:t>libi</a:t>
            </a:r>
            <a:r>
              <a:rPr lang="en-US" dirty="0" smtClean="0"/>
              <a:t> </a:t>
            </a:r>
            <a:r>
              <a:rPr lang="en-US" dirty="0" err="1" smtClean="0"/>
              <a:t>aparti</a:t>
            </a:r>
            <a:r>
              <a:rPr lang="en-US" dirty="0" smtClean="0"/>
              <a:t> </a:t>
            </a:r>
            <a:r>
              <a:rPr lang="en-US" dirty="0" err="1" smtClean="0"/>
              <a:t>gi</a:t>
            </a:r>
            <a:r>
              <a:rPr lang="en-US" dirty="0" smtClean="0"/>
              <a:t> </a:t>
            </a:r>
            <a:r>
              <a:rPr lang="en-US" dirty="0" err="1" smtClean="0"/>
              <a:t>Gado</a:t>
            </a:r>
            <a:endParaRPr lang="en-US" dirty="0" smtClean="0"/>
          </a:p>
          <a:p>
            <a:r>
              <a:rPr lang="en-US" dirty="0" smtClean="0"/>
              <a:t>Ma now </a:t>
            </a:r>
            <a:r>
              <a:rPr lang="en-US" dirty="0" err="1" smtClean="0"/>
              <a:t>knoroe</a:t>
            </a:r>
            <a:r>
              <a:rPr lang="en-US" dirty="0" smtClean="0"/>
              <a:t> </a:t>
            </a:r>
            <a:r>
              <a:rPr lang="en-US" dirty="0" err="1" smtClean="0"/>
              <a:t>bigin</a:t>
            </a:r>
            <a:r>
              <a:rPr lang="en-US" dirty="0" smtClean="0"/>
              <a:t> </a:t>
            </a:r>
            <a:r>
              <a:rPr lang="en-US" dirty="0" err="1" smtClean="0"/>
              <a:t>na</a:t>
            </a:r>
            <a:r>
              <a:rPr lang="en-US" dirty="0" smtClean="0"/>
              <a:t> </a:t>
            </a:r>
            <a:r>
              <a:rPr lang="en-US" dirty="0" err="1" smtClean="0"/>
              <a:t>mindri</a:t>
            </a:r>
            <a:r>
              <a:rPr lang="en-US" dirty="0" smtClean="0"/>
              <a:t> foe </a:t>
            </a:r>
            <a:r>
              <a:rPr lang="en-US" dirty="0" err="1" smtClean="0"/>
              <a:t>dem</a:t>
            </a:r>
            <a:r>
              <a:rPr lang="en-US" dirty="0" smtClean="0"/>
              <a:t> </a:t>
            </a:r>
            <a:r>
              <a:rPr lang="en-US" dirty="0" err="1" smtClean="0"/>
              <a:t>weduwe</a:t>
            </a:r>
            <a:r>
              <a:rPr lang="en-US" dirty="0" smtClean="0"/>
              <a:t> – </a:t>
            </a:r>
            <a:r>
              <a:rPr lang="en-US" dirty="0" err="1" smtClean="0"/>
              <a:t>som</a:t>
            </a:r>
            <a:r>
              <a:rPr lang="en-US" dirty="0" smtClean="0"/>
              <a:t> </a:t>
            </a:r>
            <a:r>
              <a:rPr lang="en-US" dirty="0" err="1" smtClean="0"/>
              <a:t>disi</a:t>
            </a:r>
            <a:r>
              <a:rPr lang="en-US" dirty="0" smtClean="0"/>
              <a:t> </a:t>
            </a:r>
            <a:r>
              <a:rPr lang="en-US" dirty="0" err="1" smtClean="0"/>
              <a:t>taki</a:t>
            </a:r>
            <a:r>
              <a:rPr lang="en-US" dirty="0" smtClean="0"/>
              <a:t> </a:t>
            </a:r>
            <a:r>
              <a:rPr lang="en-US" dirty="0" err="1" smtClean="0"/>
              <a:t>Djoe</a:t>
            </a:r>
            <a:r>
              <a:rPr lang="en-US" dirty="0" smtClean="0"/>
              <a:t> </a:t>
            </a:r>
            <a:r>
              <a:rPr lang="en-US" dirty="0" err="1" smtClean="0"/>
              <a:t>tongo</a:t>
            </a:r>
            <a:r>
              <a:rPr lang="en-US" dirty="0" smtClean="0"/>
              <a:t>, en </a:t>
            </a:r>
            <a:r>
              <a:rPr lang="en-US" dirty="0" err="1" smtClean="0"/>
              <a:t>som</a:t>
            </a:r>
            <a:r>
              <a:rPr lang="en-US" dirty="0" smtClean="0"/>
              <a:t> </a:t>
            </a:r>
            <a:r>
              <a:rPr lang="en-US" dirty="0" err="1" smtClean="0"/>
              <a:t>di</a:t>
            </a:r>
            <a:r>
              <a:rPr lang="en-US" dirty="0" smtClean="0"/>
              <a:t> </a:t>
            </a:r>
            <a:r>
              <a:rPr lang="en-US" dirty="0" err="1" smtClean="0"/>
              <a:t>taki</a:t>
            </a:r>
            <a:r>
              <a:rPr lang="en-US" dirty="0" smtClean="0"/>
              <a:t> </a:t>
            </a:r>
            <a:r>
              <a:rPr lang="en-US" dirty="0" err="1" smtClean="0"/>
              <a:t>Grieki</a:t>
            </a:r>
            <a:r>
              <a:rPr lang="en-US" dirty="0" smtClean="0"/>
              <a:t> </a:t>
            </a:r>
            <a:r>
              <a:rPr lang="en-US" dirty="0" err="1" smtClean="0"/>
              <a:t>tongo</a:t>
            </a:r>
            <a:r>
              <a:rPr lang="en-US" dirty="0" smtClean="0"/>
              <a:t>.  Dem no </a:t>
            </a:r>
            <a:r>
              <a:rPr lang="en-US" dirty="0" err="1" smtClean="0"/>
              <a:t>ben</a:t>
            </a:r>
            <a:r>
              <a:rPr lang="en-US" dirty="0" smtClean="0"/>
              <a:t> </a:t>
            </a:r>
            <a:r>
              <a:rPr lang="en-US" dirty="0" err="1" smtClean="0"/>
              <a:t>sorgoe</a:t>
            </a:r>
            <a:r>
              <a:rPr lang="en-US" dirty="0" smtClean="0"/>
              <a:t> </a:t>
            </a:r>
            <a:r>
              <a:rPr lang="en-US" dirty="0" err="1" smtClean="0"/>
              <a:t>dem</a:t>
            </a:r>
            <a:r>
              <a:rPr lang="en-US" dirty="0" smtClean="0"/>
              <a:t> </a:t>
            </a:r>
            <a:r>
              <a:rPr lang="en-US" dirty="0" err="1" smtClean="0"/>
              <a:t>Grieki</a:t>
            </a:r>
            <a:r>
              <a:rPr lang="en-US" dirty="0" smtClean="0"/>
              <a:t> </a:t>
            </a:r>
            <a:r>
              <a:rPr lang="en-US" dirty="0" err="1" smtClean="0"/>
              <a:t>tongo</a:t>
            </a:r>
            <a:r>
              <a:rPr lang="en-US" dirty="0" smtClean="0"/>
              <a:t> </a:t>
            </a:r>
            <a:r>
              <a:rPr lang="en-US" dirty="0" err="1" smtClean="0"/>
              <a:t>weduwe</a:t>
            </a:r>
            <a:r>
              <a:rPr lang="en-US" dirty="0" smtClean="0"/>
              <a:t> so </a:t>
            </a:r>
            <a:r>
              <a:rPr lang="en-US" dirty="0" err="1" smtClean="0"/>
              <a:t>boen</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69</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vraag</a:t>
            </a:r>
            <a:r>
              <a:rPr lang="en-US" dirty="0" smtClean="0"/>
              <a:t> foe </a:t>
            </a:r>
            <a:r>
              <a:rPr lang="en-US" dirty="0" err="1" smtClean="0"/>
              <a:t>dem</a:t>
            </a:r>
            <a:r>
              <a:rPr lang="en-US" dirty="0" smtClean="0"/>
              <a:t> </a:t>
            </a:r>
            <a:r>
              <a:rPr lang="en-US" dirty="0" err="1" smtClean="0"/>
              <a:t>discipel</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ben</a:t>
            </a:r>
            <a:r>
              <a:rPr lang="en-US" dirty="0" smtClean="0"/>
              <a:t> </a:t>
            </a:r>
            <a:r>
              <a:rPr lang="en-US" dirty="0" err="1" smtClean="0"/>
              <a:t>wani</a:t>
            </a:r>
            <a:r>
              <a:rPr lang="en-US" dirty="0" smtClean="0"/>
              <a:t> </a:t>
            </a:r>
            <a:r>
              <a:rPr lang="en-US" dirty="0" err="1" smtClean="0"/>
              <a:t>sabi</a:t>
            </a:r>
            <a:r>
              <a:rPr lang="en-US" dirty="0" smtClean="0"/>
              <a:t> </a:t>
            </a:r>
            <a:r>
              <a:rPr lang="en-US" dirty="0" err="1" smtClean="0"/>
              <a:t>efoe</a:t>
            </a:r>
            <a:r>
              <a:rPr lang="en-US" dirty="0" smtClean="0"/>
              <a:t> </a:t>
            </a:r>
            <a:r>
              <a:rPr lang="en-US" dirty="0" err="1" smtClean="0"/>
              <a:t>disi</a:t>
            </a:r>
            <a:r>
              <a:rPr lang="en-US" dirty="0" smtClean="0"/>
              <a:t> de </a:t>
            </a:r>
            <a:r>
              <a:rPr lang="en-US" dirty="0" err="1" smtClean="0"/>
              <a:t>da</a:t>
            </a:r>
            <a:r>
              <a:rPr lang="en-US" dirty="0" smtClean="0"/>
              <a:t> tem foe Israel </a:t>
            </a:r>
            <a:r>
              <a:rPr lang="en-US" dirty="0" err="1" smtClean="0"/>
              <a:t>kom</a:t>
            </a:r>
            <a:r>
              <a:rPr lang="en-US" dirty="0" smtClean="0"/>
              <a:t> </a:t>
            </a:r>
            <a:r>
              <a:rPr lang="en-US" dirty="0" err="1" smtClean="0"/>
              <a:t>boen</a:t>
            </a:r>
            <a:r>
              <a:rPr lang="en-US" dirty="0" smtClean="0"/>
              <a:t> </a:t>
            </a:r>
            <a:r>
              <a:rPr lang="en-US" dirty="0" err="1" smtClean="0"/>
              <a:t>baka</a:t>
            </a:r>
            <a:r>
              <a:rPr lang="en-US" dirty="0" smtClean="0"/>
              <a:t>?  </a:t>
            </a:r>
          </a:p>
          <a:p>
            <a:r>
              <a:rPr lang="en-US" dirty="0" err="1" smtClean="0"/>
              <a:t>Masra</a:t>
            </a:r>
            <a:r>
              <a:rPr lang="en-US" dirty="0" smtClean="0"/>
              <a:t> </a:t>
            </a:r>
            <a:r>
              <a:rPr lang="en-US" dirty="0" err="1" smtClean="0"/>
              <a:t>Jezus</a:t>
            </a:r>
            <a:r>
              <a:rPr lang="en-US" dirty="0" smtClean="0"/>
              <a:t> </a:t>
            </a:r>
            <a:r>
              <a:rPr lang="en-US" dirty="0" err="1" smtClean="0"/>
              <a:t>ben</a:t>
            </a:r>
            <a:r>
              <a:rPr lang="en-US" dirty="0" smtClean="0"/>
              <a:t> </a:t>
            </a:r>
            <a:r>
              <a:rPr lang="en-US" dirty="0" err="1" smtClean="0"/>
              <a:t>sori</a:t>
            </a:r>
            <a:r>
              <a:rPr lang="en-US" dirty="0" smtClean="0"/>
              <a:t> </a:t>
            </a:r>
            <a:r>
              <a:rPr lang="en-US" dirty="0" err="1" smtClean="0"/>
              <a:t>dem</a:t>
            </a:r>
            <a:r>
              <a:rPr lang="en-US" dirty="0" smtClean="0"/>
              <a:t> </a:t>
            </a:r>
            <a:r>
              <a:rPr lang="en-US" dirty="0" err="1" smtClean="0"/>
              <a:t>dati</a:t>
            </a:r>
            <a:r>
              <a:rPr lang="en-US" dirty="0" smtClean="0"/>
              <a:t> </a:t>
            </a:r>
            <a:r>
              <a:rPr lang="en-US" dirty="0" err="1" smtClean="0"/>
              <a:t>Gado</a:t>
            </a:r>
            <a:r>
              <a:rPr lang="en-US" dirty="0" smtClean="0"/>
              <a:t> </a:t>
            </a:r>
            <a:r>
              <a:rPr lang="en-US" dirty="0" err="1" smtClean="0"/>
              <a:t>abi</a:t>
            </a:r>
            <a:r>
              <a:rPr lang="en-US" dirty="0" smtClean="0"/>
              <a:t> Hem plan </a:t>
            </a:r>
            <a:r>
              <a:rPr lang="en-US" dirty="0" err="1" smtClean="0"/>
              <a:t>nanga</a:t>
            </a:r>
            <a:r>
              <a:rPr lang="en-US" dirty="0" smtClean="0"/>
              <a:t> Hem tem, ma </a:t>
            </a:r>
            <a:r>
              <a:rPr lang="en-US" dirty="0" err="1" smtClean="0"/>
              <a:t>nownow</a:t>
            </a:r>
            <a:r>
              <a:rPr lang="en-US" dirty="0" smtClean="0"/>
              <a:t> </a:t>
            </a:r>
            <a:r>
              <a:rPr lang="en-US" dirty="0" err="1" smtClean="0"/>
              <a:t>dem</a:t>
            </a:r>
            <a:r>
              <a:rPr lang="en-US" dirty="0" smtClean="0"/>
              <a:t> </a:t>
            </a:r>
            <a:r>
              <a:rPr lang="en-US" dirty="0" err="1" smtClean="0"/>
              <a:t>abi</a:t>
            </a:r>
            <a:r>
              <a:rPr lang="en-US" dirty="0" smtClean="0"/>
              <a:t> </a:t>
            </a:r>
            <a:r>
              <a:rPr lang="en-US" dirty="0" err="1" smtClean="0"/>
              <a:t>wroko</a:t>
            </a:r>
            <a:r>
              <a:rPr lang="en-US" dirty="0" smtClean="0"/>
              <a:t> foe doe – foe </a:t>
            </a:r>
            <a:r>
              <a:rPr lang="en-US" dirty="0" err="1" smtClean="0"/>
              <a:t>panja</a:t>
            </a:r>
            <a:r>
              <a:rPr lang="en-US" dirty="0" smtClean="0"/>
              <a:t> </a:t>
            </a:r>
            <a:r>
              <a:rPr lang="en-US" dirty="0" err="1" smtClean="0"/>
              <a:t>da</a:t>
            </a:r>
            <a:r>
              <a:rPr lang="en-US" dirty="0" smtClean="0"/>
              <a:t> </a:t>
            </a:r>
            <a:r>
              <a:rPr lang="en-US" dirty="0" err="1" smtClean="0"/>
              <a:t>boen</a:t>
            </a:r>
            <a:r>
              <a:rPr lang="en-US" dirty="0" smtClean="0"/>
              <a:t> </a:t>
            </a:r>
            <a:r>
              <a:rPr lang="en-US" dirty="0" err="1" smtClean="0"/>
              <a:t>njoensoe</a:t>
            </a:r>
            <a:r>
              <a:rPr lang="en-US" dirty="0" smtClean="0"/>
              <a:t> </a:t>
            </a:r>
            <a:r>
              <a:rPr lang="en-US" dirty="0" err="1" smtClean="0"/>
              <a:t>gi</a:t>
            </a:r>
            <a:r>
              <a:rPr lang="en-US" dirty="0" smtClean="0"/>
              <a:t> </a:t>
            </a:r>
            <a:r>
              <a:rPr lang="en-US" dirty="0" err="1" smtClean="0"/>
              <a:t>heri</a:t>
            </a:r>
            <a:r>
              <a:rPr lang="en-US" dirty="0" smtClean="0"/>
              <a:t> </a:t>
            </a:r>
            <a:r>
              <a:rPr lang="en-US" dirty="0" err="1" smtClean="0"/>
              <a:t>grontapoe</a:t>
            </a:r>
            <a:r>
              <a:rPr lang="en-US" dirty="0" smtClean="0"/>
              <a:t>.  Na </a:t>
            </a:r>
            <a:r>
              <a:rPr lang="en-US" dirty="0" err="1" smtClean="0"/>
              <a:t>da</a:t>
            </a:r>
            <a:r>
              <a:rPr lang="en-US" dirty="0" smtClean="0"/>
              <a:t> </a:t>
            </a:r>
            <a:r>
              <a:rPr lang="en-US" dirty="0" err="1" smtClean="0"/>
              <a:t>juisti</a:t>
            </a:r>
            <a:r>
              <a:rPr lang="en-US" dirty="0" smtClean="0"/>
              <a:t> tem, </a:t>
            </a:r>
            <a:r>
              <a:rPr lang="en-US" dirty="0" err="1" smtClean="0"/>
              <a:t>dan</a:t>
            </a:r>
            <a:r>
              <a:rPr lang="en-US" dirty="0" smtClean="0"/>
              <a:t> </a:t>
            </a:r>
            <a:r>
              <a:rPr lang="en-US" dirty="0" err="1" smtClean="0"/>
              <a:t>Gado</a:t>
            </a:r>
            <a:r>
              <a:rPr lang="en-US" dirty="0" smtClean="0"/>
              <a:t> </a:t>
            </a:r>
            <a:r>
              <a:rPr lang="en-US" dirty="0" err="1" smtClean="0"/>
              <a:t>sa</a:t>
            </a:r>
            <a:r>
              <a:rPr lang="en-US" dirty="0" smtClean="0"/>
              <a:t> </a:t>
            </a:r>
            <a:r>
              <a:rPr lang="en-US" dirty="0" err="1" smtClean="0"/>
              <a:t>poti</a:t>
            </a:r>
            <a:r>
              <a:rPr lang="en-US" dirty="0" smtClean="0"/>
              <a:t> Israel </a:t>
            </a:r>
            <a:r>
              <a:rPr lang="en-US" dirty="0" err="1" smtClean="0"/>
              <a:t>baka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wroko</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a:t>
            </a:fld>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oplossing</a:t>
            </a:r>
            <a:endParaRPr lang="en-US" dirty="0"/>
          </a:p>
        </p:txBody>
      </p:sp>
      <p:sp>
        <p:nvSpPr>
          <p:cNvPr id="3" name="Content Placeholder 2"/>
          <p:cNvSpPr>
            <a:spLocks noGrp="1"/>
          </p:cNvSpPr>
          <p:nvPr>
            <p:ph idx="1"/>
          </p:nvPr>
        </p:nvSpPr>
        <p:spPr/>
        <p:txBody>
          <a:bodyPr/>
          <a:lstStyle/>
          <a:p>
            <a:r>
              <a:rPr lang="en-US" dirty="0" smtClean="0"/>
              <a:t>Dem 12 </a:t>
            </a:r>
            <a:r>
              <a:rPr lang="en-US" dirty="0" err="1" smtClean="0"/>
              <a:t>apostel</a:t>
            </a:r>
            <a:r>
              <a:rPr lang="en-US" dirty="0" smtClean="0"/>
              <a:t> </a:t>
            </a:r>
            <a:r>
              <a:rPr lang="en-US" dirty="0" err="1" smtClean="0"/>
              <a:t>kari</a:t>
            </a:r>
            <a:r>
              <a:rPr lang="en-US" dirty="0" smtClean="0"/>
              <a:t> </a:t>
            </a:r>
            <a:r>
              <a:rPr lang="en-US" dirty="0" err="1" smtClean="0"/>
              <a:t>da</a:t>
            </a:r>
            <a:r>
              <a:rPr lang="en-US" dirty="0" smtClean="0"/>
              <a:t> </a:t>
            </a:r>
            <a:r>
              <a:rPr lang="en-US" dirty="0" err="1" smtClean="0"/>
              <a:t>heri</a:t>
            </a:r>
            <a:r>
              <a:rPr lang="en-US" dirty="0" smtClean="0"/>
              <a:t> </a:t>
            </a:r>
            <a:r>
              <a:rPr lang="en-US" dirty="0" err="1" smtClean="0"/>
              <a:t>hipi</a:t>
            </a:r>
            <a:r>
              <a:rPr lang="en-US" dirty="0" smtClean="0"/>
              <a:t> </a:t>
            </a:r>
            <a:r>
              <a:rPr lang="en-US" dirty="0" err="1" smtClean="0"/>
              <a:t>makandra</a:t>
            </a:r>
            <a:r>
              <a:rPr lang="en-US" dirty="0" smtClean="0"/>
              <a:t>, en </a:t>
            </a:r>
            <a:r>
              <a:rPr lang="en-US" dirty="0" err="1" smtClean="0"/>
              <a:t>taki</a:t>
            </a:r>
            <a:r>
              <a:rPr lang="en-US" dirty="0" smtClean="0"/>
              <a:t> </a:t>
            </a:r>
            <a:r>
              <a:rPr lang="en-US" dirty="0" err="1" smtClean="0"/>
              <a:t>dati</a:t>
            </a:r>
            <a:r>
              <a:rPr lang="en-US" dirty="0" smtClean="0"/>
              <a:t> </a:t>
            </a:r>
            <a:r>
              <a:rPr lang="en-US" dirty="0" err="1" smtClean="0"/>
              <a:t>dem</a:t>
            </a:r>
            <a:r>
              <a:rPr lang="en-US" dirty="0" smtClean="0"/>
              <a:t> no </a:t>
            </a:r>
            <a:r>
              <a:rPr lang="en-US" dirty="0" err="1" smtClean="0"/>
              <a:t>moesoe</a:t>
            </a:r>
            <a:r>
              <a:rPr lang="en-US" dirty="0" smtClean="0"/>
              <a:t> </a:t>
            </a:r>
            <a:r>
              <a:rPr lang="en-US" dirty="0" err="1" smtClean="0"/>
              <a:t>fika</a:t>
            </a:r>
            <a:r>
              <a:rPr lang="en-US" dirty="0" smtClean="0"/>
              <a:t> </a:t>
            </a:r>
            <a:r>
              <a:rPr lang="en-US" dirty="0" err="1" smtClean="0"/>
              <a:t>preiki</a:t>
            </a:r>
            <a:r>
              <a:rPr lang="en-US" dirty="0" smtClean="0"/>
              <a:t> en </a:t>
            </a:r>
            <a:r>
              <a:rPr lang="en-US" dirty="0" err="1" smtClean="0"/>
              <a:t>begi</a:t>
            </a:r>
            <a:r>
              <a:rPr lang="en-US" dirty="0" smtClean="0"/>
              <a:t> foe doe </a:t>
            </a:r>
            <a:r>
              <a:rPr lang="en-US" dirty="0" err="1" smtClean="0"/>
              <a:t>da</a:t>
            </a:r>
            <a:r>
              <a:rPr lang="en-US" dirty="0" smtClean="0"/>
              <a:t> </a:t>
            </a:r>
            <a:r>
              <a:rPr lang="en-US" dirty="0" err="1" smtClean="0"/>
              <a:t>wroko</a:t>
            </a:r>
            <a:r>
              <a:rPr lang="en-US" dirty="0" smtClean="0"/>
              <a:t> </a:t>
            </a:r>
            <a:r>
              <a:rPr lang="en-US" dirty="0" err="1" smtClean="0"/>
              <a:t>disi</a:t>
            </a:r>
            <a:endParaRPr lang="en-US" dirty="0" smtClean="0"/>
          </a:p>
          <a:p>
            <a:r>
              <a:rPr lang="en-US" dirty="0" err="1" smtClean="0"/>
              <a:t>Soekoe</a:t>
            </a:r>
            <a:r>
              <a:rPr lang="en-US" dirty="0" smtClean="0"/>
              <a:t> 7 man </a:t>
            </a:r>
            <a:r>
              <a:rPr lang="en-US" dirty="0" err="1" smtClean="0"/>
              <a:t>disi</a:t>
            </a:r>
            <a:r>
              <a:rPr lang="en-US" dirty="0" smtClean="0"/>
              <a:t> de </a:t>
            </a:r>
            <a:r>
              <a:rPr lang="en-US" dirty="0" err="1" smtClean="0"/>
              <a:t>eerlijk</a:t>
            </a:r>
            <a:r>
              <a:rPr lang="en-US" dirty="0" smtClean="0"/>
              <a:t> en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foe doe </a:t>
            </a:r>
            <a:r>
              <a:rPr lang="en-US" dirty="0" err="1" smtClean="0"/>
              <a:t>da</a:t>
            </a:r>
            <a:r>
              <a:rPr lang="en-US" dirty="0" smtClean="0"/>
              <a:t> </a:t>
            </a:r>
            <a:r>
              <a:rPr lang="en-US" dirty="0" err="1" smtClean="0"/>
              <a:t>wroko</a:t>
            </a:r>
            <a:r>
              <a:rPr lang="en-US" dirty="0" smtClean="0"/>
              <a:t>.  </a:t>
            </a:r>
          </a:p>
          <a:p>
            <a:r>
              <a:rPr lang="en-US" dirty="0" smtClean="0"/>
              <a:t>Dem no </a:t>
            </a:r>
            <a:r>
              <a:rPr lang="en-US" dirty="0" err="1" smtClean="0"/>
              <a:t>ben</a:t>
            </a:r>
            <a:r>
              <a:rPr lang="en-US" dirty="0" smtClean="0"/>
              <a:t> </a:t>
            </a:r>
            <a:r>
              <a:rPr lang="en-US" dirty="0" err="1" smtClean="0"/>
              <a:t>loekoe</a:t>
            </a:r>
            <a:r>
              <a:rPr lang="en-US" dirty="0" smtClean="0"/>
              <a:t> </a:t>
            </a:r>
            <a:r>
              <a:rPr lang="en-US" dirty="0" err="1" smtClean="0"/>
              <a:t>na</a:t>
            </a:r>
            <a:r>
              <a:rPr lang="en-US" dirty="0" smtClean="0"/>
              <a:t> </a:t>
            </a:r>
            <a:r>
              <a:rPr lang="en-US" dirty="0" err="1" smtClean="0"/>
              <a:t>dem</a:t>
            </a:r>
            <a:r>
              <a:rPr lang="en-US" dirty="0" smtClean="0"/>
              <a:t> </a:t>
            </a:r>
            <a:r>
              <a:rPr lang="en-US" dirty="0" err="1" smtClean="0"/>
              <a:t>moni</a:t>
            </a:r>
            <a:r>
              <a:rPr lang="en-US" dirty="0" smtClean="0"/>
              <a:t> </a:t>
            </a:r>
            <a:r>
              <a:rPr lang="en-US" dirty="0" err="1" smtClean="0"/>
              <a:t>efoe</a:t>
            </a:r>
            <a:r>
              <a:rPr lang="en-US" dirty="0" smtClean="0"/>
              <a:t> </a:t>
            </a:r>
            <a:r>
              <a:rPr lang="en-US" dirty="0" err="1" smtClean="0"/>
              <a:t>bigi</a:t>
            </a:r>
            <a:r>
              <a:rPr lang="en-US" dirty="0" smtClean="0"/>
              <a:t> </a:t>
            </a:r>
            <a:r>
              <a:rPr lang="en-US" dirty="0" err="1" smtClean="0"/>
              <a:t>nem</a:t>
            </a:r>
            <a:r>
              <a:rPr lang="en-US" dirty="0" smtClean="0"/>
              <a:t>.  Dem </a:t>
            </a:r>
            <a:r>
              <a:rPr lang="en-US" dirty="0" err="1" smtClean="0"/>
              <a:t>ben</a:t>
            </a:r>
            <a:r>
              <a:rPr lang="en-US" dirty="0" smtClean="0"/>
              <a:t> de </a:t>
            </a:r>
            <a:r>
              <a:rPr lang="en-US" dirty="0" err="1" smtClean="0"/>
              <a:t>jeje</a:t>
            </a:r>
            <a:r>
              <a:rPr lang="en-US" dirty="0" smtClean="0"/>
              <a:t> </a:t>
            </a:r>
            <a:r>
              <a:rPr lang="en-US" dirty="0" err="1" smtClean="0"/>
              <a:t>soema</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70</a:t>
            </a:fld>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Opmerking</a:t>
            </a:r>
            <a:endParaRPr lang="en-US" dirty="0"/>
          </a:p>
        </p:txBody>
      </p:sp>
      <p:sp>
        <p:nvSpPr>
          <p:cNvPr id="3" name="Content Placeholder 2"/>
          <p:cNvSpPr>
            <a:spLocks noGrp="1"/>
          </p:cNvSpPr>
          <p:nvPr>
            <p:ph idx="1"/>
          </p:nvPr>
        </p:nvSpPr>
        <p:spPr/>
        <p:txBody>
          <a:bodyPr/>
          <a:lstStyle/>
          <a:p>
            <a:r>
              <a:rPr lang="en-US" dirty="0" err="1" smtClean="0"/>
              <a:t>Preikiman</a:t>
            </a:r>
            <a:r>
              <a:rPr lang="en-US" dirty="0" smtClean="0"/>
              <a:t> – </a:t>
            </a:r>
            <a:r>
              <a:rPr lang="en-US" dirty="0" err="1" smtClean="0"/>
              <a:t>moro</a:t>
            </a:r>
            <a:r>
              <a:rPr lang="en-US" dirty="0" smtClean="0"/>
              <a:t> </a:t>
            </a:r>
            <a:r>
              <a:rPr lang="en-US" dirty="0" err="1" smtClean="0"/>
              <a:t>belangrijk</a:t>
            </a:r>
            <a:r>
              <a:rPr lang="en-US" dirty="0" smtClean="0"/>
              <a:t> foe </a:t>
            </a:r>
            <a:r>
              <a:rPr lang="en-US" dirty="0" err="1" smtClean="0"/>
              <a:t>gi</a:t>
            </a:r>
            <a:r>
              <a:rPr lang="en-US" dirty="0" smtClean="0"/>
              <a:t> tem </a:t>
            </a:r>
            <a:r>
              <a:rPr lang="en-US" dirty="0" err="1" smtClean="0"/>
              <a:t>na</a:t>
            </a:r>
            <a:r>
              <a:rPr lang="en-US" dirty="0" smtClean="0"/>
              <a:t> </a:t>
            </a:r>
            <a:r>
              <a:rPr lang="en-US" dirty="0" err="1" smtClean="0"/>
              <a:t>da</a:t>
            </a:r>
            <a:r>
              <a:rPr lang="en-US" dirty="0" smtClean="0"/>
              <a:t> </a:t>
            </a:r>
            <a:r>
              <a:rPr lang="en-US" dirty="0" err="1" smtClean="0"/>
              <a:t>woortoe</a:t>
            </a:r>
            <a:r>
              <a:rPr lang="en-US" dirty="0" smtClean="0"/>
              <a:t> </a:t>
            </a:r>
            <a:r>
              <a:rPr lang="en-US" dirty="0" err="1" smtClean="0"/>
              <a:t>nanga</a:t>
            </a:r>
            <a:r>
              <a:rPr lang="en-US" dirty="0" smtClean="0"/>
              <a:t> </a:t>
            </a:r>
            <a:r>
              <a:rPr lang="en-US" dirty="0" err="1" smtClean="0"/>
              <a:t>begi</a:t>
            </a:r>
            <a:endParaRPr lang="en-US" dirty="0" smtClean="0"/>
          </a:p>
          <a:p>
            <a:r>
              <a:rPr lang="en-US" dirty="0" smtClean="0"/>
              <a:t>Dem </a:t>
            </a:r>
            <a:r>
              <a:rPr lang="en-US" dirty="0" err="1" smtClean="0"/>
              <a:t>soema</a:t>
            </a:r>
            <a:r>
              <a:rPr lang="en-US" dirty="0" smtClean="0"/>
              <a:t> </a:t>
            </a:r>
            <a:r>
              <a:rPr lang="en-US" dirty="0" err="1" smtClean="0"/>
              <a:t>disi</a:t>
            </a:r>
            <a:r>
              <a:rPr lang="en-US" dirty="0" smtClean="0"/>
              <a:t> </a:t>
            </a:r>
            <a:r>
              <a:rPr lang="en-US" dirty="0" err="1" smtClean="0"/>
              <a:t>ben</a:t>
            </a:r>
            <a:r>
              <a:rPr lang="en-US" dirty="0" smtClean="0"/>
              <a:t> doe </a:t>
            </a:r>
            <a:r>
              <a:rPr lang="en-US" dirty="0" err="1" smtClean="0"/>
              <a:t>da</a:t>
            </a:r>
            <a:r>
              <a:rPr lang="en-US" dirty="0" smtClean="0"/>
              <a:t> </a:t>
            </a:r>
            <a:r>
              <a:rPr lang="en-US" dirty="0" err="1" smtClean="0"/>
              <a:t>wroko</a:t>
            </a:r>
            <a:r>
              <a:rPr lang="en-US" dirty="0" smtClean="0"/>
              <a:t> foe </a:t>
            </a:r>
            <a:r>
              <a:rPr lang="en-US" dirty="0" err="1" smtClean="0"/>
              <a:t>diaken</a:t>
            </a:r>
            <a:r>
              <a:rPr lang="en-US" dirty="0" smtClean="0"/>
              <a:t> – wan </a:t>
            </a:r>
            <a:r>
              <a:rPr lang="en-US" dirty="0" err="1" smtClean="0"/>
              <a:t>dienst</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materieel</a:t>
            </a:r>
            <a:r>
              <a:rPr lang="en-US" dirty="0" smtClean="0"/>
              <a:t> </a:t>
            </a:r>
            <a:r>
              <a:rPr lang="en-US" dirty="0" err="1" smtClean="0"/>
              <a:t>sani</a:t>
            </a:r>
            <a:r>
              <a:rPr lang="en-US" dirty="0" smtClean="0"/>
              <a:t> foe </a:t>
            </a:r>
            <a:r>
              <a:rPr lang="en-US" dirty="0" err="1" smtClean="0"/>
              <a:t>da</a:t>
            </a:r>
            <a:r>
              <a:rPr lang="en-US" dirty="0" smtClean="0"/>
              <a:t> </a:t>
            </a:r>
            <a:r>
              <a:rPr lang="en-US" dirty="0" err="1" smtClean="0"/>
              <a:t>kerki</a:t>
            </a:r>
            <a:endParaRPr lang="en-US" dirty="0" smtClean="0"/>
          </a:p>
          <a:p>
            <a:r>
              <a:rPr lang="en-US" dirty="0" smtClean="0"/>
              <a:t>A no de </a:t>
            </a:r>
            <a:r>
              <a:rPr lang="en-US" dirty="0" err="1" smtClean="0"/>
              <a:t>fanowdoe</a:t>
            </a:r>
            <a:r>
              <a:rPr lang="en-US" dirty="0" smtClean="0"/>
              <a:t> foe </a:t>
            </a:r>
            <a:r>
              <a:rPr lang="en-US" dirty="0" err="1" smtClean="0"/>
              <a:t>diaken</a:t>
            </a:r>
            <a:r>
              <a:rPr lang="en-US" dirty="0" smtClean="0"/>
              <a:t> foe </a:t>
            </a:r>
            <a:r>
              <a:rPr lang="en-US" dirty="0" err="1" smtClean="0"/>
              <a:t>preiki</a:t>
            </a:r>
            <a:r>
              <a:rPr lang="en-US" dirty="0" smtClean="0"/>
              <a:t>,  ma </a:t>
            </a:r>
            <a:r>
              <a:rPr lang="en-US" dirty="0" err="1" smtClean="0"/>
              <a:t>wi</a:t>
            </a:r>
            <a:r>
              <a:rPr lang="en-US" dirty="0" smtClean="0"/>
              <a:t> </a:t>
            </a:r>
            <a:r>
              <a:rPr lang="en-US" dirty="0" err="1" smtClean="0"/>
              <a:t>si</a:t>
            </a:r>
            <a:r>
              <a:rPr lang="en-US" dirty="0" smtClean="0"/>
              <a:t> </a:t>
            </a:r>
            <a:r>
              <a:rPr lang="en-US" dirty="0" err="1" smtClean="0"/>
              <a:t>dati</a:t>
            </a:r>
            <a:r>
              <a:rPr lang="en-US" dirty="0" smtClean="0"/>
              <a:t> a </a:t>
            </a:r>
            <a:r>
              <a:rPr lang="en-US" dirty="0" err="1" smtClean="0"/>
              <a:t>kan</a:t>
            </a:r>
            <a:r>
              <a:rPr lang="en-US" dirty="0" smtClean="0"/>
              <a:t> – </a:t>
            </a:r>
            <a:r>
              <a:rPr lang="en-US" dirty="0" err="1" smtClean="0"/>
              <a:t>Stefanus</a:t>
            </a:r>
            <a:r>
              <a:rPr lang="en-US" dirty="0" smtClean="0"/>
              <a:t> &amp; </a:t>
            </a:r>
            <a:r>
              <a:rPr lang="en-US" dirty="0" err="1" smtClean="0"/>
              <a:t>Filippus</a:t>
            </a:r>
            <a:r>
              <a:rPr lang="en-US" dirty="0" smtClean="0"/>
              <a:t> </a:t>
            </a:r>
            <a:r>
              <a:rPr lang="en-US" dirty="0" err="1" smtClean="0"/>
              <a:t>ben</a:t>
            </a:r>
            <a:r>
              <a:rPr lang="en-US" dirty="0" smtClean="0"/>
              <a:t> de </a:t>
            </a:r>
            <a:r>
              <a:rPr lang="en-US" dirty="0" err="1" smtClean="0"/>
              <a:t>faja</a:t>
            </a:r>
            <a:r>
              <a:rPr lang="en-US" dirty="0" smtClean="0"/>
              <a:t> </a:t>
            </a:r>
            <a:r>
              <a:rPr lang="en-US" dirty="0" err="1" smtClean="0"/>
              <a:t>preikiman</a:t>
            </a:r>
            <a:r>
              <a:rPr lang="en-US" dirty="0" smtClean="0"/>
              <a:t> toe.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71</a:t>
            </a:fld>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verkisi</a:t>
            </a:r>
            <a:r>
              <a:rPr lang="en-US" dirty="0" smtClean="0"/>
              <a:t> </a:t>
            </a:r>
            <a:r>
              <a:rPr lang="en-US" dirty="0" err="1" smtClean="0"/>
              <a:t>dem</a:t>
            </a:r>
            <a:r>
              <a:rPr lang="en-US" dirty="0" smtClean="0"/>
              <a:t> man</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woortoe</a:t>
            </a:r>
            <a:r>
              <a:rPr lang="en-US" dirty="0" smtClean="0"/>
              <a:t> </a:t>
            </a:r>
            <a:r>
              <a:rPr lang="en-US" i="1" dirty="0" err="1" smtClean="0"/>
              <a:t>eklekanto</a:t>
            </a:r>
            <a:r>
              <a:rPr lang="en-US" i="1" dirty="0" smtClean="0"/>
              <a:t> </a:t>
            </a:r>
            <a:r>
              <a:rPr lang="en-US" dirty="0" err="1" smtClean="0"/>
              <a:t>wani</a:t>
            </a:r>
            <a:r>
              <a:rPr lang="en-US" dirty="0" smtClean="0"/>
              <a:t> </a:t>
            </a:r>
            <a:r>
              <a:rPr lang="en-US" dirty="0" err="1" smtClean="0"/>
              <a:t>taki</a:t>
            </a:r>
            <a:r>
              <a:rPr lang="en-US" dirty="0" smtClean="0"/>
              <a:t> foe </a:t>
            </a:r>
            <a:r>
              <a:rPr lang="en-US" dirty="0" err="1" smtClean="0"/>
              <a:t>langa</a:t>
            </a:r>
            <a:r>
              <a:rPr lang="en-US" dirty="0" smtClean="0"/>
              <a:t> wan </a:t>
            </a:r>
            <a:r>
              <a:rPr lang="en-US" dirty="0" err="1" smtClean="0"/>
              <a:t>anoe</a:t>
            </a:r>
            <a:r>
              <a:rPr lang="en-US" dirty="0" smtClean="0"/>
              <a:t>, </a:t>
            </a:r>
            <a:r>
              <a:rPr lang="en-US" dirty="0" err="1" smtClean="0"/>
              <a:t>disi</a:t>
            </a:r>
            <a:r>
              <a:rPr lang="en-US" dirty="0" smtClean="0"/>
              <a:t> de wan </a:t>
            </a:r>
            <a:r>
              <a:rPr lang="en-US" dirty="0" err="1" smtClean="0"/>
              <a:t>fasi</a:t>
            </a:r>
            <a:r>
              <a:rPr lang="en-US" dirty="0" smtClean="0"/>
              <a:t> foe </a:t>
            </a:r>
            <a:r>
              <a:rPr lang="en-US" dirty="0" err="1" smtClean="0"/>
              <a:t>verkisi</a:t>
            </a:r>
            <a:r>
              <a:rPr lang="en-US" dirty="0" smtClean="0"/>
              <a:t> </a:t>
            </a:r>
            <a:r>
              <a:rPr lang="en-US" dirty="0" err="1" smtClean="0"/>
              <a:t>dem</a:t>
            </a:r>
            <a:r>
              <a:rPr lang="en-US" dirty="0" smtClean="0"/>
              <a:t> man.</a:t>
            </a:r>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gro</a:t>
            </a:r>
            <a:r>
              <a:rPr lang="en-US" dirty="0" smtClean="0"/>
              <a:t> </a:t>
            </a:r>
            <a:r>
              <a:rPr lang="en-US" dirty="0" err="1" smtClean="0"/>
              <a:t>dorodoro</a:t>
            </a:r>
            <a:r>
              <a:rPr lang="en-US" dirty="0" smtClean="0"/>
              <a:t> </a:t>
            </a:r>
            <a:r>
              <a:rPr lang="en-US" dirty="0" err="1" smtClean="0"/>
              <a:t>di</a:t>
            </a:r>
            <a:r>
              <a:rPr lang="en-US" dirty="0" smtClean="0"/>
              <a:t> </a:t>
            </a:r>
            <a:r>
              <a:rPr lang="en-US" dirty="0" err="1" smtClean="0"/>
              <a:t>dem</a:t>
            </a:r>
            <a:r>
              <a:rPr lang="en-US" dirty="0" smtClean="0"/>
              <a:t> </a:t>
            </a:r>
            <a:r>
              <a:rPr lang="en-US" dirty="0" err="1" smtClean="0"/>
              <a:t>ben</a:t>
            </a:r>
            <a:r>
              <a:rPr lang="en-US" dirty="0" smtClean="0"/>
              <a:t> </a:t>
            </a:r>
            <a:r>
              <a:rPr lang="en-US" dirty="0" err="1" smtClean="0"/>
              <a:t>kom</a:t>
            </a:r>
            <a:r>
              <a:rPr lang="en-US" dirty="0" smtClean="0"/>
              <a:t> </a:t>
            </a:r>
            <a:r>
              <a:rPr lang="en-US" dirty="0" err="1" smtClean="0"/>
              <a:t>nanga</a:t>
            </a:r>
            <a:r>
              <a:rPr lang="en-US" dirty="0" smtClean="0"/>
              <a:t> so wan </a:t>
            </a:r>
            <a:r>
              <a:rPr lang="en-US" dirty="0" err="1" smtClean="0"/>
              <a:t>oplossing</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72</a:t>
            </a:fld>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 </a:t>
            </a:r>
            <a:r>
              <a:rPr lang="en-US" dirty="0" err="1" smtClean="0"/>
              <a:t>wi</a:t>
            </a:r>
            <a:r>
              <a:rPr lang="en-US" dirty="0" smtClean="0"/>
              <a:t> </a:t>
            </a:r>
            <a:r>
              <a:rPr lang="en-US" dirty="0" err="1" smtClean="0"/>
              <a:t>kan</a:t>
            </a:r>
            <a:r>
              <a:rPr lang="en-US" dirty="0" smtClean="0"/>
              <a:t> </a:t>
            </a:r>
            <a:r>
              <a:rPr lang="en-US" dirty="0" err="1" smtClean="0"/>
              <a:t>leri</a:t>
            </a:r>
            <a:r>
              <a:rPr lang="en-US" dirty="0" smtClean="0"/>
              <a:t> foe </a:t>
            </a:r>
            <a:r>
              <a:rPr lang="en-US" dirty="0" err="1" smtClean="0"/>
              <a:t>Tori</a:t>
            </a:r>
            <a:r>
              <a:rPr lang="en-US" dirty="0" smtClean="0"/>
              <a:t> 6?</a:t>
            </a:r>
            <a:endParaRPr lang="en-US" dirty="0"/>
          </a:p>
        </p:txBody>
      </p:sp>
      <p:sp>
        <p:nvSpPr>
          <p:cNvPr id="3" name="Content Placeholder 2"/>
          <p:cNvSpPr>
            <a:spLocks noGrp="1"/>
          </p:cNvSpPr>
          <p:nvPr>
            <p:ph idx="1"/>
          </p:nvPr>
        </p:nvSpPr>
        <p:spPr/>
        <p:txBody>
          <a:bodyPr/>
          <a:lstStyle/>
          <a:p>
            <a:r>
              <a:rPr lang="en-US" dirty="0" smtClean="0"/>
              <a:t>Satan </a:t>
            </a:r>
            <a:r>
              <a:rPr lang="en-US" dirty="0" err="1" smtClean="0"/>
              <a:t>wani</a:t>
            </a:r>
            <a:r>
              <a:rPr lang="en-US" dirty="0" smtClean="0"/>
              <a:t> </a:t>
            </a:r>
            <a:r>
              <a:rPr lang="en-US" dirty="0" err="1" smtClean="0"/>
              <a:t>prati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en </a:t>
            </a:r>
            <a:r>
              <a:rPr lang="en-US" dirty="0" err="1" smtClean="0"/>
              <a:t>vaak</a:t>
            </a:r>
            <a:r>
              <a:rPr lang="en-US" dirty="0" smtClean="0"/>
              <a:t> a </a:t>
            </a:r>
            <a:r>
              <a:rPr lang="en-US" dirty="0" err="1" smtClean="0"/>
              <a:t>kan</a:t>
            </a:r>
            <a:r>
              <a:rPr lang="en-US" dirty="0" smtClean="0"/>
              <a:t> </a:t>
            </a:r>
            <a:r>
              <a:rPr lang="en-US" dirty="0" err="1" smtClean="0"/>
              <a:t>gebruiki</a:t>
            </a:r>
            <a:r>
              <a:rPr lang="en-US" dirty="0" smtClean="0"/>
              <a:t> </a:t>
            </a:r>
            <a:r>
              <a:rPr lang="en-US" dirty="0" err="1" smtClean="0"/>
              <a:t>klagi</a:t>
            </a:r>
            <a:r>
              <a:rPr lang="en-US" dirty="0" smtClean="0"/>
              <a:t> en </a:t>
            </a:r>
            <a:r>
              <a:rPr lang="en-US" dirty="0" err="1" smtClean="0"/>
              <a:t>knoroe</a:t>
            </a:r>
            <a:r>
              <a:rPr lang="en-US" dirty="0" smtClean="0"/>
              <a:t>.</a:t>
            </a:r>
          </a:p>
          <a:p>
            <a:r>
              <a:rPr lang="en-US" dirty="0" smtClean="0"/>
              <a:t>Dem </a:t>
            </a:r>
            <a:r>
              <a:rPr lang="en-US" dirty="0" err="1" smtClean="0"/>
              <a:t>apostel</a:t>
            </a:r>
            <a:r>
              <a:rPr lang="en-US" dirty="0" smtClean="0"/>
              <a:t> </a:t>
            </a:r>
            <a:r>
              <a:rPr lang="en-US" dirty="0" err="1" smtClean="0"/>
              <a:t>ben</a:t>
            </a:r>
            <a:r>
              <a:rPr lang="en-US" dirty="0" smtClean="0"/>
              <a:t> </a:t>
            </a:r>
            <a:r>
              <a:rPr lang="en-US" dirty="0" err="1" smtClean="0"/>
              <a:t>sori</a:t>
            </a:r>
            <a:r>
              <a:rPr lang="en-US" dirty="0" smtClean="0"/>
              <a:t> </a:t>
            </a:r>
            <a:r>
              <a:rPr lang="en-US" dirty="0" err="1" smtClean="0"/>
              <a:t>jeje-fasi</a:t>
            </a:r>
            <a:r>
              <a:rPr lang="en-US" dirty="0" smtClean="0"/>
              <a:t>, </a:t>
            </a:r>
            <a:r>
              <a:rPr lang="en-US" dirty="0" err="1" smtClean="0"/>
              <a:t>dem</a:t>
            </a:r>
            <a:r>
              <a:rPr lang="en-US" dirty="0" smtClean="0"/>
              <a:t> </a:t>
            </a:r>
            <a:r>
              <a:rPr lang="en-US" dirty="0" err="1" smtClean="0"/>
              <a:t>ben</a:t>
            </a:r>
            <a:r>
              <a:rPr lang="en-US" dirty="0" smtClean="0"/>
              <a:t> </a:t>
            </a:r>
            <a:r>
              <a:rPr lang="en-US" dirty="0" err="1" smtClean="0"/>
              <a:t>kari</a:t>
            </a:r>
            <a:r>
              <a:rPr lang="en-US" dirty="0" smtClean="0"/>
              <a:t> </a:t>
            </a:r>
            <a:r>
              <a:rPr lang="en-US" dirty="0" err="1" smtClean="0"/>
              <a:t>da</a:t>
            </a:r>
            <a:r>
              <a:rPr lang="en-US" dirty="0" smtClean="0"/>
              <a:t> </a:t>
            </a:r>
            <a:r>
              <a:rPr lang="en-US" dirty="0" err="1" smtClean="0"/>
              <a:t>kerki</a:t>
            </a:r>
            <a:r>
              <a:rPr lang="en-US" dirty="0" smtClean="0"/>
              <a:t> </a:t>
            </a:r>
            <a:r>
              <a:rPr lang="en-US" dirty="0" err="1" smtClean="0"/>
              <a:t>kom</a:t>
            </a:r>
            <a:r>
              <a:rPr lang="en-US" dirty="0" smtClean="0"/>
              <a:t> </a:t>
            </a:r>
            <a:r>
              <a:rPr lang="en-US" dirty="0" err="1" smtClean="0"/>
              <a:t>makandra</a:t>
            </a:r>
            <a:r>
              <a:rPr lang="en-US" dirty="0" smtClean="0"/>
              <a:t>, en </a:t>
            </a:r>
            <a:r>
              <a:rPr lang="en-US" dirty="0" err="1" smtClean="0"/>
              <a:t>dem</a:t>
            </a:r>
            <a:r>
              <a:rPr lang="en-US" dirty="0" smtClean="0"/>
              <a:t> </a:t>
            </a:r>
            <a:r>
              <a:rPr lang="en-US" dirty="0" err="1" smtClean="0"/>
              <a:t>ben</a:t>
            </a:r>
            <a:r>
              <a:rPr lang="en-US" dirty="0" smtClean="0"/>
              <a:t> </a:t>
            </a:r>
            <a:r>
              <a:rPr lang="en-US" dirty="0" err="1" smtClean="0"/>
              <a:t>meki</a:t>
            </a:r>
            <a:r>
              <a:rPr lang="en-US" dirty="0" smtClean="0"/>
              <a:t> wan </a:t>
            </a:r>
            <a:r>
              <a:rPr lang="en-US" dirty="0" err="1" smtClean="0"/>
              <a:t>jeje-oplossing</a:t>
            </a:r>
            <a:r>
              <a:rPr lang="en-US" dirty="0" smtClean="0"/>
              <a:t>.</a:t>
            </a:r>
          </a:p>
          <a:p>
            <a:r>
              <a:rPr lang="en-US" dirty="0" err="1" smtClean="0"/>
              <a:t>Wi</a:t>
            </a:r>
            <a:r>
              <a:rPr lang="en-US" dirty="0" smtClean="0"/>
              <a:t> </a:t>
            </a:r>
            <a:r>
              <a:rPr lang="en-US" dirty="0" err="1" smtClean="0"/>
              <a:t>si</a:t>
            </a:r>
            <a:r>
              <a:rPr lang="en-US" dirty="0" smtClean="0"/>
              <a:t> toe </a:t>
            </a:r>
            <a:r>
              <a:rPr lang="en-US" dirty="0" err="1" smtClean="0"/>
              <a:t>dati</a:t>
            </a:r>
            <a:r>
              <a:rPr lang="en-US" dirty="0" smtClean="0"/>
              <a:t> </a:t>
            </a:r>
            <a:r>
              <a:rPr lang="en-US" dirty="0" err="1" smtClean="0"/>
              <a:t>dem</a:t>
            </a:r>
            <a:r>
              <a:rPr lang="en-US" dirty="0" smtClean="0"/>
              <a:t> no </a:t>
            </a:r>
            <a:r>
              <a:rPr lang="en-US" dirty="0" err="1" smtClean="0"/>
              <a:t>ben</a:t>
            </a:r>
            <a:r>
              <a:rPr lang="en-US" dirty="0" smtClean="0"/>
              <a:t> go </a:t>
            </a:r>
            <a:r>
              <a:rPr lang="en-US" dirty="0" err="1" smtClean="0"/>
              <a:t>dorosei</a:t>
            </a:r>
            <a:r>
              <a:rPr lang="en-US" dirty="0" smtClean="0"/>
              <a:t> foe </a:t>
            </a:r>
            <a:r>
              <a:rPr lang="en-US" dirty="0" err="1" smtClean="0"/>
              <a:t>da</a:t>
            </a:r>
            <a:r>
              <a:rPr lang="en-US" dirty="0" smtClean="0"/>
              <a:t> </a:t>
            </a:r>
            <a:r>
              <a:rPr lang="en-US" dirty="0" err="1" smtClean="0"/>
              <a:t>locaal</a:t>
            </a:r>
            <a:r>
              <a:rPr lang="en-US" dirty="0" smtClean="0"/>
              <a:t> </a:t>
            </a:r>
            <a:r>
              <a:rPr lang="en-US" dirty="0" err="1" smtClean="0"/>
              <a:t>kerki</a:t>
            </a:r>
            <a:r>
              <a:rPr lang="en-US" dirty="0" smtClean="0"/>
              <a:t>, ma </a:t>
            </a:r>
            <a:r>
              <a:rPr lang="en-US" dirty="0" err="1" smtClean="0"/>
              <a:t>tjari</a:t>
            </a:r>
            <a:r>
              <a:rPr lang="en-US" dirty="0" smtClean="0"/>
              <a:t> wan </a:t>
            </a:r>
            <a:r>
              <a:rPr lang="en-US" dirty="0" err="1" smtClean="0"/>
              <a:t>oplossing</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kerki</a:t>
            </a:r>
            <a:r>
              <a:rPr lang="en-US" dirty="0" smtClean="0"/>
              <a:t> </a:t>
            </a:r>
            <a:r>
              <a:rPr lang="en-US" dirty="0" err="1" smtClean="0"/>
              <a:t>srefi</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73</a:t>
            </a:fld>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D371A5-1BF3-4C8C-9BF3-A3B294D2E091}"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93E41F78-6A35-424F-A7D9-47F1CAF80BB0}" type="slidenum">
              <a:rPr lang="en-US"/>
              <a:pPr lvl="1"/>
              <a:t>74</a:t>
            </a:fld>
            <a:endParaRPr lang="en-US">
              <a:latin typeface="Times New Roman" pitchFamily="18" charset="0"/>
            </a:endParaRPr>
          </a:p>
        </p:txBody>
      </p:sp>
      <p:sp>
        <p:nvSpPr>
          <p:cNvPr id="455682" name="Rectangle 2"/>
          <p:cNvSpPr>
            <a:spLocks noGrp="1" noChangeArrowheads="1"/>
          </p:cNvSpPr>
          <p:nvPr>
            <p:ph type="title"/>
          </p:nvPr>
        </p:nvSpPr>
        <p:spPr/>
        <p:txBody>
          <a:bodyPr/>
          <a:lstStyle/>
          <a:p>
            <a:r>
              <a:rPr lang="en-US"/>
              <a:t>Stefanus</a:t>
            </a:r>
          </a:p>
        </p:txBody>
      </p:sp>
      <p:sp>
        <p:nvSpPr>
          <p:cNvPr id="455683" name="Rectangle 3"/>
          <p:cNvSpPr>
            <a:spLocks noGrp="1" noChangeArrowheads="1"/>
          </p:cNvSpPr>
          <p:nvPr>
            <p:ph type="body" idx="1"/>
          </p:nvPr>
        </p:nvSpPr>
        <p:spPr/>
        <p:txBody>
          <a:bodyPr/>
          <a:lstStyle/>
          <a:p>
            <a:pPr>
              <a:lnSpc>
                <a:spcPct val="80000"/>
              </a:lnSpc>
            </a:pPr>
            <a:r>
              <a:rPr lang="en-US"/>
              <a:t>A ben de wan foe dem 7 man</a:t>
            </a:r>
          </a:p>
          <a:p>
            <a:pPr>
              <a:lnSpc>
                <a:spcPct val="80000"/>
              </a:lnSpc>
            </a:pPr>
            <a:r>
              <a:rPr lang="en-US"/>
              <a:t> Tori 6:</a:t>
            </a:r>
            <a:r>
              <a:rPr lang="en-US" b="1"/>
              <a:t>8. En Stefanus, disi ben foeroe nanga </a:t>
            </a:r>
            <a:r>
              <a:rPr lang="en-US" b="1">
                <a:solidFill>
                  <a:schemeClr val="accent2"/>
                </a:solidFill>
              </a:rPr>
              <a:t>bribi</a:t>
            </a:r>
            <a:r>
              <a:rPr lang="en-US" b="1"/>
              <a:t> nanga </a:t>
            </a:r>
            <a:r>
              <a:rPr lang="en-US" b="1">
                <a:solidFill>
                  <a:schemeClr val="accent2"/>
                </a:solidFill>
              </a:rPr>
              <a:t>krakti</a:t>
            </a:r>
            <a:r>
              <a:rPr lang="en-US" b="1"/>
              <a:t>, ben doe </a:t>
            </a:r>
            <a:r>
              <a:rPr lang="en-US" b="1">
                <a:solidFill>
                  <a:schemeClr val="accent2"/>
                </a:solidFill>
              </a:rPr>
              <a:t>bigi wondroewroko nanga marki</a:t>
            </a:r>
            <a:r>
              <a:rPr lang="en-US" b="1"/>
              <a:t> na mindri foe da pipel.</a:t>
            </a:r>
          </a:p>
          <a:p>
            <a:pPr>
              <a:lnSpc>
                <a:spcPct val="80000"/>
              </a:lnSpc>
            </a:pPr>
            <a:r>
              <a:rPr lang="en-US" b="1"/>
              <a:t>Dem ben djaroesoe, en tjari hem go na da Sanhedrin</a:t>
            </a:r>
          </a:p>
          <a:p>
            <a:pPr>
              <a:lnSpc>
                <a:spcPct val="80000"/>
              </a:lnSpc>
            </a:pPr>
            <a:r>
              <a:rPr lang="en-US" b="1"/>
              <a:t>A ben preiki wan langa preiki abra da geschiedenis foe dem Djoe</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952BAB7-5422-4B09-BD04-C5F78755956B}"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8B7493D6-171B-4755-89A1-E6307899C2E7}" type="slidenum">
              <a:rPr lang="en-US"/>
              <a:pPr lvl="1"/>
              <a:t>75</a:t>
            </a:fld>
            <a:endParaRPr lang="en-US">
              <a:latin typeface="Times New Roman" pitchFamily="18" charset="0"/>
            </a:endParaRPr>
          </a:p>
        </p:txBody>
      </p:sp>
      <p:sp>
        <p:nvSpPr>
          <p:cNvPr id="456706" name="Rectangle 2"/>
          <p:cNvSpPr>
            <a:spLocks noGrp="1" noChangeArrowheads="1"/>
          </p:cNvSpPr>
          <p:nvPr>
            <p:ph type="title"/>
          </p:nvPr>
        </p:nvSpPr>
        <p:spPr/>
        <p:txBody>
          <a:bodyPr/>
          <a:lstStyle/>
          <a:p>
            <a:r>
              <a:rPr lang="en-US"/>
              <a:t>Stefanus – da fosi martelaar</a:t>
            </a:r>
          </a:p>
        </p:txBody>
      </p:sp>
      <p:sp>
        <p:nvSpPr>
          <p:cNvPr id="456707" name="Rectangle 3"/>
          <p:cNvSpPr>
            <a:spLocks noGrp="1" noChangeArrowheads="1"/>
          </p:cNvSpPr>
          <p:nvPr>
            <p:ph type="body" idx="1"/>
          </p:nvPr>
        </p:nvSpPr>
        <p:spPr/>
        <p:txBody>
          <a:bodyPr/>
          <a:lstStyle/>
          <a:p>
            <a:pPr>
              <a:lnSpc>
                <a:spcPct val="80000"/>
              </a:lnSpc>
            </a:pPr>
            <a:r>
              <a:rPr lang="en-US" sz="2800"/>
              <a:t>Dem Djoe ben mandi en dem ben fringi ston na hem tapoe foe kiri hem</a:t>
            </a:r>
          </a:p>
          <a:p>
            <a:pPr algn="just">
              <a:lnSpc>
                <a:spcPct val="80000"/>
              </a:lnSpc>
            </a:pPr>
            <a:r>
              <a:rPr lang="en-US" sz="2800" b="1"/>
              <a:t>Tori 7:54. Di dem ben jere dem sani disi, a ben koti dem na ini dem hati, en dem ben kaw dem tifi na hem tapoe.  55. Ma di a ben foeroe nanga da Santa Jeje, a ben loekoe dorodoro na ini hemel, en a ben si da glori foe Gado, en Jezus ben tanapoe na da letianoesei foe Gado.  56. En a ben taki: Loekoe, mi si dem hemel opo, en Soemapikin tanapoe na da letianoesei foe Gado.</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C2FA394-8EA1-4B41-A06B-35AAAC4FA473}"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9F70828B-EEE0-42CE-BBF2-6D971D3CB2EA}" type="slidenum">
              <a:rPr lang="en-US"/>
              <a:pPr lvl="1"/>
              <a:t>76</a:t>
            </a:fld>
            <a:endParaRPr lang="en-US">
              <a:latin typeface="Times New Roman" pitchFamily="18" charset="0"/>
            </a:endParaRPr>
          </a:p>
        </p:txBody>
      </p:sp>
      <p:sp>
        <p:nvSpPr>
          <p:cNvPr id="457730" name="Rectangle 2"/>
          <p:cNvSpPr>
            <a:spLocks noGrp="1" noChangeArrowheads="1"/>
          </p:cNvSpPr>
          <p:nvPr>
            <p:ph type="title"/>
          </p:nvPr>
        </p:nvSpPr>
        <p:spPr/>
        <p:txBody>
          <a:bodyPr/>
          <a:lstStyle/>
          <a:p>
            <a:r>
              <a:rPr lang="en-US"/>
              <a:t>Stefanus</a:t>
            </a:r>
          </a:p>
        </p:txBody>
      </p:sp>
      <p:sp>
        <p:nvSpPr>
          <p:cNvPr id="457731" name="Rectangle 3"/>
          <p:cNvSpPr>
            <a:spLocks noGrp="1" noChangeArrowheads="1"/>
          </p:cNvSpPr>
          <p:nvPr>
            <p:ph type="body" idx="1"/>
          </p:nvPr>
        </p:nvSpPr>
        <p:spPr>
          <a:xfrm>
            <a:off x="304800" y="1905000"/>
            <a:ext cx="8686799" cy="4395787"/>
          </a:xfrm>
        </p:spPr>
        <p:txBody>
          <a:bodyPr/>
          <a:lstStyle/>
          <a:p>
            <a:pPr algn="just">
              <a:lnSpc>
                <a:spcPct val="70000"/>
              </a:lnSpc>
            </a:pPr>
            <a:r>
              <a:rPr lang="en-US" sz="2800" b="1" dirty="0"/>
              <a:t>Tori 7:57. Dan </a:t>
            </a:r>
            <a:r>
              <a:rPr lang="en-US" sz="2800" b="1" dirty="0" err="1"/>
              <a:t>dem</a:t>
            </a:r>
            <a:r>
              <a:rPr lang="en-US" sz="2800" b="1" dirty="0"/>
              <a:t> ben </a:t>
            </a:r>
            <a:r>
              <a:rPr lang="en-US" sz="2800" b="1" dirty="0" err="1"/>
              <a:t>bari</a:t>
            </a:r>
            <a:r>
              <a:rPr lang="en-US" sz="2800" b="1" dirty="0"/>
              <a:t> </a:t>
            </a:r>
            <a:r>
              <a:rPr lang="en-US" sz="2800" b="1" dirty="0" err="1"/>
              <a:t>nanga</a:t>
            </a:r>
            <a:r>
              <a:rPr lang="en-US" sz="2800" b="1" dirty="0"/>
              <a:t> wan </a:t>
            </a:r>
            <a:r>
              <a:rPr lang="en-US" sz="2800" b="1" dirty="0" err="1"/>
              <a:t>tranga</a:t>
            </a:r>
            <a:r>
              <a:rPr lang="en-US" sz="2800" b="1" dirty="0"/>
              <a:t> stem, en </a:t>
            </a:r>
            <a:r>
              <a:rPr lang="en-US" sz="2800" b="1" dirty="0" err="1"/>
              <a:t>dem</a:t>
            </a:r>
            <a:r>
              <a:rPr lang="en-US" sz="2800" b="1" dirty="0"/>
              <a:t> ben </a:t>
            </a:r>
            <a:r>
              <a:rPr lang="en-US" sz="2800" b="1" dirty="0" err="1"/>
              <a:t>tapoe</a:t>
            </a:r>
            <a:r>
              <a:rPr lang="en-US" sz="2800" b="1" dirty="0"/>
              <a:t> </a:t>
            </a:r>
            <a:r>
              <a:rPr lang="en-US" sz="2800" b="1" dirty="0" err="1"/>
              <a:t>dem</a:t>
            </a:r>
            <a:r>
              <a:rPr lang="en-US" sz="2800" b="1" dirty="0"/>
              <a:t> </a:t>
            </a:r>
            <a:r>
              <a:rPr lang="en-US" sz="2800" b="1" dirty="0" err="1"/>
              <a:t>jesi</a:t>
            </a:r>
            <a:r>
              <a:rPr lang="en-US" sz="2800" b="1" dirty="0"/>
              <a:t>, en </a:t>
            </a:r>
            <a:r>
              <a:rPr lang="en-US" sz="2800" b="1" dirty="0" err="1"/>
              <a:t>dem</a:t>
            </a:r>
            <a:r>
              <a:rPr lang="en-US" sz="2800" b="1" dirty="0"/>
              <a:t> ben </a:t>
            </a:r>
            <a:r>
              <a:rPr lang="en-US" sz="2800" b="1" dirty="0" err="1"/>
              <a:t>lon</a:t>
            </a:r>
            <a:r>
              <a:rPr lang="en-US" sz="2800" b="1" dirty="0"/>
              <a:t> </a:t>
            </a:r>
            <a:r>
              <a:rPr lang="en-US" sz="2800" b="1" dirty="0" err="1"/>
              <a:t>na</a:t>
            </a:r>
            <a:r>
              <a:rPr lang="en-US" sz="2800" b="1" dirty="0"/>
              <a:t> hem </a:t>
            </a:r>
            <a:r>
              <a:rPr lang="en-US" sz="2800" b="1" dirty="0" err="1"/>
              <a:t>tapoe</a:t>
            </a:r>
            <a:r>
              <a:rPr lang="en-US" sz="2800" b="1" dirty="0"/>
              <a:t> </a:t>
            </a:r>
            <a:r>
              <a:rPr lang="en-US" sz="2800" b="1" dirty="0" err="1"/>
              <a:t>nanga</a:t>
            </a:r>
            <a:r>
              <a:rPr lang="en-US" sz="2800" b="1" dirty="0"/>
              <a:t> wan </a:t>
            </a:r>
            <a:r>
              <a:rPr lang="en-US" sz="2800" b="1" dirty="0" err="1"/>
              <a:t>hati</a:t>
            </a:r>
            <a:r>
              <a:rPr lang="en-US" sz="2800" b="1" dirty="0"/>
              <a:t>,  58. En </a:t>
            </a:r>
            <a:r>
              <a:rPr lang="en-US" sz="2800" b="1" dirty="0" err="1"/>
              <a:t>dem</a:t>
            </a:r>
            <a:r>
              <a:rPr lang="en-US" sz="2800" b="1" dirty="0"/>
              <a:t> ben </a:t>
            </a:r>
            <a:r>
              <a:rPr lang="en-US" sz="2800" b="1" dirty="0" err="1"/>
              <a:t>trowe</a:t>
            </a:r>
            <a:r>
              <a:rPr lang="en-US" sz="2800" b="1" dirty="0"/>
              <a:t> hem </a:t>
            </a:r>
            <a:r>
              <a:rPr lang="en-US" sz="2800" b="1" dirty="0" err="1"/>
              <a:t>na</a:t>
            </a:r>
            <a:r>
              <a:rPr lang="en-US" sz="2800" b="1" dirty="0"/>
              <a:t> </a:t>
            </a:r>
            <a:r>
              <a:rPr lang="en-US" sz="2800" b="1" dirty="0" err="1"/>
              <a:t>dorosei</a:t>
            </a:r>
            <a:r>
              <a:rPr lang="en-US" sz="2800" b="1" dirty="0"/>
              <a:t> foe da </a:t>
            </a:r>
            <a:r>
              <a:rPr lang="en-US" sz="2800" b="1" dirty="0" err="1"/>
              <a:t>foto</a:t>
            </a:r>
            <a:r>
              <a:rPr lang="en-US" sz="2800" b="1" dirty="0"/>
              <a:t>, en </a:t>
            </a:r>
            <a:r>
              <a:rPr lang="en-US" sz="2800" b="1" dirty="0" err="1"/>
              <a:t>dem</a:t>
            </a:r>
            <a:r>
              <a:rPr lang="en-US" sz="2800" b="1" dirty="0"/>
              <a:t> ben </a:t>
            </a:r>
            <a:r>
              <a:rPr lang="en-US" sz="2800" b="1" dirty="0" err="1"/>
              <a:t>fringi</a:t>
            </a:r>
            <a:r>
              <a:rPr lang="en-US" sz="2800" b="1" dirty="0"/>
              <a:t> </a:t>
            </a:r>
            <a:r>
              <a:rPr lang="en-US" sz="2800" b="1" dirty="0" err="1"/>
              <a:t>ston</a:t>
            </a:r>
            <a:r>
              <a:rPr lang="en-US" sz="2800" b="1" dirty="0"/>
              <a:t> </a:t>
            </a:r>
            <a:r>
              <a:rPr lang="en-US" sz="2800" b="1" dirty="0" err="1"/>
              <a:t>na</a:t>
            </a:r>
            <a:r>
              <a:rPr lang="en-US" sz="2800" b="1" dirty="0"/>
              <a:t> hem </a:t>
            </a:r>
            <a:r>
              <a:rPr lang="en-US" sz="2800" b="1" dirty="0" err="1"/>
              <a:t>tapoe</a:t>
            </a:r>
            <a:r>
              <a:rPr lang="en-US" sz="2800" b="1" dirty="0"/>
              <a:t>; en </a:t>
            </a:r>
            <a:r>
              <a:rPr lang="en-US" sz="2800" b="1" dirty="0" err="1"/>
              <a:t>dem</a:t>
            </a:r>
            <a:r>
              <a:rPr lang="en-US" sz="2800" b="1" dirty="0"/>
              <a:t> </a:t>
            </a:r>
            <a:r>
              <a:rPr lang="en-US" sz="2800" b="1" dirty="0" err="1"/>
              <a:t>getuigi</a:t>
            </a:r>
            <a:r>
              <a:rPr lang="en-US" sz="2800" b="1" dirty="0"/>
              <a:t> ben </a:t>
            </a:r>
            <a:r>
              <a:rPr lang="en-US" sz="2800" b="1" dirty="0" err="1"/>
              <a:t>poti</a:t>
            </a:r>
            <a:r>
              <a:rPr lang="en-US" sz="2800" b="1" dirty="0"/>
              <a:t> </a:t>
            </a:r>
            <a:r>
              <a:rPr lang="en-US" sz="2800" b="1" dirty="0" err="1"/>
              <a:t>dem</a:t>
            </a:r>
            <a:r>
              <a:rPr lang="en-US" sz="2800" b="1" dirty="0"/>
              <a:t> </a:t>
            </a:r>
            <a:r>
              <a:rPr lang="en-US" sz="2800" b="1" dirty="0" err="1"/>
              <a:t>krosi</a:t>
            </a:r>
            <a:r>
              <a:rPr lang="en-US" sz="2800" b="1" dirty="0"/>
              <a:t> </a:t>
            </a:r>
            <a:r>
              <a:rPr lang="en-US" sz="2800" b="1" dirty="0" err="1"/>
              <a:t>didon</a:t>
            </a:r>
            <a:r>
              <a:rPr lang="en-US" sz="2800" b="1" dirty="0"/>
              <a:t> </a:t>
            </a:r>
            <a:r>
              <a:rPr lang="en-US" sz="2800" b="1" dirty="0" err="1"/>
              <a:t>na</a:t>
            </a:r>
            <a:r>
              <a:rPr lang="en-US" sz="2800" b="1" dirty="0"/>
              <a:t> da </a:t>
            </a:r>
            <a:r>
              <a:rPr lang="en-US" sz="2800" b="1" dirty="0" err="1"/>
              <a:t>foetoe</a:t>
            </a:r>
            <a:r>
              <a:rPr lang="en-US" sz="2800" b="1" dirty="0"/>
              <a:t> foe wan </a:t>
            </a:r>
            <a:r>
              <a:rPr lang="en-US" sz="2800" b="1" dirty="0" err="1"/>
              <a:t>jongoe</a:t>
            </a:r>
            <a:r>
              <a:rPr lang="en-US" sz="2800" b="1" dirty="0"/>
              <a:t> man </a:t>
            </a:r>
            <a:r>
              <a:rPr lang="en-US" sz="2800" b="1" dirty="0" err="1"/>
              <a:t>disi</a:t>
            </a:r>
            <a:r>
              <a:rPr lang="en-US" sz="2800" b="1" dirty="0"/>
              <a:t> </a:t>
            </a:r>
            <a:r>
              <a:rPr lang="en-US" sz="2800" b="1" dirty="0" err="1"/>
              <a:t>nem</a:t>
            </a:r>
            <a:r>
              <a:rPr lang="en-US" sz="2800" b="1" dirty="0"/>
              <a:t> ben de </a:t>
            </a:r>
            <a:r>
              <a:rPr lang="en-US" sz="2800" b="1" dirty="0" err="1"/>
              <a:t>Saulus</a:t>
            </a:r>
            <a:r>
              <a:rPr lang="en-US" sz="2800" b="1" dirty="0"/>
              <a:t>.  59. En </a:t>
            </a:r>
            <a:r>
              <a:rPr lang="en-US" sz="2800" b="1" dirty="0" err="1"/>
              <a:t>dem</a:t>
            </a:r>
            <a:r>
              <a:rPr lang="en-US" sz="2800" b="1" dirty="0"/>
              <a:t> ben </a:t>
            </a:r>
            <a:r>
              <a:rPr lang="en-US" sz="2800" b="1" dirty="0" err="1"/>
              <a:t>kiri</a:t>
            </a:r>
            <a:r>
              <a:rPr lang="en-US" sz="2800" b="1" dirty="0"/>
              <a:t> </a:t>
            </a:r>
            <a:r>
              <a:rPr lang="en-US" sz="2800" b="1" dirty="0" err="1"/>
              <a:t>Stefanus</a:t>
            </a:r>
            <a:r>
              <a:rPr lang="en-US" sz="2800" b="1" dirty="0"/>
              <a:t> </a:t>
            </a:r>
            <a:r>
              <a:rPr lang="en-US" sz="2800" b="1" dirty="0" err="1"/>
              <a:t>nanga</a:t>
            </a:r>
            <a:r>
              <a:rPr lang="en-US" sz="2800" b="1" dirty="0"/>
              <a:t> </a:t>
            </a:r>
            <a:r>
              <a:rPr lang="en-US" sz="2800" b="1" dirty="0" err="1"/>
              <a:t>ston</a:t>
            </a:r>
            <a:r>
              <a:rPr lang="en-US" sz="2800" b="1" dirty="0"/>
              <a:t>, en a ben </a:t>
            </a:r>
            <a:r>
              <a:rPr lang="en-US" sz="2800" b="1" dirty="0" err="1"/>
              <a:t>kari</a:t>
            </a:r>
            <a:r>
              <a:rPr lang="en-US" sz="2800" b="1" dirty="0"/>
              <a:t> </a:t>
            </a:r>
            <a:r>
              <a:rPr lang="en-US" sz="2800" b="1" dirty="0" err="1"/>
              <a:t>na</a:t>
            </a:r>
            <a:r>
              <a:rPr lang="en-US" sz="2800" b="1" dirty="0"/>
              <a:t> </a:t>
            </a:r>
            <a:r>
              <a:rPr lang="en-US" sz="2800" b="1" dirty="0" err="1"/>
              <a:t>Gado</a:t>
            </a:r>
            <a:r>
              <a:rPr lang="en-US" sz="2800" b="1" dirty="0"/>
              <a:t>, en a ben </a:t>
            </a:r>
            <a:r>
              <a:rPr lang="en-US" sz="2800" b="1" dirty="0" err="1"/>
              <a:t>taki</a:t>
            </a:r>
            <a:r>
              <a:rPr lang="en-US" sz="2800" b="1" dirty="0"/>
              <a:t>: </a:t>
            </a:r>
            <a:r>
              <a:rPr lang="en-US" sz="2800" b="1" dirty="0" err="1"/>
              <a:t>Masra</a:t>
            </a:r>
            <a:r>
              <a:rPr lang="en-US" sz="2800" b="1" dirty="0"/>
              <a:t> </a:t>
            </a:r>
            <a:r>
              <a:rPr lang="en-US" sz="2800" b="1" dirty="0" err="1"/>
              <a:t>Jezus</a:t>
            </a:r>
            <a:r>
              <a:rPr lang="en-US" sz="2800" b="1" dirty="0"/>
              <a:t>, </a:t>
            </a:r>
            <a:r>
              <a:rPr lang="en-US" sz="2800" b="1" dirty="0" err="1"/>
              <a:t>teki</a:t>
            </a:r>
            <a:r>
              <a:rPr lang="en-US" sz="2800" b="1" dirty="0"/>
              <a:t> mi </a:t>
            </a:r>
            <a:r>
              <a:rPr lang="en-US" sz="2800" b="1" dirty="0" err="1"/>
              <a:t>jeje</a:t>
            </a:r>
            <a:r>
              <a:rPr lang="en-US" sz="2800" b="1" dirty="0"/>
              <a:t>.  60. En a ben </a:t>
            </a:r>
            <a:r>
              <a:rPr lang="en-US" sz="2800" b="1" dirty="0" err="1"/>
              <a:t>boigi</a:t>
            </a:r>
            <a:r>
              <a:rPr lang="en-US" sz="2800" b="1" dirty="0"/>
              <a:t> hem </a:t>
            </a:r>
            <a:r>
              <a:rPr lang="en-US" sz="2800" b="1" dirty="0" err="1"/>
              <a:t>kindi</a:t>
            </a:r>
            <a:r>
              <a:rPr lang="en-US" sz="2800" b="1" dirty="0"/>
              <a:t>, en a ben </a:t>
            </a:r>
            <a:r>
              <a:rPr lang="en-US" sz="2800" b="1" dirty="0" err="1"/>
              <a:t>bari</a:t>
            </a:r>
            <a:r>
              <a:rPr lang="en-US" sz="2800" b="1" dirty="0"/>
              <a:t> </a:t>
            </a:r>
            <a:r>
              <a:rPr lang="en-US" sz="2800" b="1" dirty="0" err="1"/>
              <a:t>nanga</a:t>
            </a:r>
            <a:r>
              <a:rPr lang="en-US" sz="2800" b="1" dirty="0"/>
              <a:t> wan </a:t>
            </a:r>
            <a:r>
              <a:rPr lang="en-US" sz="2800" b="1" dirty="0" err="1"/>
              <a:t>tranga</a:t>
            </a:r>
            <a:r>
              <a:rPr lang="en-US" sz="2800" b="1" dirty="0"/>
              <a:t> stem </a:t>
            </a:r>
            <a:r>
              <a:rPr lang="en-US" sz="2800" b="1" dirty="0" err="1"/>
              <a:t>taki</a:t>
            </a:r>
            <a:r>
              <a:rPr lang="en-US" sz="2800" b="1" dirty="0"/>
              <a:t>: </a:t>
            </a:r>
            <a:r>
              <a:rPr lang="en-US" sz="2800" b="1" dirty="0" err="1"/>
              <a:t>Masra</a:t>
            </a:r>
            <a:r>
              <a:rPr lang="en-US" sz="2800" b="1" dirty="0"/>
              <a:t>, no </a:t>
            </a:r>
            <a:r>
              <a:rPr lang="en-US" sz="2800" b="1" dirty="0" err="1"/>
              <a:t>poti</a:t>
            </a:r>
            <a:r>
              <a:rPr lang="en-US" sz="2800" b="1" dirty="0"/>
              <a:t> da </a:t>
            </a:r>
            <a:r>
              <a:rPr lang="en-US" sz="2800" b="1" dirty="0" err="1"/>
              <a:t>sondoe</a:t>
            </a:r>
            <a:r>
              <a:rPr lang="en-US" sz="2800" b="1" dirty="0"/>
              <a:t> </a:t>
            </a:r>
            <a:r>
              <a:rPr lang="en-US" sz="2800" b="1" dirty="0" err="1"/>
              <a:t>disi</a:t>
            </a:r>
            <a:r>
              <a:rPr lang="en-US" sz="2800" b="1" dirty="0"/>
              <a:t> </a:t>
            </a:r>
            <a:r>
              <a:rPr lang="en-US" sz="2800" b="1" dirty="0" err="1"/>
              <a:t>na</a:t>
            </a:r>
            <a:r>
              <a:rPr lang="en-US" sz="2800" b="1" dirty="0"/>
              <a:t> </a:t>
            </a:r>
            <a:r>
              <a:rPr lang="en-US" sz="2800" b="1" dirty="0" err="1"/>
              <a:t>dem</a:t>
            </a:r>
            <a:r>
              <a:rPr lang="en-US" sz="2800" b="1" dirty="0"/>
              <a:t> </a:t>
            </a:r>
            <a:r>
              <a:rPr lang="en-US" sz="2800" b="1" dirty="0" err="1"/>
              <a:t>tapoe</a:t>
            </a:r>
            <a:r>
              <a:rPr lang="en-US" sz="2800" b="1" dirty="0"/>
              <a:t>. En di a ben </a:t>
            </a:r>
            <a:r>
              <a:rPr lang="en-US" sz="2800" b="1" dirty="0" err="1"/>
              <a:t>taki</a:t>
            </a:r>
            <a:r>
              <a:rPr lang="en-US" sz="2800" b="1" dirty="0"/>
              <a:t> </a:t>
            </a:r>
            <a:r>
              <a:rPr lang="en-US" sz="2800" b="1" dirty="0" err="1"/>
              <a:t>disi</a:t>
            </a:r>
            <a:r>
              <a:rPr lang="en-US" sz="2800" b="1" dirty="0"/>
              <a:t>, a ben </a:t>
            </a:r>
            <a:r>
              <a:rPr lang="en-US" sz="2800" b="1" dirty="0" err="1"/>
              <a:t>fadon</a:t>
            </a:r>
            <a:r>
              <a:rPr lang="en-US" sz="2800" b="1" dirty="0"/>
              <a:t> </a:t>
            </a:r>
            <a:r>
              <a:rPr lang="en-US" sz="2800" b="1" dirty="0" err="1"/>
              <a:t>na</a:t>
            </a:r>
            <a:r>
              <a:rPr lang="en-US" sz="2800" b="1" dirty="0"/>
              <a:t> </a:t>
            </a:r>
            <a:r>
              <a:rPr lang="en-US" sz="2800" b="1" dirty="0" err="1"/>
              <a:t>ini</a:t>
            </a:r>
            <a:r>
              <a:rPr lang="en-US" sz="2800" b="1" dirty="0"/>
              <a:t> </a:t>
            </a:r>
            <a:r>
              <a:rPr lang="en-US" sz="2800" b="1" dirty="0" err="1"/>
              <a:t>sribi</a:t>
            </a:r>
            <a:r>
              <a:rPr lang="en-US" sz="2800" b="1" dirty="0"/>
              <a:t>.</a:t>
            </a:r>
            <a:r>
              <a:rPr lang="en-US" sz="2800" dirty="0"/>
              <a:t> </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FF1CF1-A6B8-4649-9012-E03C7B96B10C}"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8BBE27A8-47F8-4988-82C7-5CB0A4B7768B}" type="slidenum">
              <a:rPr lang="en-US"/>
              <a:pPr lvl="1"/>
              <a:t>77</a:t>
            </a:fld>
            <a:endParaRPr lang="en-US" dirty="0">
              <a:latin typeface="Times New Roman" pitchFamily="18" charset="0"/>
            </a:endParaRPr>
          </a:p>
        </p:txBody>
      </p:sp>
      <p:sp>
        <p:nvSpPr>
          <p:cNvPr id="458754" name="Rectangle 2"/>
          <p:cNvSpPr>
            <a:spLocks noGrp="1" noChangeArrowheads="1"/>
          </p:cNvSpPr>
          <p:nvPr>
            <p:ph type="title"/>
          </p:nvPr>
        </p:nvSpPr>
        <p:spPr/>
        <p:txBody>
          <a:bodyPr/>
          <a:lstStyle/>
          <a:p>
            <a:r>
              <a:rPr lang="en-US" dirty="0" err="1"/>
              <a:t>Da</a:t>
            </a:r>
            <a:r>
              <a:rPr lang="en-US" dirty="0"/>
              <a:t> </a:t>
            </a:r>
            <a:r>
              <a:rPr lang="en-US" dirty="0" err="1"/>
              <a:t>kerki</a:t>
            </a:r>
            <a:r>
              <a:rPr lang="en-US" dirty="0"/>
              <a:t> </a:t>
            </a:r>
            <a:r>
              <a:rPr lang="en-US" dirty="0" err="1"/>
              <a:t>panja</a:t>
            </a:r>
            <a:endParaRPr lang="en-US" dirty="0"/>
          </a:p>
        </p:txBody>
      </p:sp>
      <p:sp>
        <p:nvSpPr>
          <p:cNvPr id="458755" name="Rectangle 3"/>
          <p:cNvSpPr>
            <a:spLocks noGrp="1" noChangeArrowheads="1"/>
          </p:cNvSpPr>
          <p:nvPr>
            <p:ph type="body" idx="1"/>
          </p:nvPr>
        </p:nvSpPr>
        <p:spPr/>
        <p:txBody>
          <a:bodyPr/>
          <a:lstStyle/>
          <a:p>
            <a:pPr algn="just">
              <a:lnSpc>
                <a:spcPct val="70000"/>
              </a:lnSpc>
            </a:pPr>
            <a:r>
              <a:rPr lang="en-US" sz="2800" b="1" dirty="0" err="1"/>
              <a:t>Tori</a:t>
            </a:r>
            <a:r>
              <a:rPr lang="en-US" sz="2800" b="1" dirty="0"/>
              <a:t> 8:1. En </a:t>
            </a:r>
            <a:r>
              <a:rPr lang="en-US" sz="2800" b="1" dirty="0" err="1"/>
              <a:t>Saulus</a:t>
            </a:r>
            <a:r>
              <a:rPr lang="en-US" sz="2800" b="1" dirty="0"/>
              <a:t> </a:t>
            </a:r>
            <a:r>
              <a:rPr lang="en-US" sz="2800" b="1" dirty="0" err="1"/>
              <a:t>ben</a:t>
            </a:r>
            <a:r>
              <a:rPr lang="en-US" sz="2800" b="1" dirty="0"/>
              <a:t> </a:t>
            </a:r>
            <a:r>
              <a:rPr lang="en-US" sz="2800" b="1" dirty="0" err="1"/>
              <a:t>abi</a:t>
            </a:r>
            <a:r>
              <a:rPr lang="en-US" sz="2800" b="1" dirty="0"/>
              <a:t> </a:t>
            </a:r>
            <a:r>
              <a:rPr lang="en-US" sz="2800" b="1" dirty="0" err="1"/>
              <a:t>prisiri</a:t>
            </a:r>
            <a:r>
              <a:rPr lang="en-US" sz="2800" b="1" dirty="0"/>
              <a:t> </a:t>
            </a:r>
            <a:r>
              <a:rPr lang="en-US" sz="2800" b="1" dirty="0" err="1"/>
              <a:t>na</a:t>
            </a:r>
            <a:r>
              <a:rPr lang="en-US" sz="2800" b="1" dirty="0"/>
              <a:t> </a:t>
            </a:r>
            <a:r>
              <a:rPr lang="en-US" sz="2800" b="1" dirty="0" err="1"/>
              <a:t>ini</a:t>
            </a:r>
            <a:r>
              <a:rPr lang="en-US" sz="2800" b="1" dirty="0"/>
              <a:t> hem </a:t>
            </a:r>
            <a:r>
              <a:rPr lang="en-US" sz="2800" b="1" dirty="0" err="1"/>
              <a:t>dede</a:t>
            </a:r>
            <a:r>
              <a:rPr lang="en-US" sz="2800" b="1" dirty="0"/>
              <a:t>. En </a:t>
            </a:r>
            <a:r>
              <a:rPr lang="en-US" sz="2800" b="1" dirty="0" err="1"/>
              <a:t>na</a:t>
            </a:r>
            <a:r>
              <a:rPr lang="en-US" sz="2800" b="1" dirty="0"/>
              <a:t> </a:t>
            </a:r>
            <a:r>
              <a:rPr lang="en-US" sz="2800" b="1" dirty="0" err="1"/>
              <a:t>da</a:t>
            </a:r>
            <a:r>
              <a:rPr lang="en-US" sz="2800" b="1" dirty="0"/>
              <a:t> tem </a:t>
            </a:r>
            <a:r>
              <a:rPr lang="en-US" sz="2800" b="1" dirty="0" err="1"/>
              <a:t>dati</a:t>
            </a:r>
            <a:r>
              <a:rPr lang="en-US" sz="2800" b="1" dirty="0"/>
              <a:t>, wan </a:t>
            </a:r>
            <a:r>
              <a:rPr lang="en-US" sz="2800" b="1" dirty="0" err="1"/>
              <a:t>bigi</a:t>
            </a:r>
            <a:r>
              <a:rPr lang="en-US" sz="2800" b="1" dirty="0"/>
              <a:t> </a:t>
            </a:r>
            <a:r>
              <a:rPr lang="en-US" sz="2800" b="1" dirty="0" err="1"/>
              <a:t>vervolgoe</a:t>
            </a:r>
            <a:r>
              <a:rPr lang="en-US" sz="2800" b="1" dirty="0"/>
              <a:t> </a:t>
            </a:r>
            <a:r>
              <a:rPr lang="en-US" sz="2800" b="1" dirty="0" err="1"/>
              <a:t>ben</a:t>
            </a:r>
            <a:r>
              <a:rPr lang="en-US" sz="2800" b="1" dirty="0"/>
              <a:t> </a:t>
            </a:r>
            <a:r>
              <a:rPr lang="en-US" sz="2800" b="1" dirty="0" err="1"/>
              <a:t>kom</a:t>
            </a:r>
            <a:r>
              <a:rPr lang="en-US" sz="2800" b="1" dirty="0"/>
              <a:t> </a:t>
            </a:r>
            <a:r>
              <a:rPr lang="en-US" sz="2800" b="1" dirty="0" err="1"/>
              <a:t>na</a:t>
            </a:r>
            <a:r>
              <a:rPr lang="en-US" sz="2800" b="1" dirty="0"/>
              <a:t> </a:t>
            </a:r>
            <a:r>
              <a:rPr lang="en-US" sz="2800" b="1" dirty="0" err="1"/>
              <a:t>tapoe</a:t>
            </a:r>
            <a:r>
              <a:rPr lang="en-US" sz="2800" b="1" dirty="0"/>
              <a:t> </a:t>
            </a:r>
            <a:r>
              <a:rPr lang="en-US" sz="2800" b="1" dirty="0" err="1"/>
              <a:t>da</a:t>
            </a:r>
            <a:r>
              <a:rPr lang="en-US" sz="2800" b="1" dirty="0"/>
              <a:t> </a:t>
            </a:r>
            <a:r>
              <a:rPr lang="en-US" sz="2800" b="1" dirty="0" err="1"/>
              <a:t>kerki</a:t>
            </a:r>
            <a:r>
              <a:rPr lang="en-US" sz="2800" b="1" dirty="0"/>
              <a:t> </a:t>
            </a:r>
            <a:r>
              <a:rPr lang="en-US" sz="2800" b="1" dirty="0" err="1"/>
              <a:t>na</a:t>
            </a:r>
            <a:r>
              <a:rPr lang="en-US" sz="2800" b="1" dirty="0"/>
              <a:t> </a:t>
            </a:r>
            <a:r>
              <a:rPr lang="en-US" sz="2800" b="1" dirty="0" err="1"/>
              <a:t>ini</a:t>
            </a:r>
            <a:r>
              <a:rPr lang="en-US" sz="2800" b="1" dirty="0"/>
              <a:t> Jerusalem, en </a:t>
            </a:r>
            <a:r>
              <a:rPr lang="en-US" sz="2800" b="1" dirty="0" err="1"/>
              <a:t>dem</a:t>
            </a:r>
            <a:r>
              <a:rPr lang="en-US" sz="2800" b="1" dirty="0"/>
              <a:t> </a:t>
            </a:r>
            <a:r>
              <a:rPr lang="en-US" sz="2800" b="1" dirty="0" err="1"/>
              <a:t>alamala</a:t>
            </a:r>
            <a:r>
              <a:rPr lang="en-US" sz="2800" b="1" dirty="0"/>
              <a:t> </a:t>
            </a:r>
            <a:r>
              <a:rPr lang="en-US" sz="2800" b="1" dirty="0" err="1"/>
              <a:t>ben</a:t>
            </a:r>
            <a:r>
              <a:rPr lang="en-US" sz="2800" b="1" dirty="0"/>
              <a:t> </a:t>
            </a:r>
            <a:r>
              <a:rPr lang="en-US" sz="2800" b="1" dirty="0" err="1"/>
              <a:t>panja</a:t>
            </a:r>
            <a:r>
              <a:rPr lang="en-US" sz="2800" b="1" dirty="0"/>
              <a:t> </a:t>
            </a:r>
            <a:r>
              <a:rPr lang="en-US" sz="2800" b="1" dirty="0" err="1"/>
              <a:t>na</a:t>
            </a:r>
            <a:r>
              <a:rPr lang="en-US" sz="2800" b="1" dirty="0"/>
              <a:t> </a:t>
            </a:r>
            <a:r>
              <a:rPr lang="en-US" sz="2800" b="1" dirty="0" err="1"/>
              <a:t>ini</a:t>
            </a:r>
            <a:r>
              <a:rPr lang="en-US" sz="2800" b="1" dirty="0"/>
              <a:t> Judea </a:t>
            </a:r>
            <a:r>
              <a:rPr lang="en-US" sz="2800" b="1" dirty="0" err="1"/>
              <a:t>nanga</a:t>
            </a:r>
            <a:r>
              <a:rPr lang="en-US" sz="2800" b="1" dirty="0"/>
              <a:t> Samaria </a:t>
            </a:r>
            <a:r>
              <a:rPr lang="en-US" sz="2800" b="1" dirty="0" err="1"/>
              <a:t>boiti</a:t>
            </a:r>
            <a:r>
              <a:rPr lang="en-US" sz="2800" b="1" dirty="0"/>
              <a:t> </a:t>
            </a:r>
            <a:r>
              <a:rPr lang="en-US" sz="2800" b="1" dirty="0" err="1"/>
              <a:t>dem</a:t>
            </a:r>
            <a:r>
              <a:rPr lang="en-US" sz="2800" b="1" dirty="0"/>
              <a:t> </a:t>
            </a:r>
            <a:r>
              <a:rPr lang="en-US" sz="2800" b="1" dirty="0" err="1"/>
              <a:t>apostel</a:t>
            </a:r>
            <a:r>
              <a:rPr lang="en-US" sz="2800" b="1" dirty="0"/>
              <a:t>.  2. En </a:t>
            </a:r>
            <a:r>
              <a:rPr lang="en-US" sz="2800" b="1" dirty="0" err="1"/>
              <a:t>boen</a:t>
            </a:r>
            <a:r>
              <a:rPr lang="en-US" sz="2800" b="1" dirty="0"/>
              <a:t> </a:t>
            </a:r>
            <a:r>
              <a:rPr lang="en-US" sz="2800" b="1" dirty="0" err="1"/>
              <a:t>mansoema</a:t>
            </a:r>
            <a:r>
              <a:rPr lang="en-US" sz="2800" b="1" dirty="0"/>
              <a:t> </a:t>
            </a:r>
            <a:r>
              <a:rPr lang="en-US" sz="2800" b="1" dirty="0" err="1"/>
              <a:t>ben</a:t>
            </a:r>
            <a:r>
              <a:rPr lang="en-US" sz="2800" b="1" dirty="0"/>
              <a:t> </a:t>
            </a:r>
            <a:r>
              <a:rPr lang="en-US" sz="2800" b="1" dirty="0" err="1"/>
              <a:t>tjari</a:t>
            </a:r>
            <a:r>
              <a:rPr lang="en-US" sz="2800" b="1" dirty="0"/>
              <a:t> </a:t>
            </a:r>
            <a:r>
              <a:rPr lang="en-US" sz="2800" b="1" dirty="0" err="1"/>
              <a:t>Stefanus</a:t>
            </a:r>
            <a:r>
              <a:rPr lang="en-US" sz="2800" b="1" dirty="0"/>
              <a:t> foe go </a:t>
            </a:r>
            <a:r>
              <a:rPr lang="en-US" sz="2800" b="1" dirty="0" err="1"/>
              <a:t>beri</a:t>
            </a:r>
            <a:r>
              <a:rPr lang="en-US" sz="2800" b="1" dirty="0"/>
              <a:t> hem, en </a:t>
            </a:r>
            <a:r>
              <a:rPr lang="en-US" sz="2800" b="1" dirty="0" err="1"/>
              <a:t>dem</a:t>
            </a:r>
            <a:r>
              <a:rPr lang="en-US" sz="2800" b="1" dirty="0"/>
              <a:t> </a:t>
            </a:r>
            <a:r>
              <a:rPr lang="en-US" sz="2800" b="1" dirty="0" err="1"/>
              <a:t>ben</a:t>
            </a:r>
            <a:r>
              <a:rPr lang="en-US" sz="2800" b="1" dirty="0"/>
              <a:t> </a:t>
            </a:r>
            <a:r>
              <a:rPr lang="en-US" sz="2800" b="1" dirty="0" err="1"/>
              <a:t>krei</a:t>
            </a:r>
            <a:r>
              <a:rPr lang="en-US" sz="2800" b="1" dirty="0"/>
              <a:t> </a:t>
            </a:r>
            <a:r>
              <a:rPr lang="en-US" sz="2800" b="1" dirty="0" err="1"/>
              <a:t>toemoesi</a:t>
            </a:r>
            <a:r>
              <a:rPr lang="en-US" sz="2800" b="1" dirty="0"/>
              <a:t> </a:t>
            </a:r>
            <a:r>
              <a:rPr lang="en-US" sz="2800" b="1" dirty="0" err="1"/>
              <a:t>abra</a:t>
            </a:r>
            <a:r>
              <a:rPr lang="en-US" sz="2800" b="1" dirty="0"/>
              <a:t> hem.  3. En </a:t>
            </a:r>
            <a:r>
              <a:rPr lang="en-US" sz="2800" b="1" dirty="0" err="1"/>
              <a:t>Saulus</a:t>
            </a:r>
            <a:r>
              <a:rPr lang="en-US" sz="2800" b="1" dirty="0"/>
              <a:t> </a:t>
            </a:r>
            <a:r>
              <a:rPr lang="en-US" sz="2800" b="1" dirty="0" err="1"/>
              <a:t>ben</a:t>
            </a:r>
            <a:r>
              <a:rPr lang="en-US" sz="2800" b="1" dirty="0"/>
              <a:t> </a:t>
            </a:r>
            <a:r>
              <a:rPr lang="en-US" sz="2800" b="1" dirty="0" err="1"/>
              <a:t>pori</a:t>
            </a:r>
            <a:r>
              <a:rPr lang="en-US" sz="2800" b="1" dirty="0"/>
              <a:t> </a:t>
            </a:r>
            <a:r>
              <a:rPr lang="en-US" sz="2800" b="1" dirty="0" err="1"/>
              <a:t>da</a:t>
            </a:r>
            <a:r>
              <a:rPr lang="en-US" sz="2800" b="1" dirty="0"/>
              <a:t> </a:t>
            </a:r>
            <a:r>
              <a:rPr lang="en-US" sz="2800" b="1" dirty="0" err="1"/>
              <a:t>kerki</a:t>
            </a:r>
            <a:r>
              <a:rPr lang="en-US" sz="2800" b="1" dirty="0"/>
              <a:t>, en a </a:t>
            </a:r>
            <a:r>
              <a:rPr lang="en-US" sz="2800" b="1" dirty="0" err="1"/>
              <a:t>ben</a:t>
            </a:r>
            <a:r>
              <a:rPr lang="en-US" sz="2800" b="1" dirty="0"/>
              <a:t> go </a:t>
            </a:r>
            <a:r>
              <a:rPr lang="en-US" sz="2800" b="1" dirty="0" err="1"/>
              <a:t>na</a:t>
            </a:r>
            <a:r>
              <a:rPr lang="en-US" sz="2800" b="1" dirty="0"/>
              <a:t> </a:t>
            </a:r>
            <a:r>
              <a:rPr lang="en-US" sz="2800" b="1" dirty="0" err="1"/>
              <a:t>ini</a:t>
            </a:r>
            <a:r>
              <a:rPr lang="en-US" sz="2800" b="1" dirty="0"/>
              <a:t> </a:t>
            </a:r>
            <a:r>
              <a:rPr lang="en-US" sz="2800" b="1" dirty="0" err="1"/>
              <a:t>ibri</a:t>
            </a:r>
            <a:r>
              <a:rPr lang="en-US" sz="2800" b="1" dirty="0"/>
              <a:t> </a:t>
            </a:r>
            <a:r>
              <a:rPr lang="en-US" sz="2800" b="1" dirty="0" err="1"/>
              <a:t>oso</a:t>
            </a:r>
            <a:r>
              <a:rPr lang="en-US" sz="2800" b="1" dirty="0"/>
              <a:t>, en a </a:t>
            </a:r>
            <a:r>
              <a:rPr lang="en-US" sz="2800" b="1" dirty="0" err="1"/>
              <a:t>ben</a:t>
            </a:r>
            <a:r>
              <a:rPr lang="en-US" sz="2800" b="1" dirty="0"/>
              <a:t> </a:t>
            </a:r>
            <a:r>
              <a:rPr lang="en-US" sz="2800" b="1" dirty="0" err="1"/>
              <a:t>poeroe</a:t>
            </a:r>
            <a:r>
              <a:rPr lang="en-US" sz="2800" b="1" dirty="0"/>
              <a:t> man </a:t>
            </a:r>
            <a:r>
              <a:rPr lang="en-US" sz="2800" b="1" dirty="0" err="1"/>
              <a:t>nanga</a:t>
            </a:r>
            <a:r>
              <a:rPr lang="en-US" sz="2800" b="1" dirty="0"/>
              <a:t> </a:t>
            </a:r>
            <a:r>
              <a:rPr lang="en-US" sz="2800" b="1" dirty="0" err="1"/>
              <a:t>oema</a:t>
            </a:r>
            <a:r>
              <a:rPr lang="en-US" sz="2800" b="1" dirty="0"/>
              <a:t> </a:t>
            </a:r>
            <a:r>
              <a:rPr lang="en-US" sz="2800" b="1" dirty="0" err="1"/>
              <a:t>komopo</a:t>
            </a:r>
            <a:r>
              <a:rPr lang="en-US" sz="2800" b="1" dirty="0"/>
              <a:t> go </a:t>
            </a:r>
            <a:r>
              <a:rPr lang="en-US" sz="2800" b="1" dirty="0" err="1"/>
              <a:t>sroto</a:t>
            </a:r>
            <a:r>
              <a:rPr lang="en-US" sz="2800" b="1" dirty="0"/>
              <a:t> </a:t>
            </a:r>
            <a:r>
              <a:rPr lang="en-US" sz="2800" b="1" dirty="0" err="1"/>
              <a:t>na</a:t>
            </a:r>
            <a:r>
              <a:rPr lang="en-US" sz="2800" b="1" dirty="0"/>
              <a:t> </a:t>
            </a:r>
            <a:r>
              <a:rPr lang="en-US" sz="2800" b="1" dirty="0" err="1"/>
              <a:t>ini</a:t>
            </a:r>
            <a:r>
              <a:rPr lang="en-US" sz="2800" b="1" dirty="0"/>
              <a:t> </a:t>
            </a:r>
            <a:r>
              <a:rPr lang="en-US" sz="2800" b="1" dirty="0" err="1"/>
              <a:t>doengroe-oso</a:t>
            </a:r>
            <a:r>
              <a:rPr lang="en-US" sz="2800" b="1" dirty="0"/>
              <a:t>.  4. Foe </a:t>
            </a:r>
            <a:r>
              <a:rPr lang="en-US" sz="2800" b="1" dirty="0" err="1"/>
              <a:t>dat'ede</a:t>
            </a:r>
            <a:r>
              <a:rPr lang="en-US" sz="2800" b="1" dirty="0"/>
              <a:t> </a:t>
            </a:r>
            <a:r>
              <a:rPr lang="en-US" sz="2800" b="1" dirty="0" err="1"/>
              <a:t>dem</a:t>
            </a:r>
            <a:r>
              <a:rPr lang="en-US" sz="2800" b="1" dirty="0"/>
              <a:t> </a:t>
            </a:r>
            <a:r>
              <a:rPr lang="en-US" sz="2800" b="1" dirty="0" err="1"/>
              <a:t>ben</a:t>
            </a:r>
            <a:r>
              <a:rPr lang="en-US" sz="2800" b="1" dirty="0"/>
              <a:t> </a:t>
            </a:r>
            <a:r>
              <a:rPr lang="en-US" sz="2800" b="1" dirty="0" err="1"/>
              <a:t>panja</a:t>
            </a:r>
            <a:r>
              <a:rPr lang="en-US" sz="2800" b="1" dirty="0"/>
              <a:t>, en </a:t>
            </a:r>
            <a:r>
              <a:rPr lang="en-US" sz="2800" b="1" dirty="0" err="1"/>
              <a:t>dem</a:t>
            </a:r>
            <a:r>
              <a:rPr lang="en-US" sz="2800" b="1" dirty="0"/>
              <a:t> </a:t>
            </a:r>
            <a:r>
              <a:rPr lang="en-US" sz="2800" b="1" dirty="0" err="1"/>
              <a:t>ben</a:t>
            </a:r>
            <a:r>
              <a:rPr lang="en-US" sz="2800" b="1" dirty="0"/>
              <a:t> go </a:t>
            </a:r>
            <a:r>
              <a:rPr lang="en-US" sz="2800" b="1" dirty="0" err="1"/>
              <a:t>na</a:t>
            </a:r>
            <a:r>
              <a:rPr lang="en-US" sz="2800" b="1" dirty="0"/>
              <a:t> ala </a:t>
            </a:r>
            <a:r>
              <a:rPr lang="en-US" sz="2800" b="1" dirty="0" err="1"/>
              <a:t>presi</a:t>
            </a:r>
            <a:r>
              <a:rPr lang="en-US" sz="2800" b="1" dirty="0"/>
              <a:t> foe </a:t>
            </a:r>
            <a:r>
              <a:rPr lang="en-US" sz="2800" b="1" dirty="0" err="1"/>
              <a:t>preiki</a:t>
            </a:r>
            <a:r>
              <a:rPr lang="en-US" sz="2800" b="1" dirty="0"/>
              <a:t> </a:t>
            </a:r>
            <a:r>
              <a:rPr lang="en-US" sz="2800" b="1" dirty="0" err="1"/>
              <a:t>da</a:t>
            </a:r>
            <a:r>
              <a:rPr lang="en-US" sz="2800" b="1" dirty="0"/>
              <a:t> </a:t>
            </a:r>
            <a:r>
              <a:rPr lang="en-US" sz="2800" b="1" dirty="0" err="1"/>
              <a:t>woortoe</a:t>
            </a:r>
            <a:r>
              <a:rPr lang="en-US" sz="2800" b="1" dirty="0"/>
              <a:t>.</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Tarsus</a:t>
            </a:r>
            <a:endParaRPr lang="en-US" dirty="0"/>
          </a:p>
        </p:txBody>
      </p:sp>
      <p:sp>
        <p:nvSpPr>
          <p:cNvPr id="3" name="Content Placeholder 2"/>
          <p:cNvSpPr>
            <a:spLocks noGrp="1"/>
          </p:cNvSpPr>
          <p:nvPr>
            <p:ph idx="1"/>
          </p:nvPr>
        </p:nvSpPr>
        <p:spPr>
          <a:xfrm>
            <a:off x="609600" y="1752600"/>
            <a:ext cx="8534400" cy="4114800"/>
          </a:xfrm>
        </p:spPr>
        <p:txBody>
          <a:bodyPr/>
          <a:lstStyle/>
          <a:p>
            <a:r>
              <a:rPr lang="en-US" dirty="0" err="1" smtClean="0"/>
              <a:t>Kapital</a:t>
            </a:r>
            <a:r>
              <a:rPr lang="en-US" dirty="0" smtClean="0"/>
              <a:t> foe district </a:t>
            </a:r>
            <a:r>
              <a:rPr lang="en-US" dirty="0" err="1" smtClean="0"/>
              <a:t>Cicilea</a:t>
            </a:r>
            <a:endParaRPr lang="en-US" dirty="0" smtClean="0"/>
          </a:p>
          <a:p>
            <a:r>
              <a:rPr lang="en-US" dirty="0" smtClean="0"/>
              <a:t>Ala burgers </a:t>
            </a:r>
            <a:r>
              <a:rPr lang="en-US" dirty="0" err="1" smtClean="0"/>
              <a:t>ben</a:t>
            </a:r>
            <a:r>
              <a:rPr lang="en-US" dirty="0" smtClean="0"/>
              <a:t> </a:t>
            </a:r>
            <a:r>
              <a:rPr lang="en-US" dirty="0" err="1" smtClean="0"/>
              <a:t>kisi</a:t>
            </a:r>
            <a:r>
              <a:rPr lang="en-US" dirty="0" smtClean="0"/>
              <a:t> </a:t>
            </a:r>
            <a:r>
              <a:rPr lang="en-US" dirty="0" err="1" smtClean="0"/>
              <a:t>volledig</a:t>
            </a:r>
            <a:r>
              <a:rPr lang="en-US" dirty="0" smtClean="0"/>
              <a:t> burger </a:t>
            </a:r>
            <a:r>
              <a:rPr lang="en-US" dirty="0" err="1" smtClean="0"/>
              <a:t>recht</a:t>
            </a:r>
            <a:r>
              <a:rPr lang="en-US" dirty="0" smtClean="0"/>
              <a:t> as </a:t>
            </a:r>
            <a:r>
              <a:rPr lang="en-US" dirty="0" err="1" smtClean="0"/>
              <a:t>Romeini</a:t>
            </a:r>
            <a:r>
              <a:rPr lang="en-US" dirty="0" smtClean="0"/>
              <a:t> </a:t>
            </a:r>
            <a:r>
              <a:rPr lang="en-US" dirty="0" err="1" smtClean="0"/>
              <a:t>soema</a:t>
            </a:r>
            <a:endParaRPr lang="en-US" dirty="0" smtClean="0"/>
          </a:p>
          <a:p>
            <a:r>
              <a:rPr lang="en-US" dirty="0" smtClean="0"/>
              <a:t>Wan </a:t>
            </a:r>
            <a:r>
              <a:rPr lang="en-US" dirty="0" err="1" smtClean="0"/>
              <a:t>centrum</a:t>
            </a:r>
            <a:r>
              <a:rPr lang="en-US" dirty="0" smtClean="0"/>
              <a:t> foe </a:t>
            </a:r>
            <a:r>
              <a:rPr lang="en-US" dirty="0" err="1" smtClean="0"/>
              <a:t>zaak</a:t>
            </a:r>
            <a:r>
              <a:rPr lang="en-US" dirty="0" smtClean="0"/>
              <a:t>, </a:t>
            </a:r>
            <a:r>
              <a:rPr lang="en-US" dirty="0" err="1" smtClean="0"/>
              <a:t>leri</a:t>
            </a:r>
            <a:r>
              <a:rPr lang="en-US" dirty="0" smtClean="0"/>
              <a:t> &amp; </a:t>
            </a:r>
            <a:r>
              <a:rPr lang="en-US" dirty="0" err="1" smtClean="0"/>
              <a:t>Grieki</a:t>
            </a:r>
            <a:r>
              <a:rPr lang="en-US" dirty="0" smtClean="0"/>
              <a:t> </a:t>
            </a:r>
            <a:r>
              <a:rPr lang="en-US" dirty="0" err="1" smtClean="0"/>
              <a:t>cultuur</a:t>
            </a:r>
            <a:endParaRPr lang="en-US" dirty="0" smtClean="0"/>
          </a:p>
          <a:p>
            <a:r>
              <a:rPr lang="en-US" dirty="0" err="1" smtClean="0"/>
              <a:t>Saulus</a:t>
            </a:r>
            <a:r>
              <a:rPr lang="en-US" dirty="0" smtClean="0"/>
              <a:t> </a:t>
            </a:r>
            <a:r>
              <a:rPr lang="en-US" dirty="0" err="1" smtClean="0"/>
              <a:t>ben</a:t>
            </a:r>
            <a:r>
              <a:rPr lang="en-US" dirty="0" smtClean="0"/>
              <a:t> </a:t>
            </a:r>
            <a:r>
              <a:rPr lang="en-US" dirty="0" err="1" smtClean="0"/>
              <a:t>wani</a:t>
            </a:r>
            <a:r>
              <a:rPr lang="en-US" dirty="0" smtClean="0"/>
              <a:t> </a:t>
            </a:r>
            <a:r>
              <a:rPr lang="en-US" dirty="0" err="1" smtClean="0"/>
              <a:t>figi</a:t>
            </a:r>
            <a:r>
              <a:rPr lang="en-US" dirty="0" smtClean="0"/>
              <a:t> </a:t>
            </a:r>
            <a:r>
              <a:rPr lang="en-US" dirty="0" err="1" smtClean="0"/>
              <a:t>da</a:t>
            </a:r>
            <a:r>
              <a:rPr lang="en-US" dirty="0" smtClean="0"/>
              <a:t> </a:t>
            </a:r>
            <a:r>
              <a:rPr lang="en-US" dirty="0" err="1" smtClean="0"/>
              <a:t>kerki</a:t>
            </a:r>
            <a:r>
              <a:rPr lang="en-US" dirty="0" smtClean="0"/>
              <a:t> </a:t>
            </a:r>
            <a:r>
              <a:rPr lang="en-US" dirty="0" err="1" smtClean="0"/>
              <a:t>poeroe</a:t>
            </a:r>
            <a:r>
              <a:rPr lang="en-US" dirty="0" smtClean="0"/>
              <a:t> </a:t>
            </a:r>
            <a:r>
              <a:rPr lang="en-US" dirty="0" err="1" smtClean="0"/>
              <a:t>krin</a:t>
            </a:r>
            <a:r>
              <a:rPr lang="en-US" dirty="0" smtClean="0"/>
              <a:t> </a:t>
            </a:r>
            <a:r>
              <a:rPr lang="en-US" dirty="0" err="1" smtClean="0"/>
              <a:t>krin</a:t>
            </a:r>
            <a:r>
              <a:rPr lang="en-US" dirty="0" smtClean="0"/>
              <a:t> &amp; a </a:t>
            </a:r>
            <a:r>
              <a:rPr lang="en-US" dirty="0" err="1" smtClean="0"/>
              <a:t>ben</a:t>
            </a:r>
            <a:r>
              <a:rPr lang="en-US" dirty="0" smtClean="0"/>
              <a:t> </a:t>
            </a:r>
            <a:r>
              <a:rPr lang="en-US" dirty="0" err="1" smtClean="0"/>
              <a:t>panja</a:t>
            </a:r>
            <a:r>
              <a:rPr lang="en-US" dirty="0" smtClean="0"/>
              <a:t> </a:t>
            </a:r>
            <a:r>
              <a:rPr lang="en-US" dirty="0" err="1" smtClean="0"/>
              <a:t>da</a:t>
            </a:r>
            <a:r>
              <a:rPr lang="en-US" dirty="0" smtClean="0"/>
              <a:t> </a:t>
            </a:r>
            <a:r>
              <a:rPr lang="en-US" dirty="0" err="1" smtClean="0"/>
              <a:t>kerki</a:t>
            </a:r>
            <a:r>
              <a:rPr lang="en-US" dirty="0" smtClean="0"/>
              <a:t>, ma </a:t>
            </a:r>
            <a:r>
              <a:rPr lang="en-US" dirty="0" err="1" smtClean="0"/>
              <a:t>dem</a:t>
            </a:r>
            <a:r>
              <a:rPr lang="en-US" dirty="0" smtClean="0"/>
              <a:t> </a:t>
            </a:r>
            <a:r>
              <a:rPr lang="en-US" dirty="0" err="1" smtClean="0"/>
              <a:t>soema</a:t>
            </a:r>
            <a:r>
              <a:rPr lang="en-US" dirty="0" smtClean="0"/>
              <a:t> </a:t>
            </a:r>
            <a:r>
              <a:rPr lang="en-US" dirty="0" err="1" smtClean="0"/>
              <a:t>ben</a:t>
            </a:r>
            <a:r>
              <a:rPr lang="en-US" dirty="0" smtClean="0"/>
              <a:t> </a:t>
            </a:r>
            <a:r>
              <a:rPr lang="en-US" dirty="0" err="1" smtClean="0"/>
              <a:t>preiki</a:t>
            </a:r>
            <a:r>
              <a:rPr lang="en-US" dirty="0" smtClean="0"/>
              <a:t> </a:t>
            </a:r>
            <a:r>
              <a:rPr lang="en-US" dirty="0" err="1" smtClean="0"/>
              <a:t>pe</a:t>
            </a:r>
            <a:r>
              <a:rPr lang="en-US" dirty="0" smtClean="0"/>
              <a:t> </a:t>
            </a:r>
            <a:r>
              <a:rPr lang="en-US" dirty="0" err="1" smtClean="0"/>
              <a:t>dem</a:t>
            </a:r>
            <a:r>
              <a:rPr lang="en-US" dirty="0" smtClean="0"/>
              <a:t> </a:t>
            </a:r>
            <a:r>
              <a:rPr lang="en-US" dirty="0" err="1" smtClean="0"/>
              <a:t>ben</a:t>
            </a:r>
            <a:r>
              <a:rPr lang="en-US" dirty="0" smtClean="0"/>
              <a:t> </a:t>
            </a:r>
            <a:r>
              <a:rPr lang="en-US" dirty="0" err="1" smtClean="0"/>
              <a:t>waka</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78</a:t>
            </a:fld>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Samaritanen</a:t>
            </a:r>
            <a:endParaRPr lang="en-US" dirty="0"/>
          </a:p>
        </p:txBody>
      </p:sp>
      <p:sp>
        <p:nvSpPr>
          <p:cNvPr id="3" name="Content Placeholder 2"/>
          <p:cNvSpPr>
            <a:spLocks noGrp="1"/>
          </p:cNvSpPr>
          <p:nvPr>
            <p:ph idx="1"/>
          </p:nvPr>
        </p:nvSpPr>
        <p:spPr>
          <a:xfrm>
            <a:off x="0" y="1676400"/>
            <a:ext cx="9144000" cy="4114800"/>
          </a:xfrm>
        </p:spPr>
        <p:txBody>
          <a:bodyPr/>
          <a:lstStyle/>
          <a:p>
            <a:r>
              <a:rPr lang="en-US" dirty="0" smtClean="0"/>
              <a:t>723-722 BC northern Israel </a:t>
            </a:r>
            <a:r>
              <a:rPr lang="en-US" dirty="0" err="1" smtClean="0"/>
              <a:t>ben</a:t>
            </a:r>
            <a:r>
              <a:rPr lang="en-US" dirty="0" smtClean="0"/>
              <a:t> </a:t>
            </a:r>
            <a:r>
              <a:rPr lang="en-US" dirty="0" err="1" smtClean="0"/>
              <a:t>tjari</a:t>
            </a:r>
            <a:r>
              <a:rPr lang="en-US" dirty="0" smtClean="0"/>
              <a:t> </a:t>
            </a:r>
            <a:r>
              <a:rPr lang="en-US" dirty="0" err="1" smtClean="0"/>
              <a:t>gowe</a:t>
            </a:r>
            <a:r>
              <a:rPr lang="en-US" dirty="0" smtClean="0"/>
              <a:t> </a:t>
            </a:r>
            <a:r>
              <a:rPr lang="en-US" dirty="0" err="1" smtClean="0"/>
              <a:t>doro</a:t>
            </a:r>
            <a:r>
              <a:rPr lang="en-US" dirty="0" smtClean="0"/>
              <a:t> </a:t>
            </a:r>
            <a:r>
              <a:rPr lang="en-US" dirty="0" err="1" smtClean="0"/>
              <a:t>Assyrie</a:t>
            </a:r>
            <a:r>
              <a:rPr lang="en-US" dirty="0" smtClean="0"/>
              <a:t>.  </a:t>
            </a:r>
            <a:r>
              <a:rPr lang="en-US" dirty="0" err="1" smtClean="0"/>
              <a:t>Folkoe</a:t>
            </a:r>
            <a:r>
              <a:rPr lang="en-US" dirty="0" smtClean="0"/>
              <a:t> foe </a:t>
            </a:r>
            <a:r>
              <a:rPr lang="en-US" dirty="0" err="1" smtClean="0"/>
              <a:t>tra</a:t>
            </a:r>
            <a:r>
              <a:rPr lang="en-US" dirty="0" smtClean="0"/>
              <a:t> </a:t>
            </a:r>
            <a:r>
              <a:rPr lang="en-US" dirty="0" err="1" smtClean="0"/>
              <a:t>kondre</a:t>
            </a:r>
            <a:r>
              <a:rPr lang="en-US" dirty="0" smtClean="0"/>
              <a:t> </a:t>
            </a:r>
            <a:r>
              <a:rPr lang="en-US" dirty="0" err="1" smtClean="0"/>
              <a:t>ben</a:t>
            </a:r>
            <a:r>
              <a:rPr lang="en-US" dirty="0" smtClean="0"/>
              <a:t> </a:t>
            </a:r>
            <a:r>
              <a:rPr lang="en-US" dirty="0" err="1" smtClean="0"/>
              <a:t>kom</a:t>
            </a:r>
            <a:r>
              <a:rPr lang="en-US" dirty="0" smtClean="0"/>
              <a:t> en </a:t>
            </a:r>
            <a:r>
              <a:rPr lang="en-US" dirty="0" err="1" smtClean="0"/>
              <a:t>trow</a:t>
            </a:r>
            <a:r>
              <a:rPr lang="en-US" dirty="0" smtClean="0"/>
              <a:t> </a:t>
            </a:r>
            <a:r>
              <a:rPr lang="en-US" dirty="0" err="1" smtClean="0"/>
              <a:t>nanga</a:t>
            </a:r>
            <a:r>
              <a:rPr lang="en-US" dirty="0" smtClean="0"/>
              <a:t> </a:t>
            </a:r>
            <a:r>
              <a:rPr lang="en-US" dirty="0" err="1" smtClean="0"/>
              <a:t>dem</a:t>
            </a:r>
            <a:r>
              <a:rPr lang="en-US" dirty="0" smtClean="0"/>
              <a:t> </a:t>
            </a:r>
            <a:r>
              <a:rPr lang="en-US" dirty="0" err="1" smtClean="0"/>
              <a:t>Israeliet</a:t>
            </a:r>
            <a:r>
              <a:rPr lang="en-US" dirty="0" smtClean="0"/>
              <a:t> </a:t>
            </a:r>
            <a:r>
              <a:rPr lang="en-US" dirty="0" err="1" smtClean="0"/>
              <a:t>disi</a:t>
            </a:r>
            <a:r>
              <a:rPr lang="en-US" dirty="0" smtClean="0"/>
              <a:t> </a:t>
            </a:r>
            <a:r>
              <a:rPr lang="en-US" dirty="0" err="1" smtClean="0"/>
              <a:t>ben</a:t>
            </a:r>
            <a:r>
              <a:rPr lang="en-US" dirty="0" smtClean="0"/>
              <a:t> tan – wan </a:t>
            </a:r>
            <a:r>
              <a:rPr lang="en-US" dirty="0" err="1" smtClean="0"/>
              <a:t>moksi</a:t>
            </a:r>
            <a:r>
              <a:rPr lang="en-US" dirty="0" smtClean="0"/>
              <a:t> </a:t>
            </a:r>
            <a:r>
              <a:rPr lang="en-US" dirty="0" err="1" smtClean="0"/>
              <a:t>ras</a:t>
            </a:r>
            <a:r>
              <a:rPr lang="en-US" dirty="0" smtClean="0"/>
              <a:t>.  Dem </a:t>
            </a:r>
            <a:r>
              <a:rPr lang="en-US" dirty="0" err="1" smtClean="0"/>
              <a:t>Djoe</a:t>
            </a:r>
            <a:r>
              <a:rPr lang="en-US" dirty="0" smtClean="0"/>
              <a:t> no </a:t>
            </a:r>
            <a:r>
              <a:rPr lang="en-US" dirty="0" err="1" smtClean="0"/>
              <a:t>ben</a:t>
            </a:r>
            <a:r>
              <a:rPr lang="en-US" dirty="0" smtClean="0"/>
              <a:t> </a:t>
            </a:r>
            <a:r>
              <a:rPr lang="en-US" dirty="0" err="1" smtClean="0"/>
              <a:t>lobi</a:t>
            </a:r>
            <a:r>
              <a:rPr lang="en-US" dirty="0" smtClean="0"/>
              <a:t> </a:t>
            </a:r>
            <a:r>
              <a:rPr lang="en-US" dirty="0" err="1" smtClean="0"/>
              <a:t>dem</a:t>
            </a:r>
            <a:endParaRPr lang="en-US" dirty="0" smtClean="0"/>
          </a:p>
          <a:p>
            <a:r>
              <a:rPr lang="en-US" dirty="0" err="1" smtClean="0"/>
              <a:t>Filippus</a:t>
            </a:r>
            <a:r>
              <a:rPr lang="en-US" dirty="0" smtClean="0"/>
              <a:t> </a:t>
            </a:r>
            <a:r>
              <a:rPr lang="en-US" dirty="0" err="1" smtClean="0"/>
              <a:t>ben</a:t>
            </a:r>
            <a:r>
              <a:rPr lang="en-US" dirty="0" smtClean="0"/>
              <a:t> go, </a:t>
            </a:r>
            <a:r>
              <a:rPr lang="en-US" dirty="0" err="1" smtClean="0"/>
              <a:t>preiki</a:t>
            </a:r>
            <a:r>
              <a:rPr lang="en-US" dirty="0" smtClean="0"/>
              <a:t>, en </a:t>
            </a:r>
            <a:r>
              <a:rPr lang="en-US" dirty="0" err="1" smtClean="0"/>
              <a:t>dopoe</a:t>
            </a:r>
            <a:r>
              <a:rPr lang="en-US" dirty="0" smtClean="0"/>
              <a:t>.</a:t>
            </a:r>
          </a:p>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seni</a:t>
            </a:r>
            <a:r>
              <a:rPr lang="en-US" dirty="0" smtClean="0"/>
              <a:t> </a:t>
            </a:r>
            <a:r>
              <a:rPr lang="en-US" dirty="0" err="1" smtClean="0"/>
              <a:t>Petrus</a:t>
            </a:r>
            <a:r>
              <a:rPr lang="en-US" dirty="0" smtClean="0"/>
              <a:t> &amp; Johannes, </a:t>
            </a:r>
            <a:r>
              <a:rPr lang="en-US" dirty="0" err="1" smtClean="0"/>
              <a:t>dem</a:t>
            </a:r>
            <a:r>
              <a:rPr lang="en-US" dirty="0" smtClean="0"/>
              <a:t> </a:t>
            </a:r>
            <a:r>
              <a:rPr lang="en-US" dirty="0" err="1" smtClean="0"/>
              <a:t>poti</a:t>
            </a:r>
            <a:r>
              <a:rPr lang="en-US" dirty="0" smtClean="0"/>
              <a:t> </a:t>
            </a:r>
            <a:r>
              <a:rPr lang="en-US" dirty="0" err="1" smtClean="0"/>
              <a:t>anoe</a:t>
            </a:r>
            <a:r>
              <a:rPr lang="en-US" dirty="0" smtClean="0"/>
              <a:t> </a:t>
            </a:r>
            <a:r>
              <a:rPr lang="en-US" dirty="0" err="1" smtClean="0"/>
              <a:t>na</a:t>
            </a:r>
            <a:r>
              <a:rPr lang="en-US" dirty="0" smtClean="0"/>
              <a:t> </a:t>
            </a:r>
            <a:r>
              <a:rPr lang="en-US" dirty="0" err="1" smtClean="0"/>
              <a:t>dem</a:t>
            </a:r>
            <a:r>
              <a:rPr lang="en-US" dirty="0" smtClean="0"/>
              <a:t> </a:t>
            </a:r>
            <a:r>
              <a:rPr lang="en-US" dirty="0" err="1" smtClean="0"/>
              <a:t>tapoe</a:t>
            </a:r>
            <a:r>
              <a:rPr lang="en-US" dirty="0" smtClean="0"/>
              <a:t>, en </a:t>
            </a:r>
            <a:r>
              <a:rPr lang="en-US" dirty="0" err="1" smtClean="0"/>
              <a:t>dem</a:t>
            </a:r>
            <a:r>
              <a:rPr lang="en-US" dirty="0" smtClean="0"/>
              <a:t> </a:t>
            </a:r>
            <a:r>
              <a:rPr lang="en-US" dirty="0" err="1" smtClean="0"/>
              <a:t>ben</a:t>
            </a:r>
            <a:r>
              <a:rPr lang="en-US" dirty="0" smtClean="0"/>
              <a:t> </a:t>
            </a:r>
            <a:r>
              <a:rPr lang="en-US" dirty="0" err="1" smtClean="0"/>
              <a:t>dopoe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79</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r>
              <a:rPr lang="en-US" dirty="0" smtClean="0"/>
              <a:t/>
            </a:r>
            <a:br>
              <a:rPr lang="en-US" dirty="0" smtClean="0"/>
            </a:b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a:t>
            </a:r>
            <a:r>
              <a:rPr lang="en-US" dirty="0" err="1" smtClean="0"/>
              <a:t>kom</a:t>
            </a:r>
            <a:r>
              <a:rPr lang="en-US" dirty="0" smtClean="0"/>
              <a:t> </a:t>
            </a:r>
            <a:r>
              <a:rPr lang="en-US" dirty="0" err="1" smtClean="0"/>
              <a:t>doro</a:t>
            </a:r>
            <a:r>
              <a:rPr lang="en-US" dirty="0" smtClean="0"/>
              <a:t> </a:t>
            </a:r>
            <a:r>
              <a:rPr lang="en-US" dirty="0" err="1" smtClean="0"/>
              <a:t>da</a:t>
            </a:r>
            <a:r>
              <a:rPr lang="en-US" dirty="0" smtClean="0"/>
              <a:t> </a:t>
            </a:r>
            <a:r>
              <a:rPr lang="en-US" dirty="0" err="1" smtClean="0"/>
              <a:t>Jeje</a:t>
            </a:r>
            <a:r>
              <a:rPr lang="en-US" dirty="0" smtClean="0"/>
              <a:t> foe </a:t>
            </a:r>
            <a:r>
              <a:rPr lang="en-US" dirty="0" err="1" smtClean="0"/>
              <a:t>Gado</a:t>
            </a:r>
            <a:r>
              <a:rPr lang="en-US" dirty="0" smtClean="0"/>
              <a:t> = </a:t>
            </a:r>
            <a:r>
              <a:rPr lang="en-US" dirty="0" err="1" smtClean="0"/>
              <a:t>da</a:t>
            </a:r>
            <a:r>
              <a:rPr lang="en-US" dirty="0" smtClean="0"/>
              <a:t> Santa </a:t>
            </a:r>
            <a:r>
              <a:rPr lang="en-US" dirty="0" err="1" smtClean="0"/>
              <a:t>Jeje</a:t>
            </a:r>
            <a:endParaRPr lang="en-US" dirty="0" smtClean="0"/>
          </a:p>
          <a:p>
            <a:r>
              <a:rPr lang="en-US" dirty="0" err="1" smtClean="0"/>
              <a:t>Disi</a:t>
            </a:r>
            <a:r>
              <a:rPr lang="en-US" dirty="0" smtClean="0"/>
              <a:t> de foe </a:t>
            </a:r>
            <a:r>
              <a:rPr lang="en-US" dirty="0" err="1" smtClean="0"/>
              <a:t>meki</a:t>
            </a:r>
            <a:r>
              <a:rPr lang="en-US" dirty="0" smtClean="0"/>
              <a:t> </a:t>
            </a:r>
            <a:r>
              <a:rPr lang="en-US" dirty="0" err="1" smtClean="0"/>
              <a:t>dem</a:t>
            </a:r>
            <a:r>
              <a:rPr lang="en-US" dirty="0" smtClean="0"/>
              <a:t> plan foe </a:t>
            </a:r>
            <a:r>
              <a:rPr lang="en-US" dirty="0" err="1" smtClean="0"/>
              <a:t>Gado</a:t>
            </a:r>
            <a:r>
              <a:rPr lang="en-US" dirty="0" smtClean="0"/>
              <a:t> </a:t>
            </a:r>
            <a:r>
              <a:rPr lang="en-US" dirty="0" err="1" smtClean="0"/>
              <a:t>kom</a:t>
            </a:r>
            <a:r>
              <a:rPr lang="en-US" dirty="0" smtClean="0"/>
              <a:t> </a:t>
            </a:r>
            <a:r>
              <a:rPr lang="en-US" dirty="0" err="1" smtClean="0"/>
              <a:t>troe</a:t>
            </a:r>
            <a:endParaRPr lang="en-US" dirty="0" smtClean="0"/>
          </a:p>
          <a:p>
            <a:r>
              <a:rPr lang="en-US" dirty="0" smtClean="0"/>
              <a:t>Dem </a:t>
            </a:r>
            <a:r>
              <a:rPr lang="en-US" dirty="0" err="1" smtClean="0"/>
              <a:t>soema</a:t>
            </a:r>
            <a:r>
              <a:rPr lang="en-US" dirty="0" smtClean="0"/>
              <a:t> </a:t>
            </a:r>
            <a:r>
              <a:rPr lang="en-US" dirty="0" err="1" smtClean="0"/>
              <a:t>alamala</a:t>
            </a:r>
            <a:r>
              <a:rPr lang="en-US" dirty="0" smtClean="0"/>
              <a:t> </a:t>
            </a:r>
            <a:r>
              <a:rPr lang="en-US" dirty="0" err="1" smtClean="0"/>
              <a:t>sa</a:t>
            </a:r>
            <a:r>
              <a:rPr lang="en-US" dirty="0" smtClean="0"/>
              <a:t> de </a:t>
            </a:r>
            <a:r>
              <a:rPr lang="en-US" dirty="0" err="1" smtClean="0"/>
              <a:t>getuigi</a:t>
            </a:r>
            <a:r>
              <a:rPr lang="en-US" dirty="0" smtClean="0"/>
              <a:t> </a:t>
            </a:r>
            <a:r>
              <a:rPr lang="en-US" dirty="0" err="1" smtClean="0"/>
              <a:t>abra</a:t>
            </a:r>
            <a:r>
              <a:rPr lang="en-US" dirty="0" smtClean="0"/>
              <a:t> </a:t>
            </a:r>
            <a:r>
              <a:rPr lang="en-US" dirty="0" err="1" smtClean="0"/>
              <a:t>Jezus</a:t>
            </a:r>
            <a:r>
              <a:rPr lang="en-US" dirty="0" smtClean="0"/>
              <a:t>.  </a:t>
            </a:r>
            <a:r>
              <a:rPr lang="en-US" dirty="0" err="1" smtClean="0"/>
              <a:t>Ibri</a:t>
            </a:r>
            <a:r>
              <a:rPr lang="en-US" dirty="0" smtClean="0"/>
              <a:t> </a:t>
            </a:r>
            <a:r>
              <a:rPr lang="en-US" dirty="0" err="1" smtClean="0"/>
              <a:t>soema</a:t>
            </a:r>
            <a:r>
              <a:rPr lang="en-US" dirty="0" smtClean="0"/>
              <a:t> </a:t>
            </a:r>
            <a:r>
              <a:rPr lang="en-US" dirty="0" err="1" smtClean="0"/>
              <a:t>abi</a:t>
            </a:r>
            <a:r>
              <a:rPr lang="en-US" dirty="0" smtClean="0"/>
              <a:t> hem </a:t>
            </a:r>
            <a:r>
              <a:rPr lang="en-US" dirty="0" err="1" smtClean="0"/>
              <a:t>frantwoortoe</a:t>
            </a:r>
            <a:r>
              <a:rPr lang="en-US" dirty="0" smtClean="0"/>
              <a:t> </a:t>
            </a:r>
            <a:r>
              <a:rPr lang="en-US" dirty="0" err="1" smtClean="0"/>
              <a:t>nanga</a:t>
            </a:r>
            <a:r>
              <a:rPr lang="en-US" dirty="0" smtClean="0"/>
              <a:t> hem </a:t>
            </a:r>
            <a:r>
              <a:rPr lang="en-US" dirty="0" err="1" smtClean="0"/>
              <a:t>presi</a:t>
            </a:r>
            <a:r>
              <a:rPr lang="en-US" dirty="0" smtClean="0"/>
              <a:t> foe </a:t>
            </a:r>
            <a:r>
              <a:rPr lang="en-US" dirty="0" err="1" smtClean="0"/>
              <a:t>getuigi</a:t>
            </a:r>
            <a:r>
              <a:rPr lang="en-US" dirty="0" smtClean="0"/>
              <a:t> foe </a:t>
            </a:r>
            <a:r>
              <a:rPr lang="en-US" dirty="0" err="1" smtClean="0"/>
              <a:t>Kristus</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a:t>
            </a:fld>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woortoe</a:t>
            </a:r>
            <a:r>
              <a:rPr lang="en-US" dirty="0" smtClean="0"/>
              <a:t> </a:t>
            </a:r>
            <a:r>
              <a:rPr lang="en-US" dirty="0" err="1" smtClean="0"/>
              <a:t>panja</a:t>
            </a:r>
            <a:endParaRPr lang="en-US" dirty="0"/>
          </a:p>
        </p:txBody>
      </p:sp>
      <p:sp>
        <p:nvSpPr>
          <p:cNvPr id="3" name="Content Placeholder 2"/>
          <p:cNvSpPr>
            <a:spLocks noGrp="1"/>
          </p:cNvSpPr>
          <p:nvPr>
            <p:ph idx="1"/>
          </p:nvPr>
        </p:nvSpPr>
        <p:spPr>
          <a:xfrm>
            <a:off x="685800" y="2017713"/>
            <a:ext cx="8269288" cy="4114800"/>
          </a:xfrm>
        </p:spPr>
        <p:txBody>
          <a:bodyPr/>
          <a:lstStyle/>
          <a:p>
            <a:r>
              <a:rPr lang="en-US" dirty="0" err="1" smtClean="0"/>
              <a:t>Petrus</a:t>
            </a:r>
            <a:r>
              <a:rPr lang="en-US" dirty="0" smtClean="0"/>
              <a:t> </a:t>
            </a:r>
            <a:r>
              <a:rPr lang="en-US" dirty="0" err="1" smtClean="0"/>
              <a:t>ben</a:t>
            </a:r>
            <a:r>
              <a:rPr lang="en-US" dirty="0" smtClean="0"/>
              <a:t> </a:t>
            </a:r>
            <a:r>
              <a:rPr lang="en-US" dirty="0" err="1" smtClean="0"/>
              <a:t>opo</a:t>
            </a:r>
            <a:r>
              <a:rPr lang="en-US" dirty="0" smtClean="0"/>
              <a:t> </a:t>
            </a:r>
            <a:r>
              <a:rPr lang="en-US" dirty="0" err="1" smtClean="0"/>
              <a:t>doro</a:t>
            </a:r>
            <a:r>
              <a:rPr lang="en-US" dirty="0" smtClean="0"/>
              <a:t> </a:t>
            </a:r>
            <a:r>
              <a:rPr lang="en-US" dirty="0" err="1" smtClean="0"/>
              <a:t>gi</a:t>
            </a:r>
            <a:r>
              <a:rPr lang="en-US" dirty="0" smtClean="0"/>
              <a:t> </a:t>
            </a:r>
            <a:r>
              <a:rPr lang="en-US" dirty="0" err="1" smtClean="0"/>
              <a:t>dem</a:t>
            </a:r>
            <a:r>
              <a:rPr lang="en-US" dirty="0" smtClean="0"/>
              <a:t> </a:t>
            </a:r>
            <a:r>
              <a:rPr lang="en-US" dirty="0" err="1" smtClean="0"/>
              <a:t>Djoe</a:t>
            </a:r>
            <a:r>
              <a:rPr lang="en-US" dirty="0" smtClean="0"/>
              <a:t> – </a:t>
            </a:r>
            <a:r>
              <a:rPr lang="en-US" dirty="0" err="1" smtClean="0"/>
              <a:t>Tori</a:t>
            </a:r>
            <a:r>
              <a:rPr lang="en-US" dirty="0" smtClean="0"/>
              <a:t> 2</a:t>
            </a:r>
          </a:p>
          <a:p>
            <a:r>
              <a:rPr lang="en-US" dirty="0" smtClean="0"/>
              <a:t>Nanga </a:t>
            </a:r>
            <a:r>
              <a:rPr lang="en-US" dirty="0" err="1" smtClean="0"/>
              <a:t>vervolgoe</a:t>
            </a:r>
            <a:r>
              <a:rPr lang="en-US" dirty="0" smtClean="0"/>
              <a:t>, </a:t>
            </a:r>
            <a:r>
              <a:rPr lang="en-US" dirty="0" err="1" smtClean="0"/>
              <a:t>da</a:t>
            </a:r>
            <a:r>
              <a:rPr lang="en-US" dirty="0" smtClean="0"/>
              <a:t> </a:t>
            </a:r>
            <a:r>
              <a:rPr lang="en-US" dirty="0" err="1" smtClean="0"/>
              <a:t>woortoe</a:t>
            </a:r>
            <a:r>
              <a:rPr lang="en-US" dirty="0" smtClean="0"/>
              <a:t> go </a:t>
            </a:r>
            <a:r>
              <a:rPr lang="en-US" dirty="0" err="1" smtClean="0"/>
              <a:t>na</a:t>
            </a:r>
            <a:r>
              <a:rPr lang="en-US" dirty="0" smtClean="0"/>
              <a:t> Judea, en </a:t>
            </a:r>
            <a:r>
              <a:rPr lang="en-US" dirty="0" err="1" smtClean="0"/>
              <a:t>dan</a:t>
            </a:r>
            <a:r>
              <a:rPr lang="en-US" dirty="0" smtClean="0"/>
              <a:t> </a:t>
            </a:r>
            <a:r>
              <a:rPr lang="en-US" dirty="0" err="1" smtClean="0"/>
              <a:t>Filippus</a:t>
            </a:r>
            <a:r>
              <a:rPr lang="en-US" dirty="0" smtClean="0"/>
              <a:t> </a:t>
            </a:r>
            <a:r>
              <a:rPr lang="en-US" dirty="0" err="1" smtClean="0"/>
              <a:t>ben</a:t>
            </a:r>
            <a:r>
              <a:rPr lang="en-US" dirty="0" smtClean="0"/>
              <a:t> go </a:t>
            </a:r>
            <a:r>
              <a:rPr lang="en-US" dirty="0" err="1" smtClean="0"/>
              <a:t>na</a:t>
            </a:r>
            <a:r>
              <a:rPr lang="en-US" dirty="0" smtClean="0"/>
              <a:t> Samaria, </a:t>
            </a:r>
            <a:r>
              <a:rPr lang="en-US" dirty="0" err="1" smtClean="0"/>
              <a:t>pe</a:t>
            </a:r>
            <a:r>
              <a:rPr lang="en-US" dirty="0" smtClean="0"/>
              <a:t> </a:t>
            </a:r>
            <a:r>
              <a:rPr lang="en-US" dirty="0" err="1" smtClean="0"/>
              <a:t>foeroe</a:t>
            </a:r>
            <a:r>
              <a:rPr lang="en-US" dirty="0" smtClean="0"/>
              <a:t> </a:t>
            </a:r>
            <a:r>
              <a:rPr lang="en-US" dirty="0" err="1" smtClean="0"/>
              <a:t>soema</a:t>
            </a:r>
            <a:r>
              <a:rPr lang="en-US" dirty="0" smtClean="0"/>
              <a:t> </a:t>
            </a:r>
            <a:r>
              <a:rPr lang="en-US" dirty="0" err="1" smtClean="0"/>
              <a:t>drai</a:t>
            </a:r>
            <a:r>
              <a:rPr lang="en-US" dirty="0" smtClean="0"/>
              <a:t> </a:t>
            </a:r>
            <a:r>
              <a:rPr lang="en-US" dirty="0" err="1" smtClean="0"/>
              <a:t>libi</a:t>
            </a:r>
            <a:endParaRPr lang="en-US" dirty="0" smtClean="0"/>
          </a:p>
          <a:p>
            <a:r>
              <a:rPr lang="en-US" dirty="0" err="1" smtClean="0"/>
              <a:t>Petrus</a:t>
            </a:r>
            <a:r>
              <a:rPr lang="en-US" dirty="0" smtClean="0"/>
              <a:t> </a:t>
            </a:r>
            <a:r>
              <a:rPr lang="en-US" dirty="0" err="1" smtClean="0"/>
              <a:t>opo</a:t>
            </a:r>
            <a:r>
              <a:rPr lang="en-US" dirty="0" smtClean="0"/>
              <a:t> </a:t>
            </a:r>
            <a:r>
              <a:rPr lang="en-US" dirty="0" err="1" smtClean="0"/>
              <a:t>doro</a:t>
            </a:r>
            <a:r>
              <a:rPr lang="en-US" dirty="0" smtClean="0"/>
              <a:t> </a:t>
            </a:r>
            <a:r>
              <a:rPr lang="en-US" dirty="0" err="1" smtClean="0"/>
              <a:t>gi</a:t>
            </a:r>
            <a:r>
              <a:rPr lang="en-US" dirty="0" smtClean="0"/>
              <a:t> </a:t>
            </a:r>
            <a:r>
              <a:rPr lang="en-US" dirty="0" err="1" smtClean="0"/>
              <a:t>dem</a:t>
            </a:r>
            <a:r>
              <a:rPr lang="en-US" dirty="0" smtClean="0"/>
              <a:t> </a:t>
            </a:r>
            <a:r>
              <a:rPr lang="en-US" dirty="0" err="1" smtClean="0"/>
              <a:t>Samaritanen</a:t>
            </a:r>
            <a:r>
              <a:rPr lang="en-US" dirty="0" smtClean="0"/>
              <a:t> – </a:t>
            </a:r>
            <a:r>
              <a:rPr lang="en-US" dirty="0" err="1" smtClean="0"/>
              <a:t>Tori</a:t>
            </a:r>
            <a:r>
              <a:rPr lang="en-US" dirty="0" smtClean="0"/>
              <a:t> 8.  Dem </a:t>
            </a:r>
            <a:r>
              <a:rPr lang="en-US" dirty="0" err="1" smtClean="0"/>
              <a:t>ben</a:t>
            </a:r>
            <a:r>
              <a:rPr lang="en-US" dirty="0" smtClean="0"/>
              <a:t> </a:t>
            </a:r>
            <a:r>
              <a:rPr lang="en-US" dirty="0" err="1" smtClean="0"/>
              <a:t>kisi</a:t>
            </a:r>
            <a:r>
              <a:rPr lang="en-US" dirty="0" smtClean="0"/>
              <a:t> </a:t>
            </a:r>
            <a:r>
              <a:rPr lang="en-US" dirty="0" err="1" smtClean="0"/>
              <a:t>bigi</a:t>
            </a:r>
            <a:r>
              <a:rPr lang="en-US" dirty="0" smtClean="0"/>
              <a:t> </a:t>
            </a:r>
            <a:r>
              <a:rPr lang="en-US" dirty="0" err="1" smtClean="0"/>
              <a:t>prisiri</a:t>
            </a:r>
            <a:r>
              <a:rPr lang="en-US" dirty="0" smtClean="0"/>
              <a:t> </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80</a:t>
            </a:fld>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Prisiri</a:t>
            </a:r>
            <a:r>
              <a:rPr lang="en-US" dirty="0" smtClean="0"/>
              <a:t> </a:t>
            </a:r>
            <a:r>
              <a:rPr lang="en-US" dirty="0" err="1" smtClean="0"/>
              <a:t>na</a:t>
            </a:r>
            <a:r>
              <a:rPr lang="en-US" dirty="0" smtClean="0"/>
              <a:t> </a:t>
            </a:r>
            <a:r>
              <a:rPr lang="en-US" dirty="0" err="1" smtClean="0"/>
              <a:t>ini</a:t>
            </a:r>
            <a:r>
              <a:rPr lang="en-US" dirty="0" smtClean="0"/>
              <a:t> </a:t>
            </a:r>
            <a:r>
              <a:rPr lang="en-US" dirty="0" err="1" smtClean="0"/>
              <a:t>Kristus</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t>
            </a:r>
            <a:r>
              <a:rPr lang="en-US" dirty="0" err="1" smtClean="0"/>
              <a:t>joe</a:t>
            </a:r>
            <a:r>
              <a:rPr lang="en-US" dirty="0" smtClean="0"/>
              <a:t> </a:t>
            </a:r>
            <a:r>
              <a:rPr lang="en-US" dirty="0" err="1" smtClean="0"/>
              <a:t>drai</a:t>
            </a:r>
            <a:r>
              <a:rPr lang="en-US" dirty="0" smtClean="0"/>
              <a:t> </a:t>
            </a:r>
            <a:r>
              <a:rPr lang="en-US" dirty="0" err="1" smtClean="0"/>
              <a:t>joe</a:t>
            </a:r>
            <a:r>
              <a:rPr lang="en-US" dirty="0" smtClean="0"/>
              <a:t> </a:t>
            </a:r>
            <a:r>
              <a:rPr lang="en-US" dirty="0" err="1" smtClean="0"/>
              <a:t>libi</a:t>
            </a:r>
            <a:r>
              <a:rPr lang="en-US" dirty="0" smtClean="0"/>
              <a:t>, </a:t>
            </a:r>
            <a:r>
              <a:rPr lang="en-US" dirty="0" err="1" smtClean="0"/>
              <a:t>joe</a:t>
            </a:r>
            <a:r>
              <a:rPr lang="en-US" dirty="0" smtClean="0"/>
              <a:t> </a:t>
            </a:r>
            <a:r>
              <a:rPr lang="en-US" dirty="0" err="1" smtClean="0"/>
              <a:t>frede</a:t>
            </a:r>
            <a:r>
              <a:rPr lang="en-US" dirty="0" smtClean="0"/>
              <a:t> </a:t>
            </a:r>
            <a:r>
              <a:rPr lang="en-US" dirty="0" err="1" smtClean="0"/>
              <a:t>joe</a:t>
            </a:r>
            <a:r>
              <a:rPr lang="en-US" dirty="0" smtClean="0"/>
              <a:t> </a:t>
            </a:r>
            <a:r>
              <a:rPr lang="en-US" dirty="0" err="1" smtClean="0"/>
              <a:t>sa</a:t>
            </a:r>
            <a:r>
              <a:rPr lang="en-US" dirty="0" smtClean="0"/>
              <a:t> </a:t>
            </a:r>
            <a:r>
              <a:rPr lang="en-US" dirty="0" err="1" smtClean="0"/>
              <a:t>gi</a:t>
            </a:r>
            <a:r>
              <a:rPr lang="en-US" dirty="0" smtClean="0"/>
              <a:t> </a:t>
            </a:r>
            <a:r>
              <a:rPr lang="en-US" dirty="0" err="1" smtClean="0"/>
              <a:t>abra</a:t>
            </a:r>
            <a:r>
              <a:rPr lang="en-US" dirty="0" smtClean="0"/>
              <a:t> ala </a:t>
            </a:r>
            <a:r>
              <a:rPr lang="en-US" dirty="0" err="1" smtClean="0"/>
              <a:t>prisiri</a:t>
            </a:r>
            <a:endParaRPr lang="en-US" dirty="0" smtClean="0"/>
          </a:p>
          <a:p>
            <a:r>
              <a:rPr lang="en-US" dirty="0" smtClean="0"/>
              <a:t>Ma </a:t>
            </a:r>
            <a:r>
              <a:rPr lang="en-US" dirty="0" err="1" smtClean="0"/>
              <a:t>te</a:t>
            </a:r>
            <a:r>
              <a:rPr lang="en-US" dirty="0" smtClean="0"/>
              <a:t> </a:t>
            </a:r>
            <a:r>
              <a:rPr lang="en-US" dirty="0" err="1" smtClean="0"/>
              <a:t>joe</a:t>
            </a:r>
            <a:r>
              <a:rPr lang="en-US" dirty="0" smtClean="0"/>
              <a:t> </a:t>
            </a:r>
            <a:r>
              <a:rPr lang="en-US" dirty="0" err="1" smtClean="0"/>
              <a:t>drai</a:t>
            </a:r>
            <a:r>
              <a:rPr lang="en-US" dirty="0" smtClean="0"/>
              <a:t> </a:t>
            </a:r>
            <a:r>
              <a:rPr lang="en-US" dirty="0" err="1" smtClean="0"/>
              <a:t>joe</a:t>
            </a:r>
            <a:r>
              <a:rPr lang="en-US" dirty="0" smtClean="0"/>
              <a:t> </a:t>
            </a:r>
            <a:r>
              <a:rPr lang="en-US" dirty="0" err="1" smtClean="0"/>
              <a:t>libi</a:t>
            </a:r>
            <a:r>
              <a:rPr lang="en-US" dirty="0" smtClean="0"/>
              <a:t>, </a:t>
            </a:r>
            <a:r>
              <a:rPr lang="en-US" dirty="0" err="1" smtClean="0"/>
              <a:t>Gado</a:t>
            </a:r>
            <a:r>
              <a:rPr lang="en-US" dirty="0" smtClean="0"/>
              <a:t> </a:t>
            </a:r>
            <a:r>
              <a:rPr lang="en-US" dirty="0" err="1" smtClean="0"/>
              <a:t>poeroe</a:t>
            </a:r>
            <a:r>
              <a:rPr lang="en-US" dirty="0" smtClean="0"/>
              <a:t> </a:t>
            </a:r>
            <a:r>
              <a:rPr lang="en-US" dirty="0" err="1" smtClean="0"/>
              <a:t>soso</a:t>
            </a:r>
            <a:r>
              <a:rPr lang="en-US" dirty="0" smtClean="0"/>
              <a:t> </a:t>
            </a:r>
            <a:r>
              <a:rPr lang="en-US" dirty="0" err="1" smtClean="0"/>
              <a:t>dem</a:t>
            </a:r>
            <a:r>
              <a:rPr lang="en-US" dirty="0" smtClean="0"/>
              <a:t> </a:t>
            </a:r>
            <a:r>
              <a:rPr lang="en-US" dirty="0" err="1" smtClean="0"/>
              <a:t>sani</a:t>
            </a:r>
            <a:r>
              <a:rPr lang="en-US" dirty="0" smtClean="0"/>
              <a:t> </a:t>
            </a:r>
            <a:r>
              <a:rPr lang="en-US" dirty="0" err="1" smtClean="0"/>
              <a:t>disi</a:t>
            </a:r>
            <a:r>
              <a:rPr lang="en-US" dirty="0" smtClean="0"/>
              <a:t> no de </a:t>
            </a:r>
            <a:r>
              <a:rPr lang="en-US" dirty="0" err="1" smtClean="0"/>
              <a:t>waarti</a:t>
            </a:r>
            <a:r>
              <a:rPr lang="en-US" dirty="0" smtClean="0"/>
              <a:t> </a:t>
            </a:r>
            <a:r>
              <a:rPr lang="en-US" dirty="0" err="1" smtClean="0"/>
              <a:t>na</a:t>
            </a:r>
            <a:r>
              <a:rPr lang="en-US" dirty="0" smtClean="0"/>
              <a:t> </a:t>
            </a:r>
            <a:r>
              <a:rPr lang="en-US" dirty="0" err="1" smtClean="0"/>
              <a:t>ini</a:t>
            </a:r>
            <a:r>
              <a:rPr lang="en-US" dirty="0" smtClean="0"/>
              <a:t> tem en foe </a:t>
            </a:r>
            <a:r>
              <a:rPr lang="en-US" dirty="0" err="1" smtClean="0"/>
              <a:t>teego</a:t>
            </a:r>
            <a:r>
              <a:rPr lang="en-US" dirty="0" smtClean="0"/>
              <a:t>, ma a </a:t>
            </a:r>
            <a:r>
              <a:rPr lang="en-US" dirty="0" err="1" smtClean="0"/>
              <a:t>gi</a:t>
            </a:r>
            <a:r>
              <a:rPr lang="en-US" dirty="0" smtClean="0"/>
              <a:t> </a:t>
            </a:r>
            <a:r>
              <a:rPr lang="en-US" dirty="0" err="1" smtClean="0"/>
              <a:t>troe</a:t>
            </a:r>
            <a:r>
              <a:rPr lang="en-US" dirty="0" smtClean="0"/>
              <a:t> </a:t>
            </a:r>
            <a:r>
              <a:rPr lang="en-US" dirty="0" err="1" smtClean="0"/>
              <a:t>prisiri</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81</a:t>
            </a:fld>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man foe </a:t>
            </a:r>
            <a:r>
              <a:rPr lang="en-US" dirty="0" err="1" smtClean="0"/>
              <a:t>Ethiopie</a:t>
            </a:r>
            <a:endParaRPr lang="en-US" dirty="0"/>
          </a:p>
        </p:txBody>
      </p:sp>
      <p:sp>
        <p:nvSpPr>
          <p:cNvPr id="3" name="Content Placeholder 2"/>
          <p:cNvSpPr>
            <a:spLocks noGrp="1"/>
          </p:cNvSpPr>
          <p:nvPr>
            <p:ph idx="1"/>
          </p:nvPr>
        </p:nvSpPr>
        <p:spPr/>
        <p:txBody>
          <a:bodyPr/>
          <a:lstStyle/>
          <a:p>
            <a:r>
              <a:rPr lang="en-US" dirty="0" err="1" smtClean="0"/>
              <a:t>Bigi</a:t>
            </a:r>
            <a:r>
              <a:rPr lang="en-US" dirty="0" smtClean="0"/>
              <a:t> </a:t>
            </a:r>
            <a:r>
              <a:rPr lang="en-US" dirty="0" err="1" smtClean="0"/>
              <a:t>lantiman</a:t>
            </a:r>
            <a:r>
              <a:rPr lang="en-US" dirty="0" smtClean="0"/>
              <a:t> foe Candace, </a:t>
            </a:r>
            <a:r>
              <a:rPr lang="en-US" dirty="0" err="1" smtClean="0"/>
              <a:t>da</a:t>
            </a:r>
            <a:r>
              <a:rPr lang="en-US" dirty="0" smtClean="0"/>
              <a:t> </a:t>
            </a:r>
            <a:r>
              <a:rPr lang="en-US" dirty="0" err="1" smtClean="0"/>
              <a:t>titel</a:t>
            </a:r>
            <a:r>
              <a:rPr lang="en-US" dirty="0" smtClean="0"/>
              <a:t> foe </a:t>
            </a:r>
            <a:r>
              <a:rPr lang="en-US" dirty="0" err="1" smtClean="0"/>
              <a:t>da</a:t>
            </a:r>
            <a:r>
              <a:rPr lang="en-US" dirty="0" smtClean="0"/>
              <a:t> mama foe </a:t>
            </a:r>
            <a:r>
              <a:rPr lang="en-US" dirty="0" err="1" smtClean="0"/>
              <a:t>da</a:t>
            </a:r>
            <a:r>
              <a:rPr lang="en-US" dirty="0" smtClean="0"/>
              <a:t> </a:t>
            </a:r>
            <a:r>
              <a:rPr lang="en-US" dirty="0" err="1" smtClean="0"/>
              <a:t>kownoe</a:t>
            </a:r>
            <a:r>
              <a:rPr lang="en-US" dirty="0" smtClean="0"/>
              <a:t>.  A </a:t>
            </a:r>
            <a:r>
              <a:rPr lang="en-US" dirty="0" err="1" smtClean="0"/>
              <a:t>ben</a:t>
            </a:r>
            <a:r>
              <a:rPr lang="en-US" dirty="0" smtClean="0"/>
              <a:t> </a:t>
            </a:r>
            <a:r>
              <a:rPr lang="en-US" dirty="0" err="1" smtClean="0"/>
              <a:t>abi</a:t>
            </a:r>
            <a:r>
              <a:rPr lang="en-US" dirty="0" smtClean="0"/>
              <a:t> </a:t>
            </a:r>
            <a:r>
              <a:rPr lang="en-US" dirty="0" err="1" smtClean="0"/>
              <a:t>frantwoortoe</a:t>
            </a:r>
            <a:r>
              <a:rPr lang="en-US" dirty="0" smtClean="0"/>
              <a:t> foe </a:t>
            </a:r>
            <a:r>
              <a:rPr lang="en-US" dirty="0" err="1" smtClean="0"/>
              <a:t>lanti</a:t>
            </a:r>
            <a:r>
              <a:rPr lang="en-US" dirty="0" smtClean="0"/>
              <a:t> </a:t>
            </a:r>
            <a:r>
              <a:rPr lang="en-US" dirty="0" err="1" smtClean="0"/>
              <a:t>administratie</a:t>
            </a:r>
            <a:endParaRPr lang="en-US" dirty="0" smtClean="0"/>
          </a:p>
          <a:p>
            <a:r>
              <a:rPr lang="en-US" dirty="0" err="1" smtClean="0"/>
              <a:t>Da</a:t>
            </a:r>
            <a:r>
              <a:rPr lang="en-US" dirty="0" smtClean="0"/>
              <a:t> eunuch </a:t>
            </a:r>
            <a:r>
              <a:rPr lang="en-US" dirty="0" err="1" smtClean="0"/>
              <a:t>ben</a:t>
            </a:r>
            <a:r>
              <a:rPr lang="en-US" dirty="0" smtClean="0"/>
              <a:t> </a:t>
            </a:r>
            <a:r>
              <a:rPr lang="en-US" dirty="0" err="1" smtClean="0"/>
              <a:t>abi</a:t>
            </a:r>
            <a:r>
              <a:rPr lang="en-US" dirty="0" smtClean="0"/>
              <a:t> </a:t>
            </a:r>
            <a:r>
              <a:rPr lang="en-US" dirty="0" err="1" smtClean="0"/>
              <a:t>castratie</a:t>
            </a:r>
            <a:r>
              <a:rPr lang="en-US" dirty="0" smtClean="0"/>
              <a:t>, en no </a:t>
            </a:r>
            <a:r>
              <a:rPr lang="en-US" dirty="0" err="1" smtClean="0"/>
              <a:t>ben</a:t>
            </a:r>
            <a:r>
              <a:rPr lang="en-US" dirty="0" smtClean="0"/>
              <a:t> man go </a:t>
            </a:r>
            <a:r>
              <a:rPr lang="en-US" dirty="0" err="1" smtClean="0"/>
              <a:t>aanbegi</a:t>
            </a:r>
            <a:r>
              <a:rPr lang="en-US" dirty="0" smtClean="0"/>
              <a:t> </a:t>
            </a:r>
            <a:r>
              <a:rPr lang="en-US" dirty="0" err="1" smtClean="0"/>
              <a:t>publiki</a:t>
            </a:r>
            <a:r>
              <a:rPr lang="en-US" dirty="0" smtClean="0"/>
              <a:t> </a:t>
            </a:r>
            <a:r>
              <a:rPr lang="en-US" dirty="0" err="1" smtClean="0"/>
              <a:t>nanga</a:t>
            </a:r>
            <a:r>
              <a:rPr lang="en-US" dirty="0" smtClean="0"/>
              <a:t> </a:t>
            </a:r>
            <a:r>
              <a:rPr lang="en-US" dirty="0" err="1" smtClean="0"/>
              <a:t>dem</a:t>
            </a:r>
            <a:r>
              <a:rPr lang="en-US" dirty="0" smtClean="0"/>
              <a:t> </a:t>
            </a:r>
            <a:r>
              <a:rPr lang="en-US" dirty="0" err="1" smtClean="0"/>
              <a:t>Djoe</a:t>
            </a:r>
            <a:r>
              <a:rPr lang="en-US" dirty="0" smtClean="0"/>
              <a:t>.  Ma </a:t>
            </a:r>
            <a:r>
              <a:rPr lang="en-US" dirty="0" err="1" smtClean="0"/>
              <a:t>dja</a:t>
            </a:r>
            <a:r>
              <a:rPr lang="en-US" dirty="0" smtClean="0"/>
              <a:t> </a:t>
            </a:r>
            <a:r>
              <a:rPr lang="en-US" dirty="0" err="1" smtClean="0"/>
              <a:t>wi</a:t>
            </a:r>
            <a:r>
              <a:rPr lang="en-US" dirty="0" smtClean="0"/>
              <a:t> </a:t>
            </a:r>
            <a:r>
              <a:rPr lang="en-US" dirty="0" err="1" smtClean="0"/>
              <a:t>si</a:t>
            </a:r>
            <a:r>
              <a:rPr lang="en-US" dirty="0" smtClean="0"/>
              <a:t> wan </a:t>
            </a:r>
            <a:r>
              <a:rPr lang="en-US" dirty="0" err="1" smtClean="0"/>
              <a:t>Afrika</a:t>
            </a:r>
            <a:r>
              <a:rPr lang="en-US" dirty="0" smtClean="0"/>
              <a:t> man </a:t>
            </a:r>
            <a:r>
              <a:rPr lang="en-US" dirty="0" err="1" smtClean="0"/>
              <a:t>nanga</a:t>
            </a:r>
            <a:r>
              <a:rPr lang="en-US" dirty="0" smtClean="0"/>
              <a:t> so wan </a:t>
            </a:r>
            <a:r>
              <a:rPr lang="en-US" dirty="0" err="1" smtClean="0"/>
              <a:t>situatie</a:t>
            </a:r>
            <a:r>
              <a:rPr lang="en-US" dirty="0" smtClean="0"/>
              <a:t> </a:t>
            </a:r>
            <a:r>
              <a:rPr lang="en-US" dirty="0" err="1" smtClean="0"/>
              <a:t>ben</a:t>
            </a:r>
            <a:r>
              <a:rPr lang="en-US" dirty="0" smtClean="0"/>
              <a:t> de </a:t>
            </a:r>
            <a:r>
              <a:rPr lang="en-US" dirty="0" err="1" smtClean="0"/>
              <a:t>welkom</a:t>
            </a:r>
            <a:r>
              <a:rPr lang="en-US" dirty="0" smtClean="0"/>
              <a:t> foe </a:t>
            </a:r>
            <a:r>
              <a:rPr lang="en-US" dirty="0" err="1" smtClean="0"/>
              <a:t>tron</a:t>
            </a:r>
            <a:r>
              <a:rPr lang="en-US" dirty="0" smtClean="0"/>
              <a:t> Kristen</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82</a:t>
            </a:fld>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man foe </a:t>
            </a:r>
            <a:r>
              <a:rPr lang="en-US" dirty="0" err="1" smtClean="0"/>
              <a:t>Ethiopie</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man </a:t>
            </a:r>
            <a:r>
              <a:rPr lang="en-US" dirty="0" err="1" smtClean="0"/>
              <a:t>ben</a:t>
            </a:r>
            <a:r>
              <a:rPr lang="en-US" dirty="0" smtClean="0"/>
              <a:t> </a:t>
            </a:r>
            <a:r>
              <a:rPr lang="en-US" dirty="0" err="1" smtClean="0"/>
              <a:t>leisi</a:t>
            </a:r>
            <a:r>
              <a:rPr lang="en-US" dirty="0" smtClean="0"/>
              <a:t> </a:t>
            </a:r>
            <a:r>
              <a:rPr lang="en-US" dirty="0" err="1" smtClean="0"/>
              <a:t>Jesaja</a:t>
            </a:r>
            <a:r>
              <a:rPr lang="en-US" dirty="0" smtClean="0"/>
              <a:t> 53</a:t>
            </a:r>
          </a:p>
          <a:p>
            <a:r>
              <a:rPr lang="en-US" dirty="0" err="1" smtClean="0"/>
              <a:t>Gado</a:t>
            </a:r>
            <a:r>
              <a:rPr lang="en-US" dirty="0" smtClean="0"/>
              <a:t> </a:t>
            </a:r>
            <a:r>
              <a:rPr lang="en-US" dirty="0" err="1" smtClean="0"/>
              <a:t>sori</a:t>
            </a:r>
            <a:r>
              <a:rPr lang="en-US" dirty="0" smtClean="0"/>
              <a:t> </a:t>
            </a:r>
            <a:r>
              <a:rPr lang="en-US" dirty="0" err="1" smtClean="0"/>
              <a:t>Filippus</a:t>
            </a:r>
            <a:r>
              <a:rPr lang="en-US" dirty="0" smtClean="0"/>
              <a:t> foe </a:t>
            </a:r>
            <a:r>
              <a:rPr lang="en-US" dirty="0" err="1" smtClean="0"/>
              <a:t>taki</a:t>
            </a:r>
            <a:r>
              <a:rPr lang="en-US" dirty="0" smtClean="0"/>
              <a:t> </a:t>
            </a:r>
            <a:r>
              <a:rPr lang="en-US" dirty="0" err="1" smtClean="0"/>
              <a:t>nanga</a:t>
            </a:r>
            <a:r>
              <a:rPr lang="en-US" dirty="0" smtClean="0"/>
              <a:t> hem</a:t>
            </a:r>
          </a:p>
          <a:p>
            <a:r>
              <a:rPr lang="en-US" dirty="0" smtClean="0"/>
              <a:t>A </a:t>
            </a:r>
            <a:r>
              <a:rPr lang="en-US" dirty="0" err="1" smtClean="0"/>
              <a:t>ben</a:t>
            </a:r>
            <a:r>
              <a:rPr lang="en-US" dirty="0" smtClean="0"/>
              <a:t> </a:t>
            </a:r>
            <a:r>
              <a:rPr lang="en-US" dirty="0" err="1" smtClean="0"/>
              <a:t>aksi</a:t>
            </a:r>
            <a:r>
              <a:rPr lang="en-US" dirty="0" smtClean="0"/>
              <a:t> foe </a:t>
            </a:r>
            <a:r>
              <a:rPr lang="en-US" dirty="0" err="1" smtClean="0"/>
              <a:t>dopoe</a:t>
            </a:r>
            <a:r>
              <a:rPr lang="en-US" dirty="0" smtClean="0"/>
              <a:t>, en ala toe </a:t>
            </a:r>
            <a:r>
              <a:rPr lang="en-US" dirty="0" err="1" smtClean="0"/>
              <a:t>ben</a:t>
            </a:r>
            <a:r>
              <a:rPr lang="en-US" dirty="0" smtClean="0"/>
              <a:t> </a:t>
            </a:r>
            <a:r>
              <a:rPr lang="en-US" dirty="0" err="1" smtClean="0"/>
              <a:t>saka</a:t>
            </a:r>
            <a:r>
              <a:rPr lang="en-US" dirty="0" smtClean="0"/>
              <a:t> go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watra</a:t>
            </a:r>
            <a:r>
              <a:rPr lang="en-US" dirty="0" smtClean="0"/>
              <a:t>, en </a:t>
            </a:r>
            <a:r>
              <a:rPr lang="en-US" dirty="0" err="1" smtClean="0"/>
              <a:t>komopo</a:t>
            </a:r>
            <a:endParaRPr lang="en-US" dirty="0" smtClean="0"/>
          </a:p>
          <a:p>
            <a:r>
              <a:rPr lang="en-US" dirty="0" err="1" smtClean="0"/>
              <a:t>Gado</a:t>
            </a:r>
            <a:r>
              <a:rPr lang="en-US" dirty="0" smtClean="0"/>
              <a:t> </a:t>
            </a:r>
            <a:r>
              <a:rPr lang="en-US" dirty="0" err="1" smtClean="0"/>
              <a:t>ben</a:t>
            </a:r>
            <a:r>
              <a:rPr lang="en-US" dirty="0" smtClean="0"/>
              <a:t> </a:t>
            </a:r>
            <a:r>
              <a:rPr lang="en-US" dirty="0" err="1" smtClean="0"/>
              <a:t>tjari</a:t>
            </a:r>
            <a:r>
              <a:rPr lang="en-US" dirty="0" smtClean="0"/>
              <a:t> </a:t>
            </a:r>
            <a:r>
              <a:rPr lang="en-US" dirty="0" err="1" smtClean="0"/>
              <a:t>Filippus</a:t>
            </a:r>
            <a:r>
              <a:rPr lang="en-US" dirty="0" smtClean="0"/>
              <a:t> </a:t>
            </a:r>
            <a:r>
              <a:rPr lang="en-US" dirty="0" err="1" smtClean="0"/>
              <a:t>gowe</a:t>
            </a:r>
            <a:r>
              <a:rPr lang="en-US" dirty="0" smtClean="0"/>
              <a:t>, en </a:t>
            </a:r>
            <a:r>
              <a:rPr lang="en-US" dirty="0" err="1" smtClean="0"/>
              <a:t>da</a:t>
            </a:r>
            <a:r>
              <a:rPr lang="en-US" dirty="0" smtClean="0"/>
              <a:t> man </a:t>
            </a:r>
            <a:r>
              <a:rPr lang="en-US" dirty="0" err="1" smtClean="0"/>
              <a:t>ben</a:t>
            </a:r>
            <a:r>
              <a:rPr lang="en-US" dirty="0" smtClean="0"/>
              <a:t> go </a:t>
            </a:r>
            <a:r>
              <a:rPr lang="en-US" dirty="0" err="1" smtClean="0"/>
              <a:t>baka</a:t>
            </a:r>
            <a:r>
              <a:rPr lang="en-US" dirty="0" smtClean="0"/>
              <a:t> </a:t>
            </a:r>
            <a:r>
              <a:rPr lang="en-US" dirty="0" err="1" smtClean="0"/>
              <a:t>na</a:t>
            </a:r>
            <a:r>
              <a:rPr lang="en-US" dirty="0" smtClean="0"/>
              <a:t> hem </a:t>
            </a:r>
            <a:r>
              <a:rPr lang="en-US" dirty="0" err="1" smtClean="0"/>
              <a:t>egi</a:t>
            </a:r>
            <a:r>
              <a:rPr lang="en-US" dirty="0" smtClean="0"/>
              <a:t> </a:t>
            </a:r>
            <a:r>
              <a:rPr lang="en-US" dirty="0" err="1" smtClean="0"/>
              <a:t>kondre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83</a:t>
            </a:fld>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Saul foe Tarsus </a:t>
            </a:r>
            <a:r>
              <a:rPr lang="en-US" dirty="0" err="1" smtClean="0"/>
              <a:t>drai</a:t>
            </a:r>
            <a:r>
              <a:rPr lang="en-US" dirty="0" smtClean="0"/>
              <a:t> </a:t>
            </a:r>
            <a:r>
              <a:rPr lang="en-US" dirty="0" err="1" smtClean="0"/>
              <a:t>libi</a:t>
            </a:r>
            <a:endParaRPr lang="en-US" dirty="0"/>
          </a:p>
        </p:txBody>
      </p:sp>
      <p:sp>
        <p:nvSpPr>
          <p:cNvPr id="3" name="Content Placeholder 2"/>
          <p:cNvSpPr>
            <a:spLocks noGrp="1"/>
          </p:cNvSpPr>
          <p:nvPr>
            <p:ph idx="1"/>
          </p:nvPr>
        </p:nvSpPr>
        <p:spPr/>
        <p:txBody>
          <a:bodyPr/>
          <a:lstStyle/>
          <a:p>
            <a:r>
              <a:rPr lang="en-US" dirty="0" err="1" smtClean="0"/>
              <a:t>Saulus</a:t>
            </a:r>
            <a:r>
              <a:rPr lang="en-US" dirty="0" smtClean="0"/>
              <a:t> </a:t>
            </a:r>
            <a:r>
              <a:rPr lang="en-US" dirty="0" err="1" smtClean="0"/>
              <a:t>ben</a:t>
            </a:r>
            <a:r>
              <a:rPr lang="en-US" dirty="0" smtClean="0"/>
              <a:t> </a:t>
            </a:r>
            <a:r>
              <a:rPr lang="en-US" dirty="0" err="1" smtClean="0"/>
              <a:t>abi</a:t>
            </a:r>
            <a:r>
              <a:rPr lang="en-US" dirty="0" smtClean="0"/>
              <a:t> </a:t>
            </a:r>
            <a:r>
              <a:rPr lang="en-US" dirty="0" err="1" smtClean="0"/>
              <a:t>papiera</a:t>
            </a:r>
            <a:r>
              <a:rPr lang="en-US" dirty="0" smtClean="0"/>
              <a:t> foe </a:t>
            </a:r>
            <a:r>
              <a:rPr lang="en-US" dirty="0" err="1" smtClean="0"/>
              <a:t>sroto</a:t>
            </a:r>
            <a:r>
              <a:rPr lang="en-US" dirty="0" smtClean="0"/>
              <a:t> Kristen </a:t>
            </a:r>
            <a:r>
              <a:rPr lang="en-US" dirty="0" err="1" smtClean="0"/>
              <a:t>disi</a:t>
            </a:r>
            <a:r>
              <a:rPr lang="en-US" dirty="0" smtClean="0"/>
              <a:t> a </a:t>
            </a:r>
            <a:r>
              <a:rPr lang="en-US" dirty="0" err="1" smtClean="0"/>
              <a:t>feni</a:t>
            </a:r>
            <a:r>
              <a:rPr lang="en-US" dirty="0" smtClean="0"/>
              <a:t> </a:t>
            </a:r>
            <a:r>
              <a:rPr lang="en-US" dirty="0" err="1" smtClean="0"/>
              <a:t>na</a:t>
            </a:r>
            <a:r>
              <a:rPr lang="en-US" dirty="0" smtClean="0"/>
              <a:t> </a:t>
            </a:r>
            <a:r>
              <a:rPr lang="en-US" dirty="0" err="1" smtClean="0"/>
              <a:t>ini</a:t>
            </a:r>
            <a:r>
              <a:rPr lang="en-US" dirty="0" smtClean="0"/>
              <a:t> Damascus.  A </a:t>
            </a:r>
            <a:r>
              <a:rPr lang="en-US" dirty="0" err="1" smtClean="0"/>
              <a:t>kisi</a:t>
            </a:r>
            <a:r>
              <a:rPr lang="en-US" dirty="0" smtClean="0"/>
              <a:t> </a:t>
            </a:r>
            <a:r>
              <a:rPr lang="en-US" dirty="0" err="1" smtClean="0"/>
              <a:t>dem</a:t>
            </a:r>
            <a:r>
              <a:rPr lang="en-US" dirty="0" smtClean="0"/>
              <a:t> foe </a:t>
            </a:r>
            <a:r>
              <a:rPr lang="en-US" dirty="0" err="1" smtClean="0"/>
              <a:t>da</a:t>
            </a:r>
            <a:r>
              <a:rPr lang="en-US" dirty="0" smtClean="0"/>
              <a:t> </a:t>
            </a:r>
            <a:r>
              <a:rPr lang="en-US" dirty="0" err="1" smtClean="0"/>
              <a:t>hogepriester</a:t>
            </a:r>
            <a:r>
              <a:rPr lang="en-US" dirty="0" smtClean="0"/>
              <a:t> – Jonathan </a:t>
            </a:r>
            <a:r>
              <a:rPr lang="en-US" dirty="0" err="1" smtClean="0"/>
              <a:t>efoe</a:t>
            </a:r>
            <a:r>
              <a:rPr lang="en-US" dirty="0" smtClean="0"/>
              <a:t> </a:t>
            </a:r>
            <a:r>
              <a:rPr lang="en-US" dirty="0" err="1" smtClean="0"/>
              <a:t>Theofilus</a:t>
            </a:r>
            <a:r>
              <a:rPr lang="en-US" dirty="0" smtClean="0"/>
              <a:t>, </a:t>
            </a:r>
            <a:r>
              <a:rPr lang="en-US" dirty="0" err="1" smtClean="0"/>
              <a:t>disi</a:t>
            </a:r>
            <a:r>
              <a:rPr lang="en-US" dirty="0" smtClean="0"/>
              <a:t> </a:t>
            </a:r>
            <a:r>
              <a:rPr lang="en-US" dirty="0" err="1" smtClean="0"/>
              <a:t>ben</a:t>
            </a:r>
            <a:r>
              <a:rPr lang="en-US" dirty="0" smtClean="0"/>
              <a:t> de </a:t>
            </a:r>
            <a:r>
              <a:rPr lang="en-US" dirty="0" err="1" smtClean="0"/>
              <a:t>baka</a:t>
            </a:r>
            <a:r>
              <a:rPr lang="en-US" dirty="0" smtClean="0"/>
              <a:t> </a:t>
            </a:r>
            <a:r>
              <a:rPr lang="en-US" dirty="0" err="1" smtClean="0"/>
              <a:t>Kajafas</a:t>
            </a:r>
            <a:endParaRPr lang="en-US" dirty="0" smtClean="0"/>
          </a:p>
          <a:p>
            <a:r>
              <a:rPr lang="en-US" dirty="0" err="1" smtClean="0"/>
              <a:t>Tapoe</a:t>
            </a:r>
            <a:r>
              <a:rPr lang="en-US" dirty="0" smtClean="0"/>
              <a:t> </a:t>
            </a:r>
            <a:r>
              <a:rPr lang="en-US" dirty="0" err="1" smtClean="0"/>
              <a:t>pasi</a:t>
            </a:r>
            <a:r>
              <a:rPr lang="en-US" dirty="0" smtClean="0"/>
              <a:t>, wan </a:t>
            </a:r>
            <a:r>
              <a:rPr lang="en-US" dirty="0" err="1" smtClean="0"/>
              <a:t>brinki</a:t>
            </a:r>
            <a:r>
              <a:rPr lang="en-US" dirty="0" smtClean="0"/>
              <a:t> </a:t>
            </a:r>
            <a:r>
              <a:rPr lang="en-US" dirty="0" err="1" smtClean="0"/>
              <a:t>leti</a:t>
            </a:r>
            <a:r>
              <a:rPr lang="en-US" dirty="0" smtClean="0"/>
              <a:t> </a:t>
            </a:r>
            <a:r>
              <a:rPr lang="en-US" dirty="0" err="1" smtClean="0"/>
              <a:t>breni</a:t>
            </a:r>
            <a:r>
              <a:rPr lang="en-US" dirty="0" smtClean="0"/>
              <a:t> hem, en a </a:t>
            </a:r>
            <a:r>
              <a:rPr lang="en-US" dirty="0" err="1" smtClean="0"/>
              <a:t>ben</a:t>
            </a:r>
            <a:r>
              <a:rPr lang="en-US" dirty="0" smtClean="0"/>
              <a:t> </a:t>
            </a:r>
            <a:r>
              <a:rPr lang="en-US" dirty="0" err="1" smtClean="0"/>
              <a:t>jere</a:t>
            </a:r>
            <a:r>
              <a:rPr lang="en-US" dirty="0" smtClean="0"/>
              <a:t> </a:t>
            </a:r>
            <a:r>
              <a:rPr lang="en-US" dirty="0" err="1" smtClean="0"/>
              <a:t>Jezus</a:t>
            </a:r>
            <a:r>
              <a:rPr lang="en-US" dirty="0" smtClean="0"/>
              <a:t> </a:t>
            </a:r>
            <a:r>
              <a:rPr lang="en-US" dirty="0" err="1" smtClean="0"/>
              <a:t>taki</a:t>
            </a:r>
            <a:r>
              <a:rPr lang="en-US" dirty="0" smtClean="0"/>
              <a:t> </a:t>
            </a:r>
            <a:r>
              <a:rPr lang="en-US" dirty="0" err="1" smtClean="0"/>
              <a:t>na</a:t>
            </a:r>
            <a:r>
              <a:rPr lang="en-US" dirty="0" smtClean="0"/>
              <a:t> </a:t>
            </a:r>
            <a:r>
              <a:rPr lang="en-US" dirty="0" err="1" smtClean="0"/>
              <a:t>ini</a:t>
            </a:r>
            <a:r>
              <a:rPr lang="en-US" dirty="0" smtClean="0"/>
              <a:t> </a:t>
            </a:r>
            <a:r>
              <a:rPr lang="en-US" dirty="0" err="1" smtClean="0"/>
              <a:t>Hebreewse</a:t>
            </a:r>
            <a:r>
              <a:rPr lang="en-US" dirty="0" smtClean="0"/>
              <a:t> </a:t>
            </a:r>
            <a:r>
              <a:rPr lang="en-US" dirty="0" err="1" smtClean="0"/>
              <a:t>tongo</a:t>
            </a:r>
            <a:r>
              <a:rPr lang="en-US" dirty="0" smtClean="0"/>
              <a:t> </a:t>
            </a:r>
            <a:r>
              <a:rPr lang="en-US" dirty="0" err="1" smtClean="0"/>
              <a:t>dati</a:t>
            </a:r>
            <a:r>
              <a:rPr lang="en-US" dirty="0" smtClean="0"/>
              <a:t> a </a:t>
            </a:r>
            <a:r>
              <a:rPr lang="en-US" dirty="0" err="1" smtClean="0"/>
              <a:t>vervolgoe</a:t>
            </a:r>
            <a:r>
              <a:rPr lang="en-US" dirty="0" smtClean="0"/>
              <a:t> Hem (</a:t>
            </a:r>
            <a:r>
              <a:rPr lang="en-US" dirty="0" err="1" smtClean="0"/>
              <a:t>bikasi</a:t>
            </a:r>
            <a:r>
              <a:rPr lang="en-US" dirty="0" smtClean="0"/>
              <a:t> a </a:t>
            </a:r>
            <a:r>
              <a:rPr lang="en-US" dirty="0" err="1" smtClean="0"/>
              <a:t>vervolgoe</a:t>
            </a:r>
            <a:r>
              <a:rPr lang="en-US" dirty="0" smtClean="0"/>
              <a:t> </a:t>
            </a:r>
            <a:r>
              <a:rPr lang="en-US" dirty="0" err="1" smtClean="0"/>
              <a:t>dem</a:t>
            </a:r>
            <a:r>
              <a:rPr lang="en-US" dirty="0" smtClean="0"/>
              <a:t> </a:t>
            </a:r>
            <a:r>
              <a:rPr lang="en-US" dirty="0" err="1" smtClean="0"/>
              <a:t>bribiwan</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84</a:t>
            </a:fld>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Saulus</a:t>
            </a:r>
            <a:r>
              <a:rPr lang="en-US" dirty="0" smtClean="0"/>
              <a:t> </a:t>
            </a:r>
            <a:r>
              <a:rPr lang="en-US" dirty="0" err="1" smtClean="0"/>
              <a:t>drai</a:t>
            </a:r>
            <a:r>
              <a:rPr lang="en-US" dirty="0" smtClean="0"/>
              <a:t> </a:t>
            </a:r>
            <a:r>
              <a:rPr lang="en-US" dirty="0" err="1" smtClean="0"/>
              <a:t>libi</a:t>
            </a:r>
            <a:endParaRPr lang="en-US" dirty="0"/>
          </a:p>
        </p:txBody>
      </p:sp>
      <p:sp>
        <p:nvSpPr>
          <p:cNvPr id="3" name="Content Placeholder 2"/>
          <p:cNvSpPr>
            <a:spLocks noGrp="1"/>
          </p:cNvSpPr>
          <p:nvPr>
            <p:ph idx="1"/>
          </p:nvPr>
        </p:nvSpPr>
        <p:spPr/>
        <p:txBody>
          <a:bodyPr/>
          <a:lstStyle/>
          <a:p>
            <a:r>
              <a:rPr lang="en-US" dirty="0" err="1" smtClean="0"/>
              <a:t>Saulus</a:t>
            </a:r>
            <a:r>
              <a:rPr lang="en-US" dirty="0" smtClean="0"/>
              <a:t> </a:t>
            </a:r>
            <a:r>
              <a:rPr lang="en-US" dirty="0" err="1" smtClean="0"/>
              <a:t>ben</a:t>
            </a:r>
            <a:r>
              <a:rPr lang="en-US" dirty="0" smtClean="0"/>
              <a:t> </a:t>
            </a:r>
            <a:r>
              <a:rPr lang="en-US" dirty="0" err="1" smtClean="0"/>
              <a:t>aksi</a:t>
            </a:r>
            <a:r>
              <a:rPr lang="en-US" dirty="0" smtClean="0"/>
              <a:t>:  </a:t>
            </a:r>
            <a:r>
              <a:rPr lang="en-US" dirty="0" err="1" smtClean="0"/>
              <a:t>Soema</a:t>
            </a:r>
            <a:r>
              <a:rPr lang="en-US" dirty="0" smtClean="0"/>
              <a:t> </a:t>
            </a:r>
            <a:r>
              <a:rPr lang="en-US" dirty="0" err="1" smtClean="0"/>
              <a:t>na</a:t>
            </a:r>
            <a:r>
              <a:rPr lang="en-US" dirty="0" smtClean="0"/>
              <a:t> Joe, </a:t>
            </a:r>
            <a:r>
              <a:rPr lang="en-US" dirty="0" err="1" smtClean="0"/>
              <a:t>Masra</a:t>
            </a:r>
            <a:r>
              <a:rPr lang="en-US" dirty="0" smtClean="0"/>
              <a:t>?  A </a:t>
            </a:r>
            <a:r>
              <a:rPr lang="en-US" dirty="0" err="1" smtClean="0"/>
              <a:t>ben</a:t>
            </a:r>
            <a:r>
              <a:rPr lang="en-US" dirty="0" smtClean="0"/>
              <a:t> </a:t>
            </a:r>
            <a:r>
              <a:rPr lang="en-US" dirty="0" err="1" smtClean="0"/>
              <a:t>piki</a:t>
            </a:r>
            <a:r>
              <a:rPr lang="en-US" dirty="0" smtClean="0"/>
              <a:t> </a:t>
            </a:r>
            <a:r>
              <a:rPr lang="en-US" dirty="0" err="1" smtClean="0"/>
              <a:t>dati</a:t>
            </a:r>
            <a:r>
              <a:rPr lang="en-US" dirty="0" smtClean="0"/>
              <a:t> A de </a:t>
            </a:r>
            <a:r>
              <a:rPr lang="en-US" dirty="0" err="1" smtClean="0"/>
              <a:t>Jezus</a:t>
            </a:r>
            <a:r>
              <a:rPr lang="en-US" dirty="0" smtClean="0"/>
              <a:t>, en a </a:t>
            </a:r>
            <a:r>
              <a:rPr lang="en-US" dirty="0" err="1" smtClean="0"/>
              <a:t>sa</a:t>
            </a:r>
            <a:r>
              <a:rPr lang="en-US" dirty="0" smtClean="0"/>
              <a:t> </a:t>
            </a:r>
            <a:r>
              <a:rPr lang="en-US" dirty="0" err="1" smtClean="0"/>
              <a:t>tranga</a:t>
            </a:r>
            <a:r>
              <a:rPr lang="en-US" dirty="0" smtClean="0"/>
              <a:t> </a:t>
            </a:r>
            <a:r>
              <a:rPr lang="en-US" dirty="0" err="1" smtClean="0"/>
              <a:t>gi</a:t>
            </a:r>
            <a:r>
              <a:rPr lang="en-US" dirty="0" smtClean="0"/>
              <a:t> hem foe </a:t>
            </a:r>
            <a:r>
              <a:rPr lang="en-US" dirty="0" err="1" smtClean="0"/>
              <a:t>kiki</a:t>
            </a:r>
            <a:r>
              <a:rPr lang="en-US" dirty="0" smtClean="0"/>
              <a:t> </a:t>
            </a:r>
            <a:r>
              <a:rPr lang="en-US" dirty="0" err="1" smtClean="0"/>
              <a:t>baka</a:t>
            </a:r>
            <a:r>
              <a:rPr lang="en-US" dirty="0" smtClean="0"/>
              <a:t> </a:t>
            </a:r>
            <a:r>
              <a:rPr lang="en-US" dirty="0" err="1" smtClean="0"/>
              <a:t>agensi</a:t>
            </a:r>
            <a:r>
              <a:rPr lang="en-US" dirty="0" smtClean="0"/>
              <a:t> </a:t>
            </a:r>
            <a:r>
              <a:rPr lang="en-US" dirty="0" err="1" smtClean="0"/>
              <a:t>da</a:t>
            </a:r>
            <a:r>
              <a:rPr lang="en-US" dirty="0" smtClean="0"/>
              <a:t> </a:t>
            </a:r>
            <a:r>
              <a:rPr lang="en-US" dirty="0" err="1" smtClean="0"/>
              <a:t>srapoe</a:t>
            </a:r>
            <a:r>
              <a:rPr lang="en-US" dirty="0" smtClean="0"/>
              <a:t> </a:t>
            </a:r>
            <a:r>
              <a:rPr lang="en-US" dirty="0" err="1" smtClean="0"/>
              <a:t>tiki</a:t>
            </a:r>
            <a:r>
              <a:rPr lang="en-US" dirty="0" smtClean="0"/>
              <a:t>.  </a:t>
            </a:r>
            <a:r>
              <a:rPr lang="en-US" dirty="0" err="1" smtClean="0"/>
              <a:t>Disi</a:t>
            </a:r>
            <a:r>
              <a:rPr lang="en-US" dirty="0" smtClean="0"/>
              <a:t> </a:t>
            </a:r>
            <a:r>
              <a:rPr lang="en-US" dirty="0" err="1" smtClean="0"/>
              <a:t>ben</a:t>
            </a:r>
            <a:r>
              <a:rPr lang="en-US" dirty="0" smtClean="0"/>
              <a:t> de wan </a:t>
            </a:r>
            <a:r>
              <a:rPr lang="en-US" dirty="0" err="1" smtClean="0"/>
              <a:t>uitdrukking</a:t>
            </a:r>
            <a:r>
              <a:rPr lang="en-US" dirty="0" smtClean="0"/>
              <a:t> foe </a:t>
            </a:r>
            <a:r>
              <a:rPr lang="en-US" dirty="0" err="1" smtClean="0"/>
              <a:t>feti</a:t>
            </a:r>
            <a:r>
              <a:rPr lang="en-US" dirty="0" smtClean="0"/>
              <a:t> </a:t>
            </a:r>
            <a:r>
              <a:rPr lang="en-US" dirty="0" err="1" smtClean="0"/>
              <a:t>agensi</a:t>
            </a:r>
            <a:r>
              <a:rPr lang="en-US" dirty="0" smtClean="0"/>
              <a:t> </a:t>
            </a:r>
            <a:r>
              <a:rPr lang="en-US" dirty="0" err="1" smtClean="0"/>
              <a:t>legaal</a:t>
            </a:r>
            <a:r>
              <a:rPr lang="en-US" dirty="0" smtClean="0"/>
              <a:t> </a:t>
            </a:r>
            <a:r>
              <a:rPr lang="en-US" dirty="0" err="1" smtClean="0"/>
              <a:t>autoriteit</a:t>
            </a:r>
            <a:r>
              <a:rPr lang="en-US" dirty="0" smtClean="0"/>
              <a:t>.  </a:t>
            </a:r>
          </a:p>
          <a:p>
            <a:r>
              <a:rPr lang="en-US" dirty="0" err="1" smtClean="0"/>
              <a:t>Masra</a:t>
            </a:r>
            <a:r>
              <a:rPr lang="en-US" dirty="0" smtClean="0"/>
              <a:t>, san Joe </a:t>
            </a:r>
            <a:r>
              <a:rPr lang="en-US" dirty="0" err="1" smtClean="0"/>
              <a:t>wani</a:t>
            </a:r>
            <a:r>
              <a:rPr lang="en-US" dirty="0" smtClean="0"/>
              <a:t> mi foe doe?  </a:t>
            </a:r>
            <a:r>
              <a:rPr lang="en-US" dirty="0" err="1" smtClean="0"/>
              <a:t>Direkt</a:t>
            </a:r>
            <a:r>
              <a:rPr lang="en-US" dirty="0" smtClean="0"/>
              <a:t> a </a:t>
            </a:r>
            <a:r>
              <a:rPr lang="en-US" dirty="0" err="1" smtClean="0"/>
              <a:t>gi</a:t>
            </a:r>
            <a:r>
              <a:rPr lang="en-US" dirty="0" smtClean="0"/>
              <a:t> </a:t>
            </a:r>
            <a:r>
              <a:rPr lang="en-US" dirty="0" err="1" smtClean="0"/>
              <a:t>hemsrefi</a:t>
            </a:r>
            <a:r>
              <a:rPr lang="en-US" dirty="0" smtClean="0"/>
              <a:t> </a:t>
            </a:r>
            <a:r>
              <a:rPr lang="en-US" dirty="0" err="1" smtClean="0"/>
              <a:t>abra</a:t>
            </a:r>
            <a:r>
              <a:rPr lang="en-US" dirty="0" smtClean="0"/>
              <a:t> </a:t>
            </a:r>
            <a:r>
              <a:rPr lang="en-US" dirty="0" err="1" smtClean="0"/>
              <a:t>na</a:t>
            </a:r>
            <a:r>
              <a:rPr lang="en-US" dirty="0" smtClean="0"/>
              <a:t> </a:t>
            </a:r>
            <a:r>
              <a:rPr lang="en-US" dirty="0" err="1" smtClean="0"/>
              <a:t>da</a:t>
            </a:r>
            <a:r>
              <a:rPr lang="en-US" dirty="0" smtClean="0"/>
              <a:t> </a:t>
            </a:r>
            <a:r>
              <a:rPr lang="en-US" dirty="0" err="1" smtClean="0"/>
              <a:t>wani</a:t>
            </a:r>
            <a:r>
              <a:rPr lang="en-US" dirty="0" smtClean="0"/>
              <a:t> foe </a:t>
            </a:r>
            <a:r>
              <a:rPr lang="en-US" dirty="0" err="1" smtClean="0"/>
              <a:t>Gado</a:t>
            </a:r>
            <a:r>
              <a:rPr lang="en-US" dirty="0" smtClean="0"/>
              <a:t>.</a:t>
            </a:r>
            <a:endParaRPr lang="en-US" dirty="0"/>
          </a:p>
        </p:txBody>
      </p:sp>
      <p:sp>
        <p:nvSpPr>
          <p:cNvPr id="4" name="Footer Placeholder 3"/>
          <p:cNvSpPr>
            <a:spLocks noGrp="1"/>
          </p:cNvSpPr>
          <p:nvPr>
            <p:ph type="ftr" sz="quarter" idx="11"/>
          </p:nvPr>
        </p:nvSpPr>
        <p:spPr/>
        <p:txBody>
          <a:bodyPr/>
          <a:lstStyle/>
          <a:p>
            <a:r>
              <a:rPr lang="en-US" dirty="0" smtClean="0"/>
              <a:t>S</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85</a:t>
            </a:fld>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Saulus</a:t>
            </a:r>
            <a:r>
              <a:rPr lang="en-US" dirty="0" smtClean="0"/>
              <a:t> </a:t>
            </a:r>
            <a:r>
              <a:rPr lang="en-US" dirty="0" err="1" smtClean="0"/>
              <a:t>drai</a:t>
            </a:r>
            <a:r>
              <a:rPr lang="en-US" dirty="0" smtClean="0"/>
              <a:t> </a:t>
            </a:r>
            <a:r>
              <a:rPr lang="en-US" dirty="0" err="1" smtClean="0"/>
              <a:t>libi</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ben</a:t>
            </a:r>
            <a:r>
              <a:rPr lang="en-US" dirty="0" smtClean="0"/>
              <a:t> </a:t>
            </a:r>
            <a:r>
              <a:rPr lang="en-US" dirty="0" err="1" smtClean="0"/>
              <a:t>drai</a:t>
            </a:r>
            <a:r>
              <a:rPr lang="en-US" dirty="0" smtClean="0"/>
              <a:t> hem </a:t>
            </a:r>
            <a:r>
              <a:rPr lang="en-US" dirty="0" err="1" smtClean="0"/>
              <a:t>libi</a:t>
            </a:r>
            <a:r>
              <a:rPr lang="en-US" dirty="0" smtClean="0"/>
              <a:t> </a:t>
            </a:r>
            <a:r>
              <a:rPr lang="en-US" dirty="0" err="1" smtClean="0"/>
              <a:t>wantemwantem</a:t>
            </a:r>
            <a:r>
              <a:rPr lang="en-US" dirty="0" smtClean="0"/>
              <a:t>, en a </a:t>
            </a:r>
            <a:r>
              <a:rPr lang="en-US" dirty="0" err="1" smtClean="0"/>
              <a:t>ben</a:t>
            </a:r>
            <a:r>
              <a:rPr lang="en-US" dirty="0" smtClean="0"/>
              <a:t> </a:t>
            </a:r>
            <a:r>
              <a:rPr lang="en-US" dirty="0" err="1" smtClean="0"/>
              <a:t>saka</a:t>
            </a:r>
            <a:r>
              <a:rPr lang="en-US" dirty="0" smtClean="0"/>
              <a:t> </a:t>
            </a:r>
            <a:r>
              <a:rPr lang="en-US" dirty="0" err="1" smtClean="0"/>
              <a:t>direkt</a:t>
            </a:r>
            <a:r>
              <a:rPr lang="en-US" dirty="0" smtClean="0"/>
              <a:t>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a:t>
            </a:r>
            <a:r>
              <a:rPr lang="en-US" dirty="0" err="1" smtClean="0"/>
              <a:t>wani</a:t>
            </a:r>
            <a:r>
              <a:rPr lang="en-US" dirty="0" smtClean="0"/>
              <a:t> foe </a:t>
            </a:r>
            <a:r>
              <a:rPr lang="en-US" dirty="0" err="1" smtClean="0"/>
              <a:t>Gado</a:t>
            </a:r>
            <a:r>
              <a:rPr lang="en-US" dirty="0" smtClean="0"/>
              <a:t>.  En </a:t>
            </a:r>
            <a:r>
              <a:rPr lang="en-US" dirty="0" err="1" smtClean="0"/>
              <a:t>Jezus</a:t>
            </a:r>
            <a:r>
              <a:rPr lang="en-US" dirty="0" smtClean="0"/>
              <a:t> </a:t>
            </a:r>
            <a:r>
              <a:rPr lang="en-US" dirty="0" err="1" smtClean="0"/>
              <a:t>ben</a:t>
            </a:r>
            <a:r>
              <a:rPr lang="en-US" dirty="0" smtClean="0"/>
              <a:t> </a:t>
            </a:r>
            <a:r>
              <a:rPr lang="en-US" dirty="0" err="1" smtClean="0"/>
              <a:t>taigi</a:t>
            </a:r>
            <a:r>
              <a:rPr lang="en-US" dirty="0" smtClean="0"/>
              <a:t> hem foe go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foto</a:t>
            </a:r>
            <a:r>
              <a:rPr lang="en-US" dirty="0" smtClean="0"/>
              <a:t>, en a </a:t>
            </a:r>
            <a:r>
              <a:rPr lang="en-US" dirty="0" err="1" smtClean="0"/>
              <a:t>sa</a:t>
            </a:r>
            <a:r>
              <a:rPr lang="en-US" dirty="0" smtClean="0"/>
              <a:t> </a:t>
            </a:r>
            <a:r>
              <a:rPr lang="en-US" dirty="0" err="1" smtClean="0"/>
              <a:t>jere</a:t>
            </a:r>
            <a:r>
              <a:rPr lang="en-US" dirty="0" smtClean="0"/>
              <a:t> san a </a:t>
            </a:r>
            <a:r>
              <a:rPr lang="en-US" dirty="0" err="1" smtClean="0"/>
              <a:t>sa</a:t>
            </a:r>
            <a:r>
              <a:rPr lang="en-US" dirty="0" smtClean="0"/>
              <a:t> doe.</a:t>
            </a:r>
          </a:p>
          <a:p>
            <a:r>
              <a:rPr lang="en-US" dirty="0" smtClean="0"/>
              <a:t>Dem </a:t>
            </a:r>
            <a:r>
              <a:rPr lang="en-US" dirty="0" err="1" smtClean="0"/>
              <a:t>ben</a:t>
            </a:r>
            <a:r>
              <a:rPr lang="en-US" dirty="0" smtClean="0"/>
              <a:t> </a:t>
            </a:r>
            <a:r>
              <a:rPr lang="en-US" dirty="0" err="1" smtClean="0"/>
              <a:t>tjari</a:t>
            </a:r>
            <a:r>
              <a:rPr lang="en-US" dirty="0" smtClean="0"/>
              <a:t> hem go </a:t>
            </a:r>
            <a:r>
              <a:rPr lang="en-US" dirty="0" err="1" smtClean="0"/>
              <a:t>nanga</a:t>
            </a:r>
            <a:r>
              <a:rPr lang="en-US" dirty="0" smtClean="0"/>
              <a:t> </a:t>
            </a:r>
            <a:r>
              <a:rPr lang="en-US" dirty="0" err="1" smtClean="0"/>
              <a:t>anoe</a:t>
            </a:r>
            <a:r>
              <a:rPr lang="en-US" dirty="0" smtClean="0"/>
              <a:t> </a:t>
            </a:r>
            <a:r>
              <a:rPr lang="en-US" dirty="0" err="1" smtClean="0"/>
              <a:t>leki</a:t>
            </a:r>
            <a:r>
              <a:rPr lang="en-US" dirty="0" smtClean="0"/>
              <a:t> wan </a:t>
            </a:r>
            <a:r>
              <a:rPr lang="en-US" dirty="0" err="1" smtClean="0"/>
              <a:t>breni</a:t>
            </a:r>
            <a:r>
              <a:rPr lang="en-US" dirty="0" smtClean="0"/>
              <a:t> man, go </a:t>
            </a:r>
            <a:r>
              <a:rPr lang="en-US" dirty="0" err="1" smtClean="0"/>
              <a:t>na</a:t>
            </a:r>
            <a:r>
              <a:rPr lang="en-US" dirty="0" smtClean="0"/>
              <a:t> Judas</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86</a:t>
            </a:fld>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Ananias go </a:t>
            </a:r>
            <a:r>
              <a:rPr lang="en-US" dirty="0" err="1" smtClean="0"/>
              <a:t>na</a:t>
            </a:r>
            <a:r>
              <a:rPr lang="en-US" dirty="0" smtClean="0"/>
              <a:t> </a:t>
            </a:r>
            <a:r>
              <a:rPr lang="en-US" dirty="0" err="1" smtClean="0"/>
              <a:t>Saulus</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seni</a:t>
            </a:r>
            <a:r>
              <a:rPr lang="en-US" dirty="0" smtClean="0"/>
              <a:t> Ananias foe </a:t>
            </a:r>
            <a:r>
              <a:rPr lang="en-US" dirty="0" err="1" smtClean="0"/>
              <a:t>poti</a:t>
            </a:r>
            <a:r>
              <a:rPr lang="en-US" dirty="0" smtClean="0"/>
              <a:t> hem </a:t>
            </a:r>
            <a:r>
              <a:rPr lang="en-US" dirty="0" err="1" smtClean="0"/>
              <a:t>anoe</a:t>
            </a:r>
            <a:r>
              <a:rPr lang="en-US" dirty="0" smtClean="0"/>
              <a:t> </a:t>
            </a:r>
            <a:r>
              <a:rPr lang="en-US" dirty="0" err="1" smtClean="0"/>
              <a:t>tapoe</a:t>
            </a:r>
            <a:r>
              <a:rPr lang="en-US" dirty="0" smtClean="0"/>
              <a:t> </a:t>
            </a:r>
            <a:r>
              <a:rPr lang="en-US" dirty="0" err="1" smtClean="0"/>
              <a:t>Saulus</a:t>
            </a:r>
            <a:r>
              <a:rPr lang="en-US" dirty="0" smtClean="0"/>
              <a:t>, en a </a:t>
            </a:r>
            <a:r>
              <a:rPr lang="en-US" dirty="0" err="1" smtClean="0"/>
              <a:t>ben</a:t>
            </a:r>
            <a:r>
              <a:rPr lang="en-US" dirty="0" smtClean="0"/>
              <a:t> </a:t>
            </a:r>
            <a:r>
              <a:rPr lang="en-US" dirty="0" err="1" smtClean="0"/>
              <a:t>kan</a:t>
            </a:r>
            <a:r>
              <a:rPr lang="en-US" dirty="0" smtClean="0"/>
              <a:t> </a:t>
            </a:r>
            <a:r>
              <a:rPr lang="en-US" dirty="0" err="1" smtClean="0"/>
              <a:t>si</a:t>
            </a:r>
            <a:r>
              <a:rPr lang="en-US" dirty="0" smtClean="0"/>
              <a:t> </a:t>
            </a:r>
            <a:r>
              <a:rPr lang="en-US" dirty="0" err="1" smtClean="0"/>
              <a:t>baka</a:t>
            </a:r>
            <a:r>
              <a:rPr lang="en-US" dirty="0" smtClean="0"/>
              <a:t>.  A </a:t>
            </a:r>
            <a:r>
              <a:rPr lang="en-US" dirty="0" err="1" smtClean="0"/>
              <a:t>ben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en a </a:t>
            </a:r>
            <a:r>
              <a:rPr lang="en-US" dirty="0" err="1" smtClean="0"/>
              <a:t>ben</a:t>
            </a:r>
            <a:r>
              <a:rPr lang="en-US" dirty="0" smtClean="0"/>
              <a:t> </a:t>
            </a:r>
            <a:r>
              <a:rPr lang="en-US" dirty="0" err="1" smtClean="0"/>
              <a:t>teki</a:t>
            </a:r>
            <a:r>
              <a:rPr lang="en-US" dirty="0" smtClean="0"/>
              <a:t> </a:t>
            </a:r>
            <a:r>
              <a:rPr lang="en-US" dirty="0" err="1" smtClean="0"/>
              <a:t>dopoe</a:t>
            </a:r>
            <a:r>
              <a:rPr lang="en-US" dirty="0" smtClean="0"/>
              <a:t>.  A </a:t>
            </a:r>
            <a:r>
              <a:rPr lang="en-US" dirty="0" err="1" smtClean="0"/>
              <a:t>ben</a:t>
            </a:r>
            <a:r>
              <a:rPr lang="en-US" dirty="0" smtClean="0"/>
              <a:t> </a:t>
            </a:r>
            <a:r>
              <a:rPr lang="en-US" dirty="0" err="1" smtClean="0"/>
              <a:t>moksi</a:t>
            </a:r>
            <a:r>
              <a:rPr lang="en-US" dirty="0" smtClean="0"/>
              <a:t> </a:t>
            </a:r>
            <a:r>
              <a:rPr lang="en-US" dirty="0" err="1" smtClean="0"/>
              <a:t>nanga</a:t>
            </a:r>
            <a:r>
              <a:rPr lang="en-US" dirty="0" smtClean="0"/>
              <a:t> </a:t>
            </a:r>
            <a:r>
              <a:rPr lang="en-US" dirty="0" err="1" smtClean="0"/>
              <a:t>dem</a:t>
            </a:r>
            <a:r>
              <a:rPr lang="en-US" dirty="0" smtClean="0"/>
              <a:t> </a:t>
            </a:r>
            <a:r>
              <a:rPr lang="en-US" dirty="0" err="1" smtClean="0"/>
              <a:t>bribiwan</a:t>
            </a:r>
            <a:r>
              <a:rPr lang="en-US" dirty="0" smtClean="0"/>
              <a:t> </a:t>
            </a:r>
            <a:r>
              <a:rPr lang="en-US" dirty="0" err="1" smtClean="0"/>
              <a:t>na</a:t>
            </a:r>
            <a:r>
              <a:rPr lang="en-US" dirty="0" smtClean="0"/>
              <a:t> Damascus</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87</a:t>
            </a:fld>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0534253-8FD4-4CEA-BF68-CBF70A3D12E4}"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53F640BF-4D3C-4B4E-923E-1A806BD47B85}" type="slidenum">
              <a:rPr lang="en-US"/>
              <a:pPr lvl="1"/>
              <a:t>88</a:t>
            </a:fld>
            <a:endParaRPr lang="en-US">
              <a:latin typeface="Times New Roman" pitchFamily="18" charset="0"/>
            </a:endParaRPr>
          </a:p>
        </p:txBody>
      </p:sp>
      <p:sp>
        <p:nvSpPr>
          <p:cNvPr id="470018" name="Rectangle 2"/>
          <p:cNvSpPr>
            <a:spLocks noGrp="1" noChangeArrowheads="1"/>
          </p:cNvSpPr>
          <p:nvPr>
            <p:ph type="title"/>
          </p:nvPr>
        </p:nvSpPr>
        <p:spPr/>
        <p:txBody>
          <a:bodyPr/>
          <a:lstStyle/>
          <a:p>
            <a:r>
              <a:rPr lang="en-US" sz="4000"/>
              <a:t>Gado ben sori Ananias san sa pasa nanga Paulus</a:t>
            </a:r>
          </a:p>
        </p:txBody>
      </p:sp>
      <p:sp>
        <p:nvSpPr>
          <p:cNvPr id="470019" name="Rectangle 3"/>
          <p:cNvSpPr>
            <a:spLocks noGrp="1" noChangeArrowheads="1"/>
          </p:cNvSpPr>
          <p:nvPr>
            <p:ph type="body" idx="1"/>
          </p:nvPr>
        </p:nvSpPr>
        <p:spPr/>
        <p:txBody>
          <a:bodyPr/>
          <a:lstStyle/>
          <a:p>
            <a:pPr algn="just">
              <a:lnSpc>
                <a:spcPct val="70000"/>
              </a:lnSpc>
            </a:pPr>
            <a:r>
              <a:rPr lang="en-US" sz="2800" b="1"/>
              <a:t>Tori 9:13. Dan Ananias ben piki taki: Masra, mi ben jere foeroe sani foe da man disi, omeni takroedoe a ben doe agensi dem santawan na Jerusalem;  14. En dja a ben kisi pasi foe dem bigi priester foe poti boeje na ala soema disi kari na Joe nem.  15. Ma Masra ben taki gi hem taki: Go teki joe pasi, bikasi a de wan wrokosani disi Mi ben verkisi, foe tjari Mi nem go na fesi foe dem heiden soema nanga dem kownoe nanga dem pikin foe Israël;  16. Bikasi Mi sa sori hem omeni sani a moesoe pina foe Mi nem ede.</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A418B3-6F6A-4075-9C4E-0BF80228AAD7}"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051C4C34-77C7-4B99-9396-057B20816F9D}" type="slidenum">
              <a:rPr lang="en-US"/>
              <a:pPr lvl="1"/>
              <a:t>89</a:t>
            </a:fld>
            <a:endParaRPr lang="en-US">
              <a:latin typeface="Times New Roman" pitchFamily="18" charset="0"/>
            </a:endParaRPr>
          </a:p>
        </p:txBody>
      </p:sp>
      <p:sp>
        <p:nvSpPr>
          <p:cNvPr id="471042" name="Rectangle 2"/>
          <p:cNvSpPr>
            <a:spLocks noGrp="1" noChangeArrowheads="1"/>
          </p:cNvSpPr>
          <p:nvPr>
            <p:ph type="title"/>
          </p:nvPr>
        </p:nvSpPr>
        <p:spPr/>
        <p:txBody>
          <a:bodyPr/>
          <a:lstStyle/>
          <a:p>
            <a:r>
              <a:rPr lang="en-US"/>
              <a:t>Paulus</a:t>
            </a:r>
          </a:p>
        </p:txBody>
      </p:sp>
      <p:sp>
        <p:nvSpPr>
          <p:cNvPr id="471043" name="Rectangle 3"/>
          <p:cNvSpPr>
            <a:spLocks noGrp="1" noChangeArrowheads="1"/>
          </p:cNvSpPr>
          <p:nvPr>
            <p:ph type="body" idx="1"/>
          </p:nvPr>
        </p:nvSpPr>
        <p:spPr/>
        <p:txBody>
          <a:bodyPr/>
          <a:lstStyle/>
          <a:p>
            <a:r>
              <a:rPr lang="en-US"/>
              <a:t>A bigin foe preiki Jezus</a:t>
            </a:r>
          </a:p>
          <a:p>
            <a:r>
              <a:rPr lang="en-US"/>
              <a:t>Dem no ben bribi fosi dati a ben drai hem libi, ma dan dem Djoe wani kiri hem</a:t>
            </a:r>
          </a:p>
          <a:p>
            <a:r>
              <a:rPr lang="en-US"/>
              <a:t>Dem ben saka hem tapoe da skotoe na ini wan manki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Tori</a:t>
            </a:r>
            <a:r>
              <a:rPr lang="en-US" dirty="0" smtClean="0"/>
              <a:t> 1:8 – </a:t>
            </a:r>
            <a:r>
              <a:rPr lang="en-US" dirty="0" err="1" smtClean="0"/>
              <a:t>heri</a:t>
            </a:r>
            <a:r>
              <a:rPr lang="en-US" dirty="0" smtClean="0"/>
              <a:t> </a:t>
            </a:r>
            <a:r>
              <a:rPr lang="en-US" dirty="0" err="1" smtClean="0"/>
              <a:t>grontapoe</a:t>
            </a:r>
            <a:r>
              <a:rPr lang="en-US" dirty="0" smtClean="0"/>
              <a:t> </a:t>
            </a:r>
            <a:r>
              <a:rPr lang="en-US" dirty="0" err="1" smtClean="0"/>
              <a:t>moesoe</a:t>
            </a:r>
            <a:r>
              <a:rPr lang="en-US" dirty="0" smtClean="0"/>
              <a:t> </a:t>
            </a:r>
            <a:r>
              <a:rPr lang="en-US" dirty="0" err="1" smtClean="0"/>
              <a:t>jere</a:t>
            </a:r>
            <a:endParaRPr lang="en-US" dirty="0"/>
          </a:p>
        </p:txBody>
      </p:sp>
      <p:sp>
        <p:nvSpPr>
          <p:cNvPr id="3" name="Content Placeholder 2"/>
          <p:cNvSpPr>
            <a:spLocks noGrp="1"/>
          </p:cNvSpPr>
          <p:nvPr>
            <p:ph idx="1"/>
          </p:nvPr>
        </p:nvSpPr>
        <p:spPr/>
        <p:txBody>
          <a:bodyPr/>
          <a:lstStyle/>
          <a:p>
            <a:r>
              <a:rPr lang="en-US" dirty="0" smtClean="0"/>
              <a:t>Go </a:t>
            </a:r>
            <a:r>
              <a:rPr lang="en-US" dirty="0" err="1" smtClean="0"/>
              <a:t>na</a:t>
            </a:r>
            <a:r>
              <a:rPr lang="en-US" dirty="0" smtClean="0"/>
              <a:t> Jerusalem &amp; Judea </a:t>
            </a:r>
            <a:r>
              <a:rPr lang="en-US" dirty="0" err="1" smtClean="0"/>
              <a:t>fosi</a:t>
            </a:r>
            <a:r>
              <a:rPr lang="en-US" dirty="0" smtClean="0"/>
              <a:t> </a:t>
            </a:r>
          </a:p>
          <a:p>
            <a:r>
              <a:rPr lang="en-US" dirty="0" smtClean="0"/>
              <a:t>Dan Samaria</a:t>
            </a:r>
          </a:p>
          <a:p>
            <a:r>
              <a:rPr lang="en-US" dirty="0" smtClean="0"/>
              <a:t>Dan </a:t>
            </a:r>
            <a:r>
              <a:rPr lang="en-US" dirty="0" err="1" smtClean="0"/>
              <a:t>dem</a:t>
            </a:r>
            <a:r>
              <a:rPr lang="en-US" dirty="0" smtClean="0"/>
              <a:t> </a:t>
            </a:r>
            <a:r>
              <a:rPr lang="en-US" dirty="0" err="1" smtClean="0"/>
              <a:t>moro</a:t>
            </a:r>
            <a:r>
              <a:rPr lang="en-US" dirty="0" smtClean="0"/>
              <a:t> </a:t>
            </a:r>
            <a:r>
              <a:rPr lang="en-US" dirty="0" err="1" smtClean="0"/>
              <a:t>farawe</a:t>
            </a:r>
            <a:r>
              <a:rPr lang="en-US" dirty="0" smtClean="0"/>
              <a:t> </a:t>
            </a:r>
            <a:r>
              <a:rPr lang="en-US" dirty="0" err="1" smtClean="0"/>
              <a:t>presi</a:t>
            </a:r>
            <a:r>
              <a:rPr lang="en-US" dirty="0" smtClean="0"/>
              <a:t> foe </a:t>
            </a:r>
            <a:r>
              <a:rPr lang="en-US" dirty="0" err="1" smtClean="0"/>
              <a:t>grontapoe</a:t>
            </a:r>
            <a:endParaRPr lang="en-US" dirty="0" smtClean="0"/>
          </a:p>
          <a:p>
            <a:r>
              <a:rPr lang="en-US" dirty="0" err="1" smtClean="0"/>
              <a:t>Ibri</a:t>
            </a:r>
            <a:r>
              <a:rPr lang="en-US" dirty="0" smtClean="0"/>
              <a:t> </a:t>
            </a:r>
            <a:r>
              <a:rPr lang="en-US" dirty="0" err="1" smtClean="0"/>
              <a:t>bribiwan</a:t>
            </a:r>
            <a:r>
              <a:rPr lang="en-US" dirty="0" smtClean="0"/>
              <a:t> </a:t>
            </a:r>
            <a:r>
              <a:rPr lang="en-US" dirty="0" err="1" smtClean="0"/>
              <a:t>moesoe</a:t>
            </a:r>
            <a:r>
              <a:rPr lang="en-US" dirty="0" smtClean="0"/>
              <a:t> </a:t>
            </a:r>
            <a:r>
              <a:rPr lang="en-US" dirty="0" err="1" smtClean="0"/>
              <a:t>abi</a:t>
            </a:r>
            <a:r>
              <a:rPr lang="en-US" dirty="0" smtClean="0"/>
              <a:t> wan </a:t>
            </a:r>
            <a:r>
              <a:rPr lang="en-US" dirty="0" err="1" smtClean="0"/>
              <a:t>wereld-wijd</a:t>
            </a:r>
            <a:r>
              <a:rPr lang="en-US" dirty="0" smtClean="0"/>
              <a:t> </a:t>
            </a:r>
            <a:r>
              <a:rPr lang="en-US" dirty="0" err="1" smtClean="0"/>
              <a:t>visie</a:t>
            </a:r>
            <a:endParaRPr lang="en-US" dirty="0"/>
          </a:p>
        </p:txBody>
      </p:sp>
      <p:sp>
        <p:nvSpPr>
          <p:cNvPr id="4" name="Footer Placeholder 3"/>
          <p:cNvSpPr>
            <a:spLocks noGrp="1"/>
          </p:cNvSpPr>
          <p:nvPr>
            <p:ph type="ftr" sz="quarter" idx="11"/>
          </p:nvPr>
        </p:nvSpPr>
        <p:spPr/>
        <p:txBody>
          <a:bodyPr/>
          <a:lstStyle/>
          <a:p>
            <a:r>
              <a:rPr lang="en-US" dirty="0" err="1" smtClean="0"/>
              <a:t>Tori</a:t>
            </a:r>
            <a:r>
              <a:rPr lang="en-US" dirty="0" smtClean="0"/>
              <a:t> Les 1</a:t>
            </a:r>
            <a:endParaRPr lang="en-US" dirty="0"/>
          </a:p>
        </p:txBody>
      </p:sp>
      <p:sp>
        <p:nvSpPr>
          <p:cNvPr id="5" name="Slide Number Placeholder 4"/>
          <p:cNvSpPr>
            <a:spLocks noGrp="1"/>
          </p:cNvSpPr>
          <p:nvPr>
            <p:ph type="sldNum" sz="quarter" idx="12"/>
          </p:nvPr>
        </p:nvSpPr>
        <p:spPr/>
        <p:txBody>
          <a:bodyPr/>
          <a:lstStyle/>
          <a:p>
            <a:fld id="{16D39316-8787-4A8F-B7D2-C48246B1B09C}" type="slidenum">
              <a:rPr lang="en-US" smtClean="0"/>
              <a:pPr/>
              <a:t>9</a:t>
            </a:fld>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2B38810-64D4-4792-9A98-5C721603E79C}"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3E3EDC51-9D93-4D22-BCC1-2ABD78138A43}" type="slidenum">
              <a:rPr lang="en-US"/>
              <a:pPr lvl="1"/>
              <a:t>90</a:t>
            </a:fld>
            <a:endParaRPr lang="en-US">
              <a:latin typeface="Times New Roman" pitchFamily="18" charset="0"/>
            </a:endParaRPr>
          </a:p>
        </p:txBody>
      </p:sp>
      <p:sp>
        <p:nvSpPr>
          <p:cNvPr id="472066" name="Rectangle 2"/>
          <p:cNvSpPr>
            <a:spLocks noGrp="1" noChangeArrowheads="1"/>
          </p:cNvSpPr>
          <p:nvPr>
            <p:ph type="title"/>
          </p:nvPr>
        </p:nvSpPr>
        <p:spPr/>
        <p:txBody>
          <a:bodyPr/>
          <a:lstStyle/>
          <a:p>
            <a:r>
              <a:rPr lang="en-US"/>
              <a:t>Paulus kom na Jerusalem</a:t>
            </a:r>
          </a:p>
        </p:txBody>
      </p:sp>
      <p:sp>
        <p:nvSpPr>
          <p:cNvPr id="472067" name="Rectangle 3"/>
          <p:cNvSpPr>
            <a:spLocks noGrp="1" noChangeArrowheads="1"/>
          </p:cNvSpPr>
          <p:nvPr>
            <p:ph type="body" idx="1"/>
          </p:nvPr>
        </p:nvSpPr>
        <p:spPr/>
        <p:txBody>
          <a:bodyPr/>
          <a:lstStyle/>
          <a:p>
            <a:r>
              <a:rPr lang="en-US"/>
              <a:t>Dem bribiwan ben frede hem</a:t>
            </a:r>
          </a:p>
          <a:p>
            <a:r>
              <a:rPr lang="en-US"/>
              <a:t>Barnabas ben sori da tori na dem apostel</a:t>
            </a:r>
          </a:p>
          <a:p>
            <a:r>
              <a:rPr lang="en-US"/>
              <a:t>Now a kan wroko fri</a:t>
            </a:r>
          </a:p>
          <a:p>
            <a:r>
              <a:rPr lang="en-US"/>
              <a:t>Te foe kaba, dem ben abi foe seni hem go na Tarsus so soema no kiri hem</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836AF1-B5D3-43F9-930B-2674F0BA4AAA}"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FB6BB563-7665-4B57-985D-AA3B00F4A264}" type="slidenum">
              <a:rPr lang="en-US"/>
              <a:pPr lvl="1"/>
              <a:t>91</a:t>
            </a:fld>
            <a:endParaRPr lang="en-US">
              <a:latin typeface="Times New Roman" pitchFamily="18" charset="0"/>
            </a:endParaRPr>
          </a:p>
        </p:txBody>
      </p:sp>
      <p:sp>
        <p:nvSpPr>
          <p:cNvPr id="473090" name="Rectangle 2"/>
          <p:cNvSpPr>
            <a:spLocks noGrp="1" noChangeArrowheads="1"/>
          </p:cNvSpPr>
          <p:nvPr>
            <p:ph type="title"/>
          </p:nvPr>
        </p:nvSpPr>
        <p:spPr/>
        <p:txBody>
          <a:bodyPr/>
          <a:lstStyle/>
          <a:p>
            <a:r>
              <a:rPr lang="en-US"/>
              <a:t>Petrus nanga wondroewroko</a:t>
            </a:r>
          </a:p>
        </p:txBody>
      </p:sp>
      <p:sp>
        <p:nvSpPr>
          <p:cNvPr id="473091" name="Rectangle 3"/>
          <p:cNvSpPr>
            <a:spLocks noGrp="1" noChangeArrowheads="1"/>
          </p:cNvSpPr>
          <p:nvPr>
            <p:ph type="body" idx="1"/>
          </p:nvPr>
        </p:nvSpPr>
        <p:spPr/>
        <p:txBody>
          <a:bodyPr/>
          <a:lstStyle/>
          <a:p>
            <a:r>
              <a:rPr lang="en-US"/>
              <a:t>Petrus ben genees wan man na nem Eneas</a:t>
            </a:r>
          </a:p>
          <a:p>
            <a:r>
              <a:rPr lang="en-US"/>
              <a:t>A man verlam 8 jari langa</a:t>
            </a:r>
          </a:p>
          <a:p>
            <a:r>
              <a:rPr lang="en-US"/>
              <a:t>Foeroe soema ben kom bribi</a:t>
            </a:r>
          </a:p>
          <a:p>
            <a:endParaRPr lang="en-US"/>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7A4AE6-2B9C-4D63-9DB1-C107A06D64C8}"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F11E8034-C988-411C-ABE3-A083C3015CDD}" type="slidenum">
              <a:rPr lang="en-US"/>
              <a:pPr lvl="1"/>
              <a:t>92</a:t>
            </a:fld>
            <a:endParaRPr lang="en-US">
              <a:latin typeface="Times New Roman" pitchFamily="18" charset="0"/>
            </a:endParaRPr>
          </a:p>
        </p:txBody>
      </p:sp>
      <p:sp>
        <p:nvSpPr>
          <p:cNvPr id="474114" name="Rectangle 2"/>
          <p:cNvSpPr>
            <a:spLocks noGrp="1" noChangeArrowheads="1"/>
          </p:cNvSpPr>
          <p:nvPr>
            <p:ph type="title"/>
          </p:nvPr>
        </p:nvSpPr>
        <p:spPr/>
        <p:txBody>
          <a:bodyPr/>
          <a:lstStyle/>
          <a:p>
            <a:r>
              <a:rPr lang="en-US"/>
              <a:t>Petrus opo Tabita foe dede</a:t>
            </a:r>
          </a:p>
        </p:txBody>
      </p:sp>
      <p:sp>
        <p:nvSpPr>
          <p:cNvPr id="474115" name="Rectangle 3"/>
          <p:cNvSpPr>
            <a:spLocks noGrp="1" noChangeArrowheads="1"/>
          </p:cNvSpPr>
          <p:nvPr>
            <p:ph type="body" idx="1"/>
          </p:nvPr>
        </p:nvSpPr>
        <p:spPr/>
        <p:txBody>
          <a:bodyPr/>
          <a:lstStyle/>
          <a:p>
            <a:r>
              <a:rPr lang="en-US"/>
              <a:t>Wan boen frow dem kari Tabita (Dorkas) ben doe foeroe boen wroko</a:t>
            </a:r>
          </a:p>
          <a:p>
            <a:r>
              <a:rPr lang="en-US"/>
              <a:t>A ben dede, ma dem kari Petrus</a:t>
            </a:r>
          </a:p>
          <a:p>
            <a:r>
              <a:rPr lang="en-US"/>
              <a:t>A ben go hem wawan na ini da kamra, en a ben begi en taigi hem foe opo</a:t>
            </a:r>
          </a:p>
          <a:p>
            <a:r>
              <a:rPr lang="en-US"/>
              <a:t>A ben opo en a ben gi hem baka libilibi</a:t>
            </a:r>
          </a:p>
          <a:p>
            <a:r>
              <a:rPr lang="en-US"/>
              <a:t>Foeroe soema bribi tapoe Jezus</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38FEA07-0E53-42DE-85F4-ADC654C825E6}"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EF027356-40C9-4107-811B-5798DAB11776}" type="slidenum">
              <a:rPr lang="en-US"/>
              <a:pPr lvl="1"/>
              <a:t>93</a:t>
            </a:fld>
            <a:endParaRPr lang="en-US">
              <a:latin typeface="Times New Roman" pitchFamily="18" charset="0"/>
            </a:endParaRPr>
          </a:p>
        </p:txBody>
      </p:sp>
      <p:sp>
        <p:nvSpPr>
          <p:cNvPr id="475138" name="Rectangle 2"/>
          <p:cNvSpPr>
            <a:spLocks noGrp="1" noChangeArrowheads="1"/>
          </p:cNvSpPr>
          <p:nvPr>
            <p:ph type="title"/>
          </p:nvPr>
        </p:nvSpPr>
        <p:spPr/>
        <p:txBody>
          <a:bodyPr/>
          <a:lstStyle/>
          <a:p>
            <a:r>
              <a:rPr lang="en-US"/>
              <a:t>Apostles</a:t>
            </a:r>
          </a:p>
        </p:txBody>
      </p:sp>
      <p:sp>
        <p:nvSpPr>
          <p:cNvPr id="475139" name="Rectangle 3"/>
          <p:cNvSpPr>
            <a:spLocks noGrp="1" noChangeArrowheads="1"/>
          </p:cNvSpPr>
          <p:nvPr>
            <p:ph type="body" idx="1"/>
          </p:nvPr>
        </p:nvSpPr>
        <p:spPr/>
        <p:txBody>
          <a:bodyPr/>
          <a:lstStyle/>
          <a:p>
            <a:pPr>
              <a:lnSpc>
                <a:spcPct val="80000"/>
              </a:lnSpc>
            </a:pPr>
            <a:r>
              <a:rPr lang="en-US"/>
              <a:t>Dem 12 discipel a ben kari apostel toe omeni leisi</a:t>
            </a:r>
          </a:p>
          <a:p>
            <a:pPr>
              <a:lnSpc>
                <a:spcPct val="80000"/>
              </a:lnSpc>
            </a:pPr>
            <a:r>
              <a:rPr lang="en-US"/>
              <a:t>Dan Mattias ben kom en dem ben teri hem na mindri foe dem apostel (Tori 1)</a:t>
            </a:r>
          </a:p>
          <a:p>
            <a:pPr>
              <a:lnSpc>
                <a:spcPct val="80000"/>
              </a:lnSpc>
            </a:pPr>
            <a:r>
              <a:rPr lang="en-US"/>
              <a:t>Paulus nanga Barnabas (Tori 14:14)</a:t>
            </a:r>
          </a:p>
          <a:p>
            <a:pPr>
              <a:lnSpc>
                <a:spcPct val="80000"/>
              </a:lnSpc>
            </a:pPr>
            <a:r>
              <a:rPr lang="en-US"/>
              <a:t>Andronikus nanga Junia, famiri foe Paulus (Romeini 16:7)</a:t>
            </a:r>
          </a:p>
          <a:p>
            <a:pPr>
              <a:lnSpc>
                <a:spcPct val="80000"/>
              </a:lnSpc>
            </a:pPr>
            <a:r>
              <a:rPr lang="en-US"/>
              <a:t>Jakobus da hafoe brada foe Jezus (Gal. 1:19)</a:t>
            </a:r>
          </a:p>
          <a:p>
            <a:pPr>
              <a:lnSpc>
                <a:spcPct val="80000"/>
              </a:lnSpc>
            </a:pPr>
            <a:endParaRPr lang="en-US"/>
          </a:p>
          <a:p>
            <a:pPr>
              <a:lnSpc>
                <a:spcPct val="80000"/>
              </a:lnSpc>
            </a:pPr>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4BCFD5-BCFB-4F63-BDB1-0544ED2C9102}"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991C31DD-39D7-4242-87F2-DFBCD8B4FD8C}" type="slidenum">
              <a:rPr lang="en-US"/>
              <a:pPr lvl="1"/>
              <a:t>94</a:t>
            </a:fld>
            <a:endParaRPr lang="en-US">
              <a:latin typeface="Times New Roman" pitchFamily="18" charset="0"/>
            </a:endParaRPr>
          </a:p>
        </p:txBody>
      </p:sp>
      <p:sp>
        <p:nvSpPr>
          <p:cNvPr id="476162" name="Rectangle 2"/>
          <p:cNvSpPr>
            <a:spLocks noGrp="1" noChangeArrowheads="1"/>
          </p:cNvSpPr>
          <p:nvPr>
            <p:ph type="title"/>
          </p:nvPr>
        </p:nvSpPr>
        <p:spPr>
          <a:xfrm>
            <a:off x="647700" y="0"/>
            <a:ext cx="8080375" cy="1143000"/>
          </a:xfrm>
        </p:spPr>
        <p:txBody>
          <a:bodyPr/>
          <a:lstStyle/>
          <a:p>
            <a:r>
              <a:rPr lang="en-US"/>
              <a:t>Cornelius nanga Petrus</a:t>
            </a:r>
          </a:p>
        </p:txBody>
      </p:sp>
      <p:sp>
        <p:nvSpPr>
          <p:cNvPr id="476163" name="Rectangle 3"/>
          <p:cNvSpPr>
            <a:spLocks noGrp="1" noChangeArrowheads="1"/>
          </p:cNvSpPr>
          <p:nvPr>
            <p:ph type="body" idx="1"/>
          </p:nvPr>
        </p:nvSpPr>
        <p:spPr>
          <a:xfrm>
            <a:off x="533400" y="1600200"/>
            <a:ext cx="7772400" cy="5473700"/>
          </a:xfrm>
        </p:spPr>
        <p:txBody>
          <a:bodyPr/>
          <a:lstStyle/>
          <a:p>
            <a:pPr algn="just">
              <a:lnSpc>
                <a:spcPct val="70000"/>
              </a:lnSpc>
            </a:pPr>
            <a:r>
              <a:rPr lang="en-US" sz="2800" b="1" dirty="0" err="1"/>
              <a:t>Tori</a:t>
            </a:r>
            <a:r>
              <a:rPr lang="en-US" sz="2800" b="1" dirty="0"/>
              <a:t> 10:1. Wan man </a:t>
            </a:r>
            <a:r>
              <a:rPr lang="en-US" sz="2800" b="1" dirty="0" err="1"/>
              <a:t>ben</a:t>
            </a:r>
            <a:r>
              <a:rPr lang="en-US" sz="2800" b="1" dirty="0"/>
              <a:t> de </a:t>
            </a:r>
            <a:r>
              <a:rPr lang="en-US" sz="2800" b="1" dirty="0" err="1"/>
              <a:t>na</a:t>
            </a:r>
            <a:r>
              <a:rPr lang="en-US" sz="2800" b="1" dirty="0"/>
              <a:t> </a:t>
            </a:r>
            <a:r>
              <a:rPr lang="en-US" sz="2800" b="1" dirty="0" err="1"/>
              <a:t>ini</a:t>
            </a:r>
            <a:r>
              <a:rPr lang="en-US" sz="2800" b="1" dirty="0"/>
              <a:t> Caesarea </a:t>
            </a:r>
            <a:r>
              <a:rPr lang="en-US" sz="2800" b="1" dirty="0" err="1"/>
              <a:t>disi</a:t>
            </a:r>
            <a:r>
              <a:rPr lang="en-US" sz="2800" b="1" dirty="0"/>
              <a:t> </a:t>
            </a:r>
            <a:r>
              <a:rPr lang="en-US" sz="2800" b="1" dirty="0" err="1"/>
              <a:t>nem</a:t>
            </a:r>
            <a:r>
              <a:rPr lang="en-US" sz="2800" b="1" dirty="0"/>
              <a:t> </a:t>
            </a:r>
            <a:r>
              <a:rPr lang="en-US" sz="2800" b="1" dirty="0" err="1"/>
              <a:t>na</a:t>
            </a:r>
            <a:r>
              <a:rPr lang="en-US" sz="2800" b="1" dirty="0"/>
              <a:t> Cornelius, wan </a:t>
            </a:r>
            <a:r>
              <a:rPr lang="en-US" sz="2800" b="1" dirty="0" err="1"/>
              <a:t>fesiman</a:t>
            </a:r>
            <a:r>
              <a:rPr lang="en-US" sz="2800" b="1" dirty="0"/>
              <a:t> foe </a:t>
            </a:r>
            <a:r>
              <a:rPr lang="en-US" sz="2800" b="1" dirty="0" err="1"/>
              <a:t>da</a:t>
            </a:r>
            <a:r>
              <a:rPr lang="en-US" sz="2800" b="1" dirty="0"/>
              <a:t> </a:t>
            </a:r>
            <a:r>
              <a:rPr lang="en-US" sz="2800" b="1" dirty="0" err="1"/>
              <a:t>legre</a:t>
            </a:r>
            <a:r>
              <a:rPr lang="en-US" sz="2800" b="1" dirty="0"/>
              <a:t> </a:t>
            </a:r>
            <a:r>
              <a:rPr lang="en-US" sz="2800" b="1" dirty="0" err="1"/>
              <a:t>dem</a:t>
            </a:r>
            <a:r>
              <a:rPr lang="en-US" sz="2800" b="1" dirty="0"/>
              <a:t> </a:t>
            </a:r>
            <a:r>
              <a:rPr lang="en-US" sz="2800" b="1" dirty="0" err="1"/>
              <a:t>kari</a:t>
            </a:r>
            <a:r>
              <a:rPr lang="en-US" sz="2800" b="1" dirty="0"/>
              <a:t> </a:t>
            </a:r>
            <a:r>
              <a:rPr lang="en-US" sz="2800" b="1" dirty="0" err="1"/>
              <a:t>da</a:t>
            </a:r>
            <a:r>
              <a:rPr lang="en-US" sz="2800" b="1" dirty="0"/>
              <a:t> </a:t>
            </a:r>
            <a:r>
              <a:rPr lang="en-US" sz="2800" b="1" dirty="0" err="1"/>
              <a:t>Italiaan</a:t>
            </a:r>
            <a:r>
              <a:rPr lang="en-US" sz="2800" b="1" dirty="0"/>
              <a:t> </a:t>
            </a:r>
            <a:r>
              <a:rPr lang="en-US" sz="2800" b="1" dirty="0" err="1"/>
              <a:t>legre</a:t>
            </a:r>
            <a:r>
              <a:rPr lang="en-US" sz="2800" b="1" dirty="0"/>
              <a:t>,  2. </a:t>
            </a:r>
            <a:r>
              <a:rPr lang="en-US" sz="2800" b="1" dirty="0">
                <a:solidFill>
                  <a:schemeClr val="accent2"/>
                </a:solidFill>
              </a:rPr>
              <a:t>Wan </a:t>
            </a:r>
            <a:r>
              <a:rPr lang="en-US" sz="2800" b="1" dirty="0" err="1">
                <a:solidFill>
                  <a:schemeClr val="accent2"/>
                </a:solidFill>
              </a:rPr>
              <a:t>boen</a:t>
            </a:r>
            <a:r>
              <a:rPr lang="en-US" sz="2800" b="1" dirty="0">
                <a:solidFill>
                  <a:schemeClr val="accent2"/>
                </a:solidFill>
              </a:rPr>
              <a:t> man, en wan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frede</a:t>
            </a:r>
            <a:r>
              <a:rPr lang="en-US" sz="2800" b="1" dirty="0">
                <a:solidFill>
                  <a:schemeClr val="accent2"/>
                </a:solidFill>
              </a:rPr>
              <a:t> </a:t>
            </a:r>
            <a:r>
              <a:rPr lang="en-US" sz="2800" b="1" dirty="0" err="1">
                <a:solidFill>
                  <a:schemeClr val="accent2"/>
                </a:solidFill>
              </a:rPr>
              <a:t>Gado</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hem </a:t>
            </a:r>
            <a:r>
              <a:rPr lang="en-US" sz="2800" b="1" dirty="0" err="1">
                <a:solidFill>
                  <a:schemeClr val="accent2"/>
                </a:solidFill>
              </a:rPr>
              <a:t>heri</a:t>
            </a:r>
            <a:r>
              <a:rPr lang="en-US" sz="2800" b="1" dirty="0">
                <a:solidFill>
                  <a:schemeClr val="accent2"/>
                </a:solidFill>
              </a:rPr>
              <a:t> </a:t>
            </a:r>
            <a:r>
              <a:rPr lang="en-US" sz="2800" b="1" dirty="0" err="1">
                <a:solidFill>
                  <a:schemeClr val="accent2"/>
                </a:solidFill>
              </a:rPr>
              <a:t>oso</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foeroe</a:t>
            </a:r>
            <a:r>
              <a:rPr lang="en-US" sz="2800" b="1" dirty="0">
                <a:solidFill>
                  <a:schemeClr val="accent2"/>
                </a:solidFill>
              </a:rPr>
              <a:t> </a:t>
            </a:r>
            <a:r>
              <a:rPr lang="en-US" sz="2800" b="1" dirty="0" err="1">
                <a:solidFill>
                  <a:schemeClr val="accent2"/>
                </a:solidFill>
              </a:rPr>
              <a:t>moni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pipel</a:t>
            </a:r>
            <a:r>
              <a:rPr lang="en-US" sz="2800" b="1" dirty="0">
                <a:solidFill>
                  <a:schemeClr val="accent2"/>
                </a:solidFill>
              </a:rPr>
              <a:t>, en </a:t>
            </a:r>
            <a:r>
              <a:rPr lang="en-US" sz="2800" b="1" dirty="0" err="1">
                <a:solidFill>
                  <a:schemeClr val="accent2"/>
                </a:solidFill>
              </a:rPr>
              <a:t>alatem</a:t>
            </a:r>
            <a:r>
              <a:rPr lang="en-US" sz="2800" b="1" dirty="0">
                <a:solidFill>
                  <a:schemeClr val="accent2"/>
                </a:solidFill>
              </a:rPr>
              <a:t> a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begi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Gado</a:t>
            </a:r>
            <a:r>
              <a:rPr lang="en-US" sz="2800" b="1" dirty="0"/>
              <a:t>.  3. Na </a:t>
            </a:r>
            <a:r>
              <a:rPr lang="en-US" sz="2800" b="1" dirty="0" err="1"/>
              <a:t>drie</a:t>
            </a:r>
            <a:r>
              <a:rPr lang="en-US" sz="2800" b="1" dirty="0"/>
              <a:t> </a:t>
            </a:r>
            <a:r>
              <a:rPr lang="en-US" sz="2800" b="1" dirty="0" err="1"/>
              <a:t>joeroe</a:t>
            </a:r>
            <a:r>
              <a:rPr lang="en-US" sz="2800" b="1" dirty="0"/>
              <a:t> </a:t>
            </a:r>
            <a:r>
              <a:rPr lang="en-US" sz="2800" b="1" dirty="0" err="1"/>
              <a:t>bakadina</a:t>
            </a:r>
            <a:r>
              <a:rPr lang="en-US" sz="2800" b="1" dirty="0"/>
              <a:t> so, a </a:t>
            </a:r>
            <a:r>
              <a:rPr lang="en-US" sz="2800" b="1" dirty="0" err="1"/>
              <a:t>ben</a:t>
            </a:r>
            <a:r>
              <a:rPr lang="en-US" sz="2800" b="1" dirty="0"/>
              <a:t> </a:t>
            </a:r>
            <a:r>
              <a:rPr lang="en-US" sz="2800" b="1" dirty="0" err="1"/>
              <a:t>si</a:t>
            </a:r>
            <a:r>
              <a:rPr lang="en-US" sz="2800" b="1" dirty="0"/>
              <a:t> wan </a:t>
            </a:r>
            <a:r>
              <a:rPr lang="en-US" sz="2800" b="1" dirty="0" err="1"/>
              <a:t>engel</a:t>
            </a:r>
            <a:r>
              <a:rPr lang="en-US" sz="2800" b="1" dirty="0"/>
              <a:t> foe </a:t>
            </a:r>
            <a:r>
              <a:rPr lang="en-US" sz="2800" b="1" dirty="0" err="1"/>
              <a:t>Gado</a:t>
            </a:r>
            <a:r>
              <a:rPr lang="en-US" sz="2800" b="1" dirty="0"/>
              <a:t> </a:t>
            </a:r>
            <a:r>
              <a:rPr lang="en-US" sz="2800" b="1" dirty="0" err="1"/>
              <a:t>kom</a:t>
            </a:r>
            <a:r>
              <a:rPr lang="en-US" sz="2800" b="1" dirty="0"/>
              <a:t> </a:t>
            </a:r>
            <a:r>
              <a:rPr lang="en-US" sz="2800" b="1" dirty="0" err="1"/>
              <a:t>na</a:t>
            </a:r>
            <a:r>
              <a:rPr lang="en-US" sz="2800" b="1" dirty="0"/>
              <a:t> hem </a:t>
            </a:r>
            <a:r>
              <a:rPr lang="en-US" sz="2800" b="1" dirty="0" err="1"/>
              <a:t>na</a:t>
            </a:r>
            <a:r>
              <a:rPr lang="en-US" sz="2800" b="1" dirty="0"/>
              <a:t> </a:t>
            </a:r>
            <a:r>
              <a:rPr lang="en-US" sz="2800" b="1" dirty="0" err="1"/>
              <a:t>ini</a:t>
            </a:r>
            <a:r>
              <a:rPr lang="en-US" sz="2800" b="1" dirty="0"/>
              <a:t> wan </a:t>
            </a:r>
            <a:r>
              <a:rPr lang="en-US" sz="2800" b="1" dirty="0" err="1"/>
              <a:t>visioen</a:t>
            </a:r>
            <a:r>
              <a:rPr lang="en-US" sz="2800" b="1" dirty="0"/>
              <a:t>,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hem </a:t>
            </a:r>
            <a:r>
              <a:rPr lang="en-US" sz="2800" b="1" dirty="0" err="1"/>
              <a:t>taki</a:t>
            </a:r>
            <a:r>
              <a:rPr lang="en-US" sz="2800" b="1" dirty="0"/>
              <a:t>: Cornelius. </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84BCFD5-BCFB-4F63-BDB1-0544ED2C9102}"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991C31DD-39D7-4242-87F2-DFBCD8B4FD8C}" type="slidenum">
              <a:rPr lang="en-US"/>
              <a:pPr lvl="1"/>
              <a:t>95</a:t>
            </a:fld>
            <a:endParaRPr lang="en-US">
              <a:latin typeface="Times New Roman" pitchFamily="18" charset="0"/>
            </a:endParaRPr>
          </a:p>
        </p:txBody>
      </p:sp>
      <p:sp>
        <p:nvSpPr>
          <p:cNvPr id="476162" name="Rectangle 2"/>
          <p:cNvSpPr>
            <a:spLocks noGrp="1" noChangeArrowheads="1"/>
          </p:cNvSpPr>
          <p:nvPr>
            <p:ph type="title"/>
          </p:nvPr>
        </p:nvSpPr>
        <p:spPr>
          <a:xfrm>
            <a:off x="647700" y="0"/>
            <a:ext cx="8080375" cy="1143000"/>
          </a:xfrm>
        </p:spPr>
        <p:txBody>
          <a:bodyPr/>
          <a:lstStyle/>
          <a:p>
            <a:r>
              <a:rPr lang="en-US"/>
              <a:t>Cornelius nanga Petrus</a:t>
            </a:r>
          </a:p>
        </p:txBody>
      </p:sp>
      <p:sp>
        <p:nvSpPr>
          <p:cNvPr id="476163" name="Rectangle 3"/>
          <p:cNvSpPr>
            <a:spLocks noGrp="1" noChangeArrowheads="1"/>
          </p:cNvSpPr>
          <p:nvPr>
            <p:ph type="body" idx="1"/>
          </p:nvPr>
        </p:nvSpPr>
        <p:spPr>
          <a:xfrm>
            <a:off x="533400" y="1905000"/>
            <a:ext cx="7772400" cy="5473700"/>
          </a:xfrm>
        </p:spPr>
        <p:txBody>
          <a:bodyPr/>
          <a:lstStyle/>
          <a:p>
            <a:pPr algn="just">
              <a:lnSpc>
                <a:spcPct val="70000"/>
              </a:lnSpc>
            </a:pPr>
            <a:r>
              <a:rPr lang="en-US" sz="2800" b="1" dirty="0" err="1"/>
              <a:t>Tori</a:t>
            </a:r>
            <a:r>
              <a:rPr lang="en-US" sz="2800" b="1" dirty="0"/>
              <a:t> 10:1. </a:t>
            </a:r>
            <a:r>
              <a:rPr lang="en-US" sz="2800" b="1" dirty="0" smtClean="0"/>
              <a:t>4</a:t>
            </a:r>
            <a:r>
              <a:rPr lang="en-US" sz="2800" b="1" dirty="0"/>
              <a:t>. En </a:t>
            </a:r>
            <a:r>
              <a:rPr lang="en-US" sz="2800" b="1" dirty="0" err="1"/>
              <a:t>di</a:t>
            </a:r>
            <a:r>
              <a:rPr lang="en-US" sz="2800" b="1" dirty="0"/>
              <a:t> a </a:t>
            </a:r>
            <a:r>
              <a:rPr lang="en-US" sz="2800" b="1" dirty="0" err="1"/>
              <a:t>ben</a:t>
            </a:r>
            <a:r>
              <a:rPr lang="en-US" sz="2800" b="1" dirty="0"/>
              <a:t> </a:t>
            </a:r>
            <a:r>
              <a:rPr lang="en-US" sz="2800" b="1" dirty="0" err="1"/>
              <a:t>loekoe</a:t>
            </a:r>
            <a:r>
              <a:rPr lang="en-US" sz="2800" b="1" dirty="0"/>
              <a:t> </a:t>
            </a:r>
            <a:r>
              <a:rPr lang="en-US" sz="2800" b="1" dirty="0" err="1"/>
              <a:t>na</a:t>
            </a:r>
            <a:r>
              <a:rPr lang="en-US" sz="2800" b="1" dirty="0"/>
              <a:t> hem </a:t>
            </a:r>
            <a:r>
              <a:rPr lang="en-US" sz="2800" b="1" dirty="0" err="1"/>
              <a:t>tapoe</a:t>
            </a:r>
            <a:r>
              <a:rPr lang="en-US" sz="2800" b="1" dirty="0"/>
              <a:t>, a </a:t>
            </a:r>
            <a:r>
              <a:rPr lang="en-US" sz="2800" b="1" dirty="0" err="1"/>
              <a:t>ben</a:t>
            </a:r>
            <a:r>
              <a:rPr lang="en-US" sz="2800" b="1" dirty="0"/>
              <a:t> </a:t>
            </a:r>
            <a:r>
              <a:rPr lang="en-US" sz="2800" b="1" dirty="0" err="1"/>
              <a:t>frede</a:t>
            </a:r>
            <a:r>
              <a:rPr lang="en-US" sz="2800" b="1" dirty="0"/>
              <a:t>, en a </a:t>
            </a:r>
            <a:r>
              <a:rPr lang="en-US" sz="2800" b="1" dirty="0" err="1"/>
              <a:t>ben</a:t>
            </a:r>
            <a:r>
              <a:rPr lang="en-US" sz="2800" b="1" dirty="0"/>
              <a:t> </a:t>
            </a:r>
            <a:r>
              <a:rPr lang="en-US" sz="2800" b="1" dirty="0" err="1"/>
              <a:t>taki</a:t>
            </a:r>
            <a:r>
              <a:rPr lang="en-US" sz="2800" b="1" dirty="0"/>
              <a:t>: San </a:t>
            </a:r>
            <a:r>
              <a:rPr lang="en-US" sz="2800" b="1" dirty="0" err="1"/>
              <a:t>na</a:t>
            </a:r>
            <a:r>
              <a:rPr lang="en-US" sz="2800" b="1" dirty="0"/>
              <a:t> </a:t>
            </a:r>
            <a:r>
              <a:rPr lang="en-US" sz="2800" b="1" dirty="0" err="1"/>
              <a:t>disi</a:t>
            </a:r>
            <a:r>
              <a:rPr lang="en-US" sz="2800" b="1" dirty="0"/>
              <a:t>, </a:t>
            </a:r>
            <a:r>
              <a:rPr lang="en-US" sz="2800" b="1" dirty="0" err="1"/>
              <a:t>Masra</a:t>
            </a:r>
            <a:r>
              <a:rPr lang="en-US" sz="2800" b="1" dirty="0"/>
              <a:t>? En a </a:t>
            </a:r>
            <a:r>
              <a:rPr lang="en-US" sz="2800" b="1" dirty="0" err="1"/>
              <a:t>ben</a:t>
            </a:r>
            <a:r>
              <a:rPr lang="en-US" sz="2800" b="1" dirty="0"/>
              <a:t> </a:t>
            </a:r>
            <a:r>
              <a:rPr lang="en-US" sz="2800" b="1" dirty="0" err="1"/>
              <a:t>taki</a:t>
            </a:r>
            <a:r>
              <a:rPr lang="en-US" sz="2800" b="1" dirty="0"/>
              <a:t> </a:t>
            </a:r>
            <a:r>
              <a:rPr lang="en-US" sz="2800" b="1" dirty="0" err="1"/>
              <a:t>gi</a:t>
            </a:r>
            <a:r>
              <a:rPr lang="en-US" sz="2800" b="1" dirty="0"/>
              <a:t> hem </a:t>
            </a:r>
            <a:r>
              <a:rPr lang="en-US" sz="2800" b="1" dirty="0" err="1"/>
              <a:t>taki</a:t>
            </a:r>
            <a:r>
              <a:rPr lang="en-US" sz="2800" b="1" dirty="0"/>
              <a:t>: </a:t>
            </a:r>
            <a:r>
              <a:rPr lang="en-US" sz="2800" b="1" dirty="0">
                <a:solidFill>
                  <a:schemeClr val="accent2"/>
                </a:solidFill>
              </a:rPr>
              <a:t>Joe </a:t>
            </a:r>
            <a:r>
              <a:rPr lang="en-US" sz="2800" b="1" dirty="0" err="1">
                <a:solidFill>
                  <a:schemeClr val="accent2"/>
                </a:solidFill>
              </a:rPr>
              <a:t>begi</a:t>
            </a:r>
            <a:r>
              <a:rPr lang="en-US" sz="2800" b="1" dirty="0">
                <a:solidFill>
                  <a:schemeClr val="accent2"/>
                </a:solidFill>
              </a:rPr>
              <a:t> </a:t>
            </a:r>
            <a:r>
              <a:rPr lang="en-US" sz="2800" b="1" dirty="0" err="1">
                <a:solidFill>
                  <a:schemeClr val="accent2"/>
                </a:solidFill>
              </a:rPr>
              <a:t>nanga</a:t>
            </a:r>
            <a:r>
              <a:rPr lang="en-US" sz="2800" b="1" dirty="0">
                <a:solidFill>
                  <a:schemeClr val="accent2"/>
                </a:solidFill>
              </a:rPr>
              <a:t> </a:t>
            </a:r>
            <a:r>
              <a:rPr lang="en-US" sz="2800" b="1" dirty="0" err="1">
                <a:solidFill>
                  <a:schemeClr val="accent2"/>
                </a:solidFill>
              </a:rPr>
              <a:t>da</a:t>
            </a:r>
            <a:r>
              <a:rPr lang="en-US" sz="2800" b="1" dirty="0">
                <a:solidFill>
                  <a:schemeClr val="accent2"/>
                </a:solidFill>
              </a:rPr>
              <a:t> </a:t>
            </a:r>
            <a:r>
              <a:rPr lang="en-US" sz="2800" b="1" dirty="0" err="1">
                <a:solidFill>
                  <a:schemeClr val="accent2"/>
                </a:solidFill>
              </a:rPr>
              <a:t>moni</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a:t>
            </a:r>
            <a:r>
              <a:rPr lang="en-US" sz="2800" b="1" dirty="0" err="1">
                <a:solidFill>
                  <a:schemeClr val="accent2"/>
                </a:solidFill>
              </a:rPr>
              <a:t>joe</a:t>
            </a:r>
            <a:r>
              <a:rPr lang="en-US" sz="2800" b="1" dirty="0">
                <a:solidFill>
                  <a:schemeClr val="accent2"/>
                </a:solidFill>
              </a:rPr>
              <a:t> </a:t>
            </a:r>
            <a:r>
              <a:rPr lang="en-US" sz="2800" b="1" dirty="0" err="1">
                <a:solidFill>
                  <a:schemeClr val="accent2"/>
                </a:solidFill>
              </a:rPr>
              <a:t>gi</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potisoema</a:t>
            </a:r>
            <a:r>
              <a:rPr lang="en-US" sz="2800" b="1" dirty="0">
                <a:solidFill>
                  <a:schemeClr val="accent2"/>
                </a:solidFill>
              </a:rPr>
              <a:t> </a:t>
            </a:r>
            <a:r>
              <a:rPr lang="en-US" sz="2800" b="1" dirty="0" err="1">
                <a:solidFill>
                  <a:schemeClr val="accent2"/>
                </a:solidFill>
              </a:rPr>
              <a:t>ben</a:t>
            </a:r>
            <a:r>
              <a:rPr lang="en-US" sz="2800" b="1" dirty="0">
                <a:solidFill>
                  <a:schemeClr val="accent2"/>
                </a:solidFill>
              </a:rPr>
              <a:t>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leki</a:t>
            </a:r>
            <a:r>
              <a:rPr lang="en-US" sz="2800" b="1" dirty="0">
                <a:solidFill>
                  <a:schemeClr val="accent2"/>
                </a:solidFill>
              </a:rPr>
              <a:t> wan </a:t>
            </a:r>
            <a:r>
              <a:rPr lang="en-US" sz="2800" b="1" dirty="0" err="1">
                <a:solidFill>
                  <a:schemeClr val="accent2"/>
                </a:solidFill>
              </a:rPr>
              <a:t>sani</a:t>
            </a:r>
            <a:r>
              <a:rPr lang="en-US" sz="2800" b="1" dirty="0">
                <a:solidFill>
                  <a:schemeClr val="accent2"/>
                </a:solidFill>
              </a:rPr>
              <a:t> foe </a:t>
            </a:r>
            <a:r>
              <a:rPr lang="en-US" sz="2800" b="1" dirty="0" err="1">
                <a:solidFill>
                  <a:schemeClr val="accent2"/>
                </a:solidFill>
              </a:rPr>
              <a:t>membre</a:t>
            </a:r>
            <a:r>
              <a:rPr lang="en-US" sz="2800" b="1" dirty="0">
                <a:solidFill>
                  <a:schemeClr val="accent2"/>
                </a:solidFill>
              </a:rPr>
              <a:t>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fesi</a:t>
            </a:r>
            <a:r>
              <a:rPr lang="en-US" sz="2800" b="1" dirty="0">
                <a:solidFill>
                  <a:schemeClr val="accent2"/>
                </a:solidFill>
              </a:rPr>
              <a:t> foe </a:t>
            </a:r>
            <a:r>
              <a:rPr lang="en-US" sz="2800" b="1" dirty="0" err="1">
                <a:solidFill>
                  <a:schemeClr val="accent2"/>
                </a:solidFill>
              </a:rPr>
              <a:t>Gado</a:t>
            </a:r>
            <a:r>
              <a:rPr lang="en-US" sz="2800" b="1" dirty="0">
                <a:solidFill>
                  <a:schemeClr val="accent2"/>
                </a:solidFill>
              </a:rPr>
              <a:t>. 5. En now </a:t>
            </a:r>
            <a:r>
              <a:rPr lang="en-US" sz="2800" b="1" dirty="0" err="1">
                <a:solidFill>
                  <a:schemeClr val="accent2"/>
                </a:solidFill>
              </a:rPr>
              <a:t>seni</a:t>
            </a:r>
            <a:r>
              <a:rPr lang="en-US" sz="2800" b="1" dirty="0">
                <a:solidFill>
                  <a:schemeClr val="accent2"/>
                </a:solidFill>
              </a:rPr>
              <a:t> </a:t>
            </a:r>
            <a:r>
              <a:rPr lang="en-US" sz="2800" b="1" dirty="0" err="1">
                <a:solidFill>
                  <a:schemeClr val="accent2"/>
                </a:solidFill>
              </a:rPr>
              <a:t>mansoema</a:t>
            </a:r>
            <a:r>
              <a:rPr lang="en-US" sz="2800" b="1" dirty="0">
                <a:solidFill>
                  <a:schemeClr val="accent2"/>
                </a:solidFill>
              </a:rPr>
              <a:t> go </a:t>
            </a:r>
            <a:r>
              <a:rPr lang="en-US" sz="2800" b="1" dirty="0" err="1">
                <a:solidFill>
                  <a:schemeClr val="accent2"/>
                </a:solidFill>
              </a:rPr>
              <a:t>na</a:t>
            </a:r>
            <a:r>
              <a:rPr lang="en-US" sz="2800" b="1" dirty="0">
                <a:solidFill>
                  <a:schemeClr val="accent2"/>
                </a:solidFill>
              </a:rPr>
              <a:t> </a:t>
            </a:r>
            <a:r>
              <a:rPr lang="en-US" sz="2800" b="1" dirty="0" err="1">
                <a:solidFill>
                  <a:schemeClr val="accent2"/>
                </a:solidFill>
              </a:rPr>
              <a:t>Joppe</a:t>
            </a:r>
            <a:r>
              <a:rPr lang="en-US" sz="2800" b="1" dirty="0">
                <a:solidFill>
                  <a:schemeClr val="accent2"/>
                </a:solidFill>
              </a:rPr>
              <a:t> en </a:t>
            </a:r>
            <a:r>
              <a:rPr lang="en-US" sz="2800" b="1" dirty="0" err="1">
                <a:solidFill>
                  <a:schemeClr val="accent2"/>
                </a:solidFill>
              </a:rPr>
              <a:t>kari</a:t>
            </a:r>
            <a:r>
              <a:rPr lang="en-US" sz="2800" b="1" dirty="0">
                <a:solidFill>
                  <a:schemeClr val="accent2"/>
                </a:solidFill>
              </a:rPr>
              <a:t> Simon </a:t>
            </a:r>
            <a:r>
              <a:rPr lang="en-US" sz="2800" b="1" dirty="0" err="1">
                <a:solidFill>
                  <a:schemeClr val="accent2"/>
                </a:solidFill>
              </a:rPr>
              <a:t>kom</a:t>
            </a:r>
            <a:r>
              <a:rPr lang="en-US" sz="2800" b="1" dirty="0">
                <a:solidFill>
                  <a:schemeClr val="accent2"/>
                </a:solidFill>
              </a:rPr>
              <a:t>, </a:t>
            </a:r>
            <a:r>
              <a:rPr lang="en-US" sz="2800" b="1" dirty="0" err="1">
                <a:solidFill>
                  <a:schemeClr val="accent2"/>
                </a:solidFill>
              </a:rPr>
              <a:t>disi</a:t>
            </a:r>
            <a:r>
              <a:rPr lang="en-US" sz="2800" b="1" dirty="0">
                <a:solidFill>
                  <a:schemeClr val="accent2"/>
                </a:solidFill>
              </a:rPr>
              <a:t> hem </a:t>
            </a:r>
            <a:r>
              <a:rPr lang="en-US" sz="2800" b="1" dirty="0" err="1">
                <a:solidFill>
                  <a:schemeClr val="accent2"/>
                </a:solidFill>
              </a:rPr>
              <a:t>tra</a:t>
            </a:r>
            <a:r>
              <a:rPr lang="en-US" sz="2800" b="1" dirty="0">
                <a:solidFill>
                  <a:schemeClr val="accent2"/>
                </a:solidFill>
              </a:rPr>
              <a:t> </a:t>
            </a:r>
            <a:r>
              <a:rPr lang="en-US" sz="2800" b="1" dirty="0" err="1">
                <a:solidFill>
                  <a:schemeClr val="accent2"/>
                </a:solidFill>
              </a:rPr>
              <a:t>nem</a:t>
            </a:r>
            <a:r>
              <a:rPr lang="en-US" sz="2800" b="1" dirty="0">
                <a:solidFill>
                  <a:schemeClr val="accent2"/>
                </a:solidFill>
              </a:rPr>
              <a:t> de </a:t>
            </a:r>
            <a:r>
              <a:rPr lang="en-US" sz="2800" b="1" dirty="0" err="1">
                <a:solidFill>
                  <a:schemeClr val="accent2"/>
                </a:solidFill>
              </a:rPr>
              <a:t>Petrus</a:t>
            </a:r>
            <a:r>
              <a:rPr lang="en-US" sz="2800" b="1" dirty="0">
                <a:solidFill>
                  <a:schemeClr val="accent2"/>
                </a:solidFill>
              </a:rPr>
              <a:t>;</a:t>
            </a:r>
            <a:r>
              <a:rPr lang="en-US" sz="2800" b="1" dirty="0"/>
              <a:t>  6. A tan </a:t>
            </a:r>
            <a:r>
              <a:rPr lang="en-US" sz="2800" b="1" dirty="0" err="1"/>
              <a:t>nanga</a:t>
            </a:r>
            <a:r>
              <a:rPr lang="en-US" sz="2800" b="1" dirty="0"/>
              <a:t> wan Simon </a:t>
            </a:r>
            <a:r>
              <a:rPr lang="en-US" sz="2800" b="1" dirty="0" err="1"/>
              <a:t>disi</a:t>
            </a:r>
            <a:r>
              <a:rPr lang="en-US" sz="2800" b="1" dirty="0"/>
              <a:t> </a:t>
            </a:r>
            <a:r>
              <a:rPr lang="en-US" sz="2800" b="1" dirty="0" err="1"/>
              <a:t>wroko</a:t>
            </a:r>
            <a:r>
              <a:rPr lang="en-US" sz="2800" b="1" dirty="0"/>
              <a:t> </a:t>
            </a:r>
            <a:r>
              <a:rPr lang="en-US" sz="2800" b="1" dirty="0" err="1"/>
              <a:t>nanga</a:t>
            </a:r>
            <a:r>
              <a:rPr lang="en-US" sz="2800" b="1" dirty="0"/>
              <a:t> </a:t>
            </a:r>
            <a:r>
              <a:rPr lang="en-US" sz="2800" b="1" dirty="0" err="1"/>
              <a:t>metiboeba</a:t>
            </a:r>
            <a:r>
              <a:rPr lang="en-US" sz="2800" b="1" dirty="0"/>
              <a:t>, </a:t>
            </a:r>
            <a:r>
              <a:rPr lang="en-US" sz="2800" b="1" dirty="0" err="1"/>
              <a:t>disi</a:t>
            </a:r>
            <a:r>
              <a:rPr lang="en-US" sz="2800" b="1" dirty="0"/>
              <a:t> </a:t>
            </a:r>
            <a:r>
              <a:rPr lang="en-US" sz="2800" b="1" dirty="0" err="1"/>
              <a:t>oso</a:t>
            </a:r>
            <a:r>
              <a:rPr lang="en-US" sz="2800" b="1" dirty="0"/>
              <a:t> de </a:t>
            </a:r>
            <a:r>
              <a:rPr lang="en-US" sz="2800" b="1" dirty="0" err="1"/>
              <a:t>na</a:t>
            </a:r>
            <a:r>
              <a:rPr lang="en-US" sz="2800" b="1" dirty="0"/>
              <a:t> </a:t>
            </a:r>
            <a:r>
              <a:rPr lang="en-US" sz="2800" b="1" dirty="0" err="1"/>
              <a:t>da</a:t>
            </a:r>
            <a:r>
              <a:rPr lang="en-US" sz="2800" b="1" dirty="0"/>
              <a:t> zee </a:t>
            </a:r>
            <a:r>
              <a:rPr lang="en-US" sz="2800" b="1" dirty="0" err="1"/>
              <a:t>kanti</a:t>
            </a:r>
            <a:r>
              <a:rPr lang="en-US" sz="2800" b="1" dirty="0"/>
              <a:t>; a </a:t>
            </a:r>
            <a:r>
              <a:rPr lang="en-US" sz="2800" b="1" dirty="0" err="1"/>
              <a:t>sa</a:t>
            </a:r>
            <a:r>
              <a:rPr lang="en-US" sz="2800" b="1" dirty="0"/>
              <a:t> </a:t>
            </a:r>
            <a:r>
              <a:rPr lang="en-US" sz="2800" b="1" dirty="0" err="1"/>
              <a:t>taigi</a:t>
            </a:r>
            <a:r>
              <a:rPr lang="en-US" sz="2800" b="1" dirty="0"/>
              <a:t> </a:t>
            </a:r>
            <a:r>
              <a:rPr lang="en-US" sz="2800" b="1" dirty="0" err="1"/>
              <a:t>joe</a:t>
            </a:r>
            <a:r>
              <a:rPr lang="en-US" sz="2800" b="1" dirty="0"/>
              <a:t> san </a:t>
            </a:r>
            <a:r>
              <a:rPr lang="en-US" sz="2800" b="1" dirty="0" err="1"/>
              <a:t>joe</a:t>
            </a:r>
            <a:r>
              <a:rPr lang="en-US" sz="2800" b="1" dirty="0"/>
              <a:t> </a:t>
            </a:r>
            <a:r>
              <a:rPr lang="en-US" sz="2800" b="1" dirty="0" err="1"/>
              <a:t>moesoe</a:t>
            </a:r>
            <a:r>
              <a:rPr lang="en-US" sz="2800" b="1" dirty="0"/>
              <a:t> doe.</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916C528-1B8F-4067-9BF8-8307221A588B}"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FC1E155C-9882-46C8-BA5C-EACB54A43B2A}" type="slidenum">
              <a:rPr lang="en-US"/>
              <a:pPr lvl="1"/>
              <a:t>96</a:t>
            </a:fld>
            <a:endParaRPr lang="en-US">
              <a:latin typeface="Times New Roman" pitchFamily="18" charset="0"/>
            </a:endParaRPr>
          </a:p>
        </p:txBody>
      </p:sp>
      <p:sp>
        <p:nvSpPr>
          <p:cNvPr id="477186" name="Rectangle 2"/>
          <p:cNvSpPr>
            <a:spLocks noGrp="1" noChangeArrowheads="1"/>
          </p:cNvSpPr>
          <p:nvPr>
            <p:ph type="title"/>
          </p:nvPr>
        </p:nvSpPr>
        <p:spPr/>
        <p:txBody>
          <a:bodyPr/>
          <a:lstStyle/>
          <a:p>
            <a:r>
              <a:rPr lang="en-US"/>
              <a:t>Cornelius</a:t>
            </a:r>
          </a:p>
        </p:txBody>
      </p:sp>
      <p:sp>
        <p:nvSpPr>
          <p:cNvPr id="477187" name="Rectangle 3"/>
          <p:cNvSpPr>
            <a:spLocks noGrp="1" noChangeArrowheads="1"/>
          </p:cNvSpPr>
          <p:nvPr>
            <p:ph type="body" idx="1"/>
          </p:nvPr>
        </p:nvSpPr>
        <p:spPr>
          <a:xfrm>
            <a:off x="152400" y="2017713"/>
            <a:ext cx="8802688" cy="4114800"/>
          </a:xfrm>
        </p:spPr>
        <p:txBody>
          <a:bodyPr/>
          <a:lstStyle/>
          <a:p>
            <a:r>
              <a:rPr lang="en-US" dirty="0"/>
              <a:t>Cornelius ben de wan </a:t>
            </a:r>
            <a:r>
              <a:rPr lang="en-US" dirty="0" err="1"/>
              <a:t>Romeini</a:t>
            </a:r>
            <a:r>
              <a:rPr lang="en-US" dirty="0"/>
              <a:t> </a:t>
            </a:r>
            <a:r>
              <a:rPr lang="en-US" dirty="0" err="1"/>
              <a:t>soema</a:t>
            </a:r>
            <a:r>
              <a:rPr lang="en-US" dirty="0"/>
              <a:t> – wan </a:t>
            </a:r>
            <a:r>
              <a:rPr lang="en-US" dirty="0" err="1"/>
              <a:t>heiden</a:t>
            </a:r>
            <a:endParaRPr lang="en-US" dirty="0"/>
          </a:p>
          <a:p>
            <a:r>
              <a:rPr lang="en-US" dirty="0"/>
              <a:t>A ben de wan </a:t>
            </a:r>
            <a:r>
              <a:rPr lang="en-US" dirty="0" err="1"/>
              <a:t>boen</a:t>
            </a:r>
            <a:r>
              <a:rPr lang="en-US" dirty="0"/>
              <a:t> </a:t>
            </a:r>
            <a:r>
              <a:rPr lang="en-US" dirty="0" err="1"/>
              <a:t>voorbeeld</a:t>
            </a:r>
            <a:r>
              <a:rPr lang="en-US" dirty="0"/>
              <a:t> – wan </a:t>
            </a:r>
            <a:r>
              <a:rPr lang="en-US" dirty="0" err="1"/>
              <a:t>beste</a:t>
            </a:r>
            <a:r>
              <a:rPr lang="en-US" dirty="0"/>
              <a:t> </a:t>
            </a:r>
            <a:r>
              <a:rPr lang="en-US" dirty="0" err="1"/>
              <a:t>sortoe</a:t>
            </a:r>
            <a:r>
              <a:rPr lang="en-US" dirty="0"/>
              <a:t> </a:t>
            </a:r>
            <a:r>
              <a:rPr lang="en-US" dirty="0" err="1"/>
              <a:t>heiden</a:t>
            </a:r>
            <a:r>
              <a:rPr lang="en-US" dirty="0"/>
              <a:t> </a:t>
            </a:r>
            <a:r>
              <a:rPr lang="en-US" dirty="0" err="1"/>
              <a:t>soema</a:t>
            </a:r>
            <a:r>
              <a:rPr lang="en-US" dirty="0"/>
              <a:t> – a ben </a:t>
            </a:r>
            <a:r>
              <a:rPr lang="en-US" dirty="0" err="1"/>
              <a:t>begi</a:t>
            </a:r>
            <a:r>
              <a:rPr lang="en-US" dirty="0"/>
              <a:t>, a ben </a:t>
            </a:r>
            <a:r>
              <a:rPr lang="en-US" dirty="0" err="1"/>
              <a:t>gi</a:t>
            </a:r>
            <a:r>
              <a:rPr lang="en-US" dirty="0"/>
              <a:t> </a:t>
            </a:r>
            <a:r>
              <a:rPr lang="en-US" dirty="0" err="1"/>
              <a:t>moni</a:t>
            </a:r>
            <a:r>
              <a:rPr lang="en-US" dirty="0"/>
              <a:t> </a:t>
            </a:r>
            <a:r>
              <a:rPr lang="en-US" dirty="0" err="1"/>
              <a:t>na</a:t>
            </a:r>
            <a:r>
              <a:rPr lang="en-US" dirty="0"/>
              <a:t> </a:t>
            </a:r>
            <a:r>
              <a:rPr lang="en-US" dirty="0" err="1"/>
              <a:t>poti</a:t>
            </a:r>
            <a:r>
              <a:rPr lang="en-US" dirty="0"/>
              <a:t> </a:t>
            </a:r>
            <a:r>
              <a:rPr lang="en-US" dirty="0" err="1"/>
              <a:t>soema</a:t>
            </a:r>
            <a:r>
              <a:rPr lang="en-US" dirty="0"/>
              <a:t>, en a ben </a:t>
            </a:r>
            <a:r>
              <a:rPr lang="en-US" dirty="0" err="1"/>
              <a:t>jepi</a:t>
            </a:r>
            <a:r>
              <a:rPr lang="en-US" dirty="0"/>
              <a:t> </a:t>
            </a:r>
            <a:r>
              <a:rPr lang="en-US" dirty="0" err="1"/>
              <a:t>bouw</a:t>
            </a:r>
            <a:r>
              <a:rPr lang="en-US" dirty="0"/>
              <a:t> da </a:t>
            </a:r>
            <a:r>
              <a:rPr lang="en-US" dirty="0" err="1"/>
              <a:t>Djoe</a:t>
            </a:r>
            <a:r>
              <a:rPr lang="en-US" dirty="0"/>
              <a:t> </a:t>
            </a:r>
            <a:r>
              <a:rPr lang="en-US" dirty="0" err="1"/>
              <a:t>kerki</a:t>
            </a:r>
            <a:endParaRPr lang="en-US" dirty="0"/>
          </a:p>
          <a:p>
            <a:r>
              <a:rPr lang="en-US" dirty="0"/>
              <a:t>A </a:t>
            </a:r>
            <a:r>
              <a:rPr lang="en-US" dirty="0" err="1"/>
              <a:t>wani</a:t>
            </a:r>
            <a:r>
              <a:rPr lang="en-US" dirty="0"/>
              <a:t> </a:t>
            </a:r>
            <a:r>
              <a:rPr lang="en-US" dirty="0" err="1"/>
              <a:t>drai</a:t>
            </a:r>
            <a:r>
              <a:rPr lang="en-US" dirty="0"/>
              <a:t> </a:t>
            </a:r>
            <a:r>
              <a:rPr lang="en-US" dirty="0" err="1"/>
              <a:t>libi</a:t>
            </a:r>
            <a:r>
              <a:rPr lang="en-US" dirty="0"/>
              <a:t> – ma wan </a:t>
            </a:r>
            <a:r>
              <a:rPr lang="en-US" dirty="0" err="1"/>
              <a:t>engel</a:t>
            </a:r>
            <a:r>
              <a:rPr lang="en-US" dirty="0"/>
              <a:t> no </a:t>
            </a:r>
            <a:r>
              <a:rPr lang="en-US" dirty="0" smtClean="0"/>
              <a:t>man</a:t>
            </a:r>
            <a:r>
              <a:rPr lang="en-US" dirty="0" smtClean="0"/>
              <a:t> </a:t>
            </a:r>
            <a:r>
              <a:rPr lang="en-US" dirty="0" err="1"/>
              <a:t>taigi</a:t>
            </a:r>
            <a:r>
              <a:rPr lang="en-US" dirty="0"/>
              <a:t> hem foe </a:t>
            </a:r>
            <a:r>
              <a:rPr lang="en-US" dirty="0" err="1"/>
              <a:t>drai</a:t>
            </a:r>
            <a:r>
              <a:rPr lang="en-US" dirty="0"/>
              <a:t> </a:t>
            </a:r>
            <a:r>
              <a:rPr lang="en-US" dirty="0" err="1"/>
              <a:t>libi</a:t>
            </a:r>
            <a:r>
              <a:rPr lang="en-US" dirty="0"/>
              <a:t>, ma </a:t>
            </a:r>
            <a:r>
              <a:rPr lang="en-US" dirty="0" err="1" smtClean="0"/>
              <a:t>soso</a:t>
            </a:r>
            <a:r>
              <a:rPr lang="en-US" dirty="0" smtClean="0"/>
              <a:t> wan </a:t>
            </a:r>
            <a:r>
              <a:rPr lang="en-US" dirty="0" err="1"/>
              <a:t>libisoema</a:t>
            </a:r>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EDAF55-9F9F-4A81-823A-B1C581DA9CAA}" type="datetime1">
              <a:rPr lang="en-US"/>
              <a:pPr/>
              <a:t>2/5/2011</a:t>
            </a:fld>
            <a:endParaRPr lang="en-US"/>
          </a:p>
        </p:txBody>
      </p:sp>
      <p:sp>
        <p:nvSpPr>
          <p:cNvPr id="5" name="Footer Placeholder 4"/>
          <p:cNvSpPr>
            <a:spLocks noGrp="1"/>
          </p:cNvSpPr>
          <p:nvPr>
            <p:ph type="ftr" sz="quarter" idx="11"/>
          </p:nvPr>
        </p:nvSpPr>
        <p:spPr/>
        <p:txBody>
          <a:bodyPr/>
          <a:lstStyle/>
          <a:p>
            <a:r>
              <a:rPr lang="en-US"/>
              <a:t>Les 1 Santa Jejej</a:t>
            </a:r>
          </a:p>
        </p:txBody>
      </p:sp>
      <p:sp>
        <p:nvSpPr>
          <p:cNvPr id="6" name="Slide Number Placeholder 5"/>
          <p:cNvSpPr>
            <a:spLocks noGrp="1"/>
          </p:cNvSpPr>
          <p:nvPr>
            <p:ph type="sldNum" sz="quarter" idx="12"/>
          </p:nvPr>
        </p:nvSpPr>
        <p:spPr/>
        <p:txBody>
          <a:bodyPr/>
          <a:lstStyle/>
          <a:p>
            <a:pPr lvl="1"/>
            <a:fld id="{262EDAF4-621B-46BB-BEE7-CA8D406DE954}" type="slidenum">
              <a:rPr lang="en-US"/>
              <a:pPr lvl="1"/>
              <a:t>97</a:t>
            </a:fld>
            <a:endParaRPr lang="en-US">
              <a:latin typeface="Times New Roman" pitchFamily="18" charset="0"/>
            </a:endParaRPr>
          </a:p>
        </p:txBody>
      </p:sp>
      <p:sp>
        <p:nvSpPr>
          <p:cNvPr id="478210" name="Rectangle 2"/>
          <p:cNvSpPr>
            <a:spLocks noGrp="1" noChangeArrowheads="1"/>
          </p:cNvSpPr>
          <p:nvPr>
            <p:ph type="title"/>
          </p:nvPr>
        </p:nvSpPr>
        <p:spPr/>
        <p:txBody>
          <a:bodyPr/>
          <a:lstStyle/>
          <a:p>
            <a:r>
              <a:rPr lang="en-US"/>
              <a:t>Cornelius</a:t>
            </a:r>
          </a:p>
        </p:txBody>
      </p:sp>
      <p:sp>
        <p:nvSpPr>
          <p:cNvPr id="478211" name="Rectangle 3"/>
          <p:cNvSpPr>
            <a:spLocks noGrp="1" noChangeArrowheads="1"/>
          </p:cNvSpPr>
          <p:nvPr>
            <p:ph type="body" idx="1"/>
          </p:nvPr>
        </p:nvSpPr>
        <p:spPr/>
        <p:txBody>
          <a:bodyPr/>
          <a:lstStyle/>
          <a:p>
            <a:pPr>
              <a:lnSpc>
                <a:spcPct val="80000"/>
              </a:lnSpc>
            </a:pPr>
            <a:r>
              <a:rPr lang="en-US"/>
              <a:t>Da moro boen man foe dem heiden abi foe drai libi toe, so leki Nikodemus, wan foe dem beste man foe dem Djoe ben abi foe drai hem libi</a:t>
            </a:r>
          </a:p>
          <a:p>
            <a:pPr>
              <a:lnSpc>
                <a:spcPct val="80000"/>
              </a:lnSpc>
            </a:pPr>
            <a:r>
              <a:rPr lang="en-US"/>
              <a:t>Wan engel no man tjari da woortoe gi hem, ma Gado poti dati na ini da anoe foe libisoema</a:t>
            </a:r>
          </a:p>
          <a:p>
            <a:pPr>
              <a:lnSpc>
                <a:spcPct val="80000"/>
              </a:lnSpc>
            </a:pPr>
            <a:r>
              <a:rPr lang="en-US"/>
              <a:t>Si da frantwoortoe nanga da leti disi Gado gi wi</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8A3FB5CC-B705-4F55-9984-BF1D421DAB9F}" type="datetime1">
              <a:rPr lang="en-US"/>
              <a:pPr/>
              <a:t>2/5/2011</a:t>
            </a:fld>
            <a:endParaRPr lang="en-US"/>
          </a:p>
        </p:txBody>
      </p:sp>
      <p:sp>
        <p:nvSpPr>
          <p:cNvPr id="17411"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2CD6BD88-18D8-484B-B304-BFDAED0408E0}" type="slidenum">
              <a:rPr lang="en-US"/>
              <a:pPr lvl="1">
                <a:defRPr/>
              </a:pPr>
              <a:t>98</a:t>
            </a:fld>
            <a:endParaRPr lang="en-US">
              <a:latin typeface="Times New Roman" pitchFamily="18" charset="0"/>
            </a:endParaRPr>
          </a:p>
        </p:txBody>
      </p:sp>
      <p:sp>
        <p:nvSpPr>
          <p:cNvPr id="335874" name="Rectangle 2"/>
          <p:cNvSpPr>
            <a:spLocks noGrp="1" noChangeArrowheads="1"/>
          </p:cNvSpPr>
          <p:nvPr>
            <p:ph type="title"/>
          </p:nvPr>
        </p:nvSpPr>
        <p:spPr/>
        <p:txBody>
          <a:bodyPr/>
          <a:lstStyle/>
          <a:p>
            <a:pPr eaLnBrk="1" hangingPunct="1">
              <a:defRPr/>
            </a:pPr>
            <a:r>
              <a:rPr lang="en-US" smtClean="0"/>
              <a:t>Cornelius</a:t>
            </a:r>
          </a:p>
        </p:txBody>
      </p:sp>
      <p:sp>
        <p:nvSpPr>
          <p:cNvPr id="17414" name="Rectangle 3"/>
          <p:cNvSpPr>
            <a:spLocks noGrp="1" noChangeArrowheads="1"/>
          </p:cNvSpPr>
          <p:nvPr>
            <p:ph type="body" idx="1"/>
          </p:nvPr>
        </p:nvSpPr>
        <p:spPr>
          <a:xfrm>
            <a:off x="457200" y="2017713"/>
            <a:ext cx="8497888" cy="4114800"/>
          </a:xfrm>
        </p:spPr>
        <p:txBody>
          <a:bodyPr/>
          <a:lstStyle/>
          <a:p>
            <a:pPr eaLnBrk="1" hangingPunct="1"/>
            <a:r>
              <a:rPr lang="en-US" dirty="0" smtClean="0"/>
              <a:t>Ma </a:t>
            </a:r>
            <a:r>
              <a:rPr lang="en-US" dirty="0" err="1" smtClean="0"/>
              <a:t>dem</a:t>
            </a:r>
            <a:r>
              <a:rPr lang="en-US" dirty="0" smtClean="0"/>
              <a:t> </a:t>
            </a:r>
            <a:r>
              <a:rPr lang="en-US" dirty="0" err="1" smtClean="0"/>
              <a:t>Djoe</a:t>
            </a:r>
            <a:r>
              <a:rPr lang="en-US" dirty="0" smtClean="0"/>
              <a:t> no </a:t>
            </a:r>
            <a:r>
              <a:rPr lang="en-US" dirty="0" err="1" smtClean="0"/>
              <a:t>abi</a:t>
            </a:r>
            <a:r>
              <a:rPr lang="en-US" dirty="0" smtClean="0"/>
              <a:t> </a:t>
            </a:r>
            <a:r>
              <a:rPr lang="en-US" dirty="0" err="1" smtClean="0"/>
              <a:t>te</a:t>
            </a:r>
            <a:r>
              <a:rPr lang="en-US" dirty="0" smtClean="0"/>
              <a:t> </a:t>
            </a:r>
            <a:r>
              <a:rPr lang="en-US" dirty="0" err="1" smtClean="0"/>
              <a:t>maak</a:t>
            </a:r>
            <a:r>
              <a:rPr lang="en-US" dirty="0" smtClean="0"/>
              <a:t> </a:t>
            </a:r>
            <a:r>
              <a:rPr lang="en-US" dirty="0" err="1" smtClean="0"/>
              <a:t>nanga</a:t>
            </a:r>
            <a:r>
              <a:rPr lang="en-US" dirty="0" smtClean="0"/>
              <a:t> </a:t>
            </a:r>
            <a:r>
              <a:rPr lang="en-US" dirty="0" err="1" smtClean="0"/>
              <a:t>dem</a:t>
            </a:r>
            <a:r>
              <a:rPr lang="en-US" dirty="0" smtClean="0"/>
              <a:t> </a:t>
            </a:r>
            <a:r>
              <a:rPr lang="en-US" dirty="0" err="1" smtClean="0"/>
              <a:t>heiden</a:t>
            </a:r>
            <a:r>
              <a:rPr lang="en-US" dirty="0" smtClean="0"/>
              <a:t> – en </a:t>
            </a:r>
            <a:r>
              <a:rPr lang="en-US" dirty="0" err="1" smtClean="0"/>
              <a:t>noiti</a:t>
            </a:r>
            <a:r>
              <a:rPr lang="en-US" dirty="0" smtClean="0"/>
              <a:t> ben </a:t>
            </a:r>
            <a:r>
              <a:rPr lang="en-US" dirty="0" err="1" smtClean="0"/>
              <a:t>taki</a:t>
            </a:r>
            <a:r>
              <a:rPr lang="en-US" dirty="0" smtClean="0"/>
              <a:t> </a:t>
            </a:r>
            <a:r>
              <a:rPr lang="en-US" dirty="0" err="1" smtClean="0"/>
              <a:t>nanga</a:t>
            </a:r>
            <a:r>
              <a:rPr lang="en-US" dirty="0" smtClean="0"/>
              <a:t> </a:t>
            </a:r>
            <a:r>
              <a:rPr lang="en-US" dirty="0" err="1" smtClean="0"/>
              <a:t>dem</a:t>
            </a:r>
            <a:endParaRPr lang="en-US" dirty="0" smtClean="0"/>
          </a:p>
          <a:p>
            <a:pPr eaLnBrk="1" hangingPunct="1"/>
            <a:r>
              <a:rPr lang="en-US" dirty="0" smtClean="0"/>
              <a:t>Wi </a:t>
            </a:r>
            <a:r>
              <a:rPr lang="en-US" dirty="0" err="1" smtClean="0"/>
              <a:t>si</a:t>
            </a:r>
            <a:r>
              <a:rPr lang="en-US" dirty="0" smtClean="0"/>
              <a:t> </a:t>
            </a:r>
            <a:r>
              <a:rPr lang="en-US" dirty="0" err="1" smtClean="0"/>
              <a:t>dati</a:t>
            </a:r>
            <a:r>
              <a:rPr lang="en-US" dirty="0" smtClean="0"/>
              <a:t> </a:t>
            </a:r>
            <a:r>
              <a:rPr lang="en-US" dirty="0" err="1" smtClean="0"/>
              <a:t>Petrus</a:t>
            </a:r>
            <a:r>
              <a:rPr lang="en-US" dirty="0" smtClean="0"/>
              <a:t> ben </a:t>
            </a:r>
            <a:r>
              <a:rPr lang="en-US" dirty="0" err="1" smtClean="0"/>
              <a:t>libi</a:t>
            </a:r>
            <a:r>
              <a:rPr lang="en-US" dirty="0" smtClean="0"/>
              <a:t> </a:t>
            </a:r>
            <a:r>
              <a:rPr lang="en-US" dirty="0" err="1" smtClean="0"/>
              <a:t>nanga</a:t>
            </a:r>
            <a:r>
              <a:rPr lang="en-US" dirty="0" smtClean="0"/>
              <a:t> wan man </a:t>
            </a:r>
            <a:r>
              <a:rPr lang="en-US" dirty="0" err="1" smtClean="0"/>
              <a:t>disi</a:t>
            </a:r>
            <a:r>
              <a:rPr lang="en-US" dirty="0" smtClean="0"/>
              <a:t> ben </a:t>
            </a:r>
            <a:r>
              <a:rPr lang="en-US" dirty="0" err="1" smtClean="0"/>
              <a:t>wroko</a:t>
            </a:r>
            <a:r>
              <a:rPr lang="en-US" dirty="0" smtClean="0"/>
              <a:t> </a:t>
            </a:r>
            <a:r>
              <a:rPr lang="en-US" dirty="0" err="1" smtClean="0"/>
              <a:t>nanga</a:t>
            </a:r>
            <a:r>
              <a:rPr lang="en-US" dirty="0" smtClean="0"/>
              <a:t> leer – </a:t>
            </a:r>
            <a:r>
              <a:rPr lang="en-US" dirty="0" err="1" smtClean="0"/>
              <a:t>disi</a:t>
            </a:r>
            <a:r>
              <a:rPr lang="en-US" dirty="0" smtClean="0"/>
              <a:t> de wan </a:t>
            </a:r>
            <a:r>
              <a:rPr lang="en-US" dirty="0" err="1" smtClean="0"/>
              <a:t>wroko</a:t>
            </a:r>
            <a:r>
              <a:rPr lang="en-US" dirty="0" smtClean="0"/>
              <a:t> </a:t>
            </a:r>
            <a:r>
              <a:rPr lang="en-US" dirty="0" err="1" smtClean="0"/>
              <a:t>dati</a:t>
            </a:r>
            <a:r>
              <a:rPr lang="en-US" dirty="0" smtClean="0"/>
              <a:t> </a:t>
            </a:r>
            <a:r>
              <a:rPr lang="en-US" dirty="0" err="1" smtClean="0"/>
              <a:t>dem</a:t>
            </a:r>
            <a:r>
              <a:rPr lang="en-US" dirty="0" smtClean="0"/>
              <a:t> </a:t>
            </a:r>
            <a:r>
              <a:rPr lang="en-US" dirty="0" err="1" smtClean="0"/>
              <a:t>Djoe</a:t>
            </a:r>
            <a:r>
              <a:rPr lang="en-US" dirty="0" smtClean="0"/>
              <a:t> no ben </a:t>
            </a:r>
            <a:r>
              <a:rPr lang="en-US" dirty="0" err="1" smtClean="0"/>
              <a:t>lobi</a:t>
            </a:r>
            <a:r>
              <a:rPr lang="en-US" dirty="0" smtClean="0"/>
              <a:t>, </a:t>
            </a:r>
            <a:r>
              <a:rPr lang="en-US" dirty="0" err="1" smtClean="0"/>
              <a:t>bikasi</a:t>
            </a:r>
            <a:r>
              <a:rPr lang="en-US" dirty="0" smtClean="0"/>
              <a:t> </a:t>
            </a:r>
            <a:r>
              <a:rPr lang="en-US" dirty="0" err="1" smtClean="0"/>
              <a:t>dem</a:t>
            </a:r>
            <a:r>
              <a:rPr lang="en-US" dirty="0" smtClean="0"/>
              <a:t> </a:t>
            </a:r>
            <a:r>
              <a:rPr lang="en-US" dirty="0" err="1" smtClean="0"/>
              <a:t>wroko</a:t>
            </a:r>
            <a:r>
              <a:rPr lang="en-US" dirty="0" smtClean="0"/>
              <a:t> </a:t>
            </a:r>
            <a:r>
              <a:rPr lang="en-US" dirty="0" err="1" smtClean="0"/>
              <a:t>nanga</a:t>
            </a:r>
            <a:r>
              <a:rPr lang="en-US" dirty="0" smtClean="0"/>
              <a:t> </a:t>
            </a:r>
            <a:r>
              <a:rPr lang="en-US" dirty="0" err="1" smtClean="0"/>
              <a:t>dedeskin</a:t>
            </a:r>
            <a:r>
              <a:rPr lang="en-US" dirty="0" smtClean="0"/>
              <a:t> – so </a:t>
            </a:r>
            <a:r>
              <a:rPr lang="en-US" dirty="0" err="1" smtClean="0"/>
              <a:t>kande</a:t>
            </a:r>
            <a:r>
              <a:rPr lang="en-US" dirty="0" smtClean="0"/>
              <a:t> </a:t>
            </a:r>
            <a:r>
              <a:rPr lang="en-US" dirty="0" err="1" smtClean="0"/>
              <a:t>Gado</a:t>
            </a:r>
            <a:r>
              <a:rPr lang="en-US" dirty="0" smtClean="0"/>
              <a:t> ben </a:t>
            </a:r>
            <a:r>
              <a:rPr lang="en-US" dirty="0" err="1" smtClean="0"/>
              <a:t>safoe</a:t>
            </a:r>
            <a:r>
              <a:rPr lang="en-US" dirty="0" smtClean="0"/>
              <a:t> da </a:t>
            </a:r>
            <a:r>
              <a:rPr lang="en-US" dirty="0" err="1" smtClean="0"/>
              <a:t>doti</a:t>
            </a:r>
            <a:r>
              <a:rPr lang="en-US" dirty="0" smtClean="0"/>
              <a:t> wan </a:t>
            </a:r>
            <a:r>
              <a:rPr lang="en-US" dirty="0" err="1" smtClean="0"/>
              <a:t>sortoe</a:t>
            </a:r>
            <a:r>
              <a:rPr lang="en-US" dirty="0" smtClean="0"/>
              <a:t> </a:t>
            </a:r>
            <a:r>
              <a:rPr lang="en-US" dirty="0" err="1" smtClean="0"/>
              <a:t>fasi</a:t>
            </a:r>
            <a:endParaRPr lang="en-US" dirty="0" smtClean="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13B4F128-DF08-496F-9D05-568673205EF7}" type="datetime1">
              <a:rPr lang="en-US"/>
              <a:pPr/>
              <a:t>2/5/2011</a:t>
            </a:fld>
            <a:endParaRPr lang="en-US"/>
          </a:p>
        </p:txBody>
      </p:sp>
      <p:sp>
        <p:nvSpPr>
          <p:cNvPr id="18435" name="Footer Placeholder 4"/>
          <p:cNvSpPr>
            <a:spLocks noGrp="1"/>
          </p:cNvSpPr>
          <p:nvPr>
            <p:ph type="ftr" sz="quarter" idx="11"/>
          </p:nvPr>
        </p:nvSpPr>
        <p:spPr>
          <a:noFill/>
        </p:spPr>
        <p:txBody>
          <a:bodyPr/>
          <a:lstStyle/>
          <a:p>
            <a:r>
              <a:rPr lang="en-US"/>
              <a:t>Les 1 Santa Jejej</a:t>
            </a:r>
          </a:p>
        </p:txBody>
      </p:sp>
      <p:sp>
        <p:nvSpPr>
          <p:cNvPr id="6" name="Slide Number Placeholder 5"/>
          <p:cNvSpPr>
            <a:spLocks noGrp="1"/>
          </p:cNvSpPr>
          <p:nvPr>
            <p:ph type="sldNum" sz="quarter" idx="12"/>
          </p:nvPr>
        </p:nvSpPr>
        <p:spPr/>
        <p:txBody>
          <a:bodyPr/>
          <a:lstStyle/>
          <a:p>
            <a:pPr lvl="1">
              <a:defRPr/>
            </a:pPr>
            <a:fld id="{28AB3244-1727-4C12-A933-5AED38CEE472}" type="slidenum">
              <a:rPr lang="en-US"/>
              <a:pPr lvl="1">
                <a:defRPr/>
              </a:pPr>
              <a:t>99</a:t>
            </a:fld>
            <a:endParaRPr lang="en-US">
              <a:latin typeface="Times New Roman" pitchFamily="18" charset="0"/>
            </a:endParaRPr>
          </a:p>
        </p:txBody>
      </p:sp>
      <p:sp>
        <p:nvSpPr>
          <p:cNvPr id="336898" name="Rectangle 2"/>
          <p:cNvSpPr>
            <a:spLocks noGrp="1" noChangeArrowheads="1"/>
          </p:cNvSpPr>
          <p:nvPr>
            <p:ph type="title"/>
          </p:nvPr>
        </p:nvSpPr>
        <p:spPr/>
        <p:txBody>
          <a:bodyPr/>
          <a:lstStyle/>
          <a:p>
            <a:pPr eaLnBrk="1" hangingPunct="1">
              <a:defRPr/>
            </a:pPr>
            <a:r>
              <a:rPr lang="en-US" smtClean="0"/>
              <a:t>Cornelius</a:t>
            </a:r>
          </a:p>
        </p:txBody>
      </p:sp>
      <p:sp>
        <p:nvSpPr>
          <p:cNvPr id="18438" name="Rectangle 3"/>
          <p:cNvSpPr>
            <a:spLocks noGrp="1" noChangeArrowheads="1"/>
          </p:cNvSpPr>
          <p:nvPr>
            <p:ph type="body" idx="1"/>
          </p:nvPr>
        </p:nvSpPr>
        <p:spPr/>
        <p:txBody>
          <a:bodyPr/>
          <a:lstStyle/>
          <a:p>
            <a:pPr eaLnBrk="1" hangingPunct="1"/>
            <a:r>
              <a:rPr lang="en-US" smtClean="0"/>
              <a:t>Cornelius ben seni 3 betrouwbaar man 50 km. waka te leki Joppa</a:t>
            </a:r>
          </a:p>
          <a:p>
            <a:pPr eaLnBrk="1" hangingPunct="1"/>
            <a:r>
              <a:rPr lang="en-US" smtClean="0"/>
              <a:t>Na da srefi tem, Petrus ben begi, en a si wan visioen…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Custom 1">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2665</TotalTime>
  <Words>7902</Words>
  <Application>Microsoft Office PowerPoint</Application>
  <PresentationFormat>On-screen Show (4:3)</PresentationFormat>
  <Paragraphs>807</Paragraphs>
  <Slides>113</Slides>
  <Notes>113</Notes>
  <HiddenSlides>0</HiddenSlides>
  <MMClips>0</MMClips>
  <ScaleCrop>false</ScaleCrop>
  <HeadingPairs>
    <vt:vector size="4" baseType="variant">
      <vt:variant>
        <vt:lpstr>Theme</vt:lpstr>
      </vt:variant>
      <vt:variant>
        <vt:i4>1</vt:i4>
      </vt:variant>
      <vt:variant>
        <vt:lpstr>Slide Titles</vt:lpstr>
      </vt:variant>
      <vt:variant>
        <vt:i4>113</vt:i4>
      </vt:variant>
    </vt:vector>
  </HeadingPairs>
  <TitlesOfParts>
    <vt:vector size="114" baseType="lpstr">
      <vt:lpstr>Blends</vt:lpstr>
      <vt:lpstr>Tori    Worldwide Bible Instituut  Les 1</vt:lpstr>
      <vt:lpstr>Lukas</vt:lpstr>
      <vt:lpstr>Wan fasi foe prati Tori</vt:lpstr>
      <vt:lpstr>Gado opdracht – wakti foe da krakti foe loktoe</vt:lpstr>
      <vt:lpstr>Sortoe karakter da fosi kerki ben abi?</vt:lpstr>
      <vt:lpstr>Dopoe nanga da Santa Jeje?</vt:lpstr>
      <vt:lpstr>Da vraag foe dem discipel</vt:lpstr>
      <vt:lpstr>Da krakti foe da Santa Jeje </vt:lpstr>
      <vt:lpstr>Tori 1:8 – heri grontapoe moesoe jere</vt:lpstr>
      <vt:lpstr>Gado wani dem kerki…</vt:lpstr>
      <vt:lpstr>Cornelius</vt:lpstr>
      <vt:lpstr>Joe sa de getuigi…</vt:lpstr>
      <vt:lpstr>Joe sa de getuigi</vt:lpstr>
      <vt:lpstr>Jezus go na hemel</vt:lpstr>
      <vt:lpstr>Jezus sa go na hemel</vt:lpstr>
      <vt:lpstr>Da Santa Jeje</vt:lpstr>
      <vt:lpstr>Dem alamala begi 10 dei langa</vt:lpstr>
      <vt:lpstr>Soema ben begi makandra</vt:lpstr>
      <vt:lpstr>Dem verkisi Mattias</vt:lpstr>
      <vt:lpstr>Dem verkisi Mattias</vt:lpstr>
      <vt:lpstr>Dem verkisi Mattias</vt:lpstr>
      <vt:lpstr>Owroe Testamenti Pinkster</vt:lpstr>
      <vt:lpstr>Owroe Testamenti Pinkster</vt:lpstr>
      <vt:lpstr>O.T. Pinkster</vt:lpstr>
      <vt:lpstr>Fa pinkster ben bigin?</vt:lpstr>
      <vt:lpstr>Pinkster</vt:lpstr>
      <vt:lpstr>Pinkster populeer</vt:lpstr>
      <vt:lpstr>Pinkster</vt:lpstr>
      <vt:lpstr>Da geluid</vt:lpstr>
      <vt:lpstr> Dem tongo disi gersi faja</vt:lpstr>
      <vt:lpstr>Dopoe nanga da Santa Jeje </vt:lpstr>
      <vt:lpstr>Da dopoe nanga da Santa Jeje</vt:lpstr>
      <vt:lpstr>Da dopoe nanga da Santa Jeje</vt:lpstr>
      <vt:lpstr>Da foeroe foe da Santa Jeje</vt:lpstr>
      <vt:lpstr>Wantoe sani abra tongo</vt:lpstr>
      <vt:lpstr>Tori 2:5-13</vt:lpstr>
      <vt:lpstr>Tongo</vt:lpstr>
      <vt:lpstr>Tongo – Tori 18:24-19:7</vt:lpstr>
      <vt:lpstr>Wi si da srefi marki na ini Korinte</vt:lpstr>
      <vt:lpstr>Da doel foe tongo</vt:lpstr>
      <vt:lpstr>Da preiki foe Petrus</vt:lpstr>
      <vt:lpstr>Da preiki foe Petrus</vt:lpstr>
      <vt:lpstr>Da preiki foe Petus</vt:lpstr>
      <vt:lpstr>San Petrus ben sori dem</vt:lpstr>
      <vt:lpstr>Drai libi (repentance)</vt:lpstr>
      <vt:lpstr>Epi = rostoe tapoe</vt:lpstr>
      <vt:lpstr>San ben pasa nanga da preiki foe Petrus</vt:lpstr>
      <vt:lpstr>No dopoe pikinnengre</vt:lpstr>
      <vt:lpstr>Ekklesia</vt:lpstr>
      <vt:lpstr>Ekklesia</vt:lpstr>
      <vt:lpstr>Ekklesia</vt:lpstr>
      <vt:lpstr>Pinkster</vt:lpstr>
      <vt:lpstr>Charter = chartura</vt:lpstr>
      <vt:lpstr>Tori 2:42</vt:lpstr>
      <vt:lpstr>Da fosi kerki</vt:lpstr>
      <vt:lpstr>Da fosi kerki</vt:lpstr>
      <vt:lpstr>San wisrefi moesoe sori na ini da kerki</vt:lpstr>
      <vt:lpstr>Tori    Worldwide Bible Instituut  Les 1B</vt:lpstr>
      <vt:lpstr>Dem politiek krakti na da tem</vt:lpstr>
      <vt:lpstr>Wan verlam man</vt:lpstr>
      <vt:lpstr>Da verlam man</vt:lpstr>
      <vt:lpstr>Di foe toe preiki foe Petrus</vt:lpstr>
      <vt:lpstr>Di foe toe preiki foe Petrus</vt:lpstr>
      <vt:lpstr>San ben pasa?</vt:lpstr>
      <vt:lpstr>Da kerki ben abi eenheid</vt:lpstr>
      <vt:lpstr>Da fosi kerki ben de santa </vt:lpstr>
      <vt:lpstr>Gado ben basi da kerki, en a ben gro</vt:lpstr>
      <vt:lpstr>Wantoe beginsel na ini da fosi kerki</vt:lpstr>
      <vt:lpstr>Vervolgoe en problemen</vt:lpstr>
      <vt:lpstr>Da oplossing</vt:lpstr>
      <vt:lpstr>Opmerking</vt:lpstr>
      <vt:lpstr>Da kerki ben verkisi dem man</vt:lpstr>
      <vt:lpstr>San wi kan leri foe Tori 6?</vt:lpstr>
      <vt:lpstr>Stefanus</vt:lpstr>
      <vt:lpstr>Stefanus – da fosi martelaar</vt:lpstr>
      <vt:lpstr>Stefanus</vt:lpstr>
      <vt:lpstr>Da kerki panja</vt:lpstr>
      <vt:lpstr>Tarsus</vt:lpstr>
      <vt:lpstr>Samaritanen</vt:lpstr>
      <vt:lpstr>Da woortoe panja</vt:lpstr>
      <vt:lpstr>Prisiri na ini Kristus</vt:lpstr>
      <vt:lpstr>Da man foe Ethiopie</vt:lpstr>
      <vt:lpstr>Da man foe Ethiopie</vt:lpstr>
      <vt:lpstr>Saul foe Tarsus drai libi</vt:lpstr>
      <vt:lpstr>Saulus drai libi</vt:lpstr>
      <vt:lpstr>Saulus drai libi</vt:lpstr>
      <vt:lpstr>Ananias go na Saulus</vt:lpstr>
      <vt:lpstr>Gado ben sori Ananias san sa pasa nanga Paulus</vt:lpstr>
      <vt:lpstr>Paulus</vt:lpstr>
      <vt:lpstr>Paulus kom na Jerusalem</vt:lpstr>
      <vt:lpstr>Petrus nanga wondroewroko</vt:lpstr>
      <vt:lpstr>Petrus opo Tabita foe dede</vt:lpstr>
      <vt:lpstr>Apostles</vt:lpstr>
      <vt:lpstr>Cornelius nanga Petrus</vt:lpstr>
      <vt:lpstr>Cornelius nanga Petrus</vt:lpstr>
      <vt:lpstr>Cornelius</vt:lpstr>
      <vt:lpstr>Cornelius</vt:lpstr>
      <vt:lpstr>Cornelius</vt:lpstr>
      <vt:lpstr>Cornelius</vt:lpstr>
      <vt:lpstr>Cornelius</vt:lpstr>
      <vt:lpstr>Cornelius</vt:lpstr>
      <vt:lpstr>Cornelius</vt:lpstr>
      <vt:lpstr>Cornelius</vt:lpstr>
      <vt:lpstr>Cornelius</vt:lpstr>
      <vt:lpstr>Cornelius</vt:lpstr>
      <vt:lpstr>Cornelius</vt:lpstr>
      <vt:lpstr>Cornelius</vt:lpstr>
      <vt:lpstr>Petrus nanga dem tra Djoe</vt:lpstr>
      <vt:lpstr>Da kerki na ini Antiochie</vt:lpstr>
      <vt:lpstr>Antiochie</vt:lpstr>
      <vt:lpstr>Antiochie</vt:lpstr>
      <vt:lpstr>Barnabas ben soekoe Saulus</vt:lpstr>
      <vt:lpstr>Angritem sa kom</vt:lpstr>
    </vt:vector>
  </TitlesOfParts>
  <Company>IFM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32</cp:revision>
  <dcterms:created xsi:type="dcterms:W3CDTF">2008-12-20T12:52:43Z</dcterms:created>
  <dcterms:modified xsi:type="dcterms:W3CDTF">2011-02-05T13:09:33Z</dcterms:modified>
</cp:coreProperties>
</file>