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37"/>
  </p:notesMasterIdLst>
  <p:sldIdLst>
    <p:sldId id="397" r:id="rId2"/>
    <p:sldId id="273" r:id="rId3"/>
    <p:sldId id="274" r:id="rId4"/>
    <p:sldId id="275" r:id="rId5"/>
    <p:sldId id="276" r:id="rId6"/>
    <p:sldId id="277" r:id="rId7"/>
    <p:sldId id="278" r:id="rId8"/>
    <p:sldId id="279" r:id="rId9"/>
    <p:sldId id="398" r:id="rId10"/>
    <p:sldId id="399" r:id="rId11"/>
    <p:sldId id="400" r:id="rId12"/>
    <p:sldId id="401" r:id="rId13"/>
    <p:sldId id="281" r:id="rId14"/>
    <p:sldId id="402" r:id="rId15"/>
    <p:sldId id="280" r:id="rId16"/>
    <p:sldId id="403" r:id="rId17"/>
    <p:sldId id="282" r:id="rId18"/>
    <p:sldId id="283" r:id="rId19"/>
    <p:sldId id="404" r:id="rId20"/>
    <p:sldId id="284" r:id="rId21"/>
    <p:sldId id="285" r:id="rId22"/>
    <p:sldId id="286" r:id="rId23"/>
    <p:sldId id="287" r:id="rId24"/>
    <p:sldId id="288" r:id="rId25"/>
    <p:sldId id="289" r:id="rId26"/>
    <p:sldId id="290" r:id="rId27"/>
    <p:sldId id="291" r:id="rId28"/>
    <p:sldId id="292" r:id="rId29"/>
    <p:sldId id="405" r:id="rId30"/>
    <p:sldId id="406" r:id="rId31"/>
    <p:sldId id="293" r:id="rId32"/>
    <p:sldId id="407" r:id="rId33"/>
    <p:sldId id="294" r:id="rId34"/>
    <p:sldId id="295" r:id="rId35"/>
    <p:sldId id="296" r:id="rId36"/>
    <p:sldId id="408" r:id="rId37"/>
    <p:sldId id="297" r:id="rId38"/>
    <p:sldId id="298" r:id="rId39"/>
    <p:sldId id="409"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 id="410" r:id="rId61"/>
    <p:sldId id="411"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 id="333" r:id="rId77"/>
    <p:sldId id="334" r:id="rId78"/>
    <p:sldId id="335" r:id="rId79"/>
    <p:sldId id="336" r:id="rId80"/>
    <p:sldId id="337" r:id="rId81"/>
    <p:sldId id="338" r:id="rId82"/>
    <p:sldId id="339" r:id="rId83"/>
    <p:sldId id="340" r:id="rId84"/>
    <p:sldId id="341" r:id="rId85"/>
    <p:sldId id="342" r:id="rId86"/>
    <p:sldId id="343" r:id="rId87"/>
    <p:sldId id="344" r:id="rId88"/>
    <p:sldId id="345" r:id="rId89"/>
    <p:sldId id="346" r:id="rId90"/>
    <p:sldId id="347" r:id="rId91"/>
    <p:sldId id="348" r:id="rId92"/>
    <p:sldId id="349" r:id="rId93"/>
    <p:sldId id="350" r:id="rId94"/>
    <p:sldId id="351" r:id="rId95"/>
    <p:sldId id="352" r:id="rId96"/>
    <p:sldId id="412" r:id="rId97"/>
    <p:sldId id="353" r:id="rId98"/>
    <p:sldId id="354" r:id="rId99"/>
    <p:sldId id="355" r:id="rId100"/>
    <p:sldId id="356" r:id="rId101"/>
    <p:sldId id="357" r:id="rId102"/>
    <p:sldId id="413" r:id="rId103"/>
    <p:sldId id="358" r:id="rId104"/>
    <p:sldId id="359" r:id="rId105"/>
    <p:sldId id="360" r:id="rId106"/>
    <p:sldId id="361" r:id="rId107"/>
    <p:sldId id="362" r:id="rId108"/>
    <p:sldId id="414"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 id="377" r:id="rId124"/>
    <p:sldId id="378" r:id="rId125"/>
    <p:sldId id="415" r:id="rId126"/>
    <p:sldId id="379" r:id="rId127"/>
    <p:sldId id="380" r:id="rId128"/>
    <p:sldId id="381" r:id="rId129"/>
    <p:sldId id="382" r:id="rId130"/>
    <p:sldId id="383" r:id="rId131"/>
    <p:sldId id="384" r:id="rId132"/>
    <p:sldId id="385" r:id="rId133"/>
    <p:sldId id="386" r:id="rId134"/>
    <p:sldId id="387" r:id="rId135"/>
    <p:sldId id="416" r:id="rId1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6346" autoAdjust="0"/>
  </p:normalViewPr>
  <p:slideViewPr>
    <p:cSldViewPr>
      <p:cViewPr varScale="1">
        <p:scale>
          <a:sx n="58" d="100"/>
          <a:sy n="58" d="100"/>
        </p:scale>
        <p:origin x="-67" y="-27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45850996-7EE1-41B6-9ABF-45D1F35ACD21}" type="slidenum">
              <a:rPr lang="en-US"/>
              <a:pPr/>
              <a:t>‹#›</a:t>
            </a:fld>
            <a:endParaRPr lang="en-US"/>
          </a:p>
        </p:txBody>
      </p:sp>
    </p:spTree>
    <p:extLst>
      <p:ext uri="{BB962C8B-B14F-4D97-AF65-F5344CB8AC3E}">
        <p14:creationId xmlns:p14="http://schemas.microsoft.com/office/powerpoint/2010/main" val="114673552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ED9FAA-DFDA-48E1-B1C9-05EBADF40BB5}"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a:ln/>
        </p:spPr>
      </p:sp>
      <p:sp>
        <p:nvSpPr>
          <p:cNvPr id="259075" name="Notes Placeholder 2"/>
          <p:cNvSpPr>
            <a:spLocks noGrp="1"/>
          </p:cNvSpPr>
          <p:nvPr>
            <p:ph type="body" idx="1"/>
          </p:nvPr>
        </p:nvSpPr>
        <p:spPr>
          <a:noFill/>
          <a:ln w="9525"/>
        </p:spPr>
        <p:txBody>
          <a:bodyPr/>
          <a:lstStyle/>
          <a:p>
            <a:endParaRPr lang="en-US" smtClean="0"/>
          </a:p>
        </p:txBody>
      </p:sp>
      <p:sp>
        <p:nvSpPr>
          <p:cNvPr id="259076" name="Slide Number Placeholder 3"/>
          <p:cNvSpPr>
            <a:spLocks noGrp="1"/>
          </p:cNvSpPr>
          <p:nvPr>
            <p:ph type="sldNum" sz="quarter" idx="5"/>
          </p:nvPr>
        </p:nvSpPr>
        <p:spPr>
          <a:noFill/>
        </p:spPr>
        <p:txBody>
          <a:bodyPr/>
          <a:lstStyle/>
          <a:p>
            <a:fld id="{4708ED18-D4E0-4CAE-9E1B-056C74CC5B6C}" type="slidenum">
              <a:rPr lang="en-US"/>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Slide Image Placeholder 1"/>
          <p:cNvSpPr>
            <a:spLocks noGrp="1" noRot="1" noChangeAspect="1" noTextEdit="1"/>
          </p:cNvSpPr>
          <p:nvPr>
            <p:ph type="sldImg"/>
          </p:nvPr>
        </p:nvSpPr>
        <p:spPr>
          <a:ln/>
        </p:spPr>
      </p:sp>
      <p:sp>
        <p:nvSpPr>
          <p:cNvPr id="260099" name="Notes Placeholder 2"/>
          <p:cNvSpPr>
            <a:spLocks noGrp="1"/>
          </p:cNvSpPr>
          <p:nvPr>
            <p:ph type="body" idx="1"/>
          </p:nvPr>
        </p:nvSpPr>
        <p:spPr>
          <a:noFill/>
          <a:ln w="9525"/>
        </p:spPr>
        <p:txBody>
          <a:bodyPr/>
          <a:lstStyle/>
          <a:p>
            <a:endParaRPr lang="en-US" smtClean="0"/>
          </a:p>
        </p:txBody>
      </p:sp>
      <p:sp>
        <p:nvSpPr>
          <p:cNvPr id="260100" name="Slide Number Placeholder 3"/>
          <p:cNvSpPr>
            <a:spLocks noGrp="1"/>
          </p:cNvSpPr>
          <p:nvPr>
            <p:ph type="sldNum" sz="quarter" idx="5"/>
          </p:nvPr>
        </p:nvSpPr>
        <p:spPr>
          <a:noFill/>
        </p:spPr>
        <p:txBody>
          <a:bodyPr/>
          <a:lstStyle/>
          <a:p>
            <a:fld id="{65DEDC79-68A4-4515-9422-06D6A4277F9A}" type="slidenum">
              <a:rPr lang="en-US"/>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Slide Image Placeholder 1"/>
          <p:cNvSpPr>
            <a:spLocks noGrp="1" noRot="1" noChangeAspect="1" noTextEdit="1"/>
          </p:cNvSpPr>
          <p:nvPr>
            <p:ph type="sldImg"/>
          </p:nvPr>
        </p:nvSpPr>
        <p:spPr>
          <a:ln/>
        </p:spPr>
      </p:sp>
      <p:sp>
        <p:nvSpPr>
          <p:cNvPr id="261123" name="Notes Placeholder 2"/>
          <p:cNvSpPr>
            <a:spLocks noGrp="1"/>
          </p:cNvSpPr>
          <p:nvPr>
            <p:ph type="body" idx="1"/>
          </p:nvPr>
        </p:nvSpPr>
        <p:spPr>
          <a:noFill/>
          <a:ln w="9525"/>
        </p:spPr>
        <p:txBody>
          <a:bodyPr/>
          <a:lstStyle/>
          <a:p>
            <a:endParaRPr lang="en-US" smtClean="0"/>
          </a:p>
        </p:txBody>
      </p:sp>
      <p:sp>
        <p:nvSpPr>
          <p:cNvPr id="261124" name="Slide Number Placeholder 3"/>
          <p:cNvSpPr>
            <a:spLocks noGrp="1"/>
          </p:cNvSpPr>
          <p:nvPr>
            <p:ph type="sldNum" sz="quarter" idx="5"/>
          </p:nvPr>
        </p:nvSpPr>
        <p:spPr>
          <a:noFill/>
        </p:spPr>
        <p:txBody>
          <a:bodyPr/>
          <a:lstStyle/>
          <a:p>
            <a:fld id="{7DD92C91-6928-453E-AF65-2F675A4B0261}" type="slidenum">
              <a:rPr lang="en-US"/>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Slide Image Placeholder 1"/>
          <p:cNvSpPr>
            <a:spLocks noGrp="1" noRot="1" noChangeAspect="1" noTextEdit="1"/>
          </p:cNvSpPr>
          <p:nvPr>
            <p:ph type="sldImg"/>
          </p:nvPr>
        </p:nvSpPr>
        <p:spPr>
          <a:ln/>
        </p:spPr>
      </p:sp>
      <p:sp>
        <p:nvSpPr>
          <p:cNvPr id="261123" name="Notes Placeholder 2"/>
          <p:cNvSpPr>
            <a:spLocks noGrp="1"/>
          </p:cNvSpPr>
          <p:nvPr>
            <p:ph type="body" idx="1"/>
          </p:nvPr>
        </p:nvSpPr>
        <p:spPr>
          <a:noFill/>
          <a:ln w="9525"/>
        </p:spPr>
        <p:txBody>
          <a:bodyPr/>
          <a:lstStyle/>
          <a:p>
            <a:endParaRPr lang="en-US" smtClean="0"/>
          </a:p>
        </p:txBody>
      </p:sp>
      <p:sp>
        <p:nvSpPr>
          <p:cNvPr id="261124" name="Slide Number Placeholder 3"/>
          <p:cNvSpPr>
            <a:spLocks noGrp="1"/>
          </p:cNvSpPr>
          <p:nvPr>
            <p:ph type="sldNum" sz="quarter" idx="5"/>
          </p:nvPr>
        </p:nvSpPr>
        <p:spPr>
          <a:noFill/>
        </p:spPr>
        <p:txBody>
          <a:bodyPr/>
          <a:lstStyle/>
          <a:p>
            <a:fld id="{7DD92C91-6928-453E-AF65-2F675A4B0261}" type="slidenum">
              <a:rPr lang="en-US"/>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Slide Image Placeholder 1"/>
          <p:cNvSpPr>
            <a:spLocks noGrp="1" noRot="1" noChangeAspect="1" noTextEdit="1"/>
          </p:cNvSpPr>
          <p:nvPr>
            <p:ph type="sldImg"/>
          </p:nvPr>
        </p:nvSpPr>
        <p:spPr>
          <a:ln/>
        </p:spPr>
      </p:sp>
      <p:sp>
        <p:nvSpPr>
          <p:cNvPr id="262147" name="Notes Placeholder 2"/>
          <p:cNvSpPr>
            <a:spLocks noGrp="1"/>
          </p:cNvSpPr>
          <p:nvPr>
            <p:ph type="body" idx="1"/>
          </p:nvPr>
        </p:nvSpPr>
        <p:spPr>
          <a:noFill/>
          <a:ln w="9525"/>
        </p:spPr>
        <p:txBody>
          <a:bodyPr/>
          <a:lstStyle/>
          <a:p>
            <a:endParaRPr lang="en-US" smtClean="0"/>
          </a:p>
        </p:txBody>
      </p:sp>
      <p:sp>
        <p:nvSpPr>
          <p:cNvPr id="262148" name="Slide Number Placeholder 3"/>
          <p:cNvSpPr>
            <a:spLocks noGrp="1"/>
          </p:cNvSpPr>
          <p:nvPr>
            <p:ph type="sldNum" sz="quarter" idx="5"/>
          </p:nvPr>
        </p:nvSpPr>
        <p:spPr>
          <a:noFill/>
        </p:spPr>
        <p:txBody>
          <a:bodyPr/>
          <a:lstStyle/>
          <a:p>
            <a:fld id="{198DCDF1-5D6A-4BB0-A859-538280CD9254}" type="slidenum">
              <a:rPr lang="en-US"/>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Slide Image Placeholder 1"/>
          <p:cNvSpPr>
            <a:spLocks noGrp="1" noRot="1" noChangeAspect="1" noTextEdit="1"/>
          </p:cNvSpPr>
          <p:nvPr>
            <p:ph type="sldImg"/>
          </p:nvPr>
        </p:nvSpPr>
        <p:spPr>
          <a:ln/>
        </p:spPr>
      </p:sp>
      <p:sp>
        <p:nvSpPr>
          <p:cNvPr id="263171" name="Notes Placeholder 2"/>
          <p:cNvSpPr>
            <a:spLocks noGrp="1"/>
          </p:cNvSpPr>
          <p:nvPr>
            <p:ph type="body" idx="1"/>
          </p:nvPr>
        </p:nvSpPr>
        <p:spPr>
          <a:noFill/>
          <a:ln w="9525"/>
        </p:spPr>
        <p:txBody>
          <a:bodyPr/>
          <a:lstStyle/>
          <a:p>
            <a:endParaRPr lang="en-US" smtClean="0"/>
          </a:p>
        </p:txBody>
      </p:sp>
      <p:sp>
        <p:nvSpPr>
          <p:cNvPr id="263172" name="Slide Number Placeholder 3"/>
          <p:cNvSpPr>
            <a:spLocks noGrp="1"/>
          </p:cNvSpPr>
          <p:nvPr>
            <p:ph type="sldNum" sz="quarter" idx="5"/>
          </p:nvPr>
        </p:nvSpPr>
        <p:spPr>
          <a:noFill/>
        </p:spPr>
        <p:txBody>
          <a:bodyPr/>
          <a:lstStyle/>
          <a:p>
            <a:fld id="{50684583-286E-44BD-9C44-ED3E096F95BF}" type="slidenum">
              <a:rPr lang="en-US"/>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Slide Image Placeholder 1"/>
          <p:cNvSpPr>
            <a:spLocks noGrp="1" noRot="1" noChangeAspect="1" noTextEdit="1"/>
          </p:cNvSpPr>
          <p:nvPr>
            <p:ph type="sldImg"/>
          </p:nvPr>
        </p:nvSpPr>
        <p:spPr>
          <a:ln/>
        </p:spPr>
      </p:sp>
      <p:sp>
        <p:nvSpPr>
          <p:cNvPr id="264195" name="Notes Placeholder 2"/>
          <p:cNvSpPr>
            <a:spLocks noGrp="1"/>
          </p:cNvSpPr>
          <p:nvPr>
            <p:ph type="body" idx="1"/>
          </p:nvPr>
        </p:nvSpPr>
        <p:spPr>
          <a:noFill/>
          <a:ln w="9525"/>
        </p:spPr>
        <p:txBody>
          <a:bodyPr/>
          <a:lstStyle/>
          <a:p>
            <a:endParaRPr lang="en-US" smtClean="0"/>
          </a:p>
        </p:txBody>
      </p:sp>
      <p:sp>
        <p:nvSpPr>
          <p:cNvPr id="264196" name="Slide Number Placeholder 3"/>
          <p:cNvSpPr>
            <a:spLocks noGrp="1"/>
          </p:cNvSpPr>
          <p:nvPr>
            <p:ph type="sldNum" sz="quarter" idx="5"/>
          </p:nvPr>
        </p:nvSpPr>
        <p:spPr>
          <a:noFill/>
        </p:spPr>
        <p:txBody>
          <a:bodyPr/>
          <a:lstStyle/>
          <a:p>
            <a:fld id="{BBEC9008-D601-449A-A15F-FB5EA094D755}" type="slidenum">
              <a:rPr lang="en-US"/>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Slide Image Placeholder 1"/>
          <p:cNvSpPr>
            <a:spLocks noGrp="1" noRot="1" noChangeAspect="1" noTextEdit="1"/>
          </p:cNvSpPr>
          <p:nvPr>
            <p:ph type="sldImg"/>
          </p:nvPr>
        </p:nvSpPr>
        <p:spPr>
          <a:ln/>
        </p:spPr>
      </p:sp>
      <p:sp>
        <p:nvSpPr>
          <p:cNvPr id="265219" name="Notes Placeholder 2"/>
          <p:cNvSpPr>
            <a:spLocks noGrp="1"/>
          </p:cNvSpPr>
          <p:nvPr>
            <p:ph type="body" idx="1"/>
          </p:nvPr>
        </p:nvSpPr>
        <p:spPr>
          <a:noFill/>
          <a:ln w="9525"/>
        </p:spPr>
        <p:txBody>
          <a:bodyPr/>
          <a:lstStyle/>
          <a:p>
            <a:endParaRPr lang="en-US" smtClean="0"/>
          </a:p>
        </p:txBody>
      </p:sp>
      <p:sp>
        <p:nvSpPr>
          <p:cNvPr id="265220" name="Slide Number Placeholder 3"/>
          <p:cNvSpPr>
            <a:spLocks noGrp="1"/>
          </p:cNvSpPr>
          <p:nvPr>
            <p:ph type="sldNum" sz="quarter" idx="5"/>
          </p:nvPr>
        </p:nvSpPr>
        <p:spPr>
          <a:noFill/>
        </p:spPr>
        <p:txBody>
          <a:bodyPr/>
          <a:lstStyle/>
          <a:p>
            <a:fld id="{6621D3F1-E138-4382-8442-1CD3A2964378}" type="slidenum">
              <a:rPr lang="en-US"/>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Slide Image Placeholder 1"/>
          <p:cNvSpPr>
            <a:spLocks noGrp="1" noRot="1" noChangeAspect="1" noTextEdit="1"/>
          </p:cNvSpPr>
          <p:nvPr>
            <p:ph type="sldImg"/>
          </p:nvPr>
        </p:nvSpPr>
        <p:spPr>
          <a:ln/>
        </p:spPr>
      </p:sp>
      <p:sp>
        <p:nvSpPr>
          <p:cNvPr id="266243" name="Notes Placeholder 2"/>
          <p:cNvSpPr>
            <a:spLocks noGrp="1"/>
          </p:cNvSpPr>
          <p:nvPr>
            <p:ph type="body" idx="1"/>
          </p:nvPr>
        </p:nvSpPr>
        <p:spPr>
          <a:noFill/>
          <a:ln w="9525"/>
        </p:spPr>
        <p:txBody>
          <a:bodyPr/>
          <a:lstStyle/>
          <a:p>
            <a:endParaRPr lang="en-US" smtClean="0"/>
          </a:p>
        </p:txBody>
      </p:sp>
      <p:sp>
        <p:nvSpPr>
          <p:cNvPr id="266244" name="Slide Number Placeholder 3"/>
          <p:cNvSpPr>
            <a:spLocks noGrp="1"/>
          </p:cNvSpPr>
          <p:nvPr>
            <p:ph type="sldNum" sz="quarter" idx="5"/>
          </p:nvPr>
        </p:nvSpPr>
        <p:spPr>
          <a:noFill/>
        </p:spPr>
        <p:txBody>
          <a:bodyPr/>
          <a:lstStyle/>
          <a:p>
            <a:fld id="{07E12E2E-053F-4237-B786-F79DCFCBB495}" type="slidenum">
              <a:rPr lang="en-US"/>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Slide Image Placeholder 1"/>
          <p:cNvSpPr>
            <a:spLocks noGrp="1" noRot="1" noChangeAspect="1" noTextEdit="1"/>
          </p:cNvSpPr>
          <p:nvPr>
            <p:ph type="sldImg"/>
          </p:nvPr>
        </p:nvSpPr>
        <p:spPr>
          <a:ln/>
        </p:spPr>
      </p:sp>
      <p:sp>
        <p:nvSpPr>
          <p:cNvPr id="267267" name="Notes Placeholder 2"/>
          <p:cNvSpPr>
            <a:spLocks noGrp="1"/>
          </p:cNvSpPr>
          <p:nvPr>
            <p:ph type="body" idx="1"/>
          </p:nvPr>
        </p:nvSpPr>
        <p:spPr>
          <a:noFill/>
          <a:ln w="9525"/>
        </p:spPr>
        <p:txBody>
          <a:bodyPr/>
          <a:lstStyle/>
          <a:p>
            <a:endParaRPr lang="en-US" smtClean="0"/>
          </a:p>
        </p:txBody>
      </p:sp>
      <p:sp>
        <p:nvSpPr>
          <p:cNvPr id="267268" name="Slide Number Placeholder 3"/>
          <p:cNvSpPr>
            <a:spLocks noGrp="1"/>
          </p:cNvSpPr>
          <p:nvPr>
            <p:ph type="sldNum" sz="quarter" idx="5"/>
          </p:nvPr>
        </p:nvSpPr>
        <p:spPr>
          <a:noFill/>
        </p:spPr>
        <p:txBody>
          <a:bodyPr/>
          <a:lstStyle/>
          <a:p>
            <a:fld id="{FDC2DCBD-5B42-492E-89ED-E311C2630F7A}" type="slidenum">
              <a:rPr lang="en-US"/>
              <a:pPr/>
              <a:t>110</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Slide Image Placeholder 1"/>
          <p:cNvSpPr>
            <a:spLocks noGrp="1" noRot="1" noChangeAspect="1" noTextEdit="1"/>
          </p:cNvSpPr>
          <p:nvPr>
            <p:ph type="sldImg"/>
          </p:nvPr>
        </p:nvSpPr>
        <p:spPr>
          <a:ln/>
        </p:spPr>
      </p:sp>
      <p:sp>
        <p:nvSpPr>
          <p:cNvPr id="268291" name="Notes Placeholder 2"/>
          <p:cNvSpPr>
            <a:spLocks noGrp="1"/>
          </p:cNvSpPr>
          <p:nvPr>
            <p:ph type="body" idx="1"/>
          </p:nvPr>
        </p:nvSpPr>
        <p:spPr>
          <a:noFill/>
          <a:ln w="9525"/>
        </p:spPr>
        <p:txBody>
          <a:bodyPr/>
          <a:lstStyle/>
          <a:p>
            <a:endParaRPr lang="en-US" smtClean="0"/>
          </a:p>
        </p:txBody>
      </p:sp>
      <p:sp>
        <p:nvSpPr>
          <p:cNvPr id="268292" name="Slide Number Placeholder 3"/>
          <p:cNvSpPr>
            <a:spLocks noGrp="1"/>
          </p:cNvSpPr>
          <p:nvPr>
            <p:ph type="sldNum" sz="quarter" idx="5"/>
          </p:nvPr>
        </p:nvSpPr>
        <p:spPr>
          <a:noFill/>
        </p:spPr>
        <p:txBody>
          <a:bodyPr/>
          <a:lstStyle/>
          <a:p>
            <a:fld id="{9B94EC3E-D304-4708-832D-BC41C1F2DB63}" type="slidenum">
              <a:rPr lang="en-US"/>
              <a:pPr/>
              <a:t>111</a:t>
            </a:fld>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Slide Image Placeholder 1"/>
          <p:cNvSpPr>
            <a:spLocks noGrp="1" noRot="1" noChangeAspect="1" noTextEdit="1"/>
          </p:cNvSpPr>
          <p:nvPr>
            <p:ph type="sldImg"/>
          </p:nvPr>
        </p:nvSpPr>
        <p:spPr>
          <a:ln/>
        </p:spPr>
      </p:sp>
      <p:sp>
        <p:nvSpPr>
          <p:cNvPr id="269315" name="Notes Placeholder 2"/>
          <p:cNvSpPr>
            <a:spLocks noGrp="1"/>
          </p:cNvSpPr>
          <p:nvPr>
            <p:ph type="body" idx="1"/>
          </p:nvPr>
        </p:nvSpPr>
        <p:spPr>
          <a:noFill/>
          <a:ln w="9525"/>
        </p:spPr>
        <p:txBody>
          <a:bodyPr/>
          <a:lstStyle/>
          <a:p>
            <a:endParaRPr lang="en-US" smtClean="0"/>
          </a:p>
        </p:txBody>
      </p:sp>
      <p:sp>
        <p:nvSpPr>
          <p:cNvPr id="269316" name="Slide Number Placeholder 3"/>
          <p:cNvSpPr>
            <a:spLocks noGrp="1"/>
          </p:cNvSpPr>
          <p:nvPr>
            <p:ph type="sldNum" sz="quarter" idx="5"/>
          </p:nvPr>
        </p:nvSpPr>
        <p:spPr>
          <a:noFill/>
        </p:spPr>
        <p:txBody>
          <a:bodyPr/>
          <a:lstStyle/>
          <a:p>
            <a:fld id="{317F01EE-239A-453F-96DD-45C7D2D673AC}" type="slidenum">
              <a:rPr lang="en-US"/>
              <a:pPr/>
              <a:t>112</a:t>
            </a:fld>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Slide Image Placeholder 1"/>
          <p:cNvSpPr>
            <a:spLocks noGrp="1" noRot="1" noChangeAspect="1" noTextEdit="1"/>
          </p:cNvSpPr>
          <p:nvPr>
            <p:ph type="sldImg"/>
          </p:nvPr>
        </p:nvSpPr>
        <p:spPr>
          <a:ln/>
        </p:spPr>
      </p:sp>
      <p:sp>
        <p:nvSpPr>
          <p:cNvPr id="270339" name="Notes Placeholder 2"/>
          <p:cNvSpPr>
            <a:spLocks noGrp="1"/>
          </p:cNvSpPr>
          <p:nvPr>
            <p:ph type="body" idx="1"/>
          </p:nvPr>
        </p:nvSpPr>
        <p:spPr>
          <a:noFill/>
          <a:ln w="9525"/>
        </p:spPr>
        <p:txBody>
          <a:bodyPr/>
          <a:lstStyle/>
          <a:p>
            <a:endParaRPr lang="en-US" smtClean="0"/>
          </a:p>
        </p:txBody>
      </p:sp>
      <p:sp>
        <p:nvSpPr>
          <p:cNvPr id="270340" name="Slide Number Placeholder 3"/>
          <p:cNvSpPr>
            <a:spLocks noGrp="1"/>
          </p:cNvSpPr>
          <p:nvPr>
            <p:ph type="sldNum" sz="quarter" idx="5"/>
          </p:nvPr>
        </p:nvSpPr>
        <p:spPr>
          <a:noFill/>
        </p:spPr>
        <p:txBody>
          <a:bodyPr/>
          <a:lstStyle/>
          <a:p>
            <a:fld id="{AE102E37-B13A-43E0-AF41-30F367CBD960}" type="slidenum">
              <a:rPr lang="en-US"/>
              <a:pPr/>
              <a:t>113</a:t>
            </a:fld>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Slide Image Placeholder 1"/>
          <p:cNvSpPr>
            <a:spLocks noGrp="1" noRot="1" noChangeAspect="1" noTextEdit="1"/>
          </p:cNvSpPr>
          <p:nvPr>
            <p:ph type="sldImg"/>
          </p:nvPr>
        </p:nvSpPr>
        <p:spPr>
          <a:ln/>
        </p:spPr>
      </p:sp>
      <p:sp>
        <p:nvSpPr>
          <p:cNvPr id="271363" name="Notes Placeholder 2"/>
          <p:cNvSpPr>
            <a:spLocks noGrp="1"/>
          </p:cNvSpPr>
          <p:nvPr>
            <p:ph type="body" idx="1"/>
          </p:nvPr>
        </p:nvSpPr>
        <p:spPr>
          <a:noFill/>
          <a:ln w="9525"/>
        </p:spPr>
        <p:txBody>
          <a:bodyPr/>
          <a:lstStyle/>
          <a:p>
            <a:endParaRPr lang="en-US" smtClean="0"/>
          </a:p>
        </p:txBody>
      </p:sp>
      <p:sp>
        <p:nvSpPr>
          <p:cNvPr id="271364" name="Slide Number Placeholder 3"/>
          <p:cNvSpPr>
            <a:spLocks noGrp="1"/>
          </p:cNvSpPr>
          <p:nvPr>
            <p:ph type="sldNum" sz="quarter" idx="5"/>
          </p:nvPr>
        </p:nvSpPr>
        <p:spPr>
          <a:noFill/>
        </p:spPr>
        <p:txBody>
          <a:bodyPr/>
          <a:lstStyle/>
          <a:p>
            <a:fld id="{3646B65D-E516-4BDD-82AC-A9AEC0BCF8EF}" type="slidenum">
              <a:rPr lang="en-US"/>
              <a:pPr/>
              <a:t>114</a:t>
            </a:fld>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Slide Image Placeholder 1"/>
          <p:cNvSpPr>
            <a:spLocks noGrp="1" noRot="1" noChangeAspect="1" noTextEdit="1"/>
          </p:cNvSpPr>
          <p:nvPr>
            <p:ph type="sldImg"/>
          </p:nvPr>
        </p:nvSpPr>
        <p:spPr>
          <a:ln/>
        </p:spPr>
      </p:sp>
      <p:sp>
        <p:nvSpPr>
          <p:cNvPr id="272387" name="Notes Placeholder 2"/>
          <p:cNvSpPr>
            <a:spLocks noGrp="1"/>
          </p:cNvSpPr>
          <p:nvPr>
            <p:ph type="body" idx="1"/>
          </p:nvPr>
        </p:nvSpPr>
        <p:spPr>
          <a:noFill/>
          <a:ln w="9525"/>
        </p:spPr>
        <p:txBody>
          <a:bodyPr/>
          <a:lstStyle/>
          <a:p>
            <a:endParaRPr lang="en-US" smtClean="0"/>
          </a:p>
        </p:txBody>
      </p:sp>
      <p:sp>
        <p:nvSpPr>
          <p:cNvPr id="272388" name="Slide Number Placeholder 3"/>
          <p:cNvSpPr>
            <a:spLocks noGrp="1"/>
          </p:cNvSpPr>
          <p:nvPr>
            <p:ph type="sldNum" sz="quarter" idx="5"/>
          </p:nvPr>
        </p:nvSpPr>
        <p:spPr>
          <a:noFill/>
        </p:spPr>
        <p:txBody>
          <a:bodyPr/>
          <a:lstStyle/>
          <a:p>
            <a:fld id="{A7162A6D-60A7-43C5-AA4A-05171E5B72E3}" type="slidenum">
              <a:rPr lang="en-US"/>
              <a:pPr/>
              <a:t>115</a:t>
            </a:fld>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Slide Image Placeholder 1"/>
          <p:cNvSpPr>
            <a:spLocks noGrp="1" noRot="1" noChangeAspect="1" noTextEdit="1"/>
          </p:cNvSpPr>
          <p:nvPr>
            <p:ph type="sldImg"/>
          </p:nvPr>
        </p:nvSpPr>
        <p:spPr>
          <a:ln/>
        </p:spPr>
      </p:sp>
      <p:sp>
        <p:nvSpPr>
          <p:cNvPr id="273411" name="Notes Placeholder 2"/>
          <p:cNvSpPr>
            <a:spLocks noGrp="1"/>
          </p:cNvSpPr>
          <p:nvPr>
            <p:ph type="body" idx="1"/>
          </p:nvPr>
        </p:nvSpPr>
        <p:spPr>
          <a:noFill/>
          <a:ln w="9525"/>
        </p:spPr>
        <p:txBody>
          <a:bodyPr/>
          <a:lstStyle/>
          <a:p>
            <a:endParaRPr lang="en-US" smtClean="0"/>
          </a:p>
        </p:txBody>
      </p:sp>
      <p:sp>
        <p:nvSpPr>
          <p:cNvPr id="273412" name="Slide Number Placeholder 3"/>
          <p:cNvSpPr>
            <a:spLocks noGrp="1"/>
          </p:cNvSpPr>
          <p:nvPr>
            <p:ph type="sldNum" sz="quarter" idx="5"/>
          </p:nvPr>
        </p:nvSpPr>
        <p:spPr>
          <a:noFill/>
        </p:spPr>
        <p:txBody>
          <a:bodyPr/>
          <a:lstStyle/>
          <a:p>
            <a:fld id="{912270A4-85FE-4E73-AF21-6E48EC2CB9CC}" type="slidenum">
              <a:rPr lang="en-US"/>
              <a:pPr/>
              <a:t>116</a:t>
            </a:fld>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Slide Image Placeholder 1"/>
          <p:cNvSpPr>
            <a:spLocks noGrp="1" noRot="1" noChangeAspect="1" noTextEdit="1"/>
          </p:cNvSpPr>
          <p:nvPr>
            <p:ph type="sldImg"/>
          </p:nvPr>
        </p:nvSpPr>
        <p:spPr>
          <a:ln/>
        </p:spPr>
      </p:sp>
      <p:sp>
        <p:nvSpPr>
          <p:cNvPr id="274435" name="Notes Placeholder 2"/>
          <p:cNvSpPr>
            <a:spLocks noGrp="1"/>
          </p:cNvSpPr>
          <p:nvPr>
            <p:ph type="body" idx="1"/>
          </p:nvPr>
        </p:nvSpPr>
        <p:spPr>
          <a:noFill/>
          <a:ln w="9525"/>
        </p:spPr>
        <p:txBody>
          <a:bodyPr/>
          <a:lstStyle/>
          <a:p>
            <a:endParaRPr lang="en-US" smtClean="0"/>
          </a:p>
        </p:txBody>
      </p:sp>
      <p:sp>
        <p:nvSpPr>
          <p:cNvPr id="274436" name="Slide Number Placeholder 3"/>
          <p:cNvSpPr>
            <a:spLocks noGrp="1"/>
          </p:cNvSpPr>
          <p:nvPr>
            <p:ph type="sldNum" sz="quarter" idx="5"/>
          </p:nvPr>
        </p:nvSpPr>
        <p:spPr>
          <a:noFill/>
        </p:spPr>
        <p:txBody>
          <a:bodyPr/>
          <a:lstStyle/>
          <a:p>
            <a:fld id="{E617D943-272A-4287-B557-6FF8FA1AF483}" type="slidenum">
              <a:rPr lang="en-US"/>
              <a:pPr/>
              <a:t>117</a:t>
            </a:fld>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Slide Image Placeholder 1"/>
          <p:cNvSpPr>
            <a:spLocks noGrp="1" noRot="1" noChangeAspect="1" noTextEdit="1"/>
          </p:cNvSpPr>
          <p:nvPr>
            <p:ph type="sldImg"/>
          </p:nvPr>
        </p:nvSpPr>
        <p:spPr>
          <a:ln/>
        </p:spPr>
      </p:sp>
      <p:sp>
        <p:nvSpPr>
          <p:cNvPr id="275459" name="Notes Placeholder 2"/>
          <p:cNvSpPr>
            <a:spLocks noGrp="1"/>
          </p:cNvSpPr>
          <p:nvPr>
            <p:ph type="body" idx="1"/>
          </p:nvPr>
        </p:nvSpPr>
        <p:spPr>
          <a:noFill/>
          <a:ln w="9525"/>
        </p:spPr>
        <p:txBody>
          <a:bodyPr/>
          <a:lstStyle/>
          <a:p>
            <a:endParaRPr lang="en-US" smtClean="0"/>
          </a:p>
        </p:txBody>
      </p:sp>
      <p:sp>
        <p:nvSpPr>
          <p:cNvPr id="275460" name="Slide Number Placeholder 3"/>
          <p:cNvSpPr>
            <a:spLocks noGrp="1"/>
          </p:cNvSpPr>
          <p:nvPr>
            <p:ph type="sldNum" sz="quarter" idx="5"/>
          </p:nvPr>
        </p:nvSpPr>
        <p:spPr>
          <a:noFill/>
        </p:spPr>
        <p:txBody>
          <a:bodyPr/>
          <a:lstStyle/>
          <a:p>
            <a:fld id="{9AED3989-C40A-434D-8195-EB307FBDD08D}" type="slidenum">
              <a:rPr lang="en-US"/>
              <a:pPr/>
              <a:t>118</a:t>
            </a:fld>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Slide Image Placeholder 1"/>
          <p:cNvSpPr>
            <a:spLocks noGrp="1" noRot="1" noChangeAspect="1" noTextEdit="1"/>
          </p:cNvSpPr>
          <p:nvPr>
            <p:ph type="sldImg"/>
          </p:nvPr>
        </p:nvSpPr>
        <p:spPr>
          <a:ln/>
        </p:spPr>
      </p:sp>
      <p:sp>
        <p:nvSpPr>
          <p:cNvPr id="276483" name="Notes Placeholder 2"/>
          <p:cNvSpPr>
            <a:spLocks noGrp="1"/>
          </p:cNvSpPr>
          <p:nvPr>
            <p:ph type="body" idx="1"/>
          </p:nvPr>
        </p:nvSpPr>
        <p:spPr>
          <a:noFill/>
          <a:ln w="9525"/>
        </p:spPr>
        <p:txBody>
          <a:bodyPr/>
          <a:lstStyle/>
          <a:p>
            <a:endParaRPr lang="en-US" smtClean="0"/>
          </a:p>
        </p:txBody>
      </p:sp>
      <p:sp>
        <p:nvSpPr>
          <p:cNvPr id="276484" name="Slide Number Placeholder 3"/>
          <p:cNvSpPr>
            <a:spLocks noGrp="1"/>
          </p:cNvSpPr>
          <p:nvPr>
            <p:ph type="sldNum" sz="quarter" idx="5"/>
          </p:nvPr>
        </p:nvSpPr>
        <p:spPr>
          <a:noFill/>
        </p:spPr>
        <p:txBody>
          <a:bodyPr/>
          <a:lstStyle/>
          <a:p>
            <a:fld id="{CDB42E5C-2BFC-468D-BF1E-A9697282C0EF}" type="slidenum">
              <a:rPr lang="en-US"/>
              <a:pPr/>
              <a:t>119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Slide Image Placeholder 1"/>
          <p:cNvSpPr>
            <a:spLocks noGrp="1" noRot="1" noChangeAspect="1" noTextEdit="1"/>
          </p:cNvSpPr>
          <p:nvPr>
            <p:ph type="sldImg"/>
          </p:nvPr>
        </p:nvSpPr>
        <p:spPr>
          <a:ln/>
        </p:spPr>
      </p:sp>
      <p:sp>
        <p:nvSpPr>
          <p:cNvPr id="277507" name="Notes Placeholder 2"/>
          <p:cNvSpPr>
            <a:spLocks noGrp="1"/>
          </p:cNvSpPr>
          <p:nvPr>
            <p:ph type="body" idx="1"/>
          </p:nvPr>
        </p:nvSpPr>
        <p:spPr>
          <a:noFill/>
          <a:ln w="9525"/>
        </p:spPr>
        <p:txBody>
          <a:bodyPr/>
          <a:lstStyle/>
          <a:p>
            <a:endParaRPr lang="en-US" smtClean="0"/>
          </a:p>
        </p:txBody>
      </p:sp>
      <p:sp>
        <p:nvSpPr>
          <p:cNvPr id="277508" name="Slide Number Placeholder 3"/>
          <p:cNvSpPr>
            <a:spLocks noGrp="1"/>
          </p:cNvSpPr>
          <p:nvPr>
            <p:ph type="sldNum" sz="quarter" idx="5"/>
          </p:nvPr>
        </p:nvSpPr>
        <p:spPr>
          <a:noFill/>
        </p:spPr>
        <p:txBody>
          <a:bodyPr/>
          <a:lstStyle/>
          <a:p>
            <a:fld id="{79EB5FB4-76C1-48C7-B11D-97EB13C64737}" type="slidenum">
              <a:rPr lang="en-US"/>
              <a:pPr/>
              <a:t>120</a:t>
            </a:fld>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Slide Image Placeholder 1"/>
          <p:cNvSpPr>
            <a:spLocks noGrp="1" noRot="1" noChangeAspect="1" noTextEdit="1"/>
          </p:cNvSpPr>
          <p:nvPr>
            <p:ph type="sldImg"/>
          </p:nvPr>
        </p:nvSpPr>
        <p:spPr>
          <a:ln/>
        </p:spPr>
      </p:sp>
      <p:sp>
        <p:nvSpPr>
          <p:cNvPr id="278531" name="Notes Placeholder 2"/>
          <p:cNvSpPr>
            <a:spLocks noGrp="1"/>
          </p:cNvSpPr>
          <p:nvPr>
            <p:ph type="body" idx="1"/>
          </p:nvPr>
        </p:nvSpPr>
        <p:spPr>
          <a:noFill/>
          <a:ln w="9525"/>
        </p:spPr>
        <p:txBody>
          <a:bodyPr/>
          <a:lstStyle/>
          <a:p>
            <a:endParaRPr lang="en-US" smtClean="0"/>
          </a:p>
        </p:txBody>
      </p:sp>
      <p:sp>
        <p:nvSpPr>
          <p:cNvPr id="278532" name="Slide Number Placeholder 3"/>
          <p:cNvSpPr>
            <a:spLocks noGrp="1"/>
          </p:cNvSpPr>
          <p:nvPr>
            <p:ph type="sldNum" sz="quarter" idx="5"/>
          </p:nvPr>
        </p:nvSpPr>
        <p:spPr>
          <a:noFill/>
        </p:spPr>
        <p:txBody>
          <a:bodyPr/>
          <a:lstStyle/>
          <a:p>
            <a:fld id="{54FFA072-9F7C-4A3B-9BB8-805F3989AD74}" type="slidenum">
              <a:rPr lang="en-US"/>
              <a:pPr/>
              <a:t>121</a:t>
            </a:fld>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Slide Image Placeholder 1"/>
          <p:cNvSpPr>
            <a:spLocks noGrp="1" noRot="1" noChangeAspect="1" noTextEdit="1"/>
          </p:cNvSpPr>
          <p:nvPr>
            <p:ph type="sldImg"/>
          </p:nvPr>
        </p:nvSpPr>
        <p:spPr>
          <a:ln/>
        </p:spPr>
      </p:sp>
      <p:sp>
        <p:nvSpPr>
          <p:cNvPr id="279555" name="Notes Placeholder 2"/>
          <p:cNvSpPr>
            <a:spLocks noGrp="1"/>
          </p:cNvSpPr>
          <p:nvPr>
            <p:ph type="body" idx="1"/>
          </p:nvPr>
        </p:nvSpPr>
        <p:spPr>
          <a:noFill/>
          <a:ln w="9525"/>
        </p:spPr>
        <p:txBody>
          <a:bodyPr/>
          <a:lstStyle/>
          <a:p>
            <a:endParaRPr lang="en-US" smtClean="0"/>
          </a:p>
        </p:txBody>
      </p:sp>
      <p:sp>
        <p:nvSpPr>
          <p:cNvPr id="279556" name="Slide Number Placeholder 3"/>
          <p:cNvSpPr>
            <a:spLocks noGrp="1"/>
          </p:cNvSpPr>
          <p:nvPr>
            <p:ph type="sldNum" sz="quarter" idx="5"/>
          </p:nvPr>
        </p:nvSpPr>
        <p:spPr>
          <a:noFill/>
        </p:spPr>
        <p:txBody>
          <a:bodyPr/>
          <a:lstStyle/>
          <a:p>
            <a:fld id="{ABEB67F8-22AC-410B-B7E1-32881206BAB8}" type="slidenum">
              <a:rPr lang="en-US"/>
              <a:pPr/>
              <a:t>122</a:t>
            </a:fld>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Slide Image Placeholder 1"/>
          <p:cNvSpPr>
            <a:spLocks noGrp="1" noRot="1" noChangeAspect="1" noTextEdit="1"/>
          </p:cNvSpPr>
          <p:nvPr>
            <p:ph type="sldImg"/>
          </p:nvPr>
        </p:nvSpPr>
        <p:spPr>
          <a:ln/>
        </p:spPr>
      </p:sp>
      <p:sp>
        <p:nvSpPr>
          <p:cNvPr id="280579" name="Notes Placeholder 2"/>
          <p:cNvSpPr>
            <a:spLocks noGrp="1"/>
          </p:cNvSpPr>
          <p:nvPr>
            <p:ph type="body" idx="1"/>
          </p:nvPr>
        </p:nvSpPr>
        <p:spPr>
          <a:noFill/>
          <a:ln w="9525"/>
        </p:spPr>
        <p:txBody>
          <a:bodyPr/>
          <a:lstStyle/>
          <a:p>
            <a:endParaRPr lang="en-US" smtClean="0"/>
          </a:p>
        </p:txBody>
      </p:sp>
      <p:sp>
        <p:nvSpPr>
          <p:cNvPr id="280580" name="Slide Number Placeholder 3"/>
          <p:cNvSpPr>
            <a:spLocks noGrp="1"/>
          </p:cNvSpPr>
          <p:nvPr>
            <p:ph type="sldNum" sz="quarter" idx="5"/>
          </p:nvPr>
        </p:nvSpPr>
        <p:spPr>
          <a:noFill/>
        </p:spPr>
        <p:txBody>
          <a:bodyPr/>
          <a:lstStyle/>
          <a:p>
            <a:fld id="{C5993821-995B-4ADA-8097-0FB9A877C07C}" type="slidenum">
              <a:rPr lang="en-US"/>
              <a:pPr/>
              <a:t>123</a:t>
            </a:fld>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Slide Image Placeholder 1"/>
          <p:cNvSpPr>
            <a:spLocks noGrp="1" noRot="1" noChangeAspect="1" noTextEdit="1"/>
          </p:cNvSpPr>
          <p:nvPr>
            <p:ph type="sldImg"/>
          </p:nvPr>
        </p:nvSpPr>
        <p:spPr>
          <a:ln/>
        </p:spPr>
      </p:sp>
      <p:sp>
        <p:nvSpPr>
          <p:cNvPr id="281603" name="Notes Placeholder 2"/>
          <p:cNvSpPr>
            <a:spLocks noGrp="1"/>
          </p:cNvSpPr>
          <p:nvPr>
            <p:ph type="body" idx="1"/>
          </p:nvPr>
        </p:nvSpPr>
        <p:spPr>
          <a:noFill/>
          <a:ln w="9525"/>
        </p:spPr>
        <p:txBody>
          <a:bodyPr/>
          <a:lstStyle/>
          <a:p>
            <a:endParaRPr lang="en-US" smtClean="0"/>
          </a:p>
        </p:txBody>
      </p:sp>
      <p:sp>
        <p:nvSpPr>
          <p:cNvPr id="281604" name="Slide Number Placeholder 3"/>
          <p:cNvSpPr>
            <a:spLocks noGrp="1"/>
          </p:cNvSpPr>
          <p:nvPr>
            <p:ph type="sldNum" sz="quarter" idx="5"/>
          </p:nvPr>
        </p:nvSpPr>
        <p:spPr>
          <a:noFill/>
        </p:spPr>
        <p:txBody>
          <a:bodyPr/>
          <a:lstStyle/>
          <a:p>
            <a:fld id="{2DCC477E-EAA6-4A7F-BACD-33265605AB50}" type="slidenum">
              <a:rPr lang="en-US"/>
              <a:pPr/>
              <a:t>124</a:t>
            </a:fld>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125</a:t>
            </a:fld>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Slide Image Placeholder 1"/>
          <p:cNvSpPr>
            <a:spLocks noGrp="1" noRot="1" noChangeAspect="1" noTextEdit="1"/>
          </p:cNvSpPr>
          <p:nvPr>
            <p:ph type="sldImg"/>
          </p:nvPr>
        </p:nvSpPr>
        <p:spPr>
          <a:ln/>
        </p:spPr>
      </p:sp>
      <p:sp>
        <p:nvSpPr>
          <p:cNvPr id="282627" name="Notes Placeholder 2"/>
          <p:cNvSpPr>
            <a:spLocks noGrp="1"/>
          </p:cNvSpPr>
          <p:nvPr>
            <p:ph type="body" idx="1"/>
          </p:nvPr>
        </p:nvSpPr>
        <p:spPr>
          <a:noFill/>
          <a:ln w="9525"/>
        </p:spPr>
        <p:txBody>
          <a:bodyPr/>
          <a:lstStyle/>
          <a:p>
            <a:endParaRPr lang="en-US" smtClean="0"/>
          </a:p>
        </p:txBody>
      </p:sp>
      <p:sp>
        <p:nvSpPr>
          <p:cNvPr id="282628" name="Slide Number Placeholder 3"/>
          <p:cNvSpPr>
            <a:spLocks noGrp="1"/>
          </p:cNvSpPr>
          <p:nvPr>
            <p:ph type="sldNum" sz="quarter" idx="5"/>
          </p:nvPr>
        </p:nvSpPr>
        <p:spPr>
          <a:noFill/>
        </p:spPr>
        <p:txBody>
          <a:bodyPr/>
          <a:lstStyle/>
          <a:p>
            <a:fld id="{1E9E45D5-4CF5-4BFF-925B-F584DCDAEC3C}" type="slidenum">
              <a:rPr lang="en-US"/>
              <a:pPr/>
              <a:t>126</a:t>
            </a:fld>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Slide Image Placeholder 1"/>
          <p:cNvSpPr>
            <a:spLocks noGrp="1" noRot="1" noChangeAspect="1" noTextEdit="1"/>
          </p:cNvSpPr>
          <p:nvPr>
            <p:ph type="sldImg"/>
          </p:nvPr>
        </p:nvSpPr>
        <p:spPr>
          <a:ln/>
        </p:spPr>
      </p:sp>
      <p:sp>
        <p:nvSpPr>
          <p:cNvPr id="283651" name="Notes Placeholder 2"/>
          <p:cNvSpPr>
            <a:spLocks noGrp="1"/>
          </p:cNvSpPr>
          <p:nvPr>
            <p:ph type="body" idx="1"/>
          </p:nvPr>
        </p:nvSpPr>
        <p:spPr>
          <a:noFill/>
          <a:ln w="9525"/>
        </p:spPr>
        <p:txBody>
          <a:bodyPr/>
          <a:lstStyle/>
          <a:p>
            <a:endParaRPr lang="en-US" smtClean="0"/>
          </a:p>
        </p:txBody>
      </p:sp>
      <p:sp>
        <p:nvSpPr>
          <p:cNvPr id="283652" name="Slide Number Placeholder 3"/>
          <p:cNvSpPr>
            <a:spLocks noGrp="1"/>
          </p:cNvSpPr>
          <p:nvPr>
            <p:ph type="sldNum" sz="quarter" idx="5"/>
          </p:nvPr>
        </p:nvSpPr>
        <p:spPr>
          <a:noFill/>
        </p:spPr>
        <p:txBody>
          <a:bodyPr/>
          <a:lstStyle/>
          <a:p>
            <a:fld id="{FD484741-71DC-4DAE-93FF-98B1A480C4A7}" type="slidenum">
              <a:rPr lang="en-US"/>
              <a:pPr/>
              <a:t>127</a:t>
            </a:fld>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Slide Image Placeholder 1"/>
          <p:cNvSpPr>
            <a:spLocks noGrp="1" noRot="1" noChangeAspect="1" noTextEdit="1"/>
          </p:cNvSpPr>
          <p:nvPr>
            <p:ph type="sldImg"/>
          </p:nvPr>
        </p:nvSpPr>
        <p:spPr>
          <a:ln/>
        </p:spPr>
      </p:sp>
      <p:sp>
        <p:nvSpPr>
          <p:cNvPr id="284675" name="Notes Placeholder 2"/>
          <p:cNvSpPr>
            <a:spLocks noGrp="1"/>
          </p:cNvSpPr>
          <p:nvPr>
            <p:ph type="body" idx="1"/>
          </p:nvPr>
        </p:nvSpPr>
        <p:spPr>
          <a:noFill/>
          <a:ln w="9525"/>
        </p:spPr>
        <p:txBody>
          <a:bodyPr/>
          <a:lstStyle/>
          <a:p>
            <a:endParaRPr lang="en-US" smtClean="0"/>
          </a:p>
        </p:txBody>
      </p:sp>
      <p:sp>
        <p:nvSpPr>
          <p:cNvPr id="284676" name="Slide Number Placeholder 3"/>
          <p:cNvSpPr>
            <a:spLocks noGrp="1"/>
          </p:cNvSpPr>
          <p:nvPr>
            <p:ph type="sldNum" sz="quarter" idx="5"/>
          </p:nvPr>
        </p:nvSpPr>
        <p:spPr>
          <a:noFill/>
        </p:spPr>
        <p:txBody>
          <a:bodyPr/>
          <a:lstStyle/>
          <a:p>
            <a:fld id="{1175F55C-0891-4F3D-ADE7-995874E3D573}" type="slidenum">
              <a:rPr lang="en-US"/>
              <a:pPr/>
              <a:t>128</a:t>
            </a:fld>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Slide Image Placeholder 1"/>
          <p:cNvSpPr>
            <a:spLocks noGrp="1" noRot="1" noChangeAspect="1" noTextEdit="1"/>
          </p:cNvSpPr>
          <p:nvPr>
            <p:ph type="sldImg"/>
          </p:nvPr>
        </p:nvSpPr>
        <p:spPr>
          <a:ln/>
        </p:spPr>
      </p:sp>
      <p:sp>
        <p:nvSpPr>
          <p:cNvPr id="285699" name="Notes Placeholder 2"/>
          <p:cNvSpPr>
            <a:spLocks noGrp="1"/>
          </p:cNvSpPr>
          <p:nvPr>
            <p:ph type="body" idx="1"/>
          </p:nvPr>
        </p:nvSpPr>
        <p:spPr>
          <a:noFill/>
          <a:ln w="9525"/>
        </p:spPr>
        <p:txBody>
          <a:bodyPr/>
          <a:lstStyle/>
          <a:p>
            <a:endParaRPr lang="en-US" smtClean="0"/>
          </a:p>
        </p:txBody>
      </p:sp>
      <p:sp>
        <p:nvSpPr>
          <p:cNvPr id="285700" name="Slide Number Placeholder 3"/>
          <p:cNvSpPr>
            <a:spLocks noGrp="1"/>
          </p:cNvSpPr>
          <p:nvPr>
            <p:ph type="sldNum" sz="quarter" idx="5"/>
          </p:nvPr>
        </p:nvSpPr>
        <p:spPr>
          <a:noFill/>
        </p:spPr>
        <p:txBody>
          <a:bodyPr/>
          <a:lstStyle/>
          <a:p>
            <a:fld id="{5463CB26-5395-4F5A-A46B-B8D03A8FD4A5}" type="slidenum">
              <a:rPr lang="en-US"/>
              <a:pPr/>
              <a:t>129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w="9525"/>
        </p:spPr>
        <p:txBody>
          <a:bodyPr/>
          <a:lstStyle/>
          <a:p>
            <a:endParaRPr lang="en-US" smtClean="0"/>
          </a:p>
        </p:txBody>
      </p:sp>
      <p:sp>
        <p:nvSpPr>
          <p:cNvPr id="182276" name="Slide Number Placeholder 3"/>
          <p:cNvSpPr>
            <a:spLocks noGrp="1"/>
          </p:cNvSpPr>
          <p:nvPr>
            <p:ph type="sldNum" sz="quarter" idx="5"/>
          </p:nvPr>
        </p:nvSpPr>
        <p:spPr>
          <a:noFill/>
        </p:spPr>
        <p:txBody>
          <a:bodyPr/>
          <a:lstStyle/>
          <a:p>
            <a:fld id="{9AE3B03B-B52D-41AC-8B29-25EFD4174382}" type="slidenum">
              <a:rPr lang="en-US"/>
              <a:pPr/>
              <a:t>13</a:t>
            </a:fld>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Slide Image Placeholder 1"/>
          <p:cNvSpPr>
            <a:spLocks noGrp="1" noRot="1" noChangeAspect="1" noTextEdit="1"/>
          </p:cNvSpPr>
          <p:nvPr>
            <p:ph type="sldImg"/>
          </p:nvPr>
        </p:nvSpPr>
        <p:spPr>
          <a:ln/>
        </p:spPr>
      </p:sp>
      <p:sp>
        <p:nvSpPr>
          <p:cNvPr id="286723" name="Notes Placeholder 2"/>
          <p:cNvSpPr>
            <a:spLocks noGrp="1"/>
          </p:cNvSpPr>
          <p:nvPr>
            <p:ph type="body" idx="1"/>
          </p:nvPr>
        </p:nvSpPr>
        <p:spPr>
          <a:noFill/>
          <a:ln w="9525"/>
        </p:spPr>
        <p:txBody>
          <a:bodyPr/>
          <a:lstStyle/>
          <a:p>
            <a:endParaRPr lang="en-US" smtClean="0"/>
          </a:p>
        </p:txBody>
      </p:sp>
      <p:sp>
        <p:nvSpPr>
          <p:cNvPr id="286724" name="Slide Number Placeholder 3"/>
          <p:cNvSpPr>
            <a:spLocks noGrp="1"/>
          </p:cNvSpPr>
          <p:nvPr>
            <p:ph type="sldNum" sz="quarter" idx="5"/>
          </p:nvPr>
        </p:nvSpPr>
        <p:spPr>
          <a:noFill/>
        </p:spPr>
        <p:txBody>
          <a:bodyPr/>
          <a:lstStyle/>
          <a:p>
            <a:fld id="{C1A0C64C-3439-4A2E-8585-42F6AD7557F2}" type="slidenum">
              <a:rPr lang="en-US"/>
              <a:pPr/>
              <a:t>130</a:t>
            </a:fld>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Slide Image Placeholder 1"/>
          <p:cNvSpPr>
            <a:spLocks noGrp="1" noRot="1" noChangeAspect="1" noTextEdit="1"/>
          </p:cNvSpPr>
          <p:nvPr>
            <p:ph type="sldImg"/>
          </p:nvPr>
        </p:nvSpPr>
        <p:spPr>
          <a:ln/>
        </p:spPr>
      </p:sp>
      <p:sp>
        <p:nvSpPr>
          <p:cNvPr id="287747" name="Notes Placeholder 2"/>
          <p:cNvSpPr>
            <a:spLocks noGrp="1"/>
          </p:cNvSpPr>
          <p:nvPr>
            <p:ph type="body" idx="1"/>
          </p:nvPr>
        </p:nvSpPr>
        <p:spPr>
          <a:noFill/>
          <a:ln w="9525"/>
        </p:spPr>
        <p:txBody>
          <a:bodyPr/>
          <a:lstStyle/>
          <a:p>
            <a:endParaRPr lang="en-US" smtClean="0"/>
          </a:p>
        </p:txBody>
      </p:sp>
      <p:sp>
        <p:nvSpPr>
          <p:cNvPr id="287748" name="Slide Number Placeholder 3"/>
          <p:cNvSpPr>
            <a:spLocks noGrp="1"/>
          </p:cNvSpPr>
          <p:nvPr>
            <p:ph type="sldNum" sz="quarter" idx="5"/>
          </p:nvPr>
        </p:nvSpPr>
        <p:spPr>
          <a:noFill/>
        </p:spPr>
        <p:txBody>
          <a:bodyPr/>
          <a:lstStyle/>
          <a:p>
            <a:fld id="{EB29C8C1-AB8A-4365-9F6F-C6A83CA25639}" type="slidenum">
              <a:rPr lang="en-US"/>
              <a:pPr/>
              <a:t>131</a:t>
            </a:fld>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Slide Image Placeholder 1"/>
          <p:cNvSpPr>
            <a:spLocks noGrp="1" noRot="1" noChangeAspect="1" noTextEdit="1"/>
          </p:cNvSpPr>
          <p:nvPr>
            <p:ph type="sldImg"/>
          </p:nvPr>
        </p:nvSpPr>
        <p:spPr>
          <a:ln/>
        </p:spPr>
      </p:sp>
      <p:sp>
        <p:nvSpPr>
          <p:cNvPr id="288771" name="Notes Placeholder 2"/>
          <p:cNvSpPr>
            <a:spLocks noGrp="1"/>
          </p:cNvSpPr>
          <p:nvPr>
            <p:ph type="body" idx="1"/>
          </p:nvPr>
        </p:nvSpPr>
        <p:spPr>
          <a:noFill/>
          <a:ln w="9525"/>
        </p:spPr>
        <p:txBody>
          <a:bodyPr/>
          <a:lstStyle/>
          <a:p>
            <a:endParaRPr lang="en-US" smtClean="0"/>
          </a:p>
        </p:txBody>
      </p:sp>
      <p:sp>
        <p:nvSpPr>
          <p:cNvPr id="288772" name="Slide Number Placeholder 3"/>
          <p:cNvSpPr>
            <a:spLocks noGrp="1"/>
          </p:cNvSpPr>
          <p:nvPr>
            <p:ph type="sldNum" sz="quarter" idx="5"/>
          </p:nvPr>
        </p:nvSpPr>
        <p:spPr>
          <a:noFill/>
        </p:spPr>
        <p:txBody>
          <a:bodyPr/>
          <a:lstStyle/>
          <a:p>
            <a:fld id="{F27208B9-6AA3-43B9-A85F-BB4BD18D9AE5}" type="slidenum">
              <a:rPr lang="en-US"/>
              <a:pPr/>
              <a:t>132</a:t>
            </a:fld>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Slide Image Placeholder 1"/>
          <p:cNvSpPr>
            <a:spLocks noGrp="1" noRot="1" noChangeAspect="1" noTextEdit="1"/>
          </p:cNvSpPr>
          <p:nvPr>
            <p:ph type="sldImg"/>
          </p:nvPr>
        </p:nvSpPr>
        <p:spPr>
          <a:ln/>
        </p:spPr>
      </p:sp>
      <p:sp>
        <p:nvSpPr>
          <p:cNvPr id="289795" name="Notes Placeholder 2"/>
          <p:cNvSpPr>
            <a:spLocks noGrp="1"/>
          </p:cNvSpPr>
          <p:nvPr>
            <p:ph type="body" idx="1"/>
          </p:nvPr>
        </p:nvSpPr>
        <p:spPr>
          <a:noFill/>
          <a:ln w="9525"/>
        </p:spPr>
        <p:txBody>
          <a:bodyPr/>
          <a:lstStyle/>
          <a:p>
            <a:endParaRPr lang="en-US" smtClean="0"/>
          </a:p>
        </p:txBody>
      </p:sp>
      <p:sp>
        <p:nvSpPr>
          <p:cNvPr id="289796" name="Slide Number Placeholder 3"/>
          <p:cNvSpPr>
            <a:spLocks noGrp="1"/>
          </p:cNvSpPr>
          <p:nvPr>
            <p:ph type="sldNum" sz="quarter" idx="5"/>
          </p:nvPr>
        </p:nvSpPr>
        <p:spPr>
          <a:noFill/>
        </p:spPr>
        <p:txBody>
          <a:bodyPr/>
          <a:lstStyle/>
          <a:p>
            <a:fld id="{E0C0D852-080B-4292-ADA4-16149ED6D690}" type="slidenum">
              <a:rPr lang="en-US"/>
              <a:pPr/>
              <a:t>133</a:t>
            </a:fld>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Slide Image Placeholder 1"/>
          <p:cNvSpPr>
            <a:spLocks noGrp="1" noRot="1" noChangeAspect="1" noTextEdit="1"/>
          </p:cNvSpPr>
          <p:nvPr>
            <p:ph type="sldImg"/>
          </p:nvPr>
        </p:nvSpPr>
        <p:spPr>
          <a:ln/>
        </p:spPr>
      </p:sp>
      <p:sp>
        <p:nvSpPr>
          <p:cNvPr id="290819" name="Notes Placeholder 2"/>
          <p:cNvSpPr>
            <a:spLocks noGrp="1"/>
          </p:cNvSpPr>
          <p:nvPr>
            <p:ph type="body" idx="1"/>
          </p:nvPr>
        </p:nvSpPr>
        <p:spPr>
          <a:noFill/>
          <a:ln w="9525"/>
        </p:spPr>
        <p:txBody>
          <a:bodyPr/>
          <a:lstStyle/>
          <a:p>
            <a:endParaRPr lang="en-US" smtClean="0"/>
          </a:p>
        </p:txBody>
      </p:sp>
      <p:sp>
        <p:nvSpPr>
          <p:cNvPr id="290820" name="Slide Number Placeholder 3"/>
          <p:cNvSpPr>
            <a:spLocks noGrp="1"/>
          </p:cNvSpPr>
          <p:nvPr>
            <p:ph type="sldNum" sz="quarter" idx="5"/>
          </p:nvPr>
        </p:nvSpPr>
        <p:spPr>
          <a:noFill/>
        </p:spPr>
        <p:txBody>
          <a:bodyPr/>
          <a:lstStyle/>
          <a:p>
            <a:fld id="{BC1D0A5C-27C4-4CBE-82A7-9E07BB9286BB}" type="slidenum">
              <a:rPr lang="en-US"/>
              <a:pPr/>
              <a:t>134</a:t>
            </a:fld>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Slide Image Placeholder 1"/>
          <p:cNvSpPr>
            <a:spLocks noGrp="1" noRot="1" noChangeAspect="1" noTextEdit="1"/>
          </p:cNvSpPr>
          <p:nvPr>
            <p:ph type="sldImg"/>
          </p:nvPr>
        </p:nvSpPr>
        <p:spPr>
          <a:ln/>
        </p:spPr>
      </p:sp>
      <p:sp>
        <p:nvSpPr>
          <p:cNvPr id="290819" name="Notes Placeholder 2"/>
          <p:cNvSpPr>
            <a:spLocks noGrp="1"/>
          </p:cNvSpPr>
          <p:nvPr>
            <p:ph type="body" idx="1"/>
          </p:nvPr>
        </p:nvSpPr>
        <p:spPr>
          <a:noFill/>
          <a:ln w="9525"/>
        </p:spPr>
        <p:txBody>
          <a:bodyPr/>
          <a:lstStyle/>
          <a:p>
            <a:endParaRPr lang="en-US" smtClean="0"/>
          </a:p>
        </p:txBody>
      </p:sp>
      <p:sp>
        <p:nvSpPr>
          <p:cNvPr id="290820" name="Slide Number Placeholder 3"/>
          <p:cNvSpPr>
            <a:spLocks noGrp="1"/>
          </p:cNvSpPr>
          <p:nvPr>
            <p:ph type="sldNum" sz="quarter" idx="5"/>
          </p:nvPr>
        </p:nvSpPr>
        <p:spPr>
          <a:noFill/>
        </p:spPr>
        <p:txBody>
          <a:bodyPr/>
          <a:lstStyle/>
          <a:p>
            <a:fld id="{BC1D0A5C-27C4-4CBE-82A7-9E07BB9286BB}" type="slidenum">
              <a:rPr lang="en-US"/>
              <a:pPr/>
              <a:t>135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w="9525"/>
        </p:spPr>
        <p:txBody>
          <a:bodyPr/>
          <a:lstStyle/>
          <a:p>
            <a:endParaRPr lang="en-US" smtClean="0"/>
          </a:p>
        </p:txBody>
      </p:sp>
      <p:sp>
        <p:nvSpPr>
          <p:cNvPr id="182276" name="Slide Number Placeholder 3"/>
          <p:cNvSpPr>
            <a:spLocks noGrp="1"/>
          </p:cNvSpPr>
          <p:nvPr>
            <p:ph type="sldNum" sz="quarter" idx="5"/>
          </p:nvPr>
        </p:nvSpPr>
        <p:spPr>
          <a:noFill/>
        </p:spPr>
        <p:txBody>
          <a:bodyPr/>
          <a:lstStyle/>
          <a:p>
            <a:fld id="{9AE3B03B-B52D-41AC-8B29-25EFD4174382}"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a:ln/>
        </p:spPr>
      </p:sp>
      <p:sp>
        <p:nvSpPr>
          <p:cNvPr id="181251" name="Notes Placeholder 2"/>
          <p:cNvSpPr>
            <a:spLocks noGrp="1"/>
          </p:cNvSpPr>
          <p:nvPr>
            <p:ph type="body" idx="1"/>
          </p:nvPr>
        </p:nvSpPr>
        <p:spPr>
          <a:noFill/>
          <a:ln w="9525"/>
        </p:spPr>
        <p:txBody>
          <a:bodyPr/>
          <a:lstStyle/>
          <a:p>
            <a:endParaRPr lang="en-US" smtClean="0"/>
          </a:p>
        </p:txBody>
      </p:sp>
      <p:sp>
        <p:nvSpPr>
          <p:cNvPr id="181252" name="Slide Number Placeholder 3"/>
          <p:cNvSpPr>
            <a:spLocks noGrp="1"/>
          </p:cNvSpPr>
          <p:nvPr>
            <p:ph type="sldNum" sz="quarter" idx="5"/>
          </p:nvPr>
        </p:nvSpPr>
        <p:spPr>
          <a:noFill/>
        </p:spPr>
        <p:txBody>
          <a:bodyPr/>
          <a:lstStyle/>
          <a:p>
            <a:fld id="{020904DF-1F0E-45C9-97E2-2CF2D1B13127}"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ln/>
        </p:spPr>
      </p:sp>
      <p:sp>
        <p:nvSpPr>
          <p:cNvPr id="183299" name="Notes Placeholder 2"/>
          <p:cNvSpPr>
            <a:spLocks noGrp="1"/>
          </p:cNvSpPr>
          <p:nvPr>
            <p:ph type="body" idx="1"/>
          </p:nvPr>
        </p:nvSpPr>
        <p:spPr>
          <a:noFill/>
          <a:ln w="9525"/>
        </p:spPr>
        <p:txBody>
          <a:bodyPr/>
          <a:lstStyle/>
          <a:p>
            <a:endParaRPr lang="en-US" smtClean="0"/>
          </a:p>
        </p:txBody>
      </p:sp>
      <p:sp>
        <p:nvSpPr>
          <p:cNvPr id="183300" name="Slide Number Placeholder 3"/>
          <p:cNvSpPr>
            <a:spLocks noGrp="1"/>
          </p:cNvSpPr>
          <p:nvPr>
            <p:ph type="sldNum" sz="quarter" idx="5"/>
          </p:nvPr>
        </p:nvSpPr>
        <p:spPr>
          <a:noFill/>
        </p:spPr>
        <p:txBody>
          <a:bodyPr/>
          <a:lstStyle/>
          <a:p>
            <a:fld id="{4E8F8BF1-E46E-4A04-9599-DC6CF9911B40}"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ln/>
        </p:spPr>
      </p:sp>
      <p:sp>
        <p:nvSpPr>
          <p:cNvPr id="183299" name="Notes Placeholder 2"/>
          <p:cNvSpPr>
            <a:spLocks noGrp="1"/>
          </p:cNvSpPr>
          <p:nvPr>
            <p:ph type="body" idx="1"/>
          </p:nvPr>
        </p:nvSpPr>
        <p:spPr>
          <a:noFill/>
          <a:ln w="9525"/>
        </p:spPr>
        <p:txBody>
          <a:bodyPr/>
          <a:lstStyle/>
          <a:p>
            <a:endParaRPr lang="en-US" smtClean="0"/>
          </a:p>
        </p:txBody>
      </p:sp>
      <p:sp>
        <p:nvSpPr>
          <p:cNvPr id="183300" name="Slide Number Placeholder 3"/>
          <p:cNvSpPr>
            <a:spLocks noGrp="1"/>
          </p:cNvSpPr>
          <p:nvPr>
            <p:ph type="sldNum" sz="quarter" idx="5"/>
          </p:nvPr>
        </p:nvSpPr>
        <p:spPr>
          <a:noFill/>
        </p:spPr>
        <p:txBody>
          <a:bodyPr/>
          <a:lstStyle/>
          <a:p>
            <a:fld id="{4E8F8BF1-E46E-4A04-9599-DC6CF9911B40}"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a:ln/>
        </p:spPr>
      </p:sp>
      <p:sp>
        <p:nvSpPr>
          <p:cNvPr id="184323" name="Notes Placeholder 2"/>
          <p:cNvSpPr>
            <a:spLocks noGrp="1"/>
          </p:cNvSpPr>
          <p:nvPr>
            <p:ph type="body" idx="1"/>
          </p:nvPr>
        </p:nvSpPr>
        <p:spPr>
          <a:noFill/>
          <a:ln w="9525"/>
        </p:spPr>
        <p:txBody>
          <a:bodyPr/>
          <a:lstStyle/>
          <a:p>
            <a:endParaRPr lang="en-US" smtClean="0"/>
          </a:p>
        </p:txBody>
      </p:sp>
      <p:sp>
        <p:nvSpPr>
          <p:cNvPr id="184324" name="Slide Number Placeholder 3"/>
          <p:cNvSpPr>
            <a:spLocks noGrp="1"/>
          </p:cNvSpPr>
          <p:nvPr>
            <p:ph type="sldNum" sz="quarter" idx="5"/>
          </p:nvPr>
        </p:nvSpPr>
        <p:spPr>
          <a:noFill/>
        </p:spPr>
        <p:txBody>
          <a:bodyPr/>
          <a:lstStyle/>
          <a:p>
            <a:fld id="{9F56CDDE-0E4C-4ED8-81DE-B13AE48FCEBB}"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a:ln/>
        </p:spPr>
      </p:sp>
      <p:sp>
        <p:nvSpPr>
          <p:cNvPr id="185347" name="Notes Placeholder 2"/>
          <p:cNvSpPr>
            <a:spLocks noGrp="1"/>
          </p:cNvSpPr>
          <p:nvPr>
            <p:ph type="body" idx="1"/>
          </p:nvPr>
        </p:nvSpPr>
        <p:spPr>
          <a:noFill/>
          <a:ln w="9525"/>
        </p:spPr>
        <p:txBody>
          <a:bodyPr/>
          <a:lstStyle/>
          <a:p>
            <a:endParaRPr lang="en-US" smtClean="0"/>
          </a:p>
        </p:txBody>
      </p:sp>
      <p:sp>
        <p:nvSpPr>
          <p:cNvPr id="185348" name="Slide Number Placeholder 3"/>
          <p:cNvSpPr>
            <a:spLocks noGrp="1"/>
          </p:cNvSpPr>
          <p:nvPr>
            <p:ph type="sldNum" sz="quarter" idx="5"/>
          </p:nvPr>
        </p:nvSpPr>
        <p:spPr>
          <a:noFill/>
        </p:spPr>
        <p:txBody>
          <a:bodyPr/>
          <a:lstStyle/>
          <a:p>
            <a:fld id="{49C19E37-4219-4792-BAE3-E451DE409A80}"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a:ln/>
        </p:spPr>
      </p:sp>
      <p:sp>
        <p:nvSpPr>
          <p:cNvPr id="174083" name="Notes Placeholder 2"/>
          <p:cNvSpPr>
            <a:spLocks noGrp="1"/>
          </p:cNvSpPr>
          <p:nvPr>
            <p:ph type="body" idx="1"/>
          </p:nvPr>
        </p:nvSpPr>
        <p:spPr>
          <a:noFill/>
          <a:ln w="9525"/>
        </p:spPr>
        <p:txBody>
          <a:bodyPr/>
          <a:lstStyle/>
          <a:p>
            <a:endParaRPr lang="en-US" smtClean="0"/>
          </a:p>
        </p:txBody>
      </p:sp>
      <p:sp>
        <p:nvSpPr>
          <p:cNvPr id="174084" name="Slide Number Placeholder 3"/>
          <p:cNvSpPr>
            <a:spLocks noGrp="1"/>
          </p:cNvSpPr>
          <p:nvPr>
            <p:ph type="sldNum" sz="quarter" idx="5"/>
          </p:nvPr>
        </p:nvSpPr>
        <p:spPr>
          <a:noFill/>
        </p:spPr>
        <p:txBody>
          <a:bodyPr/>
          <a:lstStyle/>
          <a:p>
            <a:fld id="{FE60F194-7454-44A6-95D3-F45DCD499E35}"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a:ln/>
        </p:spPr>
      </p:sp>
      <p:sp>
        <p:nvSpPr>
          <p:cNvPr id="185347" name="Notes Placeholder 2"/>
          <p:cNvSpPr>
            <a:spLocks noGrp="1"/>
          </p:cNvSpPr>
          <p:nvPr>
            <p:ph type="body" idx="1"/>
          </p:nvPr>
        </p:nvSpPr>
        <p:spPr>
          <a:noFill/>
          <a:ln w="9525"/>
        </p:spPr>
        <p:txBody>
          <a:bodyPr/>
          <a:lstStyle/>
          <a:p>
            <a:endParaRPr lang="en-US" smtClean="0"/>
          </a:p>
        </p:txBody>
      </p:sp>
      <p:sp>
        <p:nvSpPr>
          <p:cNvPr id="185348" name="Slide Number Placeholder 3"/>
          <p:cNvSpPr>
            <a:spLocks noGrp="1"/>
          </p:cNvSpPr>
          <p:nvPr>
            <p:ph type="sldNum" sz="quarter" idx="5"/>
          </p:nvPr>
        </p:nvSpPr>
        <p:spPr>
          <a:noFill/>
        </p:spPr>
        <p:txBody>
          <a:bodyPr/>
          <a:lstStyle/>
          <a:p>
            <a:fld id="{49C19E37-4219-4792-BAE3-E451DE409A80}" type="slidenum">
              <a:rPr lang="en-US"/>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a:ln/>
        </p:spPr>
      </p:sp>
      <p:sp>
        <p:nvSpPr>
          <p:cNvPr id="186371" name="Notes Placeholder 2"/>
          <p:cNvSpPr>
            <a:spLocks noGrp="1"/>
          </p:cNvSpPr>
          <p:nvPr>
            <p:ph type="body" idx="1"/>
          </p:nvPr>
        </p:nvSpPr>
        <p:spPr>
          <a:noFill/>
          <a:ln w="9525"/>
        </p:spPr>
        <p:txBody>
          <a:bodyPr/>
          <a:lstStyle/>
          <a:p>
            <a:endParaRPr lang="en-US" smtClean="0"/>
          </a:p>
        </p:txBody>
      </p:sp>
      <p:sp>
        <p:nvSpPr>
          <p:cNvPr id="186372" name="Slide Number Placeholder 3"/>
          <p:cNvSpPr>
            <a:spLocks noGrp="1"/>
          </p:cNvSpPr>
          <p:nvPr>
            <p:ph type="sldNum" sz="quarter" idx="5"/>
          </p:nvPr>
        </p:nvSpPr>
        <p:spPr>
          <a:noFill/>
        </p:spPr>
        <p:txBody>
          <a:bodyPr/>
          <a:lstStyle/>
          <a:p>
            <a:fld id="{8F50740B-D79A-47F1-9DB3-F53997D542ED}"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a:ln/>
        </p:spPr>
      </p:sp>
      <p:sp>
        <p:nvSpPr>
          <p:cNvPr id="187395" name="Notes Placeholder 2"/>
          <p:cNvSpPr>
            <a:spLocks noGrp="1"/>
          </p:cNvSpPr>
          <p:nvPr>
            <p:ph type="body" idx="1"/>
          </p:nvPr>
        </p:nvSpPr>
        <p:spPr>
          <a:noFill/>
          <a:ln w="9525"/>
        </p:spPr>
        <p:txBody>
          <a:bodyPr/>
          <a:lstStyle/>
          <a:p>
            <a:endParaRPr lang="en-US" smtClean="0"/>
          </a:p>
        </p:txBody>
      </p:sp>
      <p:sp>
        <p:nvSpPr>
          <p:cNvPr id="187396" name="Slide Number Placeholder 3"/>
          <p:cNvSpPr>
            <a:spLocks noGrp="1"/>
          </p:cNvSpPr>
          <p:nvPr>
            <p:ph type="sldNum" sz="quarter" idx="5"/>
          </p:nvPr>
        </p:nvSpPr>
        <p:spPr>
          <a:noFill/>
        </p:spPr>
        <p:txBody>
          <a:bodyPr/>
          <a:lstStyle/>
          <a:p>
            <a:fld id="{F2B6699B-1A23-43AD-ADDE-6A9FF92179E5}" type="slidenum">
              <a:rPr lang="en-US"/>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a:ln/>
        </p:spPr>
      </p:sp>
      <p:sp>
        <p:nvSpPr>
          <p:cNvPr id="188419" name="Notes Placeholder 2"/>
          <p:cNvSpPr>
            <a:spLocks noGrp="1"/>
          </p:cNvSpPr>
          <p:nvPr>
            <p:ph type="body" idx="1"/>
          </p:nvPr>
        </p:nvSpPr>
        <p:spPr>
          <a:noFill/>
          <a:ln w="9525"/>
        </p:spPr>
        <p:txBody>
          <a:bodyPr/>
          <a:lstStyle/>
          <a:p>
            <a:endParaRPr lang="en-US" smtClean="0"/>
          </a:p>
        </p:txBody>
      </p:sp>
      <p:sp>
        <p:nvSpPr>
          <p:cNvPr id="188420" name="Slide Number Placeholder 3"/>
          <p:cNvSpPr>
            <a:spLocks noGrp="1"/>
          </p:cNvSpPr>
          <p:nvPr>
            <p:ph type="sldNum" sz="quarter" idx="5"/>
          </p:nvPr>
        </p:nvSpPr>
        <p:spPr>
          <a:noFill/>
        </p:spPr>
        <p:txBody>
          <a:bodyPr/>
          <a:lstStyle/>
          <a:p>
            <a:fld id="{05F607FF-78A1-4CDD-8072-1AD65788969E}"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a:ln/>
        </p:spPr>
      </p:sp>
      <p:sp>
        <p:nvSpPr>
          <p:cNvPr id="189443" name="Notes Placeholder 2"/>
          <p:cNvSpPr>
            <a:spLocks noGrp="1"/>
          </p:cNvSpPr>
          <p:nvPr>
            <p:ph type="body" idx="1"/>
          </p:nvPr>
        </p:nvSpPr>
        <p:spPr>
          <a:noFill/>
          <a:ln w="9525"/>
        </p:spPr>
        <p:txBody>
          <a:bodyPr/>
          <a:lstStyle/>
          <a:p>
            <a:endParaRPr lang="en-US" smtClean="0"/>
          </a:p>
        </p:txBody>
      </p:sp>
      <p:sp>
        <p:nvSpPr>
          <p:cNvPr id="189444" name="Slide Number Placeholder 3"/>
          <p:cNvSpPr>
            <a:spLocks noGrp="1"/>
          </p:cNvSpPr>
          <p:nvPr>
            <p:ph type="sldNum" sz="quarter" idx="5"/>
          </p:nvPr>
        </p:nvSpPr>
        <p:spPr>
          <a:noFill/>
        </p:spPr>
        <p:txBody>
          <a:bodyPr/>
          <a:lstStyle/>
          <a:p>
            <a:fld id="{8BBDD20F-8690-4784-A098-C628E61B5BA1}" type="slidenum">
              <a:rPr lang="en-US"/>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a:ln/>
        </p:spPr>
      </p:sp>
      <p:sp>
        <p:nvSpPr>
          <p:cNvPr id="190467" name="Notes Placeholder 2"/>
          <p:cNvSpPr>
            <a:spLocks noGrp="1"/>
          </p:cNvSpPr>
          <p:nvPr>
            <p:ph type="body" idx="1"/>
          </p:nvPr>
        </p:nvSpPr>
        <p:spPr>
          <a:noFill/>
          <a:ln w="9525"/>
        </p:spPr>
        <p:txBody>
          <a:bodyPr/>
          <a:lstStyle/>
          <a:p>
            <a:endParaRPr lang="en-US" smtClean="0"/>
          </a:p>
        </p:txBody>
      </p:sp>
      <p:sp>
        <p:nvSpPr>
          <p:cNvPr id="190468" name="Slide Number Placeholder 3"/>
          <p:cNvSpPr>
            <a:spLocks noGrp="1"/>
          </p:cNvSpPr>
          <p:nvPr>
            <p:ph type="sldNum" sz="quarter" idx="5"/>
          </p:nvPr>
        </p:nvSpPr>
        <p:spPr>
          <a:noFill/>
        </p:spPr>
        <p:txBody>
          <a:bodyPr/>
          <a:lstStyle/>
          <a:p>
            <a:fld id="{A0FD0B15-864B-44CE-8417-80CDF3FA7836}"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a:ln/>
        </p:spPr>
      </p:sp>
      <p:sp>
        <p:nvSpPr>
          <p:cNvPr id="191491" name="Notes Placeholder 2"/>
          <p:cNvSpPr>
            <a:spLocks noGrp="1"/>
          </p:cNvSpPr>
          <p:nvPr>
            <p:ph type="body" idx="1"/>
          </p:nvPr>
        </p:nvSpPr>
        <p:spPr>
          <a:noFill/>
          <a:ln w="9525"/>
        </p:spPr>
        <p:txBody>
          <a:bodyPr/>
          <a:lstStyle/>
          <a:p>
            <a:endParaRPr lang="en-US" smtClean="0"/>
          </a:p>
        </p:txBody>
      </p:sp>
      <p:sp>
        <p:nvSpPr>
          <p:cNvPr id="191492" name="Slide Number Placeholder 3"/>
          <p:cNvSpPr>
            <a:spLocks noGrp="1"/>
          </p:cNvSpPr>
          <p:nvPr>
            <p:ph type="sldNum" sz="quarter" idx="5"/>
          </p:nvPr>
        </p:nvSpPr>
        <p:spPr>
          <a:noFill/>
        </p:spPr>
        <p:txBody>
          <a:bodyPr/>
          <a:lstStyle/>
          <a:p>
            <a:fld id="{C8E8E20C-324B-47C2-8B26-956902A5B1FF}" type="slidenum">
              <a:rPr lang="en-US"/>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a:ln/>
        </p:spPr>
      </p:sp>
      <p:sp>
        <p:nvSpPr>
          <p:cNvPr id="192515" name="Notes Placeholder 2"/>
          <p:cNvSpPr>
            <a:spLocks noGrp="1"/>
          </p:cNvSpPr>
          <p:nvPr>
            <p:ph type="body" idx="1"/>
          </p:nvPr>
        </p:nvSpPr>
        <p:spPr>
          <a:noFill/>
          <a:ln w="9525"/>
        </p:spPr>
        <p:txBody>
          <a:bodyPr/>
          <a:lstStyle/>
          <a:p>
            <a:endParaRPr lang="en-US" smtClean="0"/>
          </a:p>
        </p:txBody>
      </p:sp>
      <p:sp>
        <p:nvSpPr>
          <p:cNvPr id="192516" name="Slide Number Placeholder 3"/>
          <p:cNvSpPr>
            <a:spLocks noGrp="1"/>
          </p:cNvSpPr>
          <p:nvPr>
            <p:ph type="sldNum" sz="quarter" idx="5"/>
          </p:nvPr>
        </p:nvSpPr>
        <p:spPr>
          <a:noFill/>
        </p:spPr>
        <p:txBody>
          <a:bodyPr/>
          <a:lstStyle/>
          <a:p>
            <a:fld id="{A1D1AD6B-1A92-454A-8972-2D7C0ECA6C0F}" type="slidenum">
              <a:rPr lang="en-US"/>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a:ln/>
        </p:spPr>
      </p:sp>
      <p:sp>
        <p:nvSpPr>
          <p:cNvPr id="193539" name="Notes Placeholder 2"/>
          <p:cNvSpPr>
            <a:spLocks noGrp="1"/>
          </p:cNvSpPr>
          <p:nvPr>
            <p:ph type="body" idx="1"/>
          </p:nvPr>
        </p:nvSpPr>
        <p:spPr>
          <a:noFill/>
          <a:ln w="9525"/>
        </p:spPr>
        <p:txBody>
          <a:bodyPr/>
          <a:lstStyle/>
          <a:p>
            <a:endParaRPr lang="en-US" smtClean="0"/>
          </a:p>
        </p:txBody>
      </p:sp>
      <p:sp>
        <p:nvSpPr>
          <p:cNvPr id="193540" name="Slide Number Placeholder 3"/>
          <p:cNvSpPr>
            <a:spLocks noGrp="1"/>
          </p:cNvSpPr>
          <p:nvPr>
            <p:ph type="sldNum" sz="quarter" idx="5"/>
          </p:nvPr>
        </p:nvSpPr>
        <p:spPr>
          <a:noFill/>
        </p:spPr>
        <p:txBody>
          <a:bodyPr/>
          <a:lstStyle/>
          <a:p>
            <a:fld id="{24B2A8B7-502E-4E05-BEB9-9EBB84641209}" type="slidenum">
              <a:rPr lang="en-US"/>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a:ln/>
        </p:spPr>
      </p:sp>
      <p:sp>
        <p:nvSpPr>
          <p:cNvPr id="175107" name="Notes Placeholder 2"/>
          <p:cNvSpPr>
            <a:spLocks noGrp="1"/>
          </p:cNvSpPr>
          <p:nvPr>
            <p:ph type="body" idx="1"/>
          </p:nvPr>
        </p:nvSpPr>
        <p:spPr>
          <a:noFill/>
          <a:ln w="9525"/>
        </p:spPr>
        <p:txBody>
          <a:bodyPr/>
          <a:lstStyle/>
          <a:p>
            <a:endParaRPr lang="en-US" smtClean="0"/>
          </a:p>
        </p:txBody>
      </p:sp>
      <p:sp>
        <p:nvSpPr>
          <p:cNvPr id="175108" name="Slide Number Placeholder 3"/>
          <p:cNvSpPr>
            <a:spLocks noGrp="1"/>
          </p:cNvSpPr>
          <p:nvPr>
            <p:ph type="sldNum" sz="quarter" idx="5"/>
          </p:nvPr>
        </p:nvSpPr>
        <p:spPr>
          <a:noFill/>
        </p:spPr>
        <p:txBody>
          <a:bodyPr/>
          <a:lstStyle/>
          <a:p>
            <a:fld id="{730376AB-CEA4-4B16-9E7A-18D0599A4C4E}"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a:ln/>
        </p:spPr>
      </p:sp>
      <p:sp>
        <p:nvSpPr>
          <p:cNvPr id="194563" name="Notes Placeholder 2"/>
          <p:cNvSpPr>
            <a:spLocks noGrp="1"/>
          </p:cNvSpPr>
          <p:nvPr>
            <p:ph type="body" idx="1"/>
          </p:nvPr>
        </p:nvSpPr>
        <p:spPr>
          <a:noFill/>
          <a:ln w="9525"/>
        </p:spPr>
        <p:txBody>
          <a:bodyPr/>
          <a:lstStyle/>
          <a:p>
            <a:endParaRPr lang="en-US" smtClean="0"/>
          </a:p>
        </p:txBody>
      </p:sp>
      <p:sp>
        <p:nvSpPr>
          <p:cNvPr id="194564" name="Slide Number Placeholder 3"/>
          <p:cNvSpPr>
            <a:spLocks noGrp="1"/>
          </p:cNvSpPr>
          <p:nvPr>
            <p:ph type="sldNum" sz="quarter" idx="5"/>
          </p:nvPr>
        </p:nvSpPr>
        <p:spPr>
          <a:noFill/>
        </p:spPr>
        <p:txBody>
          <a:bodyPr/>
          <a:lstStyle/>
          <a:p>
            <a:fld id="{96566C27-EEAD-4554-BBD2-D40C156D923A}"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a:ln/>
        </p:spPr>
      </p:sp>
      <p:sp>
        <p:nvSpPr>
          <p:cNvPr id="195587" name="Notes Placeholder 2"/>
          <p:cNvSpPr>
            <a:spLocks noGrp="1"/>
          </p:cNvSpPr>
          <p:nvPr>
            <p:ph type="body" idx="1"/>
          </p:nvPr>
        </p:nvSpPr>
        <p:spPr>
          <a:noFill/>
          <a:ln w="9525"/>
        </p:spPr>
        <p:txBody>
          <a:bodyPr/>
          <a:lstStyle/>
          <a:p>
            <a:endParaRPr lang="en-US" smtClean="0"/>
          </a:p>
        </p:txBody>
      </p:sp>
      <p:sp>
        <p:nvSpPr>
          <p:cNvPr id="195588" name="Slide Number Placeholder 3"/>
          <p:cNvSpPr>
            <a:spLocks noGrp="1"/>
          </p:cNvSpPr>
          <p:nvPr>
            <p:ph type="sldNum" sz="quarter" idx="5"/>
          </p:nvPr>
        </p:nvSpPr>
        <p:spPr>
          <a:noFill/>
        </p:spPr>
        <p:txBody>
          <a:bodyPr/>
          <a:lstStyle/>
          <a:p>
            <a:fld id="{FAAE937C-C099-476A-9175-51C023B841E8}" type="slidenum">
              <a:rPr lang="en-US"/>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Slide Image Placeholder 1"/>
          <p:cNvSpPr>
            <a:spLocks noGrp="1" noRot="1" noChangeAspect="1" noTextEdit="1"/>
          </p:cNvSpPr>
          <p:nvPr>
            <p:ph type="sldImg"/>
          </p:nvPr>
        </p:nvSpPr>
        <p:spPr>
          <a:ln/>
        </p:spPr>
      </p:sp>
      <p:sp>
        <p:nvSpPr>
          <p:cNvPr id="196611" name="Notes Placeholder 2"/>
          <p:cNvSpPr>
            <a:spLocks noGrp="1"/>
          </p:cNvSpPr>
          <p:nvPr>
            <p:ph type="body" idx="1"/>
          </p:nvPr>
        </p:nvSpPr>
        <p:spPr>
          <a:noFill/>
          <a:ln w="9525"/>
        </p:spPr>
        <p:txBody>
          <a:bodyPr/>
          <a:lstStyle/>
          <a:p>
            <a:endParaRPr lang="en-US" smtClean="0"/>
          </a:p>
        </p:txBody>
      </p:sp>
      <p:sp>
        <p:nvSpPr>
          <p:cNvPr id="196612" name="Slide Number Placeholder 3"/>
          <p:cNvSpPr>
            <a:spLocks noGrp="1"/>
          </p:cNvSpPr>
          <p:nvPr>
            <p:ph type="sldNum" sz="quarter" idx="5"/>
          </p:nvPr>
        </p:nvSpPr>
        <p:spPr>
          <a:noFill/>
        </p:spPr>
        <p:txBody>
          <a:bodyPr/>
          <a:lstStyle/>
          <a:p>
            <a:fld id="{75171765-FBBF-4CD3-AE79-908A1CED85C2}" type="slidenum">
              <a:rPr lang="en-US"/>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a:ln/>
        </p:spPr>
      </p:sp>
      <p:sp>
        <p:nvSpPr>
          <p:cNvPr id="197635" name="Notes Placeholder 2"/>
          <p:cNvSpPr>
            <a:spLocks noGrp="1"/>
          </p:cNvSpPr>
          <p:nvPr>
            <p:ph type="body" idx="1"/>
          </p:nvPr>
        </p:nvSpPr>
        <p:spPr>
          <a:noFill/>
          <a:ln w="9525"/>
        </p:spPr>
        <p:txBody>
          <a:bodyPr/>
          <a:lstStyle/>
          <a:p>
            <a:endParaRPr lang="en-US" smtClean="0"/>
          </a:p>
        </p:txBody>
      </p:sp>
      <p:sp>
        <p:nvSpPr>
          <p:cNvPr id="197636" name="Slide Number Placeholder 3"/>
          <p:cNvSpPr>
            <a:spLocks noGrp="1"/>
          </p:cNvSpPr>
          <p:nvPr>
            <p:ph type="sldNum" sz="quarter" idx="5"/>
          </p:nvPr>
        </p:nvSpPr>
        <p:spPr>
          <a:noFill/>
        </p:spPr>
        <p:txBody>
          <a:bodyPr/>
          <a:lstStyle/>
          <a:p>
            <a:fld id="{05DFBC68-4BCE-45F2-A6E0-22423B34E238}" type="slidenum">
              <a:rPr lang="en-US"/>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a:ln/>
        </p:spPr>
      </p:sp>
      <p:sp>
        <p:nvSpPr>
          <p:cNvPr id="197635" name="Notes Placeholder 2"/>
          <p:cNvSpPr>
            <a:spLocks noGrp="1"/>
          </p:cNvSpPr>
          <p:nvPr>
            <p:ph type="body" idx="1"/>
          </p:nvPr>
        </p:nvSpPr>
        <p:spPr>
          <a:noFill/>
          <a:ln w="9525"/>
        </p:spPr>
        <p:txBody>
          <a:bodyPr/>
          <a:lstStyle/>
          <a:p>
            <a:endParaRPr lang="en-US" smtClean="0"/>
          </a:p>
        </p:txBody>
      </p:sp>
      <p:sp>
        <p:nvSpPr>
          <p:cNvPr id="197636" name="Slide Number Placeholder 3"/>
          <p:cNvSpPr>
            <a:spLocks noGrp="1"/>
          </p:cNvSpPr>
          <p:nvPr>
            <p:ph type="sldNum" sz="quarter" idx="5"/>
          </p:nvPr>
        </p:nvSpPr>
        <p:spPr>
          <a:noFill/>
        </p:spPr>
        <p:txBody>
          <a:bodyPr/>
          <a:lstStyle/>
          <a:p>
            <a:fld id="{05DFBC68-4BCE-45F2-A6E0-22423B34E238}" type="slidenum">
              <a:rPr lang="en-US"/>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Slide Image Placeholder 1"/>
          <p:cNvSpPr>
            <a:spLocks noGrp="1" noRot="1" noChangeAspect="1" noTextEdit="1"/>
          </p:cNvSpPr>
          <p:nvPr>
            <p:ph type="sldImg"/>
          </p:nvPr>
        </p:nvSpPr>
        <p:spPr>
          <a:ln/>
        </p:spPr>
      </p:sp>
      <p:sp>
        <p:nvSpPr>
          <p:cNvPr id="198659" name="Notes Placeholder 2"/>
          <p:cNvSpPr>
            <a:spLocks noGrp="1"/>
          </p:cNvSpPr>
          <p:nvPr>
            <p:ph type="body" idx="1"/>
          </p:nvPr>
        </p:nvSpPr>
        <p:spPr>
          <a:noFill/>
          <a:ln w="9525"/>
        </p:spPr>
        <p:txBody>
          <a:bodyPr/>
          <a:lstStyle/>
          <a:p>
            <a:endParaRPr lang="en-US" smtClean="0"/>
          </a:p>
        </p:txBody>
      </p:sp>
      <p:sp>
        <p:nvSpPr>
          <p:cNvPr id="198660" name="Slide Number Placeholder 3"/>
          <p:cNvSpPr>
            <a:spLocks noGrp="1"/>
          </p:cNvSpPr>
          <p:nvPr>
            <p:ph type="sldNum" sz="quarter" idx="5"/>
          </p:nvPr>
        </p:nvSpPr>
        <p:spPr>
          <a:noFill/>
        </p:spPr>
        <p:txBody>
          <a:bodyPr/>
          <a:lstStyle/>
          <a:p>
            <a:fld id="{F239764C-D044-4A7F-9448-93FEE3430699}" type="slidenum">
              <a:rPr lang="en-US"/>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a:ln/>
        </p:spPr>
      </p:sp>
      <p:sp>
        <p:nvSpPr>
          <p:cNvPr id="199683" name="Notes Placeholder 2"/>
          <p:cNvSpPr>
            <a:spLocks noGrp="1"/>
          </p:cNvSpPr>
          <p:nvPr>
            <p:ph type="body" idx="1"/>
          </p:nvPr>
        </p:nvSpPr>
        <p:spPr>
          <a:noFill/>
          <a:ln w="9525"/>
        </p:spPr>
        <p:txBody>
          <a:bodyPr/>
          <a:lstStyle/>
          <a:p>
            <a:endParaRPr lang="en-US" smtClean="0"/>
          </a:p>
        </p:txBody>
      </p:sp>
      <p:sp>
        <p:nvSpPr>
          <p:cNvPr id="199684" name="Slide Number Placeholder 3"/>
          <p:cNvSpPr>
            <a:spLocks noGrp="1"/>
          </p:cNvSpPr>
          <p:nvPr>
            <p:ph type="sldNum" sz="quarter" idx="5"/>
          </p:nvPr>
        </p:nvSpPr>
        <p:spPr>
          <a:noFill/>
        </p:spPr>
        <p:txBody>
          <a:bodyPr/>
          <a:lstStyle/>
          <a:p>
            <a:fld id="{BD73E4C7-8650-4BA9-8EA6-F65AE52D959F}" type="slidenum">
              <a:rPr lang="en-US"/>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a:ln/>
        </p:spPr>
      </p:sp>
      <p:sp>
        <p:nvSpPr>
          <p:cNvPr id="176131" name="Notes Placeholder 2"/>
          <p:cNvSpPr>
            <a:spLocks noGrp="1"/>
          </p:cNvSpPr>
          <p:nvPr>
            <p:ph type="body" idx="1"/>
          </p:nvPr>
        </p:nvSpPr>
        <p:spPr>
          <a:noFill/>
          <a:ln w="9525"/>
        </p:spPr>
        <p:txBody>
          <a:bodyPr/>
          <a:lstStyle/>
          <a:p>
            <a:endParaRPr lang="en-US" smtClean="0"/>
          </a:p>
        </p:txBody>
      </p:sp>
      <p:sp>
        <p:nvSpPr>
          <p:cNvPr id="176132" name="Slide Number Placeholder 3"/>
          <p:cNvSpPr>
            <a:spLocks noGrp="1"/>
          </p:cNvSpPr>
          <p:nvPr>
            <p:ph type="sldNum" sz="quarter" idx="5"/>
          </p:nvPr>
        </p:nvSpPr>
        <p:spPr>
          <a:noFill/>
        </p:spPr>
        <p:txBody>
          <a:bodyPr/>
          <a:lstStyle/>
          <a:p>
            <a:fld id="{5021BA7D-039E-49BF-B7AA-F3453C8109C0}" type="slidenum">
              <a:rPr lang="en-US"/>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a:ln/>
        </p:spPr>
      </p:sp>
      <p:sp>
        <p:nvSpPr>
          <p:cNvPr id="200707" name="Notes Placeholder 2"/>
          <p:cNvSpPr>
            <a:spLocks noGrp="1"/>
          </p:cNvSpPr>
          <p:nvPr>
            <p:ph type="body" idx="1"/>
          </p:nvPr>
        </p:nvSpPr>
        <p:spPr>
          <a:noFill/>
          <a:ln w="9525"/>
        </p:spPr>
        <p:txBody>
          <a:bodyPr/>
          <a:lstStyle/>
          <a:p>
            <a:endParaRPr lang="en-US" smtClean="0"/>
          </a:p>
        </p:txBody>
      </p:sp>
      <p:sp>
        <p:nvSpPr>
          <p:cNvPr id="200708" name="Slide Number Placeholder 3"/>
          <p:cNvSpPr>
            <a:spLocks noGrp="1"/>
          </p:cNvSpPr>
          <p:nvPr>
            <p:ph type="sldNum" sz="quarter" idx="5"/>
          </p:nvPr>
        </p:nvSpPr>
        <p:spPr>
          <a:noFill/>
        </p:spPr>
        <p:txBody>
          <a:bodyPr/>
          <a:lstStyle/>
          <a:p>
            <a:fld id="{C2070FAF-E569-4271-9739-79369A380827}" type="slidenum">
              <a:rPr lang="en-US"/>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Slide Image Placeholder 1"/>
          <p:cNvSpPr>
            <a:spLocks noGrp="1" noRot="1" noChangeAspect="1" noTextEdit="1"/>
          </p:cNvSpPr>
          <p:nvPr>
            <p:ph type="sldImg"/>
          </p:nvPr>
        </p:nvSpPr>
        <p:spPr>
          <a:ln/>
        </p:spPr>
      </p:sp>
      <p:sp>
        <p:nvSpPr>
          <p:cNvPr id="201731" name="Notes Placeholder 2"/>
          <p:cNvSpPr>
            <a:spLocks noGrp="1"/>
          </p:cNvSpPr>
          <p:nvPr>
            <p:ph type="body" idx="1"/>
          </p:nvPr>
        </p:nvSpPr>
        <p:spPr>
          <a:noFill/>
          <a:ln w="9525"/>
        </p:spPr>
        <p:txBody>
          <a:bodyPr/>
          <a:lstStyle/>
          <a:p>
            <a:endParaRPr lang="en-US" smtClean="0"/>
          </a:p>
        </p:txBody>
      </p:sp>
      <p:sp>
        <p:nvSpPr>
          <p:cNvPr id="201732" name="Slide Number Placeholder 3"/>
          <p:cNvSpPr>
            <a:spLocks noGrp="1"/>
          </p:cNvSpPr>
          <p:nvPr>
            <p:ph type="sldNum" sz="quarter" idx="5"/>
          </p:nvPr>
        </p:nvSpPr>
        <p:spPr>
          <a:noFill/>
        </p:spPr>
        <p:txBody>
          <a:bodyPr/>
          <a:lstStyle/>
          <a:p>
            <a:fld id="{8DD5C879-4715-4742-8782-2BEEE8193421}" type="slidenum">
              <a:rPr lang="en-US"/>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a:ln/>
        </p:spPr>
      </p:sp>
      <p:sp>
        <p:nvSpPr>
          <p:cNvPr id="202755" name="Notes Placeholder 2"/>
          <p:cNvSpPr>
            <a:spLocks noGrp="1"/>
          </p:cNvSpPr>
          <p:nvPr>
            <p:ph type="body" idx="1"/>
          </p:nvPr>
        </p:nvSpPr>
        <p:spPr>
          <a:noFill/>
          <a:ln w="9525"/>
        </p:spPr>
        <p:txBody>
          <a:bodyPr/>
          <a:lstStyle/>
          <a:p>
            <a:endParaRPr lang="en-US" smtClean="0"/>
          </a:p>
        </p:txBody>
      </p:sp>
      <p:sp>
        <p:nvSpPr>
          <p:cNvPr id="202756" name="Slide Number Placeholder 3"/>
          <p:cNvSpPr>
            <a:spLocks noGrp="1"/>
          </p:cNvSpPr>
          <p:nvPr>
            <p:ph type="sldNum" sz="quarter" idx="5"/>
          </p:nvPr>
        </p:nvSpPr>
        <p:spPr>
          <a:noFill/>
        </p:spPr>
        <p:txBody>
          <a:bodyPr/>
          <a:lstStyle/>
          <a:p>
            <a:fld id="{C0738B88-7D64-4DB5-8FB7-14AAB6B52F6F}" type="slidenum">
              <a:rPr lang="en-US"/>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a:ln/>
        </p:spPr>
      </p:sp>
      <p:sp>
        <p:nvSpPr>
          <p:cNvPr id="203779" name="Notes Placeholder 2"/>
          <p:cNvSpPr>
            <a:spLocks noGrp="1"/>
          </p:cNvSpPr>
          <p:nvPr>
            <p:ph type="body" idx="1"/>
          </p:nvPr>
        </p:nvSpPr>
        <p:spPr>
          <a:noFill/>
          <a:ln w="9525"/>
        </p:spPr>
        <p:txBody>
          <a:bodyPr/>
          <a:lstStyle/>
          <a:p>
            <a:endParaRPr lang="en-US" smtClean="0"/>
          </a:p>
        </p:txBody>
      </p:sp>
      <p:sp>
        <p:nvSpPr>
          <p:cNvPr id="203780" name="Slide Number Placeholder 3"/>
          <p:cNvSpPr>
            <a:spLocks noGrp="1"/>
          </p:cNvSpPr>
          <p:nvPr>
            <p:ph type="sldNum" sz="quarter" idx="5"/>
          </p:nvPr>
        </p:nvSpPr>
        <p:spPr>
          <a:noFill/>
        </p:spPr>
        <p:txBody>
          <a:bodyPr/>
          <a:lstStyle/>
          <a:p>
            <a:fld id="{4C5164C1-653B-4F60-96CD-DE3D1C4309A6}" type="slidenum">
              <a:rPr lang="en-US"/>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Slide Image Placeholder 1"/>
          <p:cNvSpPr>
            <a:spLocks noGrp="1" noRot="1" noChangeAspect="1" noTextEdit="1"/>
          </p:cNvSpPr>
          <p:nvPr>
            <p:ph type="sldImg"/>
          </p:nvPr>
        </p:nvSpPr>
        <p:spPr>
          <a:ln/>
        </p:spPr>
      </p:sp>
      <p:sp>
        <p:nvSpPr>
          <p:cNvPr id="204803" name="Notes Placeholder 2"/>
          <p:cNvSpPr>
            <a:spLocks noGrp="1"/>
          </p:cNvSpPr>
          <p:nvPr>
            <p:ph type="body" idx="1"/>
          </p:nvPr>
        </p:nvSpPr>
        <p:spPr>
          <a:noFill/>
          <a:ln w="9525"/>
        </p:spPr>
        <p:txBody>
          <a:bodyPr/>
          <a:lstStyle/>
          <a:p>
            <a:endParaRPr lang="en-US" smtClean="0"/>
          </a:p>
        </p:txBody>
      </p:sp>
      <p:sp>
        <p:nvSpPr>
          <p:cNvPr id="204804" name="Slide Number Placeholder 3"/>
          <p:cNvSpPr>
            <a:spLocks noGrp="1"/>
          </p:cNvSpPr>
          <p:nvPr>
            <p:ph type="sldNum" sz="quarter" idx="5"/>
          </p:nvPr>
        </p:nvSpPr>
        <p:spPr>
          <a:noFill/>
        </p:spPr>
        <p:txBody>
          <a:bodyPr/>
          <a:lstStyle/>
          <a:p>
            <a:fld id="{18CAA341-DDD8-41B7-9DE7-A53700473E28}" type="slidenum">
              <a:rPr lang="en-US"/>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a:ln/>
        </p:spPr>
      </p:sp>
      <p:sp>
        <p:nvSpPr>
          <p:cNvPr id="205827" name="Notes Placeholder 2"/>
          <p:cNvSpPr>
            <a:spLocks noGrp="1"/>
          </p:cNvSpPr>
          <p:nvPr>
            <p:ph type="body" idx="1"/>
          </p:nvPr>
        </p:nvSpPr>
        <p:spPr>
          <a:noFill/>
          <a:ln w="9525"/>
        </p:spPr>
        <p:txBody>
          <a:bodyPr/>
          <a:lstStyle/>
          <a:p>
            <a:endParaRPr lang="en-US" smtClean="0"/>
          </a:p>
        </p:txBody>
      </p:sp>
      <p:sp>
        <p:nvSpPr>
          <p:cNvPr id="205828" name="Slide Number Placeholder 3"/>
          <p:cNvSpPr>
            <a:spLocks noGrp="1"/>
          </p:cNvSpPr>
          <p:nvPr>
            <p:ph type="sldNum" sz="quarter" idx="5"/>
          </p:nvPr>
        </p:nvSpPr>
        <p:spPr>
          <a:noFill/>
        </p:spPr>
        <p:txBody>
          <a:bodyPr/>
          <a:lstStyle/>
          <a:p>
            <a:fld id="{F7C2F518-E952-4DD1-A808-D749A3F95D09}" type="slidenum">
              <a:rPr lang="en-US"/>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a:ln/>
        </p:spPr>
      </p:sp>
      <p:sp>
        <p:nvSpPr>
          <p:cNvPr id="206851" name="Notes Placeholder 2"/>
          <p:cNvSpPr>
            <a:spLocks noGrp="1"/>
          </p:cNvSpPr>
          <p:nvPr>
            <p:ph type="body" idx="1"/>
          </p:nvPr>
        </p:nvSpPr>
        <p:spPr>
          <a:noFill/>
          <a:ln w="9525"/>
        </p:spPr>
        <p:txBody>
          <a:bodyPr/>
          <a:lstStyle/>
          <a:p>
            <a:endParaRPr lang="en-US" smtClean="0"/>
          </a:p>
        </p:txBody>
      </p:sp>
      <p:sp>
        <p:nvSpPr>
          <p:cNvPr id="206852" name="Slide Number Placeholder 3"/>
          <p:cNvSpPr>
            <a:spLocks noGrp="1"/>
          </p:cNvSpPr>
          <p:nvPr>
            <p:ph type="sldNum" sz="quarter" idx="5"/>
          </p:nvPr>
        </p:nvSpPr>
        <p:spPr>
          <a:noFill/>
        </p:spPr>
        <p:txBody>
          <a:bodyPr/>
          <a:lstStyle/>
          <a:p>
            <a:fld id="{2E960B77-CB08-4E4B-8F89-1CEB5CAC7166}" type="slidenum">
              <a:rPr lang="en-US"/>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a:ln/>
        </p:spPr>
      </p:sp>
      <p:sp>
        <p:nvSpPr>
          <p:cNvPr id="207875" name="Notes Placeholder 2"/>
          <p:cNvSpPr>
            <a:spLocks noGrp="1"/>
          </p:cNvSpPr>
          <p:nvPr>
            <p:ph type="body" idx="1"/>
          </p:nvPr>
        </p:nvSpPr>
        <p:spPr>
          <a:noFill/>
          <a:ln w="9525"/>
        </p:spPr>
        <p:txBody>
          <a:bodyPr/>
          <a:lstStyle/>
          <a:p>
            <a:endParaRPr lang="en-US" smtClean="0"/>
          </a:p>
        </p:txBody>
      </p:sp>
      <p:sp>
        <p:nvSpPr>
          <p:cNvPr id="207876" name="Slide Number Placeholder 3"/>
          <p:cNvSpPr>
            <a:spLocks noGrp="1"/>
          </p:cNvSpPr>
          <p:nvPr>
            <p:ph type="sldNum" sz="quarter" idx="5"/>
          </p:nvPr>
        </p:nvSpPr>
        <p:spPr>
          <a:noFill/>
        </p:spPr>
        <p:txBody>
          <a:bodyPr/>
          <a:lstStyle/>
          <a:p>
            <a:fld id="{B4759C14-1216-497C-A4DD-6C51590B980A}" type="slidenum">
              <a:rPr lang="en-US"/>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Slide Image Placeholder 1"/>
          <p:cNvSpPr>
            <a:spLocks noGrp="1" noRot="1" noChangeAspect="1" noTextEdit="1"/>
          </p:cNvSpPr>
          <p:nvPr>
            <p:ph type="sldImg"/>
          </p:nvPr>
        </p:nvSpPr>
        <p:spPr>
          <a:ln/>
        </p:spPr>
      </p:sp>
      <p:sp>
        <p:nvSpPr>
          <p:cNvPr id="208899" name="Notes Placeholder 2"/>
          <p:cNvSpPr>
            <a:spLocks noGrp="1"/>
          </p:cNvSpPr>
          <p:nvPr>
            <p:ph type="body" idx="1"/>
          </p:nvPr>
        </p:nvSpPr>
        <p:spPr>
          <a:noFill/>
          <a:ln w="9525"/>
        </p:spPr>
        <p:txBody>
          <a:bodyPr/>
          <a:lstStyle/>
          <a:p>
            <a:endParaRPr lang="en-US" smtClean="0"/>
          </a:p>
        </p:txBody>
      </p:sp>
      <p:sp>
        <p:nvSpPr>
          <p:cNvPr id="208900" name="Slide Number Placeholder 3"/>
          <p:cNvSpPr>
            <a:spLocks noGrp="1"/>
          </p:cNvSpPr>
          <p:nvPr>
            <p:ph type="sldNum" sz="quarter" idx="5"/>
          </p:nvPr>
        </p:nvSpPr>
        <p:spPr>
          <a:noFill/>
        </p:spPr>
        <p:txBody>
          <a:bodyPr/>
          <a:lstStyle/>
          <a:p>
            <a:fld id="{F67D9B52-7F1E-466C-A097-EA3AE84F56BF}" type="slidenum">
              <a:rPr lang="en-US"/>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a:ln/>
        </p:spPr>
      </p:sp>
      <p:sp>
        <p:nvSpPr>
          <p:cNvPr id="209923" name="Notes Placeholder 2"/>
          <p:cNvSpPr>
            <a:spLocks noGrp="1"/>
          </p:cNvSpPr>
          <p:nvPr>
            <p:ph type="body" idx="1"/>
          </p:nvPr>
        </p:nvSpPr>
        <p:spPr>
          <a:noFill/>
          <a:ln w="9525"/>
        </p:spPr>
        <p:txBody>
          <a:bodyPr/>
          <a:lstStyle/>
          <a:p>
            <a:endParaRPr lang="en-US" smtClean="0"/>
          </a:p>
        </p:txBody>
      </p:sp>
      <p:sp>
        <p:nvSpPr>
          <p:cNvPr id="209924" name="Slide Number Placeholder 3"/>
          <p:cNvSpPr>
            <a:spLocks noGrp="1"/>
          </p:cNvSpPr>
          <p:nvPr>
            <p:ph type="sldNum" sz="quarter" idx="5"/>
          </p:nvPr>
        </p:nvSpPr>
        <p:spPr>
          <a:noFill/>
        </p:spPr>
        <p:txBody>
          <a:bodyPr/>
          <a:lstStyle/>
          <a:p>
            <a:fld id="{3ABBC4FE-409E-4D1D-B34A-31862AA2B7FF}" type="slidenum">
              <a:rPr lang="en-US"/>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a:ln/>
        </p:spPr>
      </p:sp>
      <p:sp>
        <p:nvSpPr>
          <p:cNvPr id="177155" name="Notes Placeholder 2"/>
          <p:cNvSpPr>
            <a:spLocks noGrp="1"/>
          </p:cNvSpPr>
          <p:nvPr>
            <p:ph type="body" idx="1"/>
          </p:nvPr>
        </p:nvSpPr>
        <p:spPr>
          <a:noFill/>
          <a:ln w="9525"/>
        </p:spPr>
        <p:txBody>
          <a:bodyPr/>
          <a:lstStyle/>
          <a:p>
            <a:endParaRPr lang="en-US" smtClean="0"/>
          </a:p>
        </p:txBody>
      </p:sp>
      <p:sp>
        <p:nvSpPr>
          <p:cNvPr id="177156" name="Slide Number Placeholder 3"/>
          <p:cNvSpPr>
            <a:spLocks noGrp="1"/>
          </p:cNvSpPr>
          <p:nvPr>
            <p:ph type="sldNum" sz="quarter" idx="5"/>
          </p:nvPr>
        </p:nvSpPr>
        <p:spPr>
          <a:noFill/>
        </p:spPr>
        <p:txBody>
          <a:bodyPr/>
          <a:lstStyle/>
          <a:p>
            <a:fld id="{2F13B4E8-DDA2-4597-9ABC-346AC4D8DB00}" type="slidenum">
              <a:rPr lang="en-US"/>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a:ln/>
        </p:spPr>
      </p:sp>
      <p:sp>
        <p:nvSpPr>
          <p:cNvPr id="210947" name="Notes Placeholder 2"/>
          <p:cNvSpPr>
            <a:spLocks noGrp="1"/>
          </p:cNvSpPr>
          <p:nvPr>
            <p:ph type="body" idx="1"/>
          </p:nvPr>
        </p:nvSpPr>
        <p:spPr>
          <a:noFill/>
          <a:ln w="9525"/>
        </p:spPr>
        <p:txBody>
          <a:bodyPr/>
          <a:lstStyle/>
          <a:p>
            <a:endParaRPr lang="en-US" smtClean="0"/>
          </a:p>
        </p:txBody>
      </p:sp>
      <p:sp>
        <p:nvSpPr>
          <p:cNvPr id="210948" name="Slide Number Placeholder 3"/>
          <p:cNvSpPr>
            <a:spLocks noGrp="1"/>
          </p:cNvSpPr>
          <p:nvPr>
            <p:ph type="sldNum" sz="quarter" idx="5"/>
          </p:nvPr>
        </p:nvSpPr>
        <p:spPr>
          <a:noFill/>
        </p:spPr>
        <p:txBody>
          <a:bodyPr/>
          <a:lstStyle/>
          <a:p>
            <a:fld id="{A17F5570-6A25-463F-9F0F-48B534D6008F}" type="slidenum">
              <a:rPr lang="en-US"/>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a:ln/>
        </p:spPr>
      </p:sp>
      <p:sp>
        <p:nvSpPr>
          <p:cNvPr id="211971" name="Notes Placeholder 2"/>
          <p:cNvSpPr>
            <a:spLocks noGrp="1"/>
          </p:cNvSpPr>
          <p:nvPr>
            <p:ph type="body" idx="1"/>
          </p:nvPr>
        </p:nvSpPr>
        <p:spPr>
          <a:noFill/>
          <a:ln w="9525"/>
        </p:spPr>
        <p:txBody>
          <a:bodyPr/>
          <a:lstStyle/>
          <a:p>
            <a:endParaRPr lang="en-US" smtClean="0"/>
          </a:p>
        </p:txBody>
      </p:sp>
      <p:sp>
        <p:nvSpPr>
          <p:cNvPr id="211972" name="Slide Number Placeholder 3"/>
          <p:cNvSpPr>
            <a:spLocks noGrp="1"/>
          </p:cNvSpPr>
          <p:nvPr>
            <p:ph type="sldNum" sz="quarter" idx="5"/>
          </p:nvPr>
        </p:nvSpPr>
        <p:spPr>
          <a:noFill/>
        </p:spPr>
        <p:txBody>
          <a:bodyPr/>
          <a:lstStyle/>
          <a:p>
            <a:fld id="{E209EAA8-81BF-4C24-854B-95DF1A23B721}" type="slidenum">
              <a:rPr lang="en-US"/>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a:ln/>
        </p:spPr>
      </p:sp>
      <p:sp>
        <p:nvSpPr>
          <p:cNvPr id="212995" name="Notes Placeholder 2"/>
          <p:cNvSpPr>
            <a:spLocks noGrp="1"/>
          </p:cNvSpPr>
          <p:nvPr>
            <p:ph type="body" idx="1"/>
          </p:nvPr>
        </p:nvSpPr>
        <p:spPr>
          <a:noFill/>
          <a:ln w="9525"/>
        </p:spPr>
        <p:txBody>
          <a:bodyPr/>
          <a:lstStyle/>
          <a:p>
            <a:endParaRPr lang="en-US" smtClean="0"/>
          </a:p>
        </p:txBody>
      </p:sp>
      <p:sp>
        <p:nvSpPr>
          <p:cNvPr id="212996" name="Slide Number Placeholder 3"/>
          <p:cNvSpPr>
            <a:spLocks noGrp="1"/>
          </p:cNvSpPr>
          <p:nvPr>
            <p:ph type="sldNum" sz="quarter" idx="5"/>
          </p:nvPr>
        </p:nvSpPr>
        <p:spPr>
          <a:noFill/>
        </p:spPr>
        <p:txBody>
          <a:bodyPr/>
          <a:lstStyle/>
          <a:p>
            <a:fld id="{7AF4EB06-8C2F-48CB-923D-B6C2A7D29B4F}" type="slidenum">
              <a:rPr lang="en-US"/>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a:ln/>
        </p:spPr>
      </p:sp>
      <p:sp>
        <p:nvSpPr>
          <p:cNvPr id="214019" name="Notes Placeholder 2"/>
          <p:cNvSpPr>
            <a:spLocks noGrp="1"/>
          </p:cNvSpPr>
          <p:nvPr>
            <p:ph type="body" idx="1"/>
          </p:nvPr>
        </p:nvSpPr>
        <p:spPr>
          <a:noFill/>
          <a:ln w="9525"/>
        </p:spPr>
        <p:txBody>
          <a:bodyPr/>
          <a:lstStyle/>
          <a:p>
            <a:endParaRPr lang="en-US" smtClean="0"/>
          </a:p>
        </p:txBody>
      </p:sp>
      <p:sp>
        <p:nvSpPr>
          <p:cNvPr id="214020" name="Slide Number Placeholder 3"/>
          <p:cNvSpPr>
            <a:spLocks noGrp="1"/>
          </p:cNvSpPr>
          <p:nvPr>
            <p:ph type="sldNum" sz="quarter" idx="5"/>
          </p:nvPr>
        </p:nvSpPr>
        <p:spPr>
          <a:noFill/>
        </p:spPr>
        <p:txBody>
          <a:bodyPr/>
          <a:lstStyle/>
          <a:p>
            <a:fld id="{F41A4DB4-6BBF-4FA6-AEE3-7F4E7BDEDBBE}" type="slidenum">
              <a:rPr lang="en-US"/>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a:ln/>
        </p:spPr>
      </p:sp>
      <p:sp>
        <p:nvSpPr>
          <p:cNvPr id="215043" name="Notes Placeholder 2"/>
          <p:cNvSpPr>
            <a:spLocks noGrp="1"/>
          </p:cNvSpPr>
          <p:nvPr>
            <p:ph type="body" idx="1"/>
          </p:nvPr>
        </p:nvSpPr>
        <p:spPr>
          <a:noFill/>
          <a:ln w="9525"/>
        </p:spPr>
        <p:txBody>
          <a:bodyPr/>
          <a:lstStyle/>
          <a:p>
            <a:endParaRPr lang="en-US" smtClean="0"/>
          </a:p>
        </p:txBody>
      </p:sp>
      <p:sp>
        <p:nvSpPr>
          <p:cNvPr id="215044" name="Slide Number Placeholder 3"/>
          <p:cNvSpPr>
            <a:spLocks noGrp="1"/>
          </p:cNvSpPr>
          <p:nvPr>
            <p:ph type="sldNum" sz="quarter" idx="5"/>
          </p:nvPr>
        </p:nvSpPr>
        <p:spPr>
          <a:noFill/>
        </p:spPr>
        <p:txBody>
          <a:bodyPr/>
          <a:lstStyle/>
          <a:p>
            <a:fld id="{AABA1F4F-2EDA-4F16-92A7-887E7D5ABFD4}" type="slidenum">
              <a:rPr lang="en-US"/>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a:ln/>
        </p:spPr>
      </p:sp>
      <p:sp>
        <p:nvSpPr>
          <p:cNvPr id="216067" name="Notes Placeholder 2"/>
          <p:cNvSpPr>
            <a:spLocks noGrp="1"/>
          </p:cNvSpPr>
          <p:nvPr>
            <p:ph type="body" idx="1"/>
          </p:nvPr>
        </p:nvSpPr>
        <p:spPr>
          <a:noFill/>
          <a:ln w="9525"/>
        </p:spPr>
        <p:txBody>
          <a:bodyPr/>
          <a:lstStyle/>
          <a:p>
            <a:endParaRPr lang="en-US" smtClean="0"/>
          </a:p>
        </p:txBody>
      </p:sp>
      <p:sp>
        <p:nvSpPr>
          <p:cNvPr id="216068" name="Slide Number Placeholder 3"/>
          <p:cNvSpPr>
            <a:spLocks noGrp="1"/>
          </p:cNvSpPr>
          <p:nvPr>
            <p:ph type="sldNum" sz="quarter" idx="5"/>
          </p:nvPr>
        </p:nvSpPr>
        <p:spPr>
          <a:noFill/>
        </p:spPr>
        <p:txBody>
          <a:bodyPr/>
          <a:lstStyle/>
          <a:p>
            <a:fld id="{72643307-2621-4F87-8B96-AC57CC40B3EA}" type="slidenum">
              <a:rPr lang="en-US"/>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a:ln/>
        </p:spPr>
      </p:sp>
      <p:sp>
        <p:nvSpPr>
          <p:cNvPr id="217091" name="Notes Placeholder 2"/>
          <p:cNvSpPr>
            <a:spLocks noGrp="1"/>
          </p:cNvSpPr>
          <p:nvPr>
            <p:ph type="body" idx="1"/>
          </p:nvPr>
        </p:nvSpPr>
        <p:spPr>
          <a:noFill/>
          <a:ln w="9525"/>
        </p:spPr>
        <p:txBody>
          <a:bodyPr/>
          <a:lstStyle/>
          <a:p>
            <a:endParaRPr lang="en-US" smtClean="0"/>
          </a:p>
        </p:txBody>
      </p:sp>
      <p:sp>
        <p:nvSpPr>
          <p:cNvPr id="217092" name="Slide Number Placeholder 3"/>
          <p:cNvSpPr>
            <a:spLocks noGrp="1"/>
          </p:cNvSpPr>
          <p:nvPr>
            <p:ph type="sldNum" sz="quarter" idx="5"/>
          </p:nvPr>
        </p:nvSpPr>
        <p:spPr>
          <a:noFill/>
        </p:spPr>
        <p:txBody>
          <a:bodyPr/>
          <a:lstStyle/>
          <a:p>
            <a:fld id="{0B0C07DD-8F25-474F-BE0D-774CC4B3A86A}" type="slidenum">
              <a:rPr lang="en-US"/>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a:ln/>
        </p:spPr>
      </p:sp>
      <p:sp>
        <p:nvSpPr>
          <p:cNvPr id="218115" name="Notes Placeholder 2"/>
          <p:cNvSpPr>
            <a:spLocks noGrp="1"/>
          </p:cNvSpPr>
          <p:nvPr>
            <p:ph type="body" idx="1"/>
          </p:nvPr>
        </p:nvSpPr>
        <p:spPr>
          <a:noFill/>
          <a:ln w="9525"/>
        </p:spPr>
        <p:txBody>
          <a:bodyPr/>
          <a:lstStyle/>
          <a:p>
            <a:endParaRPr lang="en-US" smtClean="0"/>
          </a:p>
        </p:txBody>
      </p:sp>
      <p:sp>
        <p:nvSpPr>
          <p:cNvPr id="218116" name="Slide Number Placeholder 3"/>
          <p:cNvSpPr>
            <a:spLocks noGrp="1"/>
          </p:cNvSpPr>
          <p:nvPr>
            <p:ph type="sldNum" sz="quarter" idx="5"/>
          </p:nvPr>
        </p:nvSpPr>
        <p:spPr>
          <a:noFill/>
        </p:spPr>
        <p:txBody>
          <a:bodyPr/>
          <a:lstStyle/>
          <a:p>
            <a:fld id="{ED1B778A-E071-4BCF-9E32-4E7F93103037}" type="slidenum">
              <a:rPr lang="en-US"/>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a:ln/>
        </p:spPr>
      </p:sp>
      <p:sp>
        <p:nvSpPr>
          <p:cNvPr id="219139" name="Notes Placeholder 2"/>
          <p:cNvSpPr>
            <a:spLocks noGrp="1"/>
          </p:cNvSpPr>
          <p:nvPr>
            <p:ph type="body" idx="1"/>
          </p:nvPr>
        </p:nvSpPr>
        <p:spPr>
          <a:noFill/>
          <a:ln w="9525"/>
        </p:spPr>
        <p:txBody>
          <a:bodyPr/>
          <a:lstStyle/>
          <a:p>
            <a:endParaRPr lang="en-US" smtClean="0"/>
          </a:p>
        </p:txBody>
      </p:sp>
      <p:sp>
        <p:nvSpPr>
          <p:cNvPr id="219140" name="Slide Number Placeholder 3"/>
          <p:cNvSpPr>
            <a:spLocks noGrp="1"/>
          </p:cNvSpPr>
          <p:nvPr>
            <p:ph type="sldNum" sz="quarter" idx="5"/>
          </p:nvPr>
        </p:nvSpPr>
        <p:spPr>
          <a:noFill/>
        </p:spPr>
        <p:txBody>
          <a:bodyPr/>
          <a:lstStyle/>
          <a:p>
            <a:fld id="{6E579811-78E7-4B07-A007-A092027C17E4}" type="slidenum">
              <a:rPr lang="en-US"/>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a:ln/>
        </p:spPr>
      </p:sp>
      <p:sp>
        <p:nvSpPr>
          <p:cNvPr id="220163" name="Notes Placeholder 2"/>
          <p:cNvSpPr>
            <a:spLocks noGrp="1"/>
          </p:cNvSpPr>
          <p:nvPr>
            <p:ph type="body" idx="1"/>
          </p:nvPr>
        </p:nvSpPr>
        <p:spPr>
          <a:noFill/>
          <a:ln w="9525"/>
        </p:spPr>
        <p:txBody>
          <a:bodyPr/>
          <a:lstStyle/>
          <a:p>
            <a:endParaRPr lang="en-US" smtClean="0"/>
          </a:p>
        </p:txBody>
      </p:sp>
      <p:sp>
        <p:nvSpPr>
          <p:cNvPr id="220164" name="Slide Number Placeholder 3"/>
          <p:cNvSpPr>
            <a:spLocks noGrp="1"/>
          </p:cNvSpPr>
          <p:nvPr>
            <p:ph type="sldNum" sz="quarter" idx="5"/>
          </p:nvPr>
        </p:nvSpPr>
        <p:spPr>
          <a:noFill/>
        </p:spPr>
        <p:txBody>
          <a:bodyPr/>
          <a:lstStyle/>
          <a:p>
            <a:fld id="{5AD7E01E-13FF-4429-9822-5D1C59D14067}" type="slidenum">
              <a:rPr lang="en-US"/>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a:ln/>
        </p:spPr>
      </p:sp>
      <p:sp>
        <p:nvSpPr>
          <p:cNvPr id="178179" name="Notes Placeholder 2"/>
          <p:cNvSpPr>
            <a:spLocks noGrp="1"/>
          </p:cNvSpPr>
          <p:nvPr>
            <p:ph type="body" idx="1"/>
          </p:nvPr>
        </p:nvSpPr>
        <p:spPr>
          <a:noFill/>
          <a:ln w="9525"/>
        </p:spPr>
        <p:txBody>
          <a:bodyPr/>
          <a:lstStyle/>
          <a:p>
            <a:endParaRPr lang="en-US" smtClean="0"/>
          </a:p>
        </p:txBody>
      </p:sp>
      <p:sp>
        <p:nvSpPr>
          <p:cNvPr id="178180" name="Slide Number Placeholder 3"/>
          <p:cNvSpPr>
            <a:spLocks noGrp="1"/>
          </p:cNvSpPr>
          <p:nvPr>
            <p:ph type="sldNum" sz="quarter" idx="5"/>
          </p:nvPr>
        </p:nvSpPr>
        <p:spPr>
          <a:noFill/>
        </p:spPr>
        <p:txBody>
          <a:bodyPr/>
          <a:lstStyle/>
          <a:p>
            <a:fld id="{57D385E0-4323-42BA-A1E0-379C815EED42}" type="slidenum">
              <a:rPr lang="en-US"/>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a:ln/>
        </p:spPr>
      </p:sp>
      <p:sp>
        <p:nvSpPr>
          <p:cNvPr id="221187" name="Notes Placeholder 2"/>
          <p:cNvSpPr>
            <a:spLocks noGrp="1"/>
          </p:cNvSpPr>
          <p:nvPr>
            <p:ph type="body" idx="1"/>
          </p:nvPr>
        </p:nvSpPr>
        <p:spPr>
          <a:noFill/>
          <a:ln w="9525"/>
        </p:spPr>
        <p:txBody>
          <a:bodyPr/>
          <a:lstStyle/>
          <a:p>
            <a:endParaRPr lang="en-US" smtClean="0"/>
          </a:p>
        </p:txBody>
      </p:sp>
      <p:sp>
        <p:nvSpPr>
          <p:cNvPr id="221188" name="Slide Number Placeholder 3"/>
          <p:cNvSpPr>
            <a:spLocks noGrp="1"/>
          </p:cNvSpPr>
          <p:nvPr>
            <p:ph type="sldNum" sz="quarter" idx="5"/>
          </p:nvPr>
        </p:nvSpPr>
        <p:spPr>
          <a:noFill/>
        </p:spPr>
        <p:txBody>
          <a:bodyPr/>
          <a:lstStyle/>
          <a:p>
            <a:fld id="{966455EC-B78F-43FB-BE57-0A28121DD106}" type="slidenum">
              <a:rPr lang="en-US"/>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a:ln/>
        </p:spPr>
      </p:sp>
      <p:sp>
        <p:nvSpPr>
          <p:cNvPr id="222211" name="Notes Placeholder 2"/>
          <p:cNvSpPr>
            <a:spLocks noGrp="1"/>
          </p:cNvSpPr>
          <p:nvPr>
            <p:ph type="body" idx="1"/>
          </p:nvPr>
        </p:nvSpPr>
        <p:spPr>
          <a:noFill/>
          <a:ln w="9525"/>
        </p:spPr>
        <p:txBody>
          <a:bodyPr/>
          <a:lstStyle/>
          <a:p>
            <a:endParaRPr lang="en-US" smtClean="0"/>
          </a:p>
        </p:txBody>
      </p:sp>
      <p:sp>
        <p:nvSpPr>
          <p:cNvPr id="222212" name="Slide Number Placeholder 3"/>
          <p:cNvSpPr>
            <a:spLocks noGrp="1"/>
          </p:cNvSpPr>
          <p:nvPr>
            <p:ph type="sldNum" sz="quarter" idx="5"/>
          </p:nvPr>
        </p:nvSpPr>
        <p:spPr>
          <a:noFill/>
        </p:spPr>
        <p:txBody>
          <a:bodyPr/>
          <a:lstStyle/>
          <a:p>
            <a:fld id="{538E63B7-965E-4BF0-8D4B-146490BF002C}" type="slidenum">
              <a:rPr lang="en-US"/>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a:ln/>
        </p:spPr>
      </p:sp>
      <p:sp>
        <p:nvSpPr>
          <p:cNvPr id="223235" name="Notes Placeholder 2"/>
          <p:cNvSpPr>
            <a:spLocks noGrp="1"/>
          </p:cNvSpPr>
          <p:nvPr>
            <p:ph type="body" idx="1"/>
          </p:nvPr>
        </p:nvSpPr>
        <p:spPr>
          <a:noFill/>
          <a:ln w="9525"/>
        </p:spPr>
        <p:txBody>
          <a:bodyPr/>
          <a:lstStyle/>
          <a:p>
            <a:endParaRPr lang="en-US" smtClean="0"/>
          </a:p>
        </p:txBody>
      </p:sp>
      <p:sp>
        <p:nvSpPr>
          <p:cNvPr id="223236" name="Slide Number Placeholder 3"/>
          <p:cNvSpPr>
            <a:spLocks noGrp="1"/>
          </p:cNvSpPr>
          <p:nvPr>
            <p:ph type="sldNum" sz="quarter" idx="5"/>
          </p:nvPr>
        </p:nvSpPr>
        <p:spPr>
          <a:noFill/>
        </p:spPr>
        <p:txBody>
          <a:bodyPr/>
          <a:lstStyle/>
          <a:p>
            <a:fld id="{9851EB7B-24F4-4108-8292-3C471C4BB8E6}" type="slidenum">
              <a:rPr lang="en-US"/>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Slide Image Placeholder 1"/>
          <p:cNvSpPr>
            <a:spLocks noGrp="1" noRot="1" noChangeAspect="1" noTextEdit="1"/>
          </p:cNvSpPr>
          <p:nvPr>
            <p:ph type="sldImg"/>
          </p:nvPr>
        </p:nvSpPr>
        <p:spPr>
          <a:ln/>
        </p:spPr>
      </p:sp>
      <p:sp>
        <p:nvSpPr>
          <p:cNvPr id="224259" name="Notes Placeholder 2"/>
          <p:cNvSpPr>
            <a:spLocks noGrp="1"/>
          </p:cNvSpPr>
          <p:nvPr>
            <p:ph type="body" idx="1"/>
          </p:nvPr>
        </p:nvSpPr>
        <p:spPr>
          <a:noFill/>
          <a:ln w="9525"/>
        </p:spPr>
        <p:txBody>
          <a:bodyPr/>
          <a:lstStyle/>
          <a:p>
            <a:endParaRPr lang="en-US" smtClean="0"/>
          </a:p>
        </p:txBody>
      </p:sp>
      <p:sp>
        <p:nvSpPr>
          <p:cNvPr id="224260" name="Slide Number Placeholder 3"/>
          <p:cNvSpPr>
            <a:spLocks noGrp="1"/>
          </p:cNvSpPr>
          <p:nvPr>
            <p:ph type="sldNum" sz="quarter" idx="5"/>
          </p:nvPr>
        </p:nvSpPr>
        <p:spPr>
          <a:noFill/>
        </p:spPr>
        <p:txBody>
          <a:bodyPr/>
          <a:lstStyle/>
          <a:p>
            <a:fld id="{2658693E-DE5B-49C9-8AA2-15F817BBA295}" type="slidenum">
              <a:rPr lang="en-US"/>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Slide Image Placeholder 1"/>
          <p:cNvSpPr>
            <a:spLocks noGrp="1" noRot="1" noChangeAspect="1" noTextEdit="1"/>
          </p:cNvSpPr>
          <p:nvPr>
            <p:ph type="sldImg"/>
          </p:nvPr>
        </p:nvSpPr>
        <p:spPr>
          <a:ln/>
        </p:spPr>
      </p:sp>
      <p:sp>
        <p:nvSpPr>
          <p:cNvPr id="225283" name="Notes Placeholder 2"/>
          <p:cNvSpPr>
            <a:spLocks noGrp="1"/>
          </p:cNvSpPr>
          <p:nvPr>
            <p:ph type="body" idx="1"/>
          </p:nvPr>
        </p:nvSpPr>
        <p:spPr>
          <a:noFill/>
          <a:ln w="9525"/>
        </p:spPr>
        <p:txBody>
          <a:bodyPr/>
          <a:lstStyle/>
          <a:p>
            <a:endParaRPr lang="en-US" smtClean="0"/>
          </a:p>
        </p:txBody>
      </p:sp>
      <p:sp>
        <p:nvSpPr>
          <p:cNvPr id="225284" name="Slide Number Placeholder 3"/>
          <p:cNvSpPr>
            <a:spLocks noGrp="1"/>
          </p:cNvSpPr>
          <p:nvPr>
            <p:ph type="sldNum" sz="quarter" idx="5"/>
          </p:nvPr>
        </p:nvSpPr>
        <p:spPr>
          <a:noFill/>
        </p:spPr>
        <p:txBody>
          <a:bodyPr/>
          <a:lstStyle/>
          <a:p>
            <a:fld id="{51190923-D3BF-422B-82E3-71E72E673085}" type="slidenum">
              <a:rPr lang="en-US"/>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a:ln/>
        </p:spPr>
      </p:sp>
      <p:sp>
        <p:nvSpPr>
          <p:cNvPr id="226307" name="Notes Placeholder 2"/>
          <p:cNvSpPr>
            <a:spLocks noGrp="1"/>
          </p:cNvSpPr>
          <p:nvPr>
            <p:ph type="body" idx="1"/>
          </p:nvPr>
        </p:nvSpPr>
        <p:spPr>
          <a:noFill/>
          <a:ln w="9525"/>
        </p:spPr>
        <p:txBody>
          <a:bodyPr/>
          <a:lstStyle/>
          <a:p>
            <a:endParaRPr lang="en-US" dirty="0" smtClean="0"/>
          </a:p>
        </p:txBody>
      </p:sp>
      <p:sp>
        <p:nvSpPr>
          <p:cNvPr id="226308" name="Slide Number Placeholder 3"/>
          <p:cNvSpPr>
            <a:spLocks noGrp="1"/>
          </p:cNvSpPr>
          <p:nvPr>
            <p:ph type="sldNum" sz="quarter" idx="5"/>
          </p:nvPr>
        </p:nvSpPr>
        <p:spPr>
          <a:noFill/>
        </p:spPr>
        <p:txBody>
          <a:bodyPr/>
          <a:lstStyle/>
          <a:p>
            <a:fld id="{AFBDC2A2-3DD0-4750-BF69-1008A5C16150}" type="slidenum">
              <a:rPr lang="en-US"/>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a:ln/>
        </p:spPr>
      </p:sp>
      <p:sp>
        <p:nvSpPr>
          <p:cNvPr id="227331" name="Notes Placeholder 2"/>
          <p:cNvSpPr>
            <a:spLocks noGrp="1"/>
          </p:cNvSpPr>
          <p:nvPr>
            <p:ph type="body" idx="1"/>
          </p:nvPr>
        </p:nvSpPr>
        <p:spPr>
          <a:noFill/>
          <a:ln w="9525"/>
        </p:spPr>
        <p:txBody>
          <a:bodyPr/>
          <a:lstStyle/>
          <a:p>
            <a:endParaRPr lang="en-US" smtClean="0"/>
          </a:p>
        </p:txBody>
      </p:sp>
      <p:sp>
        <p:nvSpPr>
          <p:cNvPr id="227332" name="Slide Number Placeholder 3"/>
          <p:cNvSpPr>
            <a:spLocks noGrp="1"/>
          </p:cNvSpPr>
          <p:nvPr>
            <p:ph type="sldNum" sz="quarter" idx="5"/>
          </p:nvPr>
        </p:nvSpPr>
        <p:spPr>
          <a:noFill/>
        </p:spPr>
        <p:txBody>
          <a:bodyPr/>
          <a:lstStyle/>
          <a:p>
            <a:fld id="{9E35695B-BC27-470C-BC59-FBAE22BC214B}" type="slidenum">
              <a:rPr lang="en-US"/>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a:ln/>
        </p:spPr>
      </p:sp>
      <p:sp>
        <p:nvSpPr>
          <p:cNvPr id="228355" name="Notes Placeholder 2"/>
          <p:cNvSpPr>
            <a:spLocks noGrp="1"/>
          </p:cNvSpPr>
          <p:nvPr>
            <p:ph type="body" idx="1"/>
          </p:nvPr>
        </p:nvSpPr>
        <p:spPr>
          <a:noFill/>
          <a:ln w="9525"/>
        </p:spPr>
        <p:txBody>
          <a:bodyPr/>
          <a:lstStyle/>
          <a:p>
            <a:endParaRPr lang="en-US" smtClean="0"/>
          </a:p>
        </p:txBody>
      </p:sp>
      <p:sp>
        <p:nvSpPr>
          <p:cNvPr id="228356" name="Slide Number Placeholder 3"/>
          <p:cNvSpPr>
            <a:spLocks noGrp="1"/>
          </p:cNvSpPr>
          <p:nvPr>
            <p:ph type="sldNum" sz="quarter" idx="5"/>
          </p:nvPr>
        </p:nvSpPr>
        <p:spPr>
          <a:noFill/>
        </p:spPr>
        <p:txBody>
          <a:bodyPr/>
          <a:lstStyle/>
          <a:p>
            <a:fld id="{47897F73-2422-408A-9F73-28C3C0F0F3C7}" type="slidenum">
              <a:rPr lang="en-US"/>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a:ln/>
        </p:spPr>
      </p:sp>
      <p:sp>
        <p:nvSpPr>
          <p:cNvPr id="179203" name="Notes Placeholder 2"/>
          <p:cNvSpPr>
            <a:spLocks noGrp="1"/>
          </p:cNvSpPr>
          <p:nvPr>
            <p:ph type="body" idx="1"/>
          </p:nvPr>
        </p:nvSpPr>
        <p:spPr>
          <a:noFill/>
          <a:ln w="9525"/>
        </p:spPr>
        <p:txBody>
          <a:bodyPr/>
          <a:lstStyle/>
          <a:p>
            <a:endParaRPr lang="en-US" smtClean="0"/>
          </a:p>
        </p:txBody>
      </p:sp>
      <p:sp>
        <p:nvSpPr>
          <p:cNvPr id="179204" name="Slide Number Placeholder 3"/>
          <p:cNvSpPr>
            <a:spLocks noGrp="1"/>
          </p:cNvSpPr>
          <p:nvPr>
            <p:ph type="sldNum" sz="quarter" idx="5"/>
          </p:nvPr>
        </p:nvSpPr>
        <p:spPr>
          <a:noFill/>
        </p:spPr>
        <p:txBody>
          <a:bodyPr/>
          <a:lstStyle/>
          <a:p>
            <a:fld id="{730FE5DD-3679-4EA6-B46C-94C02A5E6916}" type="slidenum">
              <a:rPr lang="en-US"/>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a:ln/>
        </p:spPr>
      </p:sp>
      <p:sp>
        <p:nvSpPr>
          <p:cNvPr id="229379" name="Notes Placeholder 2"/>
          <p:cNvSpPr>
            <a:spLocks noGrp="1"/>
          </p:cNvSpPr>
          <p:nvPr>
            <p:ph type="body" idx="1"/>
          </p:nvPr>
        </p:nvSpPr>
        <p:spPr>
          <a:noFill/>
          <a:ln w="9525"/>
        </p:spPr>
        <p:txBody>
          <a:bodyPr/>
          <a:lstStyle/>
          <a:p>
            <a:endParaRPr lang="en-US" smtClean="0"/>
          </a:p>
        </p:txBody>
      </p:sp>
      <p:sp>
        <p:nvSpPr>
          <p:cNvPr id="229380" name="Slide Number Placeholder 3"/>
          <p:cNvSpPr>
            <a:spLocks noGrp="1"/>
          </p:cNvSpPr>
          <p:nvPr>
            <p:ph type="sldNum" sz="quarter" idx="5"/>
          </p:nvPr>
        </p:nvSpPr>
        <p:spPr>
          <a:noFill/>
        </p:spPr>
        <p:txBody>
          <a:bodyPr/>
          <a:lstStyle/>
          <a:p>
            <a:fld id="{F44DC4E9-DD6F-4EFE-9CED-0D18FA6AB9E3}" type="slidenum">
              <a:rPr lang="en-US"/>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a:ln/>
        </p:spPr>
      </p:sp>
      <p:sp>
        <p:nvSpPr>
          <p:cNvPr id="230403" name="Notes Placeholder 2"/>
          <p:cNvSpPr>
            <a:spLocks noGrp="1"/>
          </p:cNvSpPr>
          <p:nvPr>
            <p:ph type="body" idx="1"/>
          </p:nvPr>
        </p:nvSpPr>
        <p:spPr>
          <a:noFill/>
          <a:ln w="9525"/>
        </p:spPr>
        <p:txBody>
          <a:bodyPr/>
          <a:lstStyle/>
          <a:p>
            <a:endParaRPr lang="en-US" smtClean="0"/>
          </a:p>
        </p:txBody>
      </p:sp>
      <p:sp>
        <p:nvSpPr>
          <p:cNvPr id="230404" name="Slide Number Placeholder 3"/>
          <p:cNvSpPr>
            <a:spLocks noGrp="1"/>
          </p:cNvSpPr>
          <p:nvPr>
            <p:ph type="sldNum" sz="quarter" idx="5"/>
          </p:nvPr>
        </p:nvSpPr>
        <p:spPr>
          <a:noFill/>
        </p:spPr>
        <p:txBody>
          <a:bodyPr/>
          <a:lstStyle/>
          <a:p>
            <a:fld id="{013A21A5-F77D-4933-BDDE-460819503C96}" type="slidenum">
              <a:rPr lang="en-US"/>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a:ln/>
        </p:spPr>
      </p:sp>
      <p:sp>
        <p:nvSpPr>
          <p:cNvPr id="231427" name="Notes Placeholder 2"/>
          <p:cNvSpPr>
            <a:spLocks noGrp="1"/>
          </p:cNvSpPr>
          <p:nvPr>
            <p:ph type="body" idx="1"/>
          </p:nvPr>
        </p:nvSpPr>
        <p:spPr>
          <a:noFill/>
          <a:ln w="9525"/>
        </p:spPr>
        <p:txBody>
          <a:bodyPr/>
          <a:lstStyle/>
          <a:p>
            <a:endParaRPr lang="en-US" smtClean="0"/>
          </a:p>
        </p:txBody>
      </p:sp>
      <p:sp>
        <p:nvSpPr>
          <p:cNvPr id="231428" name="Slide Number Placeholder 3"/>
          <p:cNvSpPr>
            <a:spLocks noGrp="1"/>
          </p:cNvSpPr>
          <p:nvPr>
            <p:ph type="sldNum" sz="quarter" idx="5"/>
          </p:nvPr>
        </p:nvSpPr>
        <p:spPr>
          <a:noFill/>
        </p:spPr>
        <p:txBody>
          <a:bodyPr/>
          <a:lstStyle/>
          <a:p>
            <a:fld id="{0F102A4F-8AC7-4008-94D4-037033EE7D27}" type="slidenum">
              <a:rPr lang="en-US"/>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a:ln/>
        </p:spPr>
      </p:sp>
      <p:sp>
        <p:nvSpPr>
          <p:cNvPr id="232451" name="Notes Placeholder 2"/>
          <p:cNvSpPr>
            <a:spLocks noGrp="1"/>
          </p:cNvSpPr>
          <p:nvPr>
            <p:ph type="body" idx="1"/>
          </p:nvPr>
        </p:nvSpPr>
        <p:spPr>
          <a:noFill/>
          <a:ln w="9525"/>
        </p:spPr>
        <p:txBody>
          <a:bodyPr/>
          <a:lstStyle/>
          <a:p>
            <a:endParaRPr lang="en-US" smtClean="0"/>
          </a:p>
        </p:txBody>
      </p:sp>
      <p:sp>
        <p:nvSpPr>
          <p:cNvPr id="232452" name="Slide Number Placeholder 3"/>
          <p:cNvSpPr>
            <a:spLocks noGrp="1"/>
          </p:cNvSpPr>
          <p:nvPr>
            <p:ph type="sldNum" sz="quarter" idx="5"/>
          </p:nvPr>
        </p:nvSpPr>
        <p:spPr>
          <a:noFill/>
        </p:spPr>
        <p:txBody>
          <a:bodyPr/>
          <a:lstStyle/>
          <a:p>
            <a:fld id="{4335E79F-ACEA-48D8-9FDE-18252F139163}" type="slidenum">
              <a:rPr lang="en-US"/>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a:ln/>
        </p:spPr>
      </p:sp>
      <p:sp>
        <p:nvSpPr>
          <p:cNvPr id="233475" name="Notes Placeholder 2"/>
          <p:cNvSpPr>
            <a:spLocks noGrp="1"/>
          </p:cNvSpPr>
          <p:nvPr>
            <p:ph type="body" idx="1"/>
          </p:nvPr>
        </p:nvSpPr>
        <p:spPr>
          <a:noFill/>
          <a:ln w="9525"/>
        </p:spPr>
        <p:txBody>
          <a:bodyPr/>
          <a:lstStyle/>
          <a:p>
            <a:endParaRPr lang="en-US" smtClean="0"/>
          </a:p>
        </p:txBody>
      </p:sp>
      <p:sp>
        <p:nvSpPr>
          <p:cNvPr id="233476" name="Slide Number Placeholder 3"/>
          <p:cNvSpPr>
            <a:spLocks noGrp="1"/>
          </p:cNvSpPr>
          <p:nvPr>
            <p:ph type="sldNum" sz="quarter" idx="5"/>
          </p:nvPr>
        </p:nvSpPr>
        <p:spPr>
          <a:noFill/>
        </p:spPr>
        <p:txBody>
          <a:bodyPr/>
          <a:lstStyle/>
          <a:p>
            <a:fld id="{AC866C2F-3C8E-4F03-B7D9-25587BED84A8}" type="slidenum">
              <a:rPr lang="en-US"/>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a:ln/>
        </p:spPr>
      </p:sp>
      <p:sp>
        <p:nvSpPr>
          <p:cNvPr id="234499" name="Notes Placeholder 2"/>
          <p:cNvSpPr>
            <a:spLocks noGrp="1"/>
          </p:cNvSpPr>
          <p:nvPr>
            <p:ph type="body" idx="1"/>
          </p:nvPr>
        </p:nvSpPr>
        <p:spPr>
          <a:noFill/>
          <a:ln w="9525"/>
        </p:spPr>
        <p:txBody>
          <a:bodyPr/>
          <a:lstStyle/>
          <a:p>
            <a:endParaRPr lang="en-US" smtClean="0"/>
          </a:p>
        </p:txBody>
      </p:sp>
      <p:sp>
        <p:nvSpPr>
          <p:cNvPr id="234500" name="Slide Number Placeholder 3"/>
          <p:cNvSpPr>
            <a:spLocks noGrp="1"/>
          </p:cNvSpPr>
          <p:nvPr>
            <p:ph type="sldNum" sz="quarter" idx="5"/>
          </p:nvPr>
        </p:nvSpPr>
        <p:spPr>
          <a:noFill/>
        </p:spPr>
        <p:txBody>
          <a:bodyPr/>
          <a:lstStyle/>
          <a:p>
            <a:fld id="{97920AE5-D443-4DCB-83FF-AC5BE6A637F5}" type="slidenum">
              <a:rPr lang="en-US"/>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a:ln/>
        </p:spPr>
      </p:sp>
      <p:sp>
        <p:nvSpPr>
          <p:cNvPr id="235523" name="Notes Placeholder 2"/>
          <p:cNvSpPr>
            <a:spLocks noGrp="1"/>
          </p:cNvSpPr>
          <p:nvPr>
            <p:ph type="body" idx="1"/>
          </p:nvPr>
        </p:nvSpPr>
        <p:spPr>
          <a:noFill/>
          <a:ln w="9525"/>
        </p:spPr>
        <p:txBody>
          <a:bodyPr/>
          <a:lstStyle/>
          <a:p>
            <a:endParaRPr lang="en-US" smtClean="0"/>
          </a:p>
        </p:txBody>
      </p:sp>
      <p:sp>
        <p:nvSpPr>
          <p:cNvPr id="235524" name="Slide Number Placeholder 3"/>
          <p:cNvSpPr>
            <a:spLocks noGrp="1"/>
          </p:cNvSpPr>
          <p:nvPr>
            <p:ph type="sldNum" sz="quarter" idx="5"/>
          </p:nvPr>
        </p:nvSpPr>
        <p:spPr>
          <a:noFill/>
        </p:spPr>
        <p:txBody>
          <a:bodyPr/>
          <a:lstStyle/>
          <a:p>
            <a:fld id="{9E5DB57E-8181-443D-9D7B-C27F60D70A05}" type="slidenum">
              <a:rPr lang="en-US"/>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a:ln/>
        </p:spPr>
      </p:sp>
      <p:sp>
        <p:nvSpPr>
          <p:cNvPr id="236547" name="Notes Placeholder 2"/>
          <p:cNvSpPr>
            <a:spLocks noGrp="1"/>
          </p:cNvSpPr>
          <p:nvPr>
            <p:ph type="body" idx="1"/>
          </p:nvPr>
        </p:nvSpPr>
        <p:spPr>
          <a:noFill/>
          <a:ln w="9525"/>
        </p:spPr>
        <p:txBody>
          <a:bodyPr/>
          <a:lstStyle/>
          <a:p>
            <a:endParaRPr lang="en-US" smtClean="0"/>
          </a:p>
        </p:txBody>
      </p:sp>
      <p:sp>
        <p:nvSpPr>
          <p:cNvPr id="236548" name="Slide Number Placeholder 3"/>
          <p:cNvSpPr>
            <a:spLocks noGrp="1"/>
          </p:cNvSpPr>
          <p:nvPr>
            <p:ph type="sldNum" sz="quarter" idx="5"/>
          </p:nvPr>
        </p:nvSpPr>
        <p:spPr>
          <a:noFill/>
        </p:spPr>
        <p:txBody>
          <a:bodyPr/>
          <a:lstStyle/>
          <a:p>
            <a:fld id="{C6167F6E-96DC-48BB-8151-9A56B92CE89B}" type="slidenum">
              <a:rPr lang="en-US"/>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a:ln/>
        </p:spPr>
      </p:sp>
      <p:sp>
        <p:nvSpPr>
          <p:cNvPr id="237571" name="Notes Placeholder 2"/>
          <p:cNvSpPr>
            <a:spLocks noGrp="1"/>
          </p:cNvSpPr>
          <p:nvPr>
            <p:ph type="body" idx="1"/>
          </p:nvPr>
        </p:nvSpPr>
        <p:spPr>
          <a:noFill/>
          <a:ln w="9525"/>
        </p:spPr>
        <p:txBody>
          <a:bodyPr/>
          <a:lstStyle/>
          <a:p>
            <a:endParaRPr lang="en-US" smtClean="0"/>
          </a:p>
        </p:txBody>
      </p:sp>
      <p:sp>
        <p:nvSpPr>
          <p:cNvPr id="237572" name="Slide Number Placeholder 3"/>
          <p:cNvSpPr>
            <a:spLocks noGrp="1"/>
          </p:cNvSpPr>
          <p:nvPr>
            <p:ph type="sldNum" sz="quarter" idx="5"/>
          </p:nvPr>
        </p:nvSpPr>
        <p:spPr>
          <a:noFill/>
        </p:spPr>
        <p:txBody>
          <a:bodyPr/>
          <a:lstStyle/>
          <a:p>
            <a:fld id="{0BBF36DD-193A-4EB9-8AEC-4D1AAC21A241}" type="slidenum">
              <a:rPr lang="en-US"/>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Slide Image Placeholder 1"/>
          <p:cNvSpPr>
            <a:spLocks noGrp="1" noRot="1" noChangeAspect="1" noTextEdit="1"/>
          </p:cNvSpPr>
          <p:nvPr>
            <p:ph type="sldImg"/>
          </p:nvPr>
        </p:nvSpPr>
        <p:spPr>
          <a:ln/>
        </p:spPr>
      </p:sp>
      <p:sp>
        <p:nvSpPr>
          <p:cNvPr id="238595" name="Notes Placeholder 2"/>
          <p:cNvSpPr>
            <a:spLocks noGrp="1"/>
          </p:cNvSpPr>
          <p:nvPr>
            <p:ph type="body" idx="1"/>
          </p:nvPr>
        </p:nvSpPr>
        <p:spPr>
          <a:noFill/>
          <a:ln w="9525"/>
        </p:spPr>
        <p:txBody>
          <a:bodyPr/>
          <a:lstStyle/>
          <a:p>
            <a:endParaRPr lang="en-US" smtClean="0"/>
          </a:p>
        </p:txBody>
      </p:sp>
      <p:sp>
        <p:nvSpPr>
          <p:cNvPr id="238596" name="Slide Number Placeholder 3"/>
          <p:cNvSpPr>
            <a:spLocks noGrp="1"/>
          </p:cNvSpPr>
          <p:nvPr>
            <p:ph type="sldNum" sz="quarter" idx="5"/>
          </p:nvPr>
        </p:nvSpPr>
        <p:spPr>
          <a:noFill/>
        </p:spPr>
        <p:txBody>
          <a:bodyPr/>
          <a:lstStyle/>
          <a:p>
            <a:fld id="{2B5C1865-16FB-450B-B41F-AE4640C11003}" type="slidenum">
              <a:rPr lang="en-US"/>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a:ln/>
        </p:spPr>
      </p:sp>
      <p:sp>
        <p:nvSpPr>
          <p:cNvPr id="180227" name="Notes Placeholder 2"/>
          <p:cNvSpPr>
            <a:spLocks noGrp="1"/>
          </p:cNvSpPr>
          <p:nvPr>
            <p:ph type="body" idx="1"/>
          </p:nvPr>
        </p:nvSpPr>
        <p:spPr>
          <a:noFill/>
          <a:ln w="9525"/>
        </p:spPr>
        <p:txBody>
          <a:bodyPr/>
          <a:lstStyle/>
          <a:p>
            <a:endParaRPr lang="en-US" smtClean="0"/>
          </a:p>
        </p:txBody>
      </p:sp>
      <p:sp>
        <p:nvSpPr>
          <p:cNvPr id="180228" name="Slide Number Placeholder 3"/>
          <p:cNvSpPr>
            <a:spLocks noGrp="1"/>
          </p:cNvSpPr>
          <p:nvPr>
            <p:ph type="sldNum" sz="quarter" idx="5"/>
          </p:nvPr>
        </p:nvSpPr>
        <p:spPr>
          <a:noFill/>
        </p:spPr>
        <p:txBody>
          <a:bodyPr/>
          <a:lstStyle/>
          <a:p>
            <a:fld id="{09A433F9-938E-4EC4-B68F-FB0A2A77E309}" type="slidenum">
              <a:rPr lang="en-US"/>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a:ln/>
        </p:spPr>
      </p:sp>
      <p:sp>
        <p:nvSpPr>
          <p:cNvPr id="239619" name="Notes Placeholder 2"/>
          <p:cNvSpPr>
            <a:spLocks noGrp="1"/>
          </p:cNvSpPr>
          <p:nvPr>
            <p:ph type="body" idx="1"/>
          </p:nvPr>
        </p:nvSpPr>
        <p:spPr>
          <a:noFill/>
          <a:ln w="9525"/>
        </p:spPr>
        <p:txBody>
          <a:bodyPr/>
          <a:lstStyle/>
          <a:p>
            <a:endParaRPr lang="en-US" smtClean="0"/>
          </a:p>
        </p:txBody>
      </p:sp>
      <p:sp>
        <p:nvSpPr>
          <p:cNvPr id="239620" name="Slide Number Placeholder 3"/>
          <p:cNvSpPr>
            <a:spLocks noGrp="1"/>
          </p:cNvSpPr>
          <p:nvPr>
            <p:ph type="sldNum" sz="quarter" idx="5"/>
          </p:nvPr>
        </p:nvSpPr>
        <p:spPr>
          <a:noFill/>
        </p:spPr>
        <p:txBody>
          <a:bodyPr/>
          <a:lstStyle/>
          <a:p>
            <a:fld id="{47870743-BDEE-4025-BF50-E4C47129DF2F}" type="slidenum">
              <a:rPr lang="en-US"/>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a:ln/>
        </p:spPr>
      </p:sp>
      <p:sp>
        <p:nvSpPr>
          <p:cNvPr id="240643" name="Notes Placeholder 2"/>
          <p:cNvSpPr>
            <a:spLocks noGrp="1"/>
          </p:cNvSpPr>
          <p:nvPr>
            <p:ph type="body" idx="1"/>
          </p:nvPr>
        </p:nvSpPr>
        <p:spPr>
          <a:noFill/>
          <a:ln w="9525"/>
        </p:spPr>
        <p:txBody>
          <a:bodyPr/>
          <a:lstStyle/>
          <a:p>
            <a:endParaRPr lang="en-US" smtClean="0"/>
          </a:p>
        </p:txBody>
      </p:sp>
      <p:sp>
        <p:nvSpPr>
          <p:cNvPr id="240644" name="Slide Number Placeholder 3"/>
          <p:cNvSpPr>
            <a:spLocks noGrp="1"/>
          </p:cNvSpPr>
          <p:nvPr>
            <p:ph type="sldNum" sz="quarter" idx="5"/>
          </p:nvPr>
        </p:nvSpPr>
        <p:spPr>
          <a:noFill/>
        </p:spPr>
        <p:txBody>
          <a:bodyPr/>
          <a:lstStyle/>
          <a:p>
            <a:fld id="{6FE21FD7-6A57-4D35-A04F-E0DF6D4172BD}" type="slidenum">
              <a:rPr lang="en-US"/>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Slide Image Placeholder 1"/>
          <p:cNvSpPr>
            <a:spLocks noGrp="1" noRot="1" noChangeAspect="1" noTextEdit="1"/>
          </p:cNvSpPr>
          <p:nvPr>
            <p:ph type="sldImg"/>
          </p:nvPr>
        </p:nvSpPr>
        <p:spPr>
          <a:ln/>
        </p:spPr>
      </p:sp>
      <p:sp>
        <p:nvSpPr>
          <p:cNvPr id="241667" name="Notes Placeholder 2"/>
          <p:cNvSpPr>
            <a:spLocks noGrp="1"/>
          </p:cNvSpPr>
          <p:nvPr>
            <p:ph type="body" idx="1"/>
          </p:nvPr>
        </p:nvSpPr>
        <p:spPr>
          <a:noFill/>
          <a:ln w="9525"/>
        </p:spPr>
        <p:txBody>
          <a:bodyPr/>
          <a:lstStyle/>
          <a:p>
            <a:endParaRPr lang="en-US" smtClean="0"/>
          </a:p>
        </p:txBody>
      </p:sp>
      <p:sp>
        <p:nvSpPr>
          <p:cNvPr id="241668" name="Slide Number Placeholder 3"/>
          <p:cNvSpPr>
            <a:spLocks noGrp="1"/>
          </p:cNvSpPr>
          <p:nvPr>
            <p:ph type="sldNum" sz="quarter" idx="5"/>
          </p:nvPr>
        </p:nvSpPr>
        <p:spPr>
          <a:noFill/>
        </p:spPr>
        <p:txBody>
          <a:bodyPr/>
          <a:lstStyle/>
          <a:p>
            <a:fld id="{7D200862-5B49-42CF-B67A-F3EDC2D6BC64}" type="slidenum">
              <a:rPr lang="en-US"/>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a:ln/>
        </p:spPr>
      </p:sp>
      <p:sp>
        <p:nvSpPr>
          <p:cNvPr id="242691" name="Notes Placeholder 2"/>
          <p:cNvSpPr>
            <a:spLocks noGrp="1"/>
          </p:cNvSpPr>
          <p:nvPr>
            <p:ph type="body" idx="1"/>
          </p:nvPr>
        </p:nvSpPr>
        <p:spPr>
          <a:noFill/>
          <a:ln w="9525"/>
        </p:spPr>
        <p:txBody>
          <a:bodyPr/>
          <a:lstStyle/>
          <a:p>
            <a:endParaRPr lang="en-US" smtClean="0"/>
          </a:p>
        </p:txBody>
      </p:sp>
      <p:sp>
        <p:nvSpPr>
          <p:cNvPr id="242692" name="Slide Number Placeholder 3"/>
          <p:cNvSpPr>
            <a:spLocks noGrp="1"/>
          </p:cNvSpPr>
          <p:nvPr>
            <p:ph type="sldNum" sz="quarter" idx="5"/>
          </p:nvPr>
        </p:nvSpPr>
        <p:spPr>
          <a:noFill/>
        </p:spPr>
        <p:txBody>
          <a:bodyPr/>
          <a:lstStyle/>
          <a:p>
            <a:fld id="{3D16C039-C492-4B9D-8F9B-9677D039D2B2}" type="slidenum">
              <a:rPr lang="en-US"/>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Slide Image Placeholder 1"/>
          <p:cNvSpPr>
            <a:spLocks noGrp="1" noRot="1" noChangeAspect="1" noTextEdit="1"/>
          </p:cNvSpPr>
          <p:nvPr>
            <p:ph type="sldImg"/>
          </p:nvPr>
        </p:nvSpPr>
        <p:spPr>
          <a:ln/>
        </p:spPr>
      </p:sp>
      <p:sp>
        <p:nvSpPr>
          <p:cNvPr id="243715" name="Notes Placeholder 2"/>
          <p:cNvSpPr>
            <a:spLocks noGrp="1"/>
          </p:cNvSpPr>
          <p:nvPr>
            <p:ph type="body" idx="1"/>
          </p:nvPr>
        </p:nvSpPr>
        <p:spPr>
          <a:noFill/>
          <a:ln w="9525"/>
        </p:spPr>
        <p:txBody>
          <a:bodyPr/>
          <a:lstStyle/>
          <a:p>
            <a:endParaRPr lang="en-US" smtClean="0"/>
          </a:p>
        </p:txBody>
      </p:sp>
      <p:sp>
        <p:nvSpPr>
          <p:cNvPr id="243716" name="Slide Number Placeholder 3"/>
          <p:cNvSpPr>
            <a:spLocks noGrp="1"/>
          </p:cNvSpPr>
          <p:nvPr>
            <p:ph type="sldNum" sz="quarter" idx="5"/>
          </p:nvPr>
        </p:nvSpPr>
        <p:spPr>
          <a:noFill/>
        </p:spPr>
        <p:txBody>
          <a:bodyPr/>
          <a:lstStyle/>
          <a:p>
            <a:fld id="{39D4572A-3EF3-4A60-92FB-C8274E88E381}" type="slidenum">
              <a:rPr lang="en-US"/>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Slide Image Placeholder 1"/>
          <p:cNvSpPr>
            <a:spLocks noGrp="1" noRot="1" noChangeAspect="1" noTextEdit="1"/>
          </p:cNvSpPr>
          <p:nvPr>
            <p:ph type="sldImg"/>
          </p:nvPr>
        </p:nvSpPr>
        <p:spPr>
          <a:ln/>
        </p:spPr>
      </p:sp>
      <p:sp>
        <p:nvSpPr>
          <p:cNvPr id="244739" name="Notes Placeholder 2"/>
          <p:cNvSpPr>
            <a:spLocks noGrp="1"/>
          </p:cNvSpPr>
          <p:nvPr>
            <p:ph type="body" idx="1"/>
          </p:nvPr>
        </p:nvSpPr>
        <p:spPr>
          <a:noFill/>
          <a:ln w="9525"/>
        </p:spPr>
        <p:txBody>
          <a:bodyPr/>
          <a:lstStyle/>
          <a:p>
            <a:endParaRPr lang="en-US" smtClean="0"/>
          </a:p>
        </p:txBody>
      </p:sp>
      <p:sp>
        <p:nvSpPr>
          <p:cNvPr id="244740" name="Slide Number Placeholder 3"/>
          <p:cNvSpPr>
            <a:spLocks noGrp="1"/>
          </p:cNvSpPr>
          <p:nvPr>
            <p:ph type="sldNum" sz="quarter" idx="5"/>
          </p:nvPr>
        </p:nvSpPr>
        <p:spPr>
          <a:noFill/>
        </p:spPr>
        <p:txBody>
          <a:bodyPr/>
          <a:lstStyle/>
          <a:p>
            <a:fld id="{A76B893A-48B4-446F-B166-526936A8A9E8}" type="slidenum">
              <a:rPr lang="en-US"/>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Slide Image Placeholder 1"/>
          <p:cNvSpPr>
            <a:spLocks noGrp="1" noRot="1" noChangeAspect="1" noTextEdit="1"/>
          </p:cNvSpPr>
          <p:nvPr>
            <p:ph type="sldImg"/>
          </p:nvPr>
        </p:nvSpPr>
        <p:spPr>
          <a:ln/>
        </p:spPr>
      </p:sp>
      <p:sp>
        <p:nvSpPr>
          <p:cNvPr id="245763" name="Notes Placeholder 2"/>
          <p:cNvSpPr>
            <a:spLocks noGrp="1"/>
          </p:cNvSpPr>
          <p:nvPr>
            <p:ph type="body" idx="1"/>
          </p:nvPr>
        </p:nvSpPr>
        <p:spPr>
          <a:noFill/>
          <a:ln w="9525"/>
        </p:spPr>
        <p:txBody>
          <a:bodyPr/>
          <a:lstStyle/>
          <a:p>
            <a:endParaRPr lang="en-US" smtClean="0"/>
          </a:p>
        </p:txBody>
      </p:sp>
      <p:sp>
        <p:nvSpPr>
          <p:cNvPr id="245764" name="Slide Number Placeholder 3"/>
          <p:cNvSpPr>
            <a:spLocks noGrp="1"/>
          </p:cNvSpPr>
          <p:nvPr>
            <p:ph type="sldNum" sz="quarter" idx="5"/>
          </p:nvPr>
        </p:nvSpPr>
        <p:spPr>
          <a:noFill/>
        </p:spPr>
        <p:txBody>
          <a:bodyPr/>
          <a:lstStyle/>
          <a:p>
            <a:fld id="{2B916A31-155B-4058-9C72-D4CF99604114}" type="slidenum">
              <a:rPr lang="en-US"/>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Image Placeholder 1"/>
          <p:cNvSpPr>
            <a:spLocks noGrp="1" noRot="1" noChangeAspect="1" noTextEdit="1"/>
          </p:cNvSpPr>
          <p:nvPr>
            <p:ph type="sldImg"/>
          </p:nvPr>
        </p:nvSpPr>
        <p:spPr>
          <a:ln/>
        </p:spPr>
      </p:sp>
      <p:sp>
        <p:nvSpPr>
          <p:cNvPr id="246787" name="Notes Placeholder 2"/>
          <p:cNvSpPr>
            <a:spLocks noGrp="1"/>
          </p:cNvSpPr>
          <p:nvPr>
            <p:ph type="body" idx="1"/>
          </p:nvPr>
        </p:nvSpPr>
        <p:spPr>
          <a:noFill/>
          <a:ln w="9525"/>
        </p:spPr>
        <p:txBody>
          <a:bodyPr/>
          <a:lstStyle/>
          <a:p>
            <a:endParaRPr lang="en-US" smtClean="0"/>
          </a:p>
        </p:txBody>
      </p:sp>
      <p:sp>
        <p:nvSpPr>
          <p:cNvPr id="246788" name="Slide Number Placeholder 3"/>
          <p:cNvSpPr>
            <a:spLocks noGrp="1"/>
          </p:cNvSpPr>
          <p:nvPr>
            <p:ph type="sldNum" sz="quarter" idx="5"/>
          </p:nvPr>
        </p:nvSpPr>
        <p:spPr>
          <a:noFill/>
        </p:spPr>
        <p:txBody>
          <a:bodyPr/>
          <a:lstStyle/>
          <a:p>
            <a:fld id="{DA4A5559-FC01-4AB8-A413-D380E1CB3CA2}" type="slidenum">
              <a:rPr lang="en-US"/>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Slide Image Placeholder 1"/>
          <p:cNvSpPr>
            <a:spLocks noGrp="1" noRot="1" noChangeAspect="1" noTextEdit="1"/>
          </p:cNvSpPr>
          <p:nvPr>
            <p:ph type="sldImg"/>
          </p:nvPr>
        </p:nvSpPr>
        <p:spPr>
          <a:ln/>
        </p:spPr>
      </p:sp>
      <p:sp>
        <p:nvSpPr>
          <p:cNvPr id="247811" name="Notes Placeholder 2"/>
          <p:cNvSpPr>
            <a:spLocks noGrp="1"/>
          </p:cNvSpPr>
          <p:nvPr>
            <p:ph type="body" idx="1"/>
          </p:nvPr>
        </p:nvSpPr>
        <p:spPr>
          <a:noFill/>
          <a:ln w="9525"/>
        </p:spPr>
        <p:txBody>
          <a:bodyPr/>
          <a:lstStyle/>
          <a:p>
            <a:endParaRPr lang="en-US" smtClean="0"/>
          </a:p>
        </p:txBody>
      </p:sp>
      <p:sp>
        <p:nvSpPr>
          <p:cNvPr id="247812" name="Slide Number Placeholder 3"/>
          <p:cNvSpPr>
            <a:spLocks noGrp="1"/>
          </p:cNvSpPr>
          <p:nvPr>
            <p:ph type="sldNum" sz="quarter" idx="5"/>
          </p:nvPr>
        </p:nvSpPr>
        <p:spPr>
          <a:noFill/>
        </p:spPr>
        <p:txBody>
          <a:bodyPr/>
          <a:lstStyle/>
          <a:p>
            <a:fld id="{1F316194-1361-4B4D-A770-942A781838C3}" type="slidenum">
              <a:rPr lang="en-US"/>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Slide Image Placeholder 1"/>
          <p:cNvSpPr>
            <a:spLocks noGrp="1" noRot="1" noChangeAspect="1" noTextEdit="1"/>
          </p:cNvSpPr>
          <p:nvPr>
            <p:ph type="sldImg"/>
          </p:nvPr>
        </p:nvSpPr>
        <p:spPr>
          <a:ln/>
        </p:spPr>
      </p:sp>
      <p:sp>
        <p:nvSpPr>
          <p:cNvPr id="248835" name="Notes Placeholder 2"/>
          <p:cNvSpPr>
            <a:spLocks noGrp="1"/>
          </p:cNvSpPr>
          <p:nvPr>
            <p:ph type="body" idx="1"/>
          </p:nvPr>
        </p:nvSpPr>
        <p:spPr>
          <a:noFill/>
          <a:ln w="9525"/>
        </p:spPr>
        <p:txBody>
          <a:bodyPr/>
          <a:lstStyle/>
          <a:p>
            <a:endParaRPr lang="en-US" smtClean="0"/>
          </a:p>
        </p:txBody>
      </p:sp>
      <p:sp>
        <p:nvSpPr>
          <p:cNvPr id="248836" name="Slide Number Placeholder 3"/>
          <p:cNvSpPr>
            <a:spLocks noGrp="1"/>
          </p:cNvSpPr>
          <p:nvPr>
            <p:ph type="sldNum" sz="quarter" idx="5"/>
          </p:nvPr>
        </p:nvSpPr>
        <p:spPr>
          <a:noFill/>
        </p:spPr>
        <p:txBody>
          <a:bodyPr/>
          <a:lstStyle/>
          <a:p>
            <a:fld id="{94CC82B4-A48E-47CB-8BD3-60DFB2EB618F}" type="slidenum">
              <a:rPr lang="en-US"/>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Slide Image Placeholder 1"/>
          <p:cNvSpPr>
            <a:spLocks noGrp="1" noRot="1" noChangeAspect="1" noTextEdit="1"/>
          </p:cNvSpPr>
          <p:nvPr>
            <p:ph type="sldImg"/>
          </p:nvPr>
        </p:nvSpPr>
        <p:spPr>
          <a:ln/>
        </p:spPr>
      </p:sp>
      <p:sp>
        <p:nvSpPr>
          <p:cNvPr id="249859" name="Notes Placeholder 2"/>
          <p:cNvSpPr>
            <a:spLocks noGrp="1"/>
          </p:cNvSpPr>
          <p:nvPr>
            <p:ph type="body" idx="1"/>
          </p:nvPr>
        </p:nvSpPr>
        <p:spPr>
          <a:noFill/>
          <a:ln w="9525"/>
        </p:spPr>
        <p:txBody>
          <a:bodyPr/>
          <a:lstStyle/>
          <a:p>
            <a:endParaRPr lang="en-US" smtClean="0"/>
          </a:p>
        </p:txBody>
      </p:sp>
      <p:sp>
        <p:nvSpPr>
          <p:cNvPr id="249860" name="Slide Number Placeholder 3"/>
          <p:cNvSpPr>
            <a:spLocks noGrp="1"/>
          </p:cNvSpPr>
          <p:nvPr>
            <p:ph type="sldNum" sz="quarter" idx="5"/>
          </p:nvPr>
        </p:nvSpPr>
        <p:spPr>
          <a:noFill/>
        </p:spPr>
        <p:txBody>
          <a:bodyPr/>
          <a:lstStyle/>
          <a:p>
            <a:fld id="{1751FB2D-6EBF-4732-98FC-316EF3A1A738}" type="slidenum">
              <a:rPr lang="en-US"/>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Slide Image Placeholder 1"/>
          <p:cNvSpPr>
            <a:spLocks noGrp="1" noRot="1" noChangeAspect="1" noTextEdit="1"/>
          </p:cNvSpPr>
          <p:nvPr>
            <p:ph type="sldImg"/>
          </p:nvPr>
        </p:nvSpPr>
        <p:spPr>
          <a:ln/>
        </p:spPr>
      </p:sp>
      <p:sp>
        <p:nvSpPr>
          <p:cNvPr id="250883" name="Notes Placeholder 2"/>
          <p:cNvSpPr>
            <a:spLocks noGrp="1"/>
          </p:cNvSpPr>
          <p:nvPr>
            <p:ph type="body" idx="1"/>
          </p:nvPr>
        </p:nvSpPr>
        <p:spPr>
          <a:noFill/>
          <a:ln w="9525"/>
        </p:spPr>
        <p:txBody>
          <a:bodyPr/>
          <a:lstStyle/>
          <a:p>
            <a:endParaRPr lang="en-US" smtClean="0"/>
          </a:p>
        </p:txBody>
      </p:sp>
      <p:sp>
        <p:nvSpPr>
          <p:cNvPr id="250884" name="Slide Number Placeholder 3"/>
          <p:cNvSpPr>
            <a:spLocks noGrp="1"/>
          </p:cNvSpPr>
          <p:nvPr>
            <p:ph type="sldNum" sz="quarter" idx="5"/>
          </p:nvPr>
        </p:nvSpPr>
        <p:spPr>
          <a:noFill/>
        </p:spPr>
        <p:txBody>
          <a:bodyPr/>
          <a:lstStyle/>
          <a:p>
            <a:fld id="{505B176C-787D-4582-AB47-8A45EB89AF5C}" type="slidenum">
              <a:rPr lang="en-US"/>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Slide Image Placeholder 1"/>
          <p:cNvSpPr>
            <a:spLocks noGrp="1" noRot="1" noChangeAspect="1" noTextEdit="1"/>
          </p:cNvSpPr>
          <p:nvPr>
            <p:ph type="sldImg"/>
          </p:nvPr>
        </p:nvSpPr>
        <p:spPr>
          <a:ln/>
        </p:spPr>
      </p:sp>
      <p:sp>
        <p:nvSpPr>
          <p:cNvPr id="251907" name="Notes Placeholder 2"/>
          <p:cNvSpPr>
            <a:spLocks noGrp="1"/>
          </p:cNvSpPr>
          <p:nvPr>
            <p:ph type="body" idx="1"/>
          </p:nvPr>
        </p:nvSpPr>
        <p:spPr>
          <a:noFill/>
          <a:ln w="9525"/>
        </p:spPr>
        <p:txBody>
          <a:bodyPr/>
          <a:lstStyle/>
          <a:p>
            <a:endParaRPr lang="en-US" smtClean="0"/>
          </a:p>
        </p:txBody>
      </p:sp>
      <p:sp>
        <p:nvSpPr>
          <p:cNvPr id="251908" name="Slide Number Placeholder 3"/>
          <p:cNvSpPr>
            <a:spLocks noGrp="1"/>
          </p:cNvSpPr>
          <p:nvPr>
            <p:ph type="sldNum" sz="quarter" idx="5"/>
          </p:nvPr>
        </p:nvSpPr>
        <p:spPr>
          <a:noFill/>
        </p:spPr>
        <p:txBody>
          <a:bodyPr/>
          <a:lstStyle/>
          <a:p>
            <a:fld id="{74BCBDAF-EAFD-455D-81DF-BA3DA063A172}" type="slidenum">
              <a:rPr lang="en-US"/>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a:ln/>
        </p:spPr>
      </p:sp>
      <p:sp>
        <p:nvSpPr>
          <p:cNvPr id="252931" name="Notes Placeholder 2"/>
          <p:cNvSpPr>
            <a:spLocks noGrp="1"/>
          </p:cNvSpPr>
          <p:nvPr>
            <p:ph type="body" idx="1"/>
          </p:nvPr>
        </p:nvSpPr>
        <p:spPr>
          <a:noFill/>
          <a:ln w="9525"/>
        </p:spPr>
        <p:txBody>
          <a:bodyPr/>
          <a:lstStyle/>
          <a:p>
            <a:endParaRPr lang="en-US" smtClean="0"/>
          </a:p>
        </p:txBody>
      </p:sp>
      <p:sp>
        <p:nvSpPr>
          <p:cNvPr id="252932" name="Slide Number Placeholder 3"/>
          <p:cNvSpPr>
            <a:spLocks noGrp="1"/>
          </p:cNvSpPr>
          <p:nvPr>
            <p:ph type="sldNum" sz="quarter" idx="5"/>
          </p:nvPr>
        </p:nvSpPr>
        <p:spPr>
          <a:noFill/>
        </p:spPr>
        <p:txBody>
          <a:bodyPr/>
          <a:lstStyle/>
          <a:p>
            <a:fld id="{BB25F93A-4840-4548-983E-67BD4065BF27}" type="slidenum">
              <a:rPr lang="en-US"/>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Slide Image Placeholder 1"/>
          <p:cNvSpPr>
            <a:spLocks noGrp="1" noRot="1" noChangeAspect="1" noTextEdit="1"/>
          </p:cNvSpPr>
          <p:nvPr>
            <p:ph type="sldImg"/>
          </p:nvPr>
        </p:nvSpPr>
        <p:spPr>
          <a:ln/>
        </p:spPr>
      </p:sp>
      <p:sp>
        <p:nvSpPr>
          <p:cNvPr id="253955" name="Notes Placeholder 2"/>
          <p:cNvSpPr>
            <a:spLocks noGrp="1"/>
          </p:cNvSpPr>
          <p:nvPr>
            <p:ph type="body" idx="1"/>
          </p:nvPr>
        </p:nvSpPr>
        <p:spPr>
          <a:noFill/>
          <a:ln w="9525"/>
        </p:spPr>
        <p:txBody>
          <a:bodyPr/>
          <a:lstStyle/>
          <a:p>
            <a:endParaRPr lang="en-US" smtClean="0"/>
          </a:p>
        </p:txBody>
      </p:sp>
      <p:sp>
        <p:nvSpPr>
          <p:cNvPr id="253956" name="Slide Number Placeholder 3"/>
          <p:cNvSpPr>
            <a:spLocks noGrp="1"/>
          </p:cNvSpPr>
          <p:nvPr>
            <p:ph type="sldNum" sz="quarter" idx="5"/>
          </p:nvPr>
        </p:nvSpPr>
        <p:spPr>
          <a:noFill/>
        </p:spPr>
        <p:txBody>
          <a:bodyPr/>
          <a:lstStyle/>
          <a:p>
            <a:fld id="{B5F08523-13BD-4A9B-8836-96F5714BFC8A}" type="slidenum">
              <a:rPr lang="en-US"/>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Slide Image Placeholder 1"/>
          <p:cNvSpPr>
            <a:spLocks noGrp="1" noRot="1" noChangeAspect="1" noTextEdit="1"/>
          </p:cNvSpPr>
          <p:nvPr>
            <p:ph type="sldImg"/>
          </p:nvPr>
        </p:nvSpPr>
        <p:spPr>
          <a:ln/>
        </p:spPr>
      </p:sp>
      <p:sp>
        <p:nvSpPr>
          <p:cNvPr id="254979" name="Notes Placeholder 2"/>
          <p:cNvSpPr>
            <a:spLocks noGrp="1"/>
          </p:cNvSpPr>
          <p:nvPr>
            <p:ph type="body" idx="1"/>
          </p:nvPr>
        </p:nvSpPr>
        <p:spPr>
          <a:noFill/>
          <a:ln w="9525"/>
        </p:spPr>
        <p:txBody>
          <a:bodyPr/>
          <a:lstStyle/>
          <a:p>
            <a:endParaRPr lang="en-US" smtClean="0"/>
          </a:p>
        </p:txBody>
      </p:sp>
      <p:sp>
        <p:nvSpPr>
          <p:cNvPr id="254980" name="Slide Number Placeholder 3"/>
          <p:cNvSpPr>
            <a:spLocks noGrp="1"/>
          </p:cNvSpPr>
          <p:nvPr>
            <p:ph type="sldNum" sz="quarter" idx="5"/>
          </p:nvPr>
        </p:nvSpPr>
        <p:spPr>
          <a:noFill/>
        </p:spPr>
        <p:txBody>
          <a:bodyPr/>
          <a:lstStyle/>
          <a:p>
            <a:fld id="{806538B5-7CDC-4B4C-8B26-47765D88F890}" type="slidenum">
              <a:rPr lang="en-US"/>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Slide Image Placeholder 1"/>
          <p:cNvSpPr>
            <a:spLocks noGrp="1" noRot="1" noChangeAspect="1" noTextEdit="1"/>
          </p:cNvSpPr>
          <p:nvPr>
            <p:ph type="sldImg"/>
          </p:nvPr>
        </p:nvSpPr>
        <p:spPr>
          <a:ln/>
        </p:spPr>
      </p:sp>
      <p:sp>
        <p:nvSpPr>
          <p:cNvPr id="256003" name="Notes Placeholder 2"/>
          <p:cNvSpPr>
            <a:spLocks noGrp="1"/>
          </p:cNvSpPr>
          <p:nvPr>
            <p:ph type="body" idx="1"/>
          </p:nvPr>
        </p:nvSpPr>
        <p:spPr>
          <a:noFill/>
          <a:ln w="9525"/>
        </p:spPr>
        <p:txBody>
          <a:bodyPr/>
          <a:lstStyle/>
          <a:p>
            <a:endParaRPr lang="en-US" smtClean="0"/>
          </a:p>
        </p:txBody>
      </p:sp>
      <p:sp>
        <p:nvSpPr>
          <p:cNvPr id="256004" name="Slide Number Placeholder 3"/>
          <p:cNvSpPr>
            <a:spLocks noGrp="1"/>
          </p:cNvSpPr>
          <p:nvPr>
            <p:ph type="sldNum" sz="quarter" idx="5"/>
          </p:nvPr>
        </p:nvSpPr>
        <p:spPr>
          <a:noFill/>
        </p:spPr>
        <p:txBody>
          <a:bodyPr/>
          <a:lstStyle/>
          <a:p>
            <a:fld id="{BBA28A45-6E73-4A6E-99DC-4DAD3B188796}" type="slidenum">
              <a:rPr lang="en-US"/>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Slide Image Placeholder 1"/>
          <p:cNvSpPr>
            <a:spLocks noGrp="1" noRot="1" noChangeAspect="1" noTextEdit="1"/>
          </p:cNvSpPr>
          <p:nvPr>
            <p:ph type="sldImg"/>
          </p:nvPr>
        </p:nvSpPr>
        <p:spPr>
          <a:ln/>
        </p:spPr>
      </p:sp>
      <p:sp>
        <p:nvSpPr>
          <p:cNvPr id="257027" name="Notes Placeholder 2"/>
          <p:cNvSpPr>
            <a:spLocks noGrp="1"/>
          </p:cNvSpPr>
          <p:nvPr>
            <p:ph type="body" idx="1"/>
          </p:nvPr>
        </p:nvSpPr>
        <p:spPr>
          <a:noFill/>
          <a:ln w="9525"/>
        </p:spPr>
        <p:txBody>
          <a:bodyPr/>
          <a:lstStyle/>
          <a:p>
            <a:endParaRPr lang="en-US" smtClean="0"/>
          </a:p>
        </p:txBody>
      </p:sp>
      <p:sp>
        <p:nvSpPr>
          <p:cNvPr id="257028" name="Slide Number Placeholder 3"/>
          <p:cNvSpPr>
            <a:spLocks noGrp="1"/>
          </p:cNvSpPr>
          <p:nvPr>
            <p:ph type="sldNum" sz="quarter" idx="5"/>
          </p:nvPr>
        </p:nvSpPr>
        <p:spPr>
          <a:noFill/>
        </p:spPr>
        <p:txBody>
          <a:bodyPr/>
          <a:lstStyle/>
          <a:p>
            <a:fld id="{FCDC18CE-4470-4759-AE8A-885967E97C76}" type="slidenum">
              <a:rPr lang="en-US"/>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Slide Image Placeholder 1"/>
          <p:cNvSpPr>
            <a:spLocks noGrp="1" noRot="1" noChangeAspect="1" noTextEdit="1"/>
          </p:cNvSpPr>
          <p:nvPr>
            <p:ph type="sldImg"/>
          </p:nvPr>
        </p:nvSpPr>
        <p:spPr>
          <a:ln/>
        </p:spPr>
      </p:sp>
      <p:sp>
        <p:nvSpPr>
          <p:cNvPr id="258051" name="Notes Placeholder 2"/>
          <p:cNvSpPr>
            <a:spLocks noGrp="1"/>
          </p:cNvSpPr>
          <p:nvPr>
            <p:ph type="body" idx="1"/>
          </p:nvPr>
        </p:nvSpPr>
        <p:spPr>
          <a:noFill/>
          <a:ln w="9525"/>
        </p:spPr>
        <p:txBody>
          <a:bodyPr/>
          <a:lstStyle/>
          <a:p>
            <a:endParaRPr lang="en-US" smtClean="0"/>
          </a:p>
        </p:txBody>
      </p:sp>
      <p:sp>
        <p:nvSpPr>
          <p:cNvPr id="258052" name="Slide Number Placeholder 3"/>
          <p:cNvSpPr>
            <a:spLocks noGrp="1"/>
          </p:cNvSpPr>
          <p:nvPr>
            <p:ph type="sldNum" sz="quarter" idx="5"/>
          </p:nvPr>
        </p:nvSpPr>
        <p:spPr>
          <a:noFill/>
        </p:spPr>
        <p:txBody>
          <a:bodyPr/>
          <a:lstStyle/>
          <a:p>
            <a:fld id="{D1572656-2413-4D48-997D-757DC64E1E8C}" type="slidenum">
              <a:rPr lang="en-US"/>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009063" cy="1052513"/>
            <a:chOff x="0" y="1536"/>
            <a:chExt cx="5675" cy="663"/>
          </a:xfrm>
        </p:grpSpPr>
        <p:grpSp>
          <p:nvGrpSpPr>
            <p:cNvPr id="7171"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717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797D1AA9-230B-4AC0-896D-ED5D6F28B537}" type="datetime1">
              <a:rPr lang="en-US" smtClean="0"/>
              <a:pPr/>
              <a:t>2/10/2011</a:t>
            </a:fld>
            <a:endParaRPr lang="en-US"/>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Les 2 Tori 13-28</a:t>
            </a:r>
            <a:endParaRPr lang="en-US"/>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E255E9E-9C30-4B08-BFB5-AB61355AC2E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4D14D48-E721-4379-9CB9-0558A6DC1B90}" type="datetime1">
              <a:rPr lang="en-US" smtClean="0"/>
              <a:pPr/>
              <a:t>2/10/2011</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B68536D8-3411-4F2A-87A7-4890CC11AA5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57C8EF4-4D0E-492D-8960-949D06CA5CCF}" type="datetime1">
              <a:rPr lang="en-US" smtClean="0"/>
              <a:pPr/>
              <a:t>2/10/2011</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489B9956-7DC2-47F6-8D6D-E7C45AD9E7F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B6534EE-98E1-4609-A479-8206AA0198E4}" type="datetime1">
              <a:rPr lang="en-US" smtClean="0"/>
              <a:pPr/>
              <a:t>2/10/2011</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16D39316-8787-4A8F-B7D2-C48246B1B09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1092345-D577-4436-9D37-815BF3635DE3}" type="datetime1">
              <a:rPr lang="en-US" smtClean="0"/>
              <a:pPr/>
              <a:t>2/10/2011</a:t>
            </a:fld>
            <a:endParaRPr lang="en-US"/>
          </a:p>
        </p:txBody>
      </p:sp>
      <p:sp>
        <p:nvSpPr>
          <p:cNvPr id="5" name="Footer Placeholder 4"/>
          <p:cNvSpPr>
            <a:spLocks noGrp="1"/>
          </p:cNvSpPr>
          <p:nvPr>
            <p:ph type="ftr" sz="quarter" idx="11"/>
          </p:nvPr>
        </p:nvSpPr>
        <p:spPr/>
        <p:txBody>
          <a:bodyPr/>
          <a:lstStyle>
            <a:lvl1pPr>
              <a:defRPr/>
            </a:lvl1pPr>
          </a:lstStyle>
          <a:p>
            <a:r>
              <a:rPr lang="en-US" smtClean="0"/>
              <a:t>Les 2 Tori 13-28</a:t>
            </a:r>
            <a:endParaRPr lang="en-US"/>
          </a:p>
        </p:txBody>
      </p:sp>
      <p:sp>
        <p:nvSpPr>
          <p:cNvPr id="6" name="Slide Number Placeholder 5"/>
          <p:cNvSpPr>
            <a:spLocks noGrp="1"/>
          </p:cNvSpPr>
          <p:nvPr>
            <p:ph type="sldNum" sz="quarter" idx="12"/>
          </p:nvPr>
        </p:nvSpPr>
        <p:spPr/>
        <p:txBody>
          <a:bodyPr/>
          <a:lstStyle>
            <a:lvl1pPr>
              <a:defRPr/>
            </a:lvl1pPr>
          </a:lstStyle>
          <a:p>
            <a:fld id="{3C0F754D-DB1E-457E-ACAB-F65357A5010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79B41686-7C6F-4D97-87A8-50A31AC879B0}" type="datetime1">
              <a:rPr lang="en-US" smtClean="0"/>
              <a:pPr/>
              <a:t>2/10/2011</a:t>
            </a:fld>
            <a:endParaRPr lang="en-US"/>
          </a:p>
        </p:txBody>
      </p:sp>
      <p:sp>
        <p:nvSpPr>
          <p:cNvPr id="6" name="Footer Placeholder 5"/>
          <p:cNvSpPr>
            <a:spLocks noGrp="1"/>
          </p:cNvSpPr>
          <p:nvPr>
            <p:ph type="ftr" sz="quarter" idx="11"/>
          </p:nvPr>
        </p:nvSpPr>
        <p:spPr/>
        <p:txBody>
          <a:bodyPr/>
          <a:lstStyle>
            <a:lvl1pPr>
              <a:defRPr/>
            </a:lvl1pPr>
          </a:lstStyle>
          <a:p>
            <a:r>
              <a:rPr lang="en-US" smtClean="0"/>
              <a:t>Les 2 Tori 13-28</a:t>
            </a:r>
            <a:endParaRPr lang="en-US"/>
          </a:p>
        </p:txBody>
      </p:sp>
      <p:sp>
        <p:nvSpPr>
          <p:cNvPr id="7" name="Slide Number Placeholder 6"/>
          <p:cNvSpPr>
            <a:spLocks noGrp="1"/>
          </p:cNvSpPr>
          <p:nvPr>
            <p:ph type="sldNum" sz="quarter" idx="12"/>
          </p:nvPr>
        </p:nvSpPr>
        <p:spPr/>
        <p:txBody>
          <a:bodyPr/>
          <a:lstStyle>
            <a:lvl1pPr>
              <a:defRPr/>
            </a:lvl1pPr>
          </a:lstStyle>
          <a:p>
            <a:fld id="{3C28F16C-547C-496D-9C37-2435E6D5B88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DB85E0DE-1E83-4BD2-89CB-ADCD6F9CFF40}" type="datetime1">
              <a:rPr lang="en-US" smtClean="0"/>
              <a:pPr/>
              <a:t>2/10/2011</a:t>
            </a:fld>
            <a:endParaRPr lang="en-US"/>
          </a:p>
        </p:txBody>
      </p:sp>
      <p:sp>
        <p:nvSpPr>
          <p:cNvPr id="8" name="Footer Placeholder 7"/>
          <p:cNvSpPr>
            <a:spLocks noGrp="1"/>
          </p:cNvSpPr>
          <p:nvPr>
            <p:ph type="ftr" sz="quarter" idx="11"/>
          </p:nvPr>
        </p:nvSpPr>
        <p:spPr/>
        <p:txBody>
          <a:bodyPr/>
          <a:lstStyle>
            <a:lvl1pPr>
              <a:defRPr/>
            </a:lvl1pPr>
          </a:lstStyle>
          <a:p>
            <a:r>
              <a:rPr lang="en-US" smtClean="0"/>
              <a:t>Les 2 Tori 13-28</a:t>
            </a:r>
            <a:endParaRPr lang="en-US"/>
          </a:p>
        </p:txBody>
      </p:sp>
      <p:sp>
        <p:nvSpPr>
          <p:cNvPr id="9" name="Slide Number Placeholder 8"/>
          <p:cNvSpPr>
            <a:spLocks noGrp="1"/>
          </p:cNvSpPr>
          <p:nvPr>
            <p:ph type="sldNum" sz="quarter" idx="12"/>
          </p:nvPr>
        </p:nvSpPr>
        <p:spPr/>
        <p:txBody>
          <a:bodyPr/>
          <a:lstStyle>
            <a:lvl1pPr>
              <a:defRPr/>
            </a:lvl1pPr>
          </a:lstStyle>
          <a:p>
            <a:fld id="{8A9508C5-E08F-4BC2-AFEE-2B2C4F2F97B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6176DE9C-71F4-4C40-92FC-61CE8C4EC867}" type="datetime1">
              <a:rPr lang="en-US" smtClean="0"/>
              <a:pPr/>
              <a:t>2/10/2011</a:t>
            </a:fld>
            <a:endParaRPr lang="en-US"/>
          </a:p>
        </p:txBody>
      </p:sp>
      <p:sp>
        <p:nvSpPr>
          <p:cNvPr id="4" name="Footer Placeholder 3"/>
          <p:cNvSpPr>
            <a:spLocks noGrp="1"/>
          </p:cNvSpPr>
          <p:nvPr>
            <p:ph type="ftr" sz="quarter" idx="11"/>
          </p:nvPr>
        </p:nvSpPr>
        <p:spPr/>
        <p:txBody>
          <a:bodyPr/>
          <a:lstStyle>
            <a:lvl1pPr>
              <a:defRPr/>
            </a:lvl1pPr>
          </a:lstStyle>
          <a:p>
            <a:r>
              <a:rPr lang="en-US" smtClean="0"/>
              <a:t>Les 2 Tori 13-28</a:t>
            </a:r>
            <a:endParaRPr lang="en-US"/>
          </a:p>
        </p:txBody>
      </p:sp>
      <p:sp>
        <p:nvSpPr>
          <p:cNvPr id="5" name="Slide Number Placeholder 4"/>
          <p:cNvSpPr>
            <a:spLocks noGrp="1"/>
          </p:cNvSpPr>
          <p:nvPr>
            <p:ph type="sldNum" sz="quarter" idx="12"/>
          </p:nvPr>
        </p:nvSpPr>
        <p:spPr/>
        <p:txBody>
          <a:bodyPr/>
          <a:lstStyle>
            <a:lvl1pPr>
              <a:defRPr/>
            </a:lvl1pPr>
          </a:lstStyle>
          <a:p>
            <a:fld id="{BE89B77A-F40D-4CD7-AEE5-55E61F5CBAF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2079F6B-654F-4EC1-9798-E4F86B9A5FA9}" type="datetime1">
              <a:rPr lang="en-US" smtClean="0"/>
              <a:pPr/>
              <a:t>2/10/2011</a:t>
            </a:fld>
            <a:endParaRPr lang="en-US"/>
          </a:p>
        </p:txBody>
      </p:sp>
      <p:sp>
        <p:nvSpPr>
          <p:cNvPr id="3" name="Footer Placeholder 2"/>
          <p:cNvSpPr>
            <a:spLocks noGrp="1"/>
          </p:cNvSpPr>
          <p:nvPr>
            <p:ph type="ftr" sz="quarter" idx="11"/>
          </p:nvPr>
        </p:nvSpPr>
        <p:spPr/>
        <p:txBody>
          <a:bodyPr/>
          <a:lstStyle>
            <a:lvl1pPr>
              <a:defRPr/>
            </a:lvl1pPr>
          </a:lstStyle>
          <a:p>
            <a:r>
              <a:rPr lang="en-US" smtClean="0"/>
              <a:t>Les 2 Tori 13-28</a:t>
            </a:r>
            <a:endParaRPr lang="en-US"/>
          </a:p>
        </p:txBody>
      </p:sp>
      <p:sp>
        <p:nvSpPr>
          <p:cNvPr id="4" name="Slide Number Placeholder 3"/>
          <p:cNvSpPr>
            <a:spLocks noGrp="1"/>
          </p:cNvSpPr>
          <p:nvPr>
            <p:ph type="sldNum" sz="quarter" idx="12"/>
          </p:nvPr>
        </p:nvSpPr>
        <p:spPr/>
        <p:txBody>
          <a:bodyPr/>
          <a:lstStyle>
            <a:lvl1pPr>
              <a:defRPr/>
            </a:lvl1pPr>
          </a:lstStyle>
          <a:p>
            <a:fld id="{E5B22BC5-D477-42BB-B47C-C6861FD404E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DB17A75-1B72-4EC8-8DCB-7B1A10459318}" type="datetime1">
              <a:rPr lang="en-US" smtClean="0"/>
              <a:pPr/>
              <a:t>2/10/2011</a:t>
            </a:fld>
            <a:endParaRPr lang="en-US"/>
          </a:p>
        </p:txBody>
      </p:sp>
      <p:sp>
        <p:nvSpPr>
          <p:cNvPr id="6" name="Footer Placeholder 5"/>
          <p:cNvSpPr>
            <a:spLocks noGrp="1"/>
          </p:cNvSpPr>
          <p:nvPr>
            <p:ph type="ftr" sz="quarter" idx="11"/>
          </p:nvPr>
        </p:nvSpPr>
        <p:spPr/>
        <p:txBody>
          <a:bodyPr/>
          <a:lstStyle>
            <a:lvl1pPr>
              <a:defRPr/>
            </a:lvl1pPr>
          </a:lstStyle>
          <a:p>
            <a:r>
              <a:rPr lang="en-US" smtClean="0"/>
              <a:t>Les 2 Tori 13-28</a:t>
            </a:r>
            <a:endParaRPr lang="en-US"/>
          </a:p>
        </p:txBody>
      </p:sp>
      <p:sp>
        <p:nvSpPr>
          <p:cNvPr id="7" name="Slide Number Placeholder 6"/>
          <p:cNvSpPr>
            <a:spLocks noGrp="1"/>
          </p:cNvSpPr>
          <p:nvPr>
            <p:ph type="sldNum" sz="quarter" idx="12"/>
          </p:nvPr>
        </p:nvSpPr>
        <p:spPr/>
        <p:txBody>
          <a:bodyPr/>
          <a:lstStyle>
            <a:lvl1pPr>
              <a:defRPr/>
            </a:lvl1pPr>
          </a:lstStyle>
          <a:p>
            <a:fld id="{640270C8-74B6-48BC-A212-241E50C63C7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BFA9994-44AF-4DC6-8610-3C1CFCAA8130}" type="datetime1">
              <a:rPr lang="en-US" smtClean="0"/>
              <a:pPr/>
              <a:t>2/10/2011</a:t>
            </a:fld>
            <a:endParaRPr lang="en-US"/>
          </a:p>
        </p:txBody>
      </p:sp>
      <p:sp>
        <p:nvSpPr>
          <p:cNvPr id="6" name="Footer Placeholder 5"/>
          <p:cNvSpPr>
            <a:spLocks noGrp="1"/>
          </p:cNvSpPr>
          <p:nvPr>
            <p:ph type="ftr" sz="quarter" idx="11"/>
          </p:nvPr>
        </p:nvSpPr>
        <p:spPr/>
        <p:txBody>
          <a:bodyPr/>
          <a:lstStyle>
            <a:lvl1pPr>
              <a:defRPr/>
            </a:lvl1pPr>
          </a:lstStyle>
          <a:p>
            <a:r>
              <a:rPr lang="en-US" smtClean="0"/>
              <a:t>Les 2 Tori 13-28</a:t>
            </a:r>
            <a:endParaRPr lang="en-US"/>
          </a:p>
        </p:txBody>
      </p:sp>
      <p:sp>
        <p:nvSpPr>
          <p:cNvPr id="7" name="Slide Number Placeholder 6"/>
          <p:cNvSpPr>
            <a:spLocks noGrp="1"/>
          </p:cNvSpPr>
          <p:nvPr>
            <p:ph type="sldNum" sz="quarter" idx="12"/>
          </p:nvPr>
        </p:nvSpPr>
        <p:spPr/>
        <p:txBody>
          <a:bodyPr/>
          <a:lstStyle>
            <a:lvl1pPr>
              <a:defRPr/>
            </a:lvl1pPr>
          </a:lstStyle>
          <a:p>
            <a:fld id="{66BBD285-024F-40E1-A08A-3E1FCEF43AB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sz="2400"/>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sz="2400"/>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0EA3F9BC-EA4D-4890-A438-87C33AC1CB53}" type="datetime1">
              <a:rPr lang="en-US" smtClean="0"/>
              <a:pPr/>
              <a:t>2/10/2011</a:t>
            </a:fld>
            <a:endParaRPr lang="en-US"/>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en-US" smtClean="0"/>
              <a:t>Les 2 Tori 13-28</a:t>
            </a:r>
            <a:endParaRPr lang="en-US"/>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05253367-D0AD-418F-B551-A8F525CF378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1981200"/>
            <a:ext cx="7772400" cy="1462088"/>
          </a:xfrm>
        </p:spPr>
        <p:txBody>
          <a:bodyPr/>
          <a:lstStyle/>
          <a:p>
            <a:pPr algn="ctr"/>
            <a:r>
              <a:rPr lang="en-US" b="1" dirty="0" err="1" smtClean="0"/>
              <a:t>Tori</a:t>
            </a:r>
            <a:r>
              <a:rPr lang="en-US" dirty="0" smtClean="0"/>
              <a:t>   </a:t>
            </a:r>
            <a:br>
              <a:rPr lang="en-US" dirty="0" smtClean="0"/>
            </a:br>
            <a:r>
              <a:rPr lang="en-US" dirty="0" smtClean="0"/>
              <a:t>Worldwide Bible </a:t>
            </a:r>
            <a:r>
              <a:rPr lang="en-US" dirty="0" err="1" smtClean="0"/>
              <a:t>Instituut</a:t>
            </a:r>
            <a:r>
              <a:rPr lang="en-US" dirty="0" smtClean="0"/>
              <a:t> </a:t>
            </a:r>
            <a:br>
              <a:rPr lang="en-US" dirty="0" smtClean="0"/>
            </a:br>
            <a:r>
              <a:rPr lang="en-US" dirty="0" smtClean="0"/>
              <a:t>Les 2</a:t>
            </a:r>
            <a:endParaRPr lang="en-US" dirty="0"/>
          </a:p>
        </p:txBody>
      </p:sp>
      <p:sp>
        <p:nvSpPr>
          <p:cNvPr id="2051" name="Rectangle 3"/>
          <p:cNvSpPr>
            <a:spLocks noGrp="1" noChangeArrowheads="1"/>
          </p:cNvSpPr>
          <p:nvPr>
            <p:ph type="subTitle" idx="1"/>
          </p:nvPr>
        </p:nvSpPr>
        <p:spPr/>
        <p:txBody>
          <a:bodyPr/>
          <a:lstStyle/>
          <a:p>
            <a:endParaRPr lang="en-US" dirty="0"/>
          </a:p>
          <a:p>
            <a:r>
              <a:rPr lang="en-US" dirty="0" err="1" smtClean="0"/>
              <a:t>Samengesteld</a:t>
            </a:r>
            <a:r>
              <a:rPr lang="en-US" dirty="0" smtClean="0"/>
              <a:t> </a:t>
            </a:r>
            <a:r>
              <a:rPr lang="en-US" dirty="0"/>
              <a:t>door R. Patton</a:t>
            </a:r>
          </a:p>
        </p:txBody>
      </p:sp>
      <p:sp>
        <p:nvSpPr>
          <p:cNvPr id="4" name="Slide Number Placeholder 3"/>
          <p:cNvSpPr>
            <a:spLocks noGrp="1"/>
          </p:cNvSpPr>
          <p:nvPr>
            <p:ph type="sldNum" sz="quarter" idx="4"/>
          </p:nvPr>
        </p:nvSpPr>
        <p:spPr/>
        <p:txBody>
          <a:bodyPr/>
          <a:lstStyle/>
          <a:p>
            <a:fld id="{EE255E9E-9C30-4B08-BFB5-AB61355AC2EA}" type="slidenum">
              <a:rPr lang="en-US" smtClean="0"/>
              <a:pPr/>
              <a:t>1</a:t>
            </a:fld>
            <a:endParaRPr lang="en-US" dirty="0"/>
          </a:p>
        </p:txBody>
      </p:sp>
      <p:sp>
        <p:nvSpPr>
          <p:cNvPr id="5" name="Footer Placeholder 4"/>
          <p:cNvSpPr>
            <a:spLocks noGrp="1"/>
          </p:cNvSpPr>
          <p:nvPr>
            <p:ph type="ftr" sz="quarter" idx="3"/>
          </p:nvPr>
        </p:nvSpPr>
        <p:spPr/>
        <p:txBody>
          <a:bodyPr/>
          <a:lstStyle/>
          <a:p>
            <a:r>
              <a:rPr lang="en-US" smtClean="0"/>
              <a:t>Les 2 Tori 13-28</a:t>
            </a:r>
            <a:endParaRPr lang="en-US" dirty="0"/>
          </a:p>
        </p:txBody>
      </p:sp>
      <p:sp>
        <p:nvSpPr>
          <p:cNvPr id="6" name="Date Placeholder 5"/>
          <p:cNvSpPr>
            <a:spLocks noGrp="1"/>
          </p:cNvSpPr>
          <p:nvPr>
            <p:ph type="dt" sz="half" idx="2"/>
          </p:nvPr>
        </p:nvSpPr>
        <p:spPr/>
        <p:txBody>
          <a:bodyPr/>
          <a:lstStyle/>
          <a:p>
            <a:fld id="{D602C005-2293-4307-8671-3856BC38B169}" type="datetime1">
              <a:rPr lang="en-US" smtClean="0"/>
              <a:pPr/>
              <a:t>2/10/2011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Wantoe</a:t>
            </a:r>
            <a:r>
              <a:rPr lang="en-US" dirty="0" smtClean="0"/>
              <a:t> </a:t>
            </a:r>
            <a:r>
              <a:rPr lang="en-US" dirty="0" err="1" smtClean="0"/>
              <a:t>sani</a:t>
            </a:r>
            <a:r>
              <a:rPr lang="en-US" dirty="0" smtClean="0"/>
              <a:t> foe </a:t>
            </a:r>
            <a:r>
              <a:rPr lang="en-US" dirty="0" err="1" smtClean="0"/>
              <a:t>prakseri</a:t>
            </a:r>
            <a:endParaRPr lang="en-US" dirty="0"/>
          </a:p>
        </p:txBody>
      </p:sp>
      <p:sp>
        <p:nvSpPr>
          <p:cNvPr id="3" name="Content Placeholder 2"/>
          <p:cNvSpPr>
            <a:spLocks noGrp="1"/>
          </p:cNvSpPr>
          <p:nvPr>
            <p:ph idx="1"/>
          </p:nvPr>
        </p:nvSpPr>
        <p:spPr/>
        <p:txBody>
          <a:bodyPr/>
          <a:lstStyle/>
          <a:p>
            <a:r>
              <a:rPr lang="en-US" dirty="0" smtClean="0"/>
              <a:t>Na </a:t>
            </a:r>
            <a:r>
              <a:rPr lang="en-US" dirty="0" err="1" smtClean="0"/>
              <a:t>ini</a:t>
            </a:r>
            <a:r>
              <a:rPr lang="en-US" dirty="0" smtClean="0"/>
              <a:t> </a:t>
            </a:r>
            <a:r>
              <a:rPr lang="en-US" dirty="0" err="1" smtClean="0"/>
              <a:t>dem</a:t>
            </a:r>
            <a:r>
              <a:rPr lang="en-US" dirty="0" smtClean="0"/>
              <a:t> </a:t>
            </a:r>
            <a:r>
              <a:rPr lang="en-US" dirty="0" err="1" smtClean="0"/>
              <a:t>dei</a:t>
            </a:r>
            <a:r>
              <a:rPr lang="en-US" dirty="0" smtClean="0"/>
              <a:t> </a:t>
            </a:r>
            <a:r>
              <a:rPr lang="en-US" dirty="0" err="1" smtClean="0"/>
              <a:t>na</a:t>
            </a:r>
            <a:r>
              <a:rPr lang="en-US" dirty="0" smtClean="0"/>
              <a:t> </a:t>
            </a:r>
            <a:r>
              <a:rPr lang="en-US" dirty="0" err="1" smtClean="0"/>
              <a:t>wi</a:t>
            </a:r>
            <a:r>
              <a:rPr lang="en-US" dirty="0" smtClean="0"/>
              <a:t> </a:t>
            </a:r>
            <a:r>
              <a:rPr lang="en-US" dirty="0" err="1" smtClean="0"/>
              <a:t>baka</a:t>
            </a:r>
            <a:r>
              <a:rPr lang="en-US" dirty="0" smtClean="0"/>
              <a:t>, communist </a:t>
            </a:r>
            <a:r>
              <a:rPr lang="en-US" dirty="0" err="1" smtClean="0"/>
              <a:t>ben</a:t>
            </a:r>
            <a:r>
              <a:rPr lang="en-US" dirty="0" smtClean="0"/>
              <a:t> </a:t>
            </a:r>
            <a:r>
              <a:rPr lang="en-US" dirty="0" err="1" smtClean="0"/>
              <a:t>gi</a:t>
            </a:r>
            <a:r>
              <a:rPr lang="en-US" dirty="0" smtClean="0"/>
              <a:t> 38% foe </a:t>
            </a:r>
            <a:r>
              <a:rPr lang="en-US" dirty="0" err="1" smtClean="0"/>
              <a:t>inkomst</a:t>
            </a:r>
            <a:r>
              <a:rPr lang="en-US" dirty="0" smtClean="0"/>
              <a:t> (in VS) foe </a:t>
            </a:r>
            <a:r>
              <a:rPr lang="en-US" dirty="0" err="1" smtClean="0"/>
              <a:t>panja</a:t>
            </a:r>
            <a:r>
              <a:rPr lang="en-US" dirty="0" smtClean="0"/>
              <a:t> communism, ma VS Kristen minder </a:t>
            </a:r>
            <a:r>
              <a:rPr lang="en-US" dirty="0" err="1" smtClean="0"/>
              <a:t>dan</a:t>
            </a:r>
            <a:r>
              <a:rPr lang="en-US" dirty="0" smtClean="0"/>
              <a:t> 1% </a:t>
            </a:r>
            <a:r>
              <a:rPr lang="en-US" dirty="0" err="1" smtClean="0"/>
              <a:t>inkomst</a:t>
            </a:r>
            <a:endParaRPr lang="en-US" dirty="0" smtClean="0"/>
          </a:p>
          <a:p>
            <a:r>
              <a:rPr lang="en-US" dirty="0" smtClean="0"/>
              <a:t>Si </a:t>
            </a:r>
            <a:r>
              <a:rPr lang="en-US" dirty="0" err="1" smtClean="0"/>
              <a:t>dati</a:t>
            </a:r>
            <a:r>
              <a:rPr lang="en-US" dirty="0" smtClean="0"/>
              <a:t> </a:t>
            </a:r>
            <a:r>
              <a:rPr lang="en-US" dirty="0" err="1" smtClean="0"/>
              <a:t>da</a:t>
            </a:r>
            <a:r>
              <a:rPr lang="en-US" dirty="0" smtClean="0"/>
              <a:t> Santa </a:t>
            </a:r>
            <a:r>
              <a:rPr lang="en-US" dirty="0" err="1" smtClean="0"/>
              <a:t>Jeje</a:t>
            </a:r>
            <a:r>
              <a:rPr lang="en-US" dirty="0" smtClean="0"/>
              <a:t> </a:t>
            </a:r>
            <a:r>
              <a:rPr lang="en-US" dirty="0" err="1" smtClean="0"/>
              <a:t>ben</a:t>
            </a:r>
            <a:r>
              <a:rPr lang="en-US" dirty="0" smtClean="0"/>
              <a:t> </a:t>
            </a:r>
            <a:r>
              <a:rPr lang="en-US" dirty="0" err="1" smtClean="0"/>
              <a:t>verkisi</a:t>
            </a:r>
            <a:r>
              <a:rPr lang="en-US" dirty="0" smtClean="0"/>
              <a:t> </a:t>
            </a:r>
            <a:r>
              <a:rPr lang="en-US" dirty="0" err="1" smtClean="0"/>
              <a:t>dem</a:t>
            </a:r>
            <a:r>
              <a:rPr lang="en-US" dirty="0" smtClean="0"/>
              <a:t> </a:t>
            </a:r>
            <a:r>
              <a:rPr lang="en-US" dirty="0" err="1" smtClean="0"/>
              <a:t>wrokoman</a:t>
            </a:r>
            <a:r>
              <a:rPr lang="en-US" dirty="0" smtClean="0"/>
              <a:t> </a:t>
            </a:r>
            <a:r>
              <a:rPr lang="en-US" dirty="0" err="1" smtClean="0"/>
              <a:t>dja</a:t>
            </a:r>
            <a:endParaRPr lang="en-US" dirty="0"/>
          </a:p>
        </p:txBody>
      </p:sp>
      <p:sp>
        <p:nvSpPr>
          <p:cNvPr id="4" name="Date Placeholder 3"/>
          <p:cNvSpPr>
            <a:spLocks noGrp="1"/>
          </p:cNvSpPr>
          <p:nvPr>
            <p:ph type="dt" sz="half" idx="10"/>
          </p:nvPr>
        </p:nvSpPr>
        <p:spPr/>
        <p:txBody>
          <a:bodyPr/>
          <a:lstStyle/>
          <a:p>
            <a:fld id="{C7A2C7B2-EC8C-43D3-B4A5-42F8A6CEEE2B}"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Date Placeholder 3"/>
          <p:cNvSpPr>
            <a:spLocks noGrp="1"/>
          </p:cNvSpPr>
          <p:nvPr>
            <p:ph type="dt" sz="quarter" idx="10"/>
          </p:nvPr>
        </p:nvSpPr>
        <p:spPr>
          <a:noFill/>
        </p:spPr>
        <p:txBody>
          <a:bodyPr/>
          <a:lstStyle/>
          <a:p>
            <a:fld id="{BED3D7A0-991D-41C2-8039-5C2F48092B8E}" type="datetime1">
              <a:rPr lang="en-US" smtClean="0"/>
              <a:pPr/>
              <a:t>2/10/2011</a:t>
            </a:fld>
            <a:endParaRPr lang="en-US"/>
          </a:p>
        </p:txBody>
      </p:sp>
      <p:sp>
        <p:nvSpPr>
          <p:cNvPr id="1146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D5A0560-62B0-4C73-B6ED-FD096A4CDB01}" type="slidenum">
              <a:rPr lang="en-US"/>
              <a:pPr lvl="1">
                <a:defRPr/>
              </a:pPr>
              <a:t>100</a:t>
            </a:fld>
            <a:endParaRPr lang="en-US">
              <a:latin typeface="Times New Roman" pitchFamily="18" charset="0"/>
            </a:endParaRPr>
          </a:p>
        </p:txBody>
      </p:sp>
      <p:sp>
        <p:nvSpPr>
          <p:cNvPr id="434178" name="Rectangle 2"/>
          <p:cNvSpPr>
            <a:spLocks noGrp="1" noChangeArrowheads="1"/>
          </p:cNvSpPr>
          <p:nvPr>
            <p:ph type="title"/>
          </p:nvPr>
        </p:nvSpPr>
        <p:spPr/>
        <p:txBody>
          <a:bodyPr/>
          <a:lstStyle/>
          <a:p>
            <a:pPr eaLnBrk="1" hangingPunct="1">
              <a:defRPr/>
            </a:pPr>
            <a:r>
              <a:rPr lang="en-US" smtClean="0"/>
              <a:t>Paulus na ini Jerusalem</a:t>
            </a:r>
          </a:p>
        </p:txBody>
      </p:sp>
      <p:sp>
        <p:nvSpPr>
          <p:cNvPr id="114694" name="Rectangle 3"/>
          <p:cNvSpPr>
            <a:spLocks noGrp="1" noChangeArrowheads="1"/>
          </p:cNvSpPr>
          <p:nvPr>
            <p:ph type="body" idx="1"/>
          </p:nvPr>
        </p:nvSpPr>
        <p:spPr/>
        <p:txBody>
          <a:bodyPr/>
          <a:lstStyle/>
          <a:p>
            <a:pPr eaLnBrk="1" hangingPunct="1"/>
            <a:r>
              <a:rPr lang="en-US" smtClean="0"/>
              <a:t>Dem soema proberi foe kiri Paulus</a:t>
            </a:r>
          </a:p>
          <a:p>
            <a:pPr eaLnBrk="1" hangingPunct="1"/>
            <a:r>
              <a:rPr lang="en-US" smtClean="0"/>
              <a:t>Da fosi kapten proberi foe ondrosoekoe nanga fonfon, ma Paulus ben sori dati a de wan Romeini soema</a:t>
            </a:r>
          </a:p>
          <a:p>
            <a:pPr eaLnBrk="1" hangingPunct="1"/>
            <a:r>
              <a:rPr lang="en-US" smtClean="0"/>
              <a:t>Da kapten ben taki dati a ben kom fri di a ben pai omeni moni</a:t>
            </a:r>
          </a:p>
          <a:p>
            <a:pPr eaLnBrk="1" hangingPunct="1"/>
            <a:r>
              <a:rPr lang="en-US" smtClean="0"/>
              <a:t>Ma Paulus ben taki dati a ben gebore fri</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Date Placeholder 3"/>
          <p:cNvSpPr>
            <a:spLocks noGrp="1"/>
          </p:cNvSpPr>
          <p:nvPr>
            <p:ph type="dt" sz="quarter" idx="10"/>
          </p:nvPr>
        </p:nvSpPr>
        <p:spPr>
          <a:noFill/>
        </p:spPr>
        <p:txBody>
          <a:bodyPr/>
          <a:lstStyle/>
          <a:p>
            <a:fld id="{DF6ACC25-5FA9-475F-9AD7-DFE0B99320A5}" type="datetime1">
              <a:rPr lang="en-US" smtClean="0"/>
              <a:pPr/>
              <a:t>2/10/2011</a:t>
            </a:fld>
            <a:endParaRPr lang="en-US"/>
          </a:p>
        </p:txBody>
      </p:sp>
      <p:sp>
        <p:nvSpPr>
          <p:cNvPr id="1157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93AC676-5F81-4AB8-B749-D065E1B5033F}" type="slidenum">
              <a:rPr lang="en-US"/>
              <a:pPr lvl="1">
                <a:defRPr/>
              </a:pPr>
              <a:t>101</a:t>
            </a:fld>
            <a:endParaRPr lang="en-US">
              <a:latin typeface="Times New Roman" pitchFamily="18" charset="0"/>
            </a:endParaRPr>
          </a:p>
        </p:txBody>
      </p:sp>
      <p:sp>
        <p:nvSpPr>
          <p:cNvPr id="435202" name="Rectangle 2"/>
          <p:cNvSpPr>
            <a:spLocks noGrp="1" noChangeArrowheads="1"/>
          </p:cNvSpPr>
          <p:nvPr>
            <p:ph type="title"/>
          </p:nvPr>
        </p:nvSpPr>
        <p:spPr/>
        <p:txBody>
          <a:bodyPr/>
          <a:lstStyle/>
          <a:p>
            <a:pPr eaLnBrk="1" hangingPunct="1">
              <a:defRPr/>
            </a:pPr>
            <a:r>
              <a:rPr lang="en-US" smtClean="0"/>
              <a:t>Paulus na fesi da Sanhedrin</a:t>
            </a:r>
          </a:p>
        </p:txBody>
      </p:sp>
      <p:sp>
        <p:nvSpPr>
          <p:cNvPr id="115718" name="Rectangle 3"/>
          <p:cNvSpPr>
            <a:spLocks noGrp="1" noChangeArrowheads="1"/>
          </p:cNvSpPr>
          <p:nvPr>
            <p:ph type="body" idx="1"/>
          </p:nvPr>
        </p:nvSpPr>
        <p:spPr/>
        <p:txBody>
          <a:bodyPr/>
          <a:lstStyle/>
          <a:p>
            <a:pPr algn="just" eaLnBrk="1" hangingPunct="1">
              <a:lnSpc>
                <a:spcPct val="70000"/>
              </a:lnSpc>
            </a:pPr>
            <a:r>
              <a:rPr lang="en-US" sz="2800" b="1" smtClean="0"/>
              <a:t>Tori 23:1. En di Paulus ben loekoe boen na da komakandra, a ben taki: Oen mansoema nanga brada, mi ben libi nanga wan boen konsensi na fesi foe Gado te leki da dei disi.  2. En da hogepriester Ananias ben komanderi dem soema disi ben tanapoe na hem sei foe naki hem na hem mofo.  3. Dan Paulus ben taki gi hem taki: Gado sa naki joe, joe skotoe disi de ferfi weti; bikasi joe de sidon foe kroetoe mi na da fasi foe da wet, en tokoe joe komanderi dem foe naki mi agensi da wet?  4. En dem disi ben tanapoe na sei ben taki: Joe de kosi da hogepriester foe Gado?</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Date Placeholder 3"/>
          <p:cNvSpPr>
            <a:spLocks noGrp="1"/>
          </p:cNvSpPr>
          <p:nvPr>
            <p:ph type="dt" sz="quarter" idx="10"/>
          </p:nvPr>
        </p:nvSpPr>
        <p:spPr>
          <a:noFill/>
        </p:spPr>
        <p:txBody>
          <a:bodyPr/>
          <a:lstStyle/>
          <a:p>
            <a:fld id="{1365AC43-D6F1-4CEA-999D-FE7748C9E85E}" type="datetime1">
              <a:rPr lang="en-US" smtClean="0"/>
              <a:pPr/>
              <a:t>2/10/2011</a:t>
            </a:fld>
            <a:endParaRPr lang="en-US"/>
          </a:p>
        </p:txBody>
      </p:sp>
      <p:sp>
        <p:nvSpPr>
          <p:cNvPr id="1167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4B0EF5B-F452-4A74-9DAB-1EE798A922C9}" type="slidenum">
              <a:rPr lang="en-US"/>
              <a:pPr lvl="1">
                <a:defRPr/>
              </a:pPr>
              <a:t>102</a:t>
            </a:fld>
            <a:endParaRPr lang="en-US">
              <a:latin typeface="Times New Roman" pitchFamily="18" charset="0"/>
            </a:endParaRPr>
          </a:p>
        </p:txBody>
      </p:sp>
      <p:sp>
        <p:nvSpPr>
          <p:cNvPr id="436226" name="Rectangle 2"/>
          <p:cNvSpPr>
            <a:spLocks noGrp="1" noChangeArrowheads="1"/>
          </p:cNvSpPr>
          <p:nvPr>
            <p:ph type="title"/>
          </p:nvPr>
        </p:nvSpPr>
        <p:spPr>
          <a:xfrm>
            <a:off x="684213" y="0"/>
            <a:ext cx="8080375" cy="1143000"/>
          </a:xfrm>
        </p:spPr>
        <p:txBody>
          <a:bodyPr/>
          <a:lstStyle/>
          <a:p>
            <a:pPr eaLnBrk="1" hangingPunct="1">
              <a:defRPr/>
            </a:pPr>
            <a:r>
              <a:rPr lang="en-US" smtClean="0"/>
              <a:t>Paulus na fesi da Sanhedrin</a:t>
            </a:r>
          </a:p>
        </p:txBody>
      </p:sp>
      <p:sp>
        <p:nvSpPr>
          <p:cNvPr id="116742" name="Rectangle 3"/>
          <p:cNvSpPr>
            <a:spLocks noGrp="1" noChangeArrowheads="1"/>
          </p:cNvSpPr>
          <p:nvPr>
            <p:ph type="body" idx="1"/>
          </p:nvPr>
        </p:nvSpPr>
        <p:spPr>
          <a:xfrm>
            <a:off x="609600" y="1601788"/>
            <a:ext cx="7772400" cy="5256212"/>
          </a:xfrm>
        </p:spPr>
        <p:txBody>
          <a:bodyPr/>
          <a:lstStyle/>
          <a:p>
            <a:pPr algn="just" eaLnBrk="1" hangingPunct="1">
              <a:lnSpc>
                <a:spcPct val="70000"/>
              </a:lnSpc>
            </a:pPr>
            <a:r>
              <a:rPr lang="en-US" sz="2800" dirty="0" smtClean="0"/>
              <a:t> </a:t>
            </a:r>
            <a:r>
              <a:rPr lang="en-US" sz="2800" b="1" dirty="0" err="1" smtClean="0"/>
              <a:t>Tori</a:t>
            </a:r>
            <a:r>
              <a:rPr lang="en-US" sz="2800" b="1" dirty="0" smtClean="0"/>
              <a:t> 23:5. Dan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brada</a:t>
            </a:r>
            <a:r>
              <a:rPr lang="en-US" sz="2800" b="1" dirty="0" smtClean="0"/>
              <a:t>, mi no </a:t>
            </a:r>
            <a:r>
              <a:rPr lang="en-US" sz="2800" b="1" dirty="0" err="1" smtClean="0"/>
              <a:t>ben</a:t>
            </a:r>
            <a:r>
              <a:rPr lang="en-US" sz="2800" b="1" dirty="0" smtClean="0"/>
              <a:t> </a:t>
            </a:r>
            <a:r>
              <a:rPr lang="en-US" sz="2800" b="1" dirty="0" err="1" smtClean="0"/>
              <a:t>sabi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de </a:t>
            </a:r>
            <a:r>
              <a:rPr lang="en-US" sz="2800" b="1" dirty="0" err="1" smtClean="0"/>
              <a:t>da</a:t>
            </a:r>
            <a:r>
              <a:rPr lang="en-US" sz="2800" b="1" dirty="0" smtClean="0"/>
              <a:t> </a:t>
            </a:r>
            <a:r>
              <a:rPr lang="en-US" sz="2800" b="1" dirty="0" err="1" smtClean="0"/>
              <a:t>hogepriester</a:t>
            </a:r>
            <a:r>
              <a:rPr lang="en-US" sz="2800" b="1" dirty="0" smtClean="0"/>
              <a:t>, </a:t>
            </a:r>
            <a:r>
              <a:rPr lang="en-US" sz="2800" b="1" dirty="0" err="1" smtClean="0"/>
              <a:t>bikasi</a:t>
            </a:r>
            <a:r>
              <a:rPr lang="en-US" sz="2800" b="1" dirty="0" smtClean="0"/>
              <a:t> a de </a:t>
            </a:r>
            <a:r>
              <a:rPr lang="en-US" sz="2800" b="1" dirty="0" err="1" smtClean="0"/>
              <a:t>skrifi</a:t>
            </a:r>
            <a:r>
              <a:rPr lang="en-US" sz="2800" b="1" dirty="0" smtClean="0"/>
              <a:t> </a:t>
            </a:r>
            <a:r>
              <a:rPr lang="en-US" sz="2800" b="1" dirty="0" err="1" smtClean="0"/>
              <a:t>taki</a:t>
            </a:r>
            <a:r>
              <a:rPr lang="en-US" sz="2800" b="1" dirty="0" smtClean="0"/>
              <a:t>: Joe no </a:t>
            </a:r>
            <a:r>
              <a:rPr lang="en-US" sz="2800" b="1" dirty="0" err="1" smtClean="0"/>
              <a:t>sa</a:t>
            </a:r>
            <a:r>
              <a:rPr lang="en-US" sz="2800" b="1" dirty="0" smtClean="0"/>
              <a:t> </a:t>
            </a:r>
            <a:r>
              <a:rPr lang="en-US" sz="2800" b="1" dirty="0" err="1" smtClean="0"/>
              <a:t>taki</a:t>
            </a:r>
            <a:r>
              <a:rPr lang="en-US" sz="2800" b="1" dirty="0" smtClean="0"/>
              <a:t> </a:t>
            </a:r>
            <a:r>
              <a:rPr lang="en-US" sz="2800" b="1" dirty="0" err="1" smtClean="0"/>
              <a:t>ogri</a:t>
            </a:r>
            <a:r>
              <a:rPr lang="en-US" sz="2800" b="1" dirty="0" smtClean="0"/>
              <a:t> foe </a:t>
            </a:r>
            <a:r>
              <a:rPr lang="en-US" sz="2800" b="1" dirty="0" err="1" smtClean="0"/>
              <a:t>da</a:t>
            </a:r>
            <a:r>
              <a:rPr lang="en-US" sz="2800" b="1" dirty="0" smtClean="0"/>
              <a:t> </a:t>
            </a:r>
            <a:r>
              <a:rPr lang="en-US" sz="2800" b="1" dirty="0" err="1" smtClean="0"/>
              <a:t>basi</a:t>
            </a:r>
            <a:r>
              <a:rPr lang="en-US" sz="2800" b="1" dirty="0" smtClean="0"/>
              <a:t> foe </a:t>
            </a:r>
            <a:r>
              <a:rPr lang="en-US" sz="2800" b="1" dirty="0" err="1" smtClean="0"/>
              <a:t>joe</a:t>
            </a:r>
            <a:r>
              <a:rPr lang="en-US" sz="2800" b="1" dirty="0" smtClean="0"/>
              <a:t> </a:t>
            </a:r>
            <a:r>
              <a:rPr lang="en-US" sz="2800" b="1" dirty="0" err="1" smtClean="0"/>
              <a:t>folkoe</a:t>
            </a:r>
            <a:r>
              <a:rPr lang="en-US" sz="2800" b="1" dirty="0" smtClean="0"/>
              <a:t>.  6. Ma </a:t>
            </a:r>
            <a:r>
              <a:rPr lang="en-US" sz="2800" b="1" dirty="0" err="1" smtClean="0"/>
              <a:t>di</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dati</a:t>
            </a:r>
            <a:r>
              <a:rPr lang="en-US" sz="2800" b="1" dirty="0" smtClean="0"/>
              <a:t> wan </a:t>
            </a:r>
            <a:r>
              <a:rPr lang="en-US" sz="2800" b="1" dirty="0" err="1" smtClean="0"/>
              <a:t>groepoe</a:t>
            </a:r>
            <a:r>
              <a:rPr lang="en-US" sz="2800" b="1" dirty="0" smtClean="0"/>
              <a:t> </a:t>
            </a:r>
            <a:r>
              <a:rPr lang="en-US" sz="2800" b="1" dirty="0" err="1" smtClean="0"/>
              <a:t>ben</a:t>
            </a:r>
            <a:r>
              <a:rPr lang="en-US" sz="2800" b="1" dirty="0" smtClean="0"/>
              <a:t> de </a:t>
            </a:r>
            <a:r>
              <a:rPr lang="en-US" sz="2800" b="1" dirty="0" err="1" smtClean="0"/>
              <a:t>Sadduceeman</a:t>
            </a:r>
            <a:r>
              <a:rPr lang="en-US" sz="2800" b="1" dirty="0" smtClean="0"/>
              <a:t>, en </a:t>
            </a:r>
            <a:r>
              <a:rPr lang="en-US" sz="2800" b="1" dirty="0" err="1" smtClean="0"/>
              <a:t>da</a:t>
            </a:r>
            <a:r>
              <a:rPr lang="en-US" sz="2800" b="1" dirty="0" smtClean="0"/>
              <a:t> </a:t>
            </a:r>
            <a:r>
              <a:rPr lang="en-US" sz="2800" b="1" dirty="0" err="1" smtClean="0"/>
              <a:t>tra</a:t>
            </a:r>
            <a:r>
              <a:rPr lang="en-US" sz="2800" b="1" dirty="0" smtClean="0"/>
              <a:t> </a:t>
            </a:r>
            <a:r>
              <a:rPr lang="en-US" sz="2800" b="1" dirty="0" err="1" smtClean="0"/>
              <a:t>groepoe</a:t>
            </a:r>
            <a:r>
              <a:rPr lang="en-US" sz="2800" b="1" dirty="0" smtClean="0"/>
              <a:t> </a:t>
            </a:r>
            <a:r>
              <a:rPr lang="en-US" sz="2800" b="1" dirty="0" err="1" smtClean="0"/>
              <a:t>ben</a:t>
            </a:r>
            <a:r>
              <a:rPr lang="en-US" sz="2800" b="1" dirty="0" smtClean="0"/>
              <a:t> de </a:t>
            </a:r>
            <a:r>
              <a:rPr lang="en-US" sz="2800" b="1" dirty="0" err="1" smtClean="0"/>
              <a:t>Fariseeman</a:t>
            </a:r>
            <a:r>
              <a:rPr lang="en-US" sz="2800" b="1" dirty="0" smtClean="0"/>
              <a:t>, a </a:t>
            </a:r>
            <a:r>
              <a:rPr lang="en-US" sz="2800" b="1" dirty="0" err="1" smtClean="0"/>
              <a:t>ben</a:t>
            </a:r>
            <a:r>
              <a:rPr lang="en-US" sz="2800" b="1" dirty="0" smtClean="0"/>
              <a:t> </a:t>
            </a:r>
            <a:r>
              <a:rPr lang="en-US" sz="2800" b="1" dirty="0" err="1" smtClean="0"/>
              <a:t>bari</a:t>
            </a:r>
            <a:r>
              <a:rPr lang="en-US" sz="2800" b="1" dirty="0" smtClean="0"/>
              <a:t> </a:t>
            </a:r>
            <a:r>
              <a:rPr lang="en-US" sz="2800" b="1" dirty="0" err="1" smtClean="0"/>
              <a:t>gi</a:t>
            </a:r>
            <a:r>
              <a:rPr lang="en-US" sz="2800" b="1" dirty="0" smtClean="0"/>
              <a:t> </a:t>
            </a:r>
            <a:r>
              <a:rPr lang="en-US" sz="2800" b="1" dirty="0" err="1" smtClean="0"/>
              <a:t>da</a:t>
            </a:r>
            <a:r>
              <a:rPr lang="en-US" sz="2800" b="1" dirty="0" smtClean="0"/>
              <a:t> </a:t>
            </a:r>
            <a:r>
              <a:rPr lang="en-US" sz="2800" b="1" dirty="0" err="1" smtClean="0"/>
              <a:t>komakandra</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mansoema</a:t>
            </a:r>
            <a:r>
              <a:rPr lang="en-US" sz="2800" b="1" dirty="0" smtClean="0"/>
              <a:t> </a:t>
            </a:r>
            <a:r>
              <a:rPr lang="en-US" sz="2800" b="1" dirty="0" err="1" smtClean="0"/>
              <a:t>nanga</a:t>
            </a:r>
            <a:r>
              <a:rPr lang="en-US" sz="2800" b="1" dirty="0" smtClean="0"/>
              <a:t> </a:t>
            </a:r>
            <a:r>
              <a:rPr lang="en-US" sz="2800" b="1" dirty="0" err="1" smtClean="0"/>
              <a:t>brada</a:t>
            </a:r>
            <a:r>
              <a:rPr lang="en-US" sz="2800" b="1" dirty="0" smtClean="0"/>
              <a:t>, mi de wan </a:t>
            </a:r>
            <a:r>
              <a:rPr lang="en-US" sz="2800" b="1" dirty="0" err="1" smtClean="0"/>
              <a:t>Fariseeman</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manpikin</a:t>
            </a:r>
            <a:r>
              <a:rPr lang="en-US" sz="2800" b="1" dirty="0" smtClean="0"/>
              <a:t> foe wan </a:t>
            </a:r>
            <a:r>
              <a:rPr lang="en-US" sz="2800" b="1" dirty="0" err="1" smtClean="0"/>
              <a:t>Fariseeman</a:t>
            </a:r>
            <a:r>
              <a:rPr lang="en-US" sz="2800" b="1" dirty="0" smtClean="0"/>
              <a:t>; tide </a:t>
            </a:r>
            <a:r>
              <a:rPr lang="en-US" sz="2800" b="1" dirty="0" err="1" smtClean="0"/>
              <a:t>dem</a:t>
            </a:r>
            <a:r>
              <a:rPr lang="en-US" sz="2800" b="1" dirty="0" smtClean="0"/>
              <a:t> </a:t>
            </a:r>
            <a:r>
              <a:rPr lang="en-US" sz="2800" b="1" dirty="0" err="1" smtClean="0"/>
              <a:t>ondrosoekoe</a:t>
            </a:r>
            <a:r>
              <a:rPr lang="en-US" sz="2800" b="1" dirty="0" smtClean="0"/>
              <a:t> mi foe </a:t>
            </a:r>
            <a:r>
              <a:rPr lang="en-US" sz="2800" b="1" dirty="0" err="1" smtClean="0"/>
              <a:t>da</a:t>
            </a:r>
            <a:r>
              <a:rPr lang="en-US" sz="2800" b="1" dirty="0" smtClean="0"/>
              <a:t> </a:t>
            </a:r>
            <a:r>
              <a:rPr lang="en-US" sz="2800" b="1" dirty="0" err="1" smtClean="0"/>
              <a:t>hopoe</a:t>
            </a:r>
            <a:r>
              <a:rPr lang="en-US" sz="2800" b="1" dirty="0" smtClean="0"/>
              <a:t> foe </a:t>
            </a:r>
            <a:r>
              <a:rPr lang="en-US" sz="2800" b="1" dirty="0" err="1" smtClean="0"/>
              <a:t>da</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foe </a:t>
            </a:r>
            <a:r>
              <a:rPr lang="en-US" sz="2800" b="1" dirty="0" err="1" smtClean="0"/>
              <a:t>dede</a:t>
            </a:r>
            <a:endParaRPr lang="en-US" sz="2800" b="1" dirty="0" smtClean="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Date Placeholder 3"/>
          <p:cNvSpPr>
            <a:spLocks noGrp="1"/>
          </p:cNvSpPr>
          <p:nvPr>
            <p:ph type="dt" sz="quarter" idx="10"/>
          </p:nvPr>
        </p:nvSpPr>
        <p:spPr>
          <a:noFill/>
        </p:spPr>
        <p:txBody>
          <a:bodyPr/>
          <a:lstStyle/>
          <a:p>
            <a:fld id="{1365AC43-D6F1-4CEA-999D-FE7748C9E85E}" type="datetime1">
              <a:rPr lang="en-US" smtClean="0"/>
              <a:pPr/>
              <a:t>2/10/2011</a:t>
            </a:fld>
            <a:endParaRPr lang="en-US"/>
          </a:p>
        </p:txBody>
      </p:sp>
      <p:sp>
        <p:nvSpPr>
          <p:cNvPr id="1167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4B0EF5B-F452-4A74-9DAB-1EE798A922C9}" type="slidenum">
              <a:rPr lang="en-US"/>
              <a:pPr lvl="1">
                <a:defRPr/>
              </a:pPr>
              <a:t>103</a:t>
            </a:fld>
            <a:endParaRPr lang="en-US">
              <a:latin typeface="Times New Roman" pitchFamily="18" charset="0"/>
            </a:endParaRPr>
          </a:p>
        </p:txBody>
      </p:sp>
      <p:sp>
        <p:nvSpPr>
          <p:cNvPr id="436226" name="Rectangle 2"/>
          <p:cNvSpPr>
            <a:spLocks noGrp="1" noChangeArrowheads="1"/>
          </p:cNvSpPr>
          <p:nvPr>
            <p:ph type="title"/>
          </p:nvPr>
        </p:nvSpPr>
        <p:spPr>
          <a:xfrm>
            <a:off x="684213" y="0"/>
            <a:ext cx="8080375" cy="1143000"/>
          </a:xfrm>
        </p:spPr>
        <p:txBody>
          <a:bodyPr/>
          <a:lstStyle/>
          <a:p>
            <a:pPr eaLnBrk="1" hangingPunct="1">
              <a:defRPr/>
            </a:pPr>
            <a:r>
              <a:rPr lang="en-US" smtClean="0"/>
              <a:t>Paulus na fesi da Sanhedrin</a:t>
            </a:r>
          </a:p>
        </p:txBody>
      </p:sp>
      <p:sp>
        <p:nvSpPr>
          <p:cNvPr id="116742" name="Rectangle 3"/>
          <p:cNvSpPr>
            <a:spLocks noGrp="1" noChangeArrowheads="1"/>
          </p:cNvSpPr>
          <p:nvPr>
            <p:ph type="body" idx="1"/>
          </p:nvPr>
        </p:nvSpPr>
        <p:spPr>
          <a:xfrm>
            <a:off x="685800" y="1828800"/>
            <a:ext cx="7772400" cy="5256212"/>
          </a:xfrm>
        </p:spPr>
        <p:txBody>
          <a:bodyPr/>
          <a:lstStyle/>
          <a:p>
            <a:pPr algn="just" eaLnBrk="1" hangingPunct="1">
              <a:lnSpc>
                <a:spcPct val="70000"/>
              </a:lnSpc>
            </a:pPr>
            <a:r>
              <a:rPr lang="en-US" sz="2800" dirty="0" smtClean="0"/>
              <a:t> </a:t>
            </a:r>
            <a:r>
              <a:rPr lang="en-US" sz="2800" b="1" dirty="0" err="1" smtClean="0"/>
              <a:t>Tori</a:t>
            </a:r>
            <a:r>
              <a:rPr lang="en-US" sz="2800" b="1" dirty="0" smtClean="0"/>
              <a:t> 23:7.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so, wan </a:t>
            </a:r>
            <a:r>
              <a:rPr lang="en-US" sz="2800" b="1" dirty="0" err="1" smtClean="0"/>
              <a:t>bigi</a:t>
            </a:r>
            <a:r>
              <a:rPr lang="en-US" sz="2800" b="1" dirty="0" smtClean="0"/>
              <a:t> </a:t>
            </a:r>
            <a:r>
              <a:rPr lang="en-US" sz="2800" b="1" dirty="0" err="1" smtClean="0"/>
              <a:t>oproeroe</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dem</a:t>
            </a:r>
            <a:r>
              <a:rPr lang="en-US" sz="2800" b="1" dirty="0" smtClean="0"/>
              <a:t> </a:t>
            </a:r>
            <a:r>
              <a:rPr lang="en-US" sz="2800" b="1" dirty="0" err="1" smtClean="0"/>
              <a:t>Fariseeman</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Sadduceeman</a:t>
            </a:r>
            <a:r>
              <a:rPr lang="en-US" sz="2800" b="1" dirty="0" smtClean="0"/>
              <a:t>; en </a:t>
            </a:r>
            <a:r>
              <a:rPr lang="en-US" sz="2800" b="1" dirty="0" err="1" smtClean="0"/>
              <a:t>da</a:t>
            </a:r>
            <a:r>
              <a:rPr lang="en-US" sz="2800" b="1" dirty="0" smtClean="0"/>
              <a:t> </a:t>
            </a:r>
            <a:r>
              <a:rPr lang="en-US" sz="2800" b="1" dirty="0" err="1" smtClean="0"/>
              <a:t>hipi</a:t>
            </a:r>
            <a:r>
              <a:rPr lang="en-US" sz="2800" b="1" dirty="0" smtClean="0"/>
              <a:t> </a:t>
            </a:r>
            <a:r>
              <a:rPr lang="en-US" sz="2800" b="1" dirty="0" err="1" smtClean="0"/>
              <a:t>soema</a:t>
            </a:r>
            <a:r>
              <a:rPr lang="en-US" sz="2800" b="1" dirty="0" smtClean="0"/>
              <a:t> </a:t>
            </a:r>
            <a:r>
              <a:rPr lang="en-US" sz="2800" b="1" dirty="0" err="1" smtClean="0"/>
              <a:t>ben</a:t>
            </a:r>
            <a:r>
              <a:rPr lang="en-US" sz="2800" b="1" dirty="0" smtClean="0"/>
              <a:t> </a:t>
            </a:r>
            <a:r>
              <a:rPr lang="en-US" sz="2800" b="1" dirty="0" err="1" smtClean="0"/>
              <a:t>prati</a:t>
            </a:r>
            <a:r>
              <a:rPr lang="en-US" sz="2800" b="1" dirty="0" smtClean="0"/>
              <a:t> </a:t>
            </a:r>
            <a:r>
              <a:rPr lang="en-US" sz="2800" b="1" dirty="0" err="1" smtClean="0"/>
              <a:t>na</a:t>
            </a:r>
            <a:r>
              <a:rPr lang="en-US" sz="2800" b="1" dirty="0" smtClean="0"/>
              <a:t> toe.  8. </a:t>
            </a:r>
            <a:r>
              <a:rPr lang="en-US" sz="2800" b="1" dirty="0" err="1" smtClean="0"/>
              <a:t>Bikasi</a:t>
            </a:r>
            <a:r>
              <a:rPr lang="en-US" sz="2800" b="1" dirty="0" smtClean="0"/>
              <a:t> </a:t>
            </a:r>
            <a:r>
              <a:rPr lang="en-US" sz="2800" b="1" dirty="0" err="1" smtClean="0"/>
              <a:t>dem</a:t>
            </a:r>
            <a:r>
              <a:rPr lang="en-US" sz="2800" b="1" dirty="0" smtClean="0"/>
              <a:t> </a:t>
            </a:r>
            <a:r>
              <a:rPr lang="en-US" sz="2800" b="1" dirty="0" err="1" smtClean="0"/>
              <a:t>Sadduceeman</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da</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foe </a:t>
            </a:r>
            <a:r>
              <a:rPr lang="en-US" sz="2800" b="1" dirty="0" err="1" smtClean="0"/>
              <a:t>dede</a:t>
            </a:r>
            <a:r>
              <a:rPr lang="en-US" sz="2800" b="1" dirty="0" smtClean="0"/>
              <a:t> no de, en no wan </a:t>
            </a:r>
            <a:r>
              <a:rPr lang="en-US" sz="2800" b="1" dirty="0" err="1" smtClean="0"/>
              <a:t>engel</a:t>
            </a:r>
            <a:r>
              <a:rPr lang="en-US" sz="2800" b="1" dirty="0" smtClean="0"/>
              <a:t> </a:t>
            </a:r>
            <a:r>
              <a:rPr lang="en-US" sz="2800" b="1" dirty="0" err="1" smtClean="0"/>
              <a:t>efoe</a:t>
            </a:r>
            <a:r>
              <a:rPr lang="en-US" sz="2800" b="1" dirty="0" smtClean="0"/>
              <a:t> </a:t>
            </a:r>
            <a:r>
              <a:rPr lang="en-US" sz="2800" b="1" dirty="0" err="1" smtClean="0"/>
              <a:t>jeje</a:t>
            </a:r>
            <a:r>
              <a:rPr lang="en-US" sz="2800" b="1" dirty="0" smtClean="0"/>
              <a:t> de; ma </a:t>
            </a:r>
            <a:r>
              <a:rPr lang="en-US" sz="2800" b="1" dirty="0" err="1" smtClean="0"/>
              <a:t>dem</a:t>
            </a:r>
            <a:r>
              <a:rPr lang="en-US" sz="2800" b="1" dirty="0" smtClean="0"/>
              <a:t> </a:t>
            </a:r>
            <a:r>
              <a:rPr lang="en-US" sz="2800" b="1" dirty="0" err="1" smtClean="0"/>
              <a:t>Fariseeman</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ala toe de.</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Date Placeholder 3"/>
          <p:cNvSpPr>
            <a:spLocks noGrp="1"/>
          </p:cNvSpPr>
          <p:nvPr>
            <p:ph type="dt" sz="quarter" idx="10"/>
          </p:nvPr>
        </p:nvSpPr>
        <p:spPr>
          <a:noFill/>
        </p:spPr>
        <p:txBody>
          <a:bodyPr/>
          <a:lstStyle/>
          <a:p>
            <a:fld id="{5A52D213-0635-4CD5-87C3-50BC8C744753}" type="datetime1">
              <a:rPr lang="en-US" smtClean="0"/>
              <a:pPr/>
              <a:t>2/10/2011</a:t>
            </a:fld>
            <a:endParaRPr lang="en-US"/>
          </a:p>
        </p:txBody>
      </p:sp>
      <p:sp>
        <p:nvSpPr>
          <p:cNvPr id="1177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88E9B22-E8E6-4EAA-8BB6-49981E88341E}" type="slidenum">
              <a:rPr lang="en-US"/>
              <a:pPr lvl="1">
                <a:defRPr/>
              </a:pPr>
              <a:t>104</a:t>
            </a:fld>
            <a:endParaRPr lang="en-US">
              <a:latin typeface="Times New Roman" pitchFamily="18" charset="0"/>
            </a:endParaRPr>
          </a:p>
        </p:txBody>
      </p:sp>
      <p:sp>
        <p:nvSpPr>
          <p:cNvPr id="437250" name="Rectangle 2"/>
          <p:cNvSpPr>
            <a:spLocks noGrp="1" noChangeArrowheads="1"/>
          </p:cNvSpPr>
          <p:nvPr>
            <p:ph type="title"/>
          </p:nvPr>
        </p:nvSpPr>
        <p:spPr/>
        <p:txBody>
          <a:bodyPr/>
          <a:lstStyle/>
          <a:p>
            <a:pPr eaLnBrk="1" hangingPunct="1">
              <a:defRPr/>
            </a:pPr>
            <a:r>
              <a:rPr lang="en-US" smtClean="0"/>
              <a:t>Paulus na fesi da Sanhedrin</a:t>
            </a:r>
          </a:p>
        </p:txBody>
      </p:sp>
      <p:sp>
        <p:nvSpPr>
          <p:cNvPr id="117766" name="Rectangle 3"/>
          <p:cNvSpPr>
            <a:spLocks noGrp="1" noChangeArrowheads="1"/>
          </p:cNvSpPr>
          <p:nvPr>
            <p:ph type="body" idx="1"/>
          </p:nvPr>
        </p:nvSpPr>
        <p:spPr>
          <a:xfrm>
            <a:off x="228600" y="2017713"/>
            <a:ext cx="8726488" cy="4114800"/>
          </a:xfrm>
        </p:spPr>
        <p:txBody>
          <a:bodyPr/>
          <a:lstStyle/>
          <a:p>
            <a:pPr algn="just" eaLnBrk="1" hangingPunct="1"/>
            <a:r>
              <a:rPr lang="en-US" sz="2800" b="1" dirty="0" err="1" smtClean="0"/>
              <a:t>Tori</a:t>
            </a:r>
            <a:r>
              <a:rPr lang="en-US" sz="2800" b="1" dirty="0" smtClean="0"/>
              <a:t> 23:10. En </a:t>
            </a:r>
            <a:r>
              <a:rPr lang="en-US" sz="2800" b="1" dirty="0" err="1" smtClean="0"/>
              <a:t>di</a:t>
            </a:r>
            <a:r>
              <a:rPr lang="en-US" sz="2800" b="1" dirty="0" smtClean="0"/>
              <a:t> wan </a:t>
            </a:r>
            <a:r>
              <a:rPr lang="en-US" sz="2800" b="1" dirty="0" err="1" smtClean="0"/>
              <a:t>bigi</a:t>
            </a:r>
            <a:r>
              <a:rPr lang="en-US" sz="2800" b="1" dirty="0" smtClean="0"/>
              <a:t> </a:t>
            </a:r>
            <a:r>
              <a:rPr lang="en-US" sz="2800" b="1" dirty="0" err="1" smtClean="0"/>
              <a:t>oproeroe</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da</a:t>
            </a:r>
            <a:r>
              <a:rPr lang="en-US" sz="2800" b="1" dirty="0" smtClean="0"/>
              <a:t> </a:t>
            </a:r>
            <a:r>
              <a:rPr lang="en-US" sz="2800" b="1" dirty="0" err="1" smtClean="0"/>
              <a:t>fosi</a:t>
            </a:r>
            <a:r>
              <a:rPr lang="en-US" sz="2800" b="1" dirty="0" smtClean="0"/>
              <a:t> </a:t>
            </a:r>
            <a:r>
              <a:rPr lang="en-US" sz="2800" b="1" dirty="0" err="1" smtClean="0"/>
              <a:t>kapten</a:t>
            </a:r>
            <a:r>
              <a:rPr lang="en-US" sz="2800" b="1" dirty="0" smtClean="0"/>
              <a:t> </a:t>
            </a:r>
            <a:r>
              <a:rPr lang="en-US" sz="2800" b="1" dirty="0" err="1" smtClean="0"/>
              <a:t>ben</a:t>
            </a:r>
            <a:r>
              <a:rPr lang="en-US" sz="2800" b="1" dirty="0" smtClean="0"/>
              <a:t> </a:t>
            </a:r>
            <a:r>
              <a:rPr lang="en-US" sz="2800" b="1" dirty="0" err="1" smtClean="0"/>
              <a:t>frede</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hari</a:t>
            </a:r>
            <a:r>
              <a:rPr lang="en-US" sz="2800" b="1" dirty="0" smtClean="0"/>
              <a:t> </a:t>
            </a:r>
            <a:r>
              <a:rPr lang="en-US" sz="2800" b="1" dirty="0" err="1" smtClean="0"/>
              <a:t>Paulus</a:t>
            </a:r>
            <a:r>
              <a:rPr lang="en-US" sz="2800" b="1" dirty="0" smtClean="0"/>
              <a:t> </a:t>
            </a:r>
            <a:r>
              <a:rPr lang="en-US" sz="2800" b="1" dirty="0" err="1" smtClean="0"/>
              <a:t>pis'pisi</a:t>
            </a:r>
            <a:r>
              <a:rPr lang="en-US" sz="2800" b="1" dirty="0" smtClean="0"/>
              <a:t>, en a </a:t>
            </a:r>
            <a:r>
              <a:rPr lang="en-US" sz="2800" b="1" dirty="0" err="1" smtClean="0"/>
              <a:t>ben</a:t>
            </a:r>
            <a:r>
              <a:rPr lang="en-US" sz="2800" b="1" dirty="0" smtClean="0"/>
              <a:t> </a:t>
            </a:r>
            <a:r>
              <a:rPr lang="en-US" sz="2800" b="1" dirty="0" err="1" smtClean="0"/>
              <a:t>komanderi</a:t>
            </a:r>
            <a:r>
              <a:rPr lang="en-US" sz="2800" b="1" dirty="0" smtClean="0"/>
              <a:t> </a:t>
            </a:r>
            <a:r>
              <a:rPr lang="en-US" sz="2800" b="1" dirty="0" err="1" smtClean="0"/>
              <a:t>soldati</a:t>
            </a:r>
            <a:r>
              <a:rPr lang="en-US" sz="2800" b="1" dirty="0" smtClean="0"/>
              <a:t> foe </a:t>
            </a:r>
            <a:r>
              <a:rPr lang="en-US" sz="2800" b="1" dirty="0" err="1" smtClean="0"/>
              <a:t>saka</a:t>
            </a:r>
            <a:r>
              <a:rPr lang="en-US" sz="2800" b="1" dirty="0" smtClean="0"/>
              <a:t> go en </a:t>
            </a:r>
            <a:r>
              <a:rPr lang="en-US" sz="2800" b="1" dirty="0" err="1" smtClean="0"/>
              <a:t>teki</a:t>
            </a:r>
            <a:r>
              <a:rPr lang="en-US" sz="2800" b="1" dirty="0" smtClean="0"/>
              <a:t> hem </a:t>
            </a:r>
            <a:r>
              <a:rPr lang="en-US" sz="2800" b="1" dirty="0" err="1" smtClean="0"/>
              <a:t>nanga</a:t>
            </a:r>
            <a:r>
              <a:rPr lang="en-US" sz="2800" b="1" dirty="0" smtClean="0"/>
              <a:t> </a:t>
            </a:r>
            <a:r>
              <a:rPr lang="en-US" sz="2800" b="1" dirty="0" err="1" smtClean="0"/>
              <a:t>dwingi</a:t>
            </a:r>
            <a:r>
              <a:rPr lang="en-US" sz="2800" b="1" dirty="0" smtClean="0"/>
              <a:t> </a:t>
            </a:r>
            <a:r>
              <a:rPr lang="en-US" sz="2800" b="1" dirty="0" err="1" smtClean="0"/>
              <a:t>komopo</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mindri</a:t>
            </a:r>
            <a:r>
              <a:rPr lang="en-US" sz="2800" b="1" dirty="0" smtClean="0"/>
              <a:t>, en foe </a:t>
            </a:r>
            <a:r>
              <a:rPr lang="en-US" sz="2800" b="1" dirty="0" err="1" smtClean="0"/>
              <a:t>tjari</a:t>
            </a:r>
            <a:r>
              <a:rPr lang="en-US" sz="2800" b="1" dirty="0" smtClean="0"/>
              <a:t> hem go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fortresi</a:t>
            </a:r>
            <a:r>
              <a:rPr lang="en-US" sz="2800" b="1" dirty="0" smtClean="0"/>
              <a:t>.  11. En wan </a:t>
            </a:r>
            <a:r>
              <a:rPr lang="en-US" sz="2800" b="1" dirty="0" err="1" smtClean="0"/>
              <a:t>neti</a:t>
            </a:r>
            <a:r>
              <a:rPr lang="en-US" sz="2800" b="1" dirty="0" smtClean="0"/>
              <a:t> </a:t>
            </a:r>
            <a:r>
              <a:rPr lang="en-US" sz="2800" b="1" dirty="0" err="1" smtClean="0"/>
              <a:t>na</a:t>
            </a:r>
            <a:r>
              <a:rPr lang="en-US" sz="2800" b="1" dirty="0" smtClean="0"/>
              <a:t> </a:t>
            </a:r>
            <a:r>
              <a:rPr lang="en-US" sz="2800" b="1" dirty="0" err="1" smtClean="0"/>
              <a:t>baka</a:t>
            </a:r>
            <a:r>
              <a:rPr lang="en-US" sz="2800" b="1" dirty="0" smtClean="0"/>
              <a:t>, </a:t>
            </a:r>
            <a:r>
              <a:rPr lang="en-US" sz="2800" b="1" dirty="0" err="1" smtClean="0"/>
              <a:t>Masra</a:t>
            </a:r>
            <a:r>
              <a:rPr lang="en-US" sz="2800" b="1" dirty="0" smtClean="0"/>
              <a:t> </a:t>
            </a:r>
            <a:r>
              <a:rPr lang="en-US" sz="2800" b="1" dirty="0" err="1" smtClean="0"/>
              <a:t>ben</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hem </a:t>
            </a:r>
            <a:r>
              <a:rPr lang="en-US" sz="2800" b="1" dirty="0" err="1" smtClean="0"/>
              <a:t>sei</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Hori </a:t>
            </a:r>
            <a:r>
              <a:rPr lang="en-US" sz="2800" b="1" dirty="0" err="1" smtClean="0"/>
              <a:t>dek'ati</a:t>
            </a:r>
            <a:r>
              <a:rPr lang="en-US" sz="2800" b="1" dirty="0" smtClean="0"/>
              <a:t>, </a:t>
            </a:r>
            <a:r>
              <a:rPr lang="en-US" sz="2800" b="1" dirty="0" err="1" smtClean="0"/>
              <a:t>Paulus</a:t>
            </a:r>
            <a:r>
              <a:rPr lang="en-US" sz="2800" b="1" dirty="0" smtClean="0"/>
              <a:t>, </a:t>
            </a:r>
            <a:r>
              <a:rPr lang="en-US" sz="2800" b="1" dirty="0" err="1" smtClean="0"/>
              <a:t>bikasi</a:t>
            </a:r>
            <a:r>
              <a:rPr lang="en-US" sz="2800" b="1" dirty="0" smtClean="0"/>
              <a:t> so </a:t>
            </a:r>
            <a:r>
              <a:rPr lang="en-US" sz="2800" b="1" dirty="0" err="1" smtClean="0"/>
              <a:t>leki</a:t>
            </a:r>
            <a:r>
              <a:rPr lang="en-US" sz="2800" b="1" dirty="0" smtClean="0"/>
              <a:t> </a:t>
            </a:r>
            <a:r>
              <a:rPr lang="en-US" sz="2800" b="1" dirty="0" err="1" smtClean="0"/>
              <a:t>joe</a:t>
            </a:r>
            <a:r>
              <a:rPr lang="en-US" sz="2800" b="1" dirty="0" smtClean="0"/>
              <a:t> </a:t>
            </a:r>
            <a:r>
              <a:rPr lang="en-US" sz="2800" b="1" dirty="0" err="1" smtClean="0"/>
              <a:t>ben</a:t>
            </a:r>
            <a:r>
              <a:rPr lang="en-US" sz="2800" b="1" dirty="0" smtClean="0"/>
              <a:t> </a:t>
            </a:r>
            <a:r>
              <a:rPr lang="en-US" sz="2800" b="1" dirty="0" err="1" smtClean="0"/>
              <a:t>getuigi</a:t>
            </a:r>
            <a:r>
              <a:rPr lang="en-US" sz="2800" b="1" dirty="0" smtClean="0"/>
              <a:t> foe Mi </a:t>
            </a:r>
            <a:r>
              <a:rPr lang="en-US" sz="2800" b="1" dirty="0" err="1" smtClean="0"/>
              <a:t>na</a:t>
            </a:r>
            <a:r>
              <a:rPr lang="en-US" sz="2800" b="1" dirty="0" smtClean="0"/>
              <a:t> </a:t>
            </a:r>
            <a:r>
              <a:rPr lang="en-US" sz="2800" b="1" dirty="0" err="1" smtClean="0"/>
              <a:t>ini</a:t>
            </a:r>
            <a:r>
              <a:rPr lang="en-US" sz="2800" b="1" dirty="0" smtClean="0"/>
              <a:t> Jerusalem, so </a:t>
            </a:r>
            <a:r>
              <a:rPr lang="en-US" sz="2800" b="1" dirty="0" err="1" smtClean="0"/>
              <a:t>joe</a:t>
            </a:r>
            <a:r>
              <a:rPr lang="en-US" sz="2800" b="1" dirty="0" smtClean="0"/>
              <a:t> </a:t>
            </a:r>
            <a:r>
              <a:rPr lang="en-US" sz="2800" b="1" dirty="0" err="1" smtClean="0"/>
              <a:t>moesoe</a:t>
            </a:r>
            <a:r>
              <a:rPr lang="en-US" sz="2800" b="1" dirty="0" smtClean="0"/>
              <a:t> </a:t>
            </a:r>
            <a:r>
              <a:rPr lang="en-US" sz="2800" b="1" dirty="0" err="1" smtClean="0"/>
              <a:t>getuigi</a:t>
            </a:r>
            <a:r>
              <a:rPr lang="en-US" sz="2800" b="1" dirty="0" smtClean="0"/>
              <a:t> foe Mi </a:t>
            </a:r>
            <a:r>
              <a:rPr lang="en-US" sz="2800" b="1" dirty="0" err="1" smtClean="0"/>
              <a:t>na</a:t>
            </a:r>
            <a:r>
              <a:rPr lang="en-US" sz="2800" b="1" dirty="0" smtClean="0"/>
              <a:t> </a:t>
            </a:r>
            <a:r>
              <a:rPr lang="en-US" sz="2800" b="1" dirty="0" err="1" smtClean="0"/>
              <a:t>ini</a:t>
            </a:r>
            <a:r>
              <a:rPr lang="en-US" sz="2800" b="1" dirty="0" smtClean="0"/>
              <a:t> Rome toe.</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Date Placeholder 3"/>
          <p:cNvSpPr>
            <a:spLocks noGrp="1"/>
          </p:cNvSpPr>
          <p:nvPr>
            <p:ph type="dt" sz="quarter" idx="10"/>
          </p:nvPr>
        </p:nvSpPr>
        <p:spPr>
          <a:noFill/>
        </p:spPr>
        <p:txBody>
          <a:bodyPr/>
          <a:lstStyle/>
          <a:p>
            <a:fld id="{316FF7AF-48BD-4295-B0C2-B8911B585A83}" type="datetime1">
              <a:rPr lang="en-US" smtClean="0"/>
              <a:pPr/>
              <a:t>2/10/2011</a:t>
            </a:fld>
            <a:endParaRPr lang="en-US"/>
          </a:p>
        </p:txBody>
      </p:sp>
      <p:sp>
        <p:nvSpPr>
          <p:cNvPr id="1187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482C57D-AB28-4571-A37C-54D5D2734112}" type="slidenum">
              <a:rPr lang="en-US"/>
              <a:pPr lvl="1">
                <a:defRPr/>
              </a:pPr>
              <a:t>105</a:t>
            </a:fld>
            <a:endParaRPr lang="en-US">
              <a:latin typeface="Times New Roman" pitchFamily="18" charset="0"/>
            </a:endParaRPr>
          </a:p>
        </p:txBody>
      </p:sp>
      <p:sp>
        <p:nvSpPr>
          <p:cNvPr id="438274" name="Rectangle 2"/>
          <p:cNvSpPr>
            <a:spLocks noGrp="1" noChangeArrowheads="1"/>
          </p:cNvSpPr>
          <p:nvPr>
            <p:ph type="title"/>
          </p:nvPr>
        </p:nvSpPr>
        <p:spPr/>
        <p:txBody>
          <a:bodyPr/>
          <a:lstStyle/>
          <a:p>
            <a:pPr eaLnBrk="1" hangingPunct="1">
              <a:defRPr/>
            </a:pPr>
            <a:r>
              <a:rPr lang="en-US" smtClean="0"/>
              <a:t>Dem Djoe wani kiri Paulus</a:t>
            </a:r>
          </a:p>
        </p:txBody>
      </p:sp>
      <p:sp>
        <p:nvSpPr>
          <p:cNvPr id="118790" name="Rectangle 3"/>
          <p:cNvSpPr>
            <a:spLocks noGrp="1" noChangeArrowheads="1"/>
          </p:cNvSpPr>
          <p:nvPr>
            <p:ph type="body" idx="1"/>
          </p:nvPr>
        </p:nvSpPr>
        <p:spPr>
          <a:xfrm>
            <a:off x="682625" y="1628775"/>
            <a:ext cx="7772400" cy="4467225"/>
          </a:xfrm>
        </p:spPr>
        <p:txBody>
          <a:bodyPr/>
          <a:lstStyle/>
          <a:p>
            <a:pPr eaLnBrk="1" hangingPunct="1">
              <a:lnSpc>
                <a:spcPct val="70000"/>
              </a:lnSpc>
            </a:pPr>
            <a:r>
              <a:rPr lang="en-US" sz="2800" smtClean="0"/>
              <a:t>40 man ben meki wan sweri dati dem no sa njan efoe  dringi te leki dem kiri Paulus</a:t>
            </a:r>
          </a:p>
          <a:p>
            <a:pPr eaLnBrk="1" hangingPunct="1">
              <a:lnSpc>
                <a:spcPct val="70000"/>
              </a:lnSpc>
            </a:pPr>
            <a:r>
              <a:rPr lang="en-US" sz="2800" smtClean="0"/>
              <a:t>Paulus neef ben leri foe disi, en a taigi Paulus</a:t>
            </a:r>
          </a:p>
          <a:p>
            <a:pPr eaLnBrk="1" hangingPunct="1">
              <a:lnSpc>
                <a:spcPct val="70000"/>
              </a:lnSpc>
            </a:pPr>
            <a:r>
              <a:rPr lang="en-US" sz="2800" smtClean="0"/>
              <a:t>Dan a taigi da fosi kapten</a:t>
            </a:r>
          </a:p>
          <a:p>
            <a:pPr algn="just" eaLnBrk="1" hangingPunct="1">
              <a:lnSpc>
                <a:spcPct val="70000"/>
              </a:lnSpc>
            </a:pPr>
            <a:r>
              <a:rPr lang="en-US" sz="2800" smtClean="0"/>
              <a:t>Da fosi kapten seni hem gowe na neti nanga wan hipi soldati so dati dem no man doe noti: Tori 23:</a:t>
            </a:r>
            <a:r>
              <a:rPr lang="en-US" sz="2800" b="1" smtClean="0"/>
              <a:t>23. En a ben kari toe ofsiri kom na hem, en a taki: Meki toe hondro soldati klari foe waka go na Caesarea negi joeroe dineti, nanga sebi tenti asiman nanga toe hondro fetiman nanga lansri;  24. En gi dem meti foe Paulus kan sidon na dem tapoe, en tjari hem na wan boen fasi go na Felix da fesiman.</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Date Placeholder 3"/>
          <p:cNvSpPr>
            <a:spLocks noGrp="1"/>
          </p:cNvSpPr>
          <p:nvPr>
            <p:ph type="dt" sz="quarter" idx="10"/>
          </p:nvPr>
        </p:nvSpPr>
        <p:spPr>
          <a:noFill/>
        </p:spPr>
        <p:txBody>
          <a:bodyPr/>
          <a:lstStyle/>
          <a:p>
            <a:fld id="{BD260FEF-EC60-4463-AF4A-D22D07502E79}" type="datetime1">
              <a:rPr lang="en-US" smtClean="0"/>
              <a:pPr/>
              <a:t>2/10/2011</a:t>
            </a:fld>
            <a:endParaRPr lang="en-US"/>
          </a:p>
        </p:txBody>
      </p:sp>
      <p:sp>
        <p:nvSpPr>
          <p:cNvPr id="1198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E7D9A31-D5C5-4724-B35E-E3844459DB51}" type="slidenum">
              <a:rPr lang="en-US"/>
              <a:pPr lvl="1">
                <a:defRPr/>
              </a:pPr>
              <a:t>106</a:t>
            </a:fld>
            <a:endParaRPr lang="en-US">
              <a:latin typeface="Times New Roman" pitchFamily="18" charset="0"/>
            </a:endParaRPr>
          </a:p>
        </p:txBody>
      </p:sp>
      <p:sp>
        <p:nvSpPr>
          <p:cNvPr id="439298" name="Rectangle 2"/>
          <p:cNvSpPr>
            <a:spLocks noGrp="1" noChangeArrowheads="1"/>
          </p:cNvSpPr>
          <p:nvPr>
            <p:ph type="title"/>
          </p:nvPr>
        </p:nvSpPr>
        <p:spPr>
          <a:xfrm>
            <a:off x="647700" y="0"/>
            <a:ext cx="8080375" cy="1143000"/>
          </a:xfrm>
        </p:spPr>
        <p:txBody>
          <a:bodyPr/>
          <a:lstStyle/>
          <a:p>
            <a:pPr eaLnBrk="1" hangingPunct="1">
              <a:defRPr/>
            </a:pPr>
            <a:r>
              <a:rPr lang="en-US" smtClean="0"/>
              <a:t>Paulus na fesi foe Felix</a:t>
            </a:r>
          </a:p>
        </p:txBody>
      </p:sp>
      <p:sp>
        <p:nvSpPr>
          <p:cNvPr id="119814" name="Rectangle 3"/>
          <p:cNvSpPr>
            <a:spLocks noGrp="1" noChangeArrowheads="1"/>
          </p:cNvSpPr>
          <p:nvPr>
            <p:ph type="body" idx="1"/>
          </p:nvPr>
        </p:nvSpPr>
        <p:spPr>
          <a:xfrm>
            <a:off x="228600" y="1341438"/>
            <a:ext cx="8686800" cy="4754562"/>
          </a:xfrm>
        </p:spPr>
        <p:txBody>
          <a:bodyPr/>
          <a:lstStyle/>
          <a:p>
            <a:pPr eaLnBrk="1" hangingPunct="1">
              <a:lnSpc>
                <a:spcPct val="70000"/>
              </a:lnSpc>
            </a:pPr>
            <a:r>
              <a:rPr lang="en-US" sz="2800" dirty="0" smtClean="0"/>
              <a:t>Dem </a:t>
            </a:r>
            <a:r>
              <a:rPr lang="en-US" sz="2800" dirty="0" err="1" smtClean="0"/>
              <a:t>Djoe</a:t>
            </a:r>
            <a:r>
              <a:rPr lang="en-US" sz="2800" dirty="0" smtClean="0"/>
              <a:t> </a:t>
            </a:r>
            <a:r>
              <a:rPr lang="en-US" sz="2800" dirty="0" err="1" smtClean="0"/>
              <a:t>ben</a:t>
            </a:r>
            <a:r>
              <a:rPr lang="en-US" sz="2800" dirty="0" smtClean="0"/>
              <a:t> </a:t>
            </a:r>
            <a:r>
              <a:rPr lang="en-US" sz="2800" dirty="0" err="1" smtClean="0"/>
              <a:t>kom</a:t>
            </a:r>
            <a:r>
              <a:rPr lang="en-US" sz="2800" dirty="0" smtClean="0"/>
              <a:t> </a:t>
            </a:r>
            <a:r>
              <a:rPr lang="en-US" sz="2800" dirty="0" err="1" smtClean="0"/>
              <a:t>klagi</a:t>
            </a:r>
            <a:r>
              <a:rPr lang="en-US" sz="2800" dirty="0" smtClean="0"/>
              <a:t> </a:t>
            </a:r>
            <a:r>
              <a:rPr lang="en-US" sz="2800" dirty="0" err="1" smtClean="0"/>
              <a:t>Paulus</a:t>
            </a:r>
            <a:endParaRPr lang="en-US" sz="2800" dirty="0" smtClean="0"/>
          </a:p>
          <a:p>
            <a:pPr eaLnBrk="1" hangingPunct="1">
              <a:lnSpc>
                <a:spcPct val="70000"/>
              </a:lnSpc>
            </a:pPr>
            <a:r>
              <a:rPr lang="en-US" sz="2800" dirty="0" smtClean="0"/>
              <a:t>Ma </a:t>
            </a:r>
            <a:r>
              <a:rPr lang="en-US" sz="2800" dirty="0" err="1" smtClean="0"/>
              <a:t>Paulus</a:t>
            </a:r>
            <a:r>
              <a:rPr lang="en-US" sz="2800" dirty="0" smtClean="0"/>
              <a:t> </a:t>
            </a:r>
            <a:r>
              <a:rPr lang="en-US" sz="2800" dirty="0" err="1" smtClean="0"/>
              <a:t>ben</a:t>
            </a:r>
            <a:r>
              <a:rPr lang="en-US" sz="2800" dirty="0" smtClean="0"/>
              <a:t> </a:t>
            </a:r>
            <a:r>
              <a:rPr lang="en-US" sz="2800" dirty="0" err="1" smtClean="0"/>
              <a:t>sori</a:t>
            </a:r>
            <a:r>
              <a:rPr lang="en-US" sz="2800" dirty="0" smtClean="0"/>
              <a:t> </a:t>
            </a:r>
            <a:r>
              <a:rPr lang="en-US" sz="2800" dirty="0" err="1" smtClean="0"/>
              <a:t>krin</a:t>
            </a:r>
            <a:r>
              <a:rPr lang="en-US" sz="2800" dirty="0" smtClean="0"/>
              <a:t> </a:t>
            </a:r>
            <a:r>
              <a:rPr lang="en-US" sz="2800" dirty="0" err="1" smtClean="0"/>
              <a:t>dati</a:t>
            </a:r>
            <a:r>
              <a:rPr lang="en-US" sz="2800" dirty="0" smtClean="0"/>
              <a:t> </a:t>
            </a:r>
            <a:r>
              <a:rPr lang="en-US" sz="2800" dirty="0" err="1" smtClean="0"/>
              <a:t>dem</a:t>
            </a:r>
            <a:r>
              <a:rPr lang="en-US" sz="2800" dirty="0" smtClean="0"/>
              <a:t> no </a:t>
            </a:r>
            <a:r>
              <a:rPr lang="en-US" sz="2800" dirty="0" err="1" smtClean="0"/>
              <a:t>taki</a:t>
            </a:r>
            <a:r>
              <a:rPr lang="en-US" sz="2800" dirty="0" smtClean="0"/>
              <a:t> </a:t>
            </a:r>
            <a:r>
              <a:rPr lang="en-US" sz="2800" dirty="0" err="1" smtClean="0"/>
              <a:t>da</a:t>
            </a:r>
            <a:r>
              <a:rPr lang="en-US" sz="2800" dirty="0" smtClean="0"/>
              <a:t> </a:t>
            </a:r>
            <a:r>
              <a:rPr lang="en-US" sz="2800" dirty="0" err="1" smtClean="0"/>
              <a:t>waarheid</a:t>
            </a:r>
            <a:endParaRPr lang="en-US" sz="2800" dirty="0" smtClean="0"/>
          </a:p>
          <a:p>
            <a:pPr eaLnBrk="1" hangingPunct="1">
              <a:lnSpc>
                <a:spcPct val="70000"/>
              </a:lnSpc>
            </a:pPr>
            <a:r>
              <a:rPr lang="en-US" sz="2800" b="1" dirty="0" err="1" smtClean="0"/>
              <a:t>Tori</a:t>
            </a:r>
            <a:r>
              <a:rPr lang="en-US" sz="2800" b="1" dirty="0" smtClean="0"/>
              <a:t> 24:13. En </a:t>
            </a:r>
            <a:r>
              <a:rPr lang="en-US" sz="2800" b="1" dirty="0" err="1" smtClean="0"/>
              <a:t>dem</a:t>
            </a:r>
            <a:r>
              <a:rPr lang="en-US" sz="2800" b="1" dirty="0" smtClean="0"/>
              <a:t> no </a:t>
            </a:r>
            <a:r>
              <a:rPr lang="en-US" sz="2800" b="1" dirty="0" err="1" smtClean="0"/>
              <a:t>kan</a:t>
            </a:r>
            <a:r>
              <a:rPr lang="en-US" sz="2800" b="1" dirty="0" smtClean="0"/>
              <a:t> </a:t>
            </a:r>
            <a:r>
              <a:rPr lang="en-US" sz="2800" b="1" dirty="0" err="1" smtClean="0"/>
              <a:t>sori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klagi</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klagi</a:t>
            </a:r>
            <a:r>
              <a:rPr lang="en-US" sz="2800" b="1" dirty="0" smtClean="0"/>
              <a:t> mi de </a:t>
            </a:r>
            <a:r>
              <a:rPr lang="en-US" sz="2800" b="1" dirty="0" err="1" smtClean="0"/>
              <a:t>troe</a:t>
            </a:r>
            <a:r>
              <a:rPr lang="en-US" sz="2800" b="1" dirty="0" smtClean="0"/>
              <a:t>.  14. Ma </a:t>
            </a:r>
            <a:r>
              <a:rPr lang="en-US" sz="2800" b="1" dirty="0" err="1" smtClean="0"/>
              <a:t>disi</a:t>
            </a:r>
            <a:r>
              <a:rPr lang="en-US" sz="2800" b="1" dirty="0" smtClean="0"/>
              <a:t> mi </a:t>
            </a:r>
            <a:r>
              <a:rPr lang="en-US" sz="2800" b="1" dirty="0" err="1" smtClean="0"/>
              <a:t>sa</a:t>
            </a:r>
            <a:r>
              <a:rPr lang="en-US" sz="2800" b="1" dirty="0" smtClean="0"/>
              <a:t> </a:t>
            </a:r>
            <a:r>
              <a:rPr lang="en-US" sz="2800" b="1" dirty="0" err="1" smtClean="0"/>
              <a:t>bekenti</a:t>
            </a:r>
            <a:r>
              <a:rPr lang="en-US" sz="2800" b="1" dirty="0" smtClean="0"/>
              <a:t> </a:t>
            </a:r>
            <a:r>
              <a:rPr lang="en-US" sz="2800" b="1" dirty="0" err="1" smtClean="0"/>
              <a:t>na</a:t>
            </a:r>
            <a:r>
              <a:rPr lang="en-US" sz="2800" b="1" dirty="0" smtClean="0"/>
              <a:t> </a:t>
            </a:r>
            <a:r>
              <a:rPr lang="en-US" sz="2800" b="1" dirty="0" err="1" smtClean="0"/>
              <a:t>joe</a:t>
            </a:r>
            <a:r>
              <a:rPr lang="en-US" sz="2800" b="1" dirty="0" smtClean="0"/>
              <a:t>, </a:t>
            </a:r>
            <a:r>
              <a:rPr lang="en-US" sz="2800" b="1" dirty="0" err="1" smtClean="0"/>
              <a:t>dati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Pasi</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kari</a:t>
            </a:r>
            <a:r>
              <a:rPr lang="en-US" sz="2800" b="1" dirty="0" smtClean="0"/>
              <a:t> wan </a:t>
            </a:r>
            <a:r>
              <a:rPr lang="en-US" sz="2800" b="1" dirty="0" err="1" smtClean="0"/>
              <a:t>falsi</a:t>
            </a:r>
            <a:r>
              <a:rPr lang="en-US" sz="2800" b="1" dirty="0" smtClean="0"/>
              <a:t> </a:t>
            </a:r>
            <a:r>
              <a:rPr lang="en-US" sz="2800" b="1" dirty="0" err="1" smtClean="0"/>
              <a:t>bribi</a:t>
            </a:r>
            <a:r>
              <a:rPr lang="en-US" sz="2800" b="1" dirty="0" smtClean="0"/>
              <a:t>, so mi </a:t>
            </a:r>
            <a:r>
              <a:rPr lang="en-US" sz="2800" b="1" dirty="0" err="1" smtClean="0"/>
              <a:t>aanbegi</a:t>
            </a:r>
            <a:r>
              <a:rPr lang="en-US" sz="2800" b="1" dirty="0" smtClean="0"/>
              <a:t> </a:t>
            </a:r>
            <a:r>
              <a:rPr lang="en-US" sz="2800" b="1" dirty="0" err="1" smtClean="0"/>
              <a:t>da</a:t>
            </a:r>
            <a:r>
              <a:rPr lang="en-US" sz="2800" b="1" dirty="0" smtClean="0"/>
              <a:t> </a:t>
            </a:r>
            <a:r>
              <a:rPr lang="en-US" sz="2800" b="1" dirty="0" err="1" smtClean="0"/>
              <a:t>Gado</a:t>
            </a:r>
            <a:r>
              <a:rPr lang="en-US" sz="2800" b="1" dirty="0" smtClean="0"/>
              <a:t> foe </a:t>
            </a:r>
            <a:r>
              <a:rPr lang="en-US" sz="2800" b="1" dirty="0" err="1" smtClean="0"/>
              <a:t>dem</a:t>
            </a:r>
            <a:r>
              <a:rPr lang="en-US" sz="2800" b="1" dirty="0" smtClean="0"/>
              <a:t> </a:t>
            </a:r>
            <a:r>
              <a:rPr lang="en-US" sz="2800" b="1" dirty="0" err="1" smtClean="0"/>
              <a:t>tata</a:t>
            </a:r>
            <a:r>
              <a:rPr lang="en-US" sz="2800" b="1" dirty="0" smtClean="0"/>
              <a:t> foe mi, en mi </a:t>
            </a:r>
            <a:r>
              <a:rPr lang="en-US" sz="2800" b="1" dirty="0" err="1" smtClean="0"/>
              <a:t>bribi</a:t>
            </a:r>
            <a:r>
              <a:rPr lang="en-US" sz="2800" b="1" dirty="0" smtClean="0"/>
              <a:t> ala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de </a:t>
            </a:r>
            <a:r>
              <a:rPr lang="en-US" sz="2800" b="1" dirty="0" err="1" smtClean="0"/>
              <a:t>skrifi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wet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profeti</a:t>
            </a:r>
            <a:r>
              <a:rPr lang="en-US" sz="2800" b="1" dirty="0" smtClean="0"/>
              <a:t>;  15. En mi </a:t>
            </a:r>
            <a:r>
              <a:rPr lang="en-US" sz="2800" b="1" dirty="0" err="1" smtClean="0"/>
              <a:t>abi</a:t>
            </a:r>
            <a:r>
              <a:rPr lang="en-US" sz="2800" b="1" dirty="0" smtClean="0"/>
              <a:t> </a:t>
            </a:r>
            <a:r>
              <a:rPr lang="en-US" sz="2800" b="1" dirty="0" err="1" smtClean="0"/>
              <a:t>hopoe</a:t>
            </a:r>
            <a:r>
              <a:rPr lang="en-US" sz="2800" b="1" dirty="0" smtClean="0"/>
              <a:t> </a:t>
            </a:r>
            <a:r>
              <a:rPr lang="en-US" sz="2800" b="1" dirty="0" err="1" smtClean="0"/>
              <a:t>na</a:t>
            </a:r>
            <a:r>
              <a:rPr lang="en-US" sz="2800" b="1" dirty="0" smtClean="0"/>
              <a:t> </a:t>
            </a:r>
            <a:r>
              <a:rPr lang="en-US" sz="2800" b="1" dirty="0" err="1" smtClean="0"/>
              <a:t>Gado</a:t>
            </a:r>
            <a:r>
              <a:rPr lang="en-US" sz="2800" b="1" dirty="0" smtClean="0"/>
              <a:t>, </a:t>
            </a:r>
            <a:r>
              <a:rPr lang="en-US" sz="2800" b="1" dirty="0" err="1" smtClean="0"/>
              <a:t>disi</a:t>
            </a:r>
            <a:r>
              <a:rPr lang="en-US" sz="2800" b="1" dirty="0" smtClean="0"/>
              <a:t> </a:t>
            </a:r>
            <a:r>
              <a:rPr lang="en-US" sz="2800" b="1" dirty="0" err="1" smtClean="0"/>
              <a:t>demsrefi</a:t>
            </a:r>
            <a:r>
              <a:rPr lang="en-US" sz="2800" b="1" dirty="0" smtClean="0"/>
              <a:t> </a:t>
            </a:r>
            <a:r>
              <a:rPr lang="en-US" sz="2800" b="1" dirty="0" err="1" smtClean="0"/>
              <a:t>gi</a:t>
            </a:r>
            <a:r>
              <a:rPr lang="en-US" sz="2800" b="1" dirty="0" smtClean="0"/>
              <a:t> </a:t>
            </a:r>
            <a:r>
              <a:rPr lang="en-US" sz="2800" b="1" dirty="0" err="1" smtClean="0"/>
              <a:t>pasi</a:t>
            </a:r>
            <a:r>
              <a:rPr lang="en-US" sz="2800" b="1" dirty="0" smtClean="0"/>
              <a:t> toe,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dede</a:t>
            </a:r>
            <a:r>
              <a:rPr lang="en-US" sz="2800" b="1" dirty="0" smtClean="0"/>
              <a:t> </a:t>
            </a:r>
            <a:r>
              <a:rPr lang="en-US" sz="2800" b="1" dirty="0" err="1" smtClean="0"/>
              <a:t>soema</a:t>
            </a:r>
            <a:r>
              <a:rPr lang="en-US" sz="2800" b="1" dirty="0" smtClean="0"/>
              <a:t> </a:t>
            </a:r>
            <a:r>
              <a:rPr lang="en-US" sz="2800" b="1" dirty="0" err="1" smtClean="0"/>
              <a:t>sa</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a:t>
            </a:r>
            <a:r>
              <a:rPr lang="en-US" sz="2800" b="1" dirty="0" err="1" smtClean="0"/>
              <a:t>dem</a:t>
            </a:r>
            <a:r>
              <a:rPr lang="en-US" sz="2800" b="1" dirty="0" smtClean="0"/>
              <a:t> </a:t>
            </a:r>
            <a:r>
              <a:rPr lang="en-US" sz="2800" b="1" dirty="0" err="1" smtClean="0"/>
              <a:t>boen</a:t>
            </a:r>
            <a:r>
              <a:rPr lang="en-US" sz="2800" b="1" dirty="0" smtClean="0"/>
              <a:t> </a:t>
            </a:r>
            <a:r>
              <a:rPr lang="en-US" sz="2800" b="1" dirty="0" err="1" smtClean="0"/>
              <a:t>soema</a:t>
            </a:r>
            <a:r>
              <a:rPr lang="en-US" sz="2800" b="1" dirty="0" smtClean="0"/>
              <a:t>, so </a:t>
            </a:r>
            <a:r>
              <a:rPr lang="en-US" sz="2800" b="1" dirty="0" err="1" smtClean="0"/>
              <a:t>srefi</a:t>
            </a:r>
            <a:r>
              <a:rPr lang="en-US" sz="2800" b="1" dirty="0" smtClean="0"/>
              <a:t> </a:t>
            </a:r>
            <a:r>
              <a:rPr lang="en-US" sz="2800" b="1" dirty="0" err="1" smtClean="0"/>
              <a:t>dem</a:t>
            </a:r>
            <a:r>
              <a:rPr lang="en-US" sz="2800" b="1" dirty="0" smtClean="0"/>
              <a:t> </a:t>
            </a:r>
            <a:r>
              <a:rPr lang="en-US" sz="2800" b="1" dirty="0" err="1" smtClean="0"/>
              <a:t>takroe</a:t>
            </a:r>
            <a:r>
              <a:rPr lang="en-US" sz="2800" b="1" dirty="0" smtClean="0"/>
              <a:t> </a:t>
            </a:r>
            <a:r>
              <a:rPr lang="en-US" sz="2800" b="1" dirty="0" err="1" smtClean="0"/>
              <a:t>soema</a:t>
            </a:r>
            <a:r>
              <a:rPr lang="en-US" sz="2800" b="1" dirty="0" smtClean="0"/>
              <a:t>.  16. En </a:t>
            </a:r>
            <a:r>
              <a:rPr lang="en-US" sz="2800" b="1" dirty="0" err="1" smtClean="0"/>
              <a:t>nanga</a:t>
            </a:r>
            <a:r>
              <a:rPr lang="en-US" sz="2800" b="1" dirty="0" smtClean="0"/>
              <a:t> </a:t>
            </a:r>
            <a:r>
              <a:rPr lang="en-US" sz="2800" b="1" dirty="0" err="1" smtClean="0"/>
              <a:t>disi</a:t>
            </a:r>
            <a:r>
              <a:rPr lang="en-US" sz="2800" b="1" dirty="0" smtClean="0"/>
              <a:t> mi </a:t>
            </a:r>
            <a:r>
              <a:rPr lang="en-US" sz="2800" b="1" dirty="0" err="1" smtClean="0"/>
              <a:t>wroko</a:t>
            </a:r>
            <a:r>
              <a:rPr lang="en-US" sz="2800" b="1" dirty="0" smtClean="0"/>
              <a:t>, </a:t>
            </a:r>
            <a:r>
              <a:rPr lang="en-US" sz="2800" b="1" dirty="0" err="1" smtClean="0"/>
              <a:t>dati</a:t>
            </a:r>
            <a:r>
              <a:rPr lang="en-US" sz="2800" b="1" dirty="0" smtClean="0"/>
              <a:t> ala tem mi </a:t>
            </a:r>
            <a:r>
              <a:rPr lang="en-US" sz="2800" b="1" dirty="0" err="1" smtClean="0"/>
              <a:t>abi</a:t>
            </a:r>
            <a:r>
              <a:rPr lang="en-US" sz="2800" b="1" dirty="0" smtClean="0"/>
              <a:t> wan </a:t>
            </a:r>
            <a:r>
              <a:rPr lang="en-US" sz="2800" b="1" dirty="0" err="1" smtClean="0"/>
              <a:t>konsensi</a:t>
            </a:r>
            <a:r>
              <a:rPr lang="en-US" sz="2800" b="1" dirty="0" smtClean="0"/>
              <a:t> </a:t>
            </a:r>
            <a:r>
              <a:rPr lang="en-US" sz="2800" b="1" dirty="0" err="1" smtClean="0"/>
              <a:t>disi</a:t>
            </a:r>
            <a:r>
              <a:rPr lang="en-US" sz="2800" b="1" dirty="0" smtClean="0"/>
              <a:t> de </a:t>
            </a:r>
            <a:r>
              <a:rPr lang="en-US" sz="2800" b="1" dirty="0" err="1" smtClean="0"/>
              <a:t>sondro</a:t>
            </a:r>
            <a:r>
              <a:rPr lang="en-US" sz="2800" b="1" dirty="0" smtClean="0"/>
              <a:t> </a:t>
            </a:r>
            <a:r>
              <a:rPr lang="en-US" sz="2800" b="1" dirty="0" err="1" smtClean="0"/>
              <a:t>foutoe</a:t>
            </a:r>
            <a:r>
              <a:rPr lang="en-US" sz="2800" b="1" dirty="0" smtClean="0"/>
              <a:t> </a:t>
            </a:r>
            <a:r>
              <a:rPr lang="en-US" sz="2800" b="1" dirty="0" err="1" smtClean="0"/>
              <a:t>na</a:t>
            </a:r>
            <a:r>
              <a:rPr lang="en-US" sz="2800" b="1" dirty="0" smtClean="0"/>
              <a:t> </a:t>
            </a:r>
            <a:r>
              <a:rPr lang="en-US" sz="2800" b="1" dirty="0" err="1" smtClean="0"/>
              <a:t>Gado</a:t>
            </a:r>
            <a:r>
              <a:rPr lang="en-US" sz="2800" b="1" dirty="0" smtClean="0"/>
              <a:t> </a:t>
            </a:r>
            <a:r>
              <a:rPr lang="en-US" sz="2800" b="1" dirty="0" err="1" smtClean="0"/>
              <a:t>nanga</a:t>
            </a:r>
            <a:r>
              <a:rPr lang="en-US" sz="2800" b="1" dirty="0" smtClean="0"/>
              <a:t> </a:t>
            </a:r>
            <a:r>
              <a:rPr lang="en-US" sz="2800" b="1" dirty="0" err="1" smtClean="0"/>
              <a:t>libisoema</a:t>
            </a:r>
            <a:r>
              <a:rPr lang="en-US" sz="2800" b="1" dirty="0" smtClean="0"/>
              <a:t>.</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Date Placeholder 3"/>
          <p:cNvSpPr>
            <a:spLocks noGrp="1"/>
          </p:cNvSpPr>
          <p:nvPr>
            <p:ph type="dt" sz="quarter" idx="10"/>
          </p:nvPr>
        </p:nvSpPr>
        <p:spPr>
          <a:noFill/>
        </p:spPr>
        <p:txBody>
          <a:bodyPr/>
          <a:lstStyle/>
          <a:p>
            <a:fld id="{3BB06654-04D1-4BCA-AF91-F7C8F82AC7F6}" type="datetime1">
              <a:rPr lang="en-US" smtClean="0"/>
              <a:pPr/>
              <a:t>2/10/2011</a:t>
            </a:fld>
            <a:endParaRPr lang="en-US"/>
          </a:p>
        </p:txBody>
      </p:sp>
      <p:sp>
        <p:nvSpPr>
          <p:cNvPr id="1208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3B580B1-F89F-44FB-9B9C-573B8D450658}" type="slidenum">
              <a:rPr lang="en-US"/>
              <a:pPr lvl="1">
                <a:defRPr/>
              </a:pPr>
              <a:t>107</a:t>
            </a:fld>
            <a:endParaRPr lang="en-US">
              <a:latin typeface="Times New Roman" pitchFamily="18" charset="0"/>
            </a:endParaRPr>
          </a:p>
        </p:txBody>
      </p:sp>
      <p:sp>
        <p:nvSpPr>
          <p:cNvPr id="440322" name="Rectangle 2"/>
          <p:cNvSpPr>
            <a:spLocks noGrp="1" noChangeArrowheads="1"/>
          </p:cNvSpPr>
          <p:nvPr>
            <p:ph type="title"/>
          </p:nvPr>
        </p:nvSpPr>
        <p:spPr/>
        <p:txBody>
          <a:bodyPr/>
          <a:lstStyle/>
          <a:p>
            <a:pPr eaLnBrk="1" hangingPunct="1">
              <a:defRPr/>
            </a:pPr>
            <a:r>
              <a:rPr lang="en-US" smtClean="0"/>
              <a:t>Paulus nanga Felix</a:t>
            </a:r>
          </a:p>
        </p:txBody>
      </p:sp>
      <p:sp>
        <p:nvSpPr>
          <p:cNvPr id="120838" name="Rectangle 3"/>
          <p:cNvSpPr>
            <a:spLocks noGrp="1" noChangeArrowheads="1"/>
          </p:cNvSpPr>
          <p:nvPr>
            <p:ph type="body" idx="1"/>
          </p:nvPr>
        </p:nvSpPr>
        <p:spPr>
          <a:xfrm>
            <a:off x="609600" y="2017713"/>
            <a:ext cx="8345488" cy="4114800"/>
          </a:xfrm>
        </p:spPr>
        <p:txBody>
          <a:bodyPr/>
          <a:lstStyle/>
          <a:p>
            <a:pPr algn="just" eaLnBrk="1" hangingPunct="1">
              <a:lnSpc>
                <a:spcPct val="70000"/>
              </a:lnSpc>
            </a:pPr>
            <a:r>
              <a:rPr lang="en-US" sz="2800" dirty="0" smtClean="0"/>
              <a:t> </a:t>
            </a:r>
            <a:r>
              <a:rPr lang="en-US" sz="2800" b="1" dirty="0" err="1" smtClean="0"/>
              <a:t>Tori</a:t>
            </a:r>
            <a:r>
              <a:rPr lang="en-US" sz="2800" b="1" dirty="0" smtClean="0"/>
              <a:t> 24:24. En </a:t>
            </a:r>
            <a:r>
              <a:rPr lang="en-US" sz="2800" b="1" dirty="0" err="1" smtClean="0"/>
              <a:t>baka</a:t>
            </a:r>
            <a:r>
              <a:rPr lang="en-US" sz="2800" b="1" dirty="0" smtClean="0"/>
              <a:t> </a:t>
            </a:r>
            <a:r>
              <a:rPr lang="en-US" sz="2800" b="1" dirty="0" err="1" smtClean="0"/>
              <a:t>wantoe</a:t>
            </a:r>
            <a:r>
              <a:rPr lang="en-US" sz="2800" b="1" dirty="0" smtClean="0"/>
              <a:t> </a:t>
            </a:r>
            <a:r>
              <a:rPr lang="en-US" sz="2800" b="1" dirty="0" err="1" smtClean="0"/>
              <a:t>dei</a:t>
            </a:r>
            <a:r>
              <a:rPr lang="en-US" sz="2800" b="1" dirty="0" smtClean="0"/>
              <a:t>, </a:t>
            </a:r>
            <a:r>
              <a:rPr lang="en-US" sz="2800" b="1" dirty="0" err="1" smtClean="0"/>
              <a:t>di</a:t>
            </a:r>
            <a:r>
              <a:rPr lang="en-US" sz="2800" b="1" dirty="0" smtClean="0"/>
              <a:t> Felix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nanga</a:t>
            </a:r>
            <a:r>
              <a:rPr lang="en-US" sz="2800" b="1" dirty="0" smtClean="0"/>
              <a:t> hem </a:t>
            </a:r>
            <a:r>
              <a:rPr lang="en-US" sz="2800" b="1" dirty="0" err="1" smtClean="0"/>
              <a:t>wefi</a:t>
            </a:r>
            <a:r>
              <a:rPr lang="en-US" sz="2800" b="1" dirty="0" smtClean="0"/>
              <a:t> Drusilla, </a:t>
            </a:r>
            <a:r>
              <a:rPr lang="en-US" sz="2800" b="1" dirty="0" err="1" smtClean="0"/>
              <a:t>disi</a:t>
            </a:r>
            <a:r>
              <a:rPr lang="en-US" sz="2800" b="1" dirty="0" smtClean="0"/>
              <a:t> </a:t>
            </a:r>
            <a:r>
              <a:rPr lang="en-US" sz="2800" b="1" dirty="0" err="1" smtClean="0"/>
              <a:t>ben</a:t>
            </a:r>
            <a:r>
              <a:rPr lang="en-US" sz="2800" b="1" dirty="0" smtClean="0"/>
              <a:t> de wan </a:t>
            </a:r>
            <a:r>
              <a:rPr lang="en-US" sz="2800" b="1" dirty="0" err="1" smtClean="0"/>
              <a:t>Djoe</a:t>
            </a:r>
            <a:r>
              <a:rPr lang="en-US" sz="2800" b="1" dirty="0" smtClean="0"/>
              <a:t> </a:t>
            </a:r>
            <a:r>
              <a:rPr lang="en-US" sz="2800" b="1" dirty="0" err="1" smtClean="0"/>
              <a:t>oema</a:t>
            </a:r>
            <a:r>
              <a:rPr lang="en-US" sz="2800" b="1" dirty="0" smtClean="0"/>
              <a:t>, a </a:t>
            </a:r>
            <a:r>
              <a:rPr lang="en-US" sz="2800" b="1" dirty="0" err="1" smtClean="0"/>
              <a:t>ben</a:t>
            </a:r>
            <a:r>
              <a:rPr lang="en-US" sz="2800" b="1" dirty="0" smtClean="0"/>
              <a:t> </a:t>
            </a:r>
            <a:r>
              <a:rPr lang="en-US" sz="2800" b="1" dirty="0" err="1" smtClean="0"/>
              <a:t>seni</a:t>
            </a:r>
            <a:r>
              <a:rPr lang="en-US" sz="2800" b="1" dirty="0" smtClean="0"/>
              <a:t> </a:t>
            </a:r>
            <a:r>
              <a:rPr lang="en-US" sz="2800" b="1" dirty="0" err="1" smtClean="0"/>
              <a:t>kari</a:t>
            </a:r>
            <a:r>
              <a:rPr lang="en-US" sz="2800" b="1" dirty="0" smtClean="0"/>
              <a:t> </a:t>
            </a:r>
            <a:r>
              <a:rPr lang="en-US" sz="2800" b="1" dirty="0" err="1" smtClean="0"/>
              <a:t>Paulus</a:t>
            </a:r>
            <a:r>
              <a:rPr lang="en-US" sz="2800" b="1" dirty="0" smtClean="0"/>
              <a:t> </a:t>
            </a:r>
            <a:r>
              <a:rPr lang="en-US" sz="2800" b="1" dirty="0" err="1" smtClean="0"/>
              <a:t>kom</a:t>
            </a:r>
            <a:r>
              <a:rPr lang="en-US" sz="2800" b="1" dirty="0" smtClean="0"/>
              <a:t>, en a </a:t>
            </a:r>
            <a:r>
              <a:rPr lang="en-US" sz="2800" b="1" dirty="0" err="1" smtClean="0"/>
              <a:t>ben</a:t>
            </a:r>
            <a:r>
              <a:rPr lang="en-US" sz="2800" b="1" dirty="0" smtClean="0"/>
              <a:t> </a:t>
            </a:r>
            <a:r>
              <a:rPr lang="en-US" sz="2800" b="1" dirty="0" err="1" smtClean="0"/>
              <a:t>jere</a:t>
            </a:r>
            <a:r>
              <a:rPr lang="en-US" sz="2800" b="1" dirty="0" smtClean="0"/>
              <a:t> hem </a:t>
            </a:r>
            <a:r>
              <a:rPr lang="en-US" sz="2800" b="1" dirty="0" err="1" smtClean="0"/>
              <a:t>taki</a:t>
            </a:r>
            <a:r>
              <a:rPr lang="en-US" sz="2800" b="1" dirty="0" smtClean="0"/>
              <a:t> </a:t>
            </a:r>
            <a:r>
              <a:rPr lang="en-US" sz="2800" b="1" dirty="0" err="1" smtClean="0"/>
              <a:t>abra</a:t>
            </a:r>
            <a:r>
              <a:rPr lang="en-US" sz="2800" b="1" dirty="0" smtClean="0"/>
              <a:t> </a:t>
            </a:r>
            <a:r>
              <a:rPr lang="en-US" sz="2800" b="1" dirty="0" err="1" smtClean="0"/>
              <a:t>da</a:t>
            </a:r>
            <a:r>
              <a:rPr lang="en-US" sz="2800" b="1" dirty="0" smtClean="0"/>
              <a:t> </a:t>
            </a:r>
            <a:r>
              <a:rPr lang="en-US" sz="2800" b="1" dirty="0" err="1" smtClean="0"/>
              <a:t>bribi</a:t>
            </a:r>
            <a:r>
              <a:rPr lang="en-US" sz="2800" b="1" dirty="0" smtClean="0"/>
              <a:t> foe </a:t>
            </a:r>
            <a:r>
              <a:rPr lang="en-US" sz="2800" b="1" dirty="0" err="1" smtClean="0"/>
              <a:t>Kristus</a:t>
            </a:r>
            <a:r>
              <a:rPr lang="en-US" sz="2800" b="1" dirty="0" smtClean="0"/>
              <a:t>.  25.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sori</a:t>
            </a:r>
            <a:r>
              <a:rPr lang="en-US" sz="2800" b="1" dirty="0" smtClean="0"/>
              <a:t> hem foe </a:t>
            </a:r>
            <a:r>
              <a:rPr lang="en-US" sz="2800" b="1" dirty="0" err="1" smtClean="0"/>
              <a:t>gerechtigheid</a:t>
            </a:r>
            <a:r>
              <a:rPr lang="en-US" sz="2800" b="1" dirty="0" smtClean="0"/>
              <a:t>, en foe </a:t>
            </a:r>
            <a:r>
              <a:rPr lang="en-US" sz="2800" b="1" dirty="0" err="1" smtClean="0"/>
              <a:t>dwingi</a:t>
            </a:r>
            <a:r>
              <a:rPr lang="en-US" sz="2800" b="1" dirty="0" smtClean="0"/>
              <a:t> </a:t>
            </a:r>
            <a:r>
              <a:rPr lang="en-US" sz="2800" b="1" dirty="0" err="1" smtClean="0"/>
              <a:t>hemsrefi</a:t>
            </a:r>
            <a:r>
              <a:rPr lang="en-US" sz="2800" b="1" dirty="0" smtClean="0"/>
              <a:t>, en foe </a:t>
            </a:r>
            <a:r>
              <a:rPr lang="en-US" sz="2800" b="1" dirty="0" err="1" smtClean="0"/>
              <a:t>da</a:t>
            </a:r>
            <a:r>
              <a:rPr lang="en-US" sz="2800" b="1" dirty="0" smtClean="0"/>
              <a:t> </a:t>
            </a:r>
            <a:r>
              <a:rPr lang="en-US" sz="2800" b="1" dirty="0" err="1" smtClean="0"/>
              <a:t>kroetoe</a:t>
            </a:r>
            <a:r>
              <a:rPr lang="en-US" sz="2800" b="1" dirty="0" smtClean="0"/>
              <a:t> </a:t>
            </a:r>
            <a:r>
              <a:rPr lang="en-US" sz="2800" b="1" dirty="0" err="1" smtClean="0"/>
              <a:t>disi</a:t>
            </a:r>
            <a:r>
              <a:rPr lang="en-US" sz="2800" b="1" dirty="0" smtClean="0"/>
              <a:t> </a:t>
            </a:r>
            <a:r>
              <a:rPr lang="en-US" sz="2800" b="1" dirty="0" err="1" smtClean="0"/>
              <a:t>sa</a:t>
            </a:r>
            <a:r>
              <a:rPr lang="en-US" sz="2800" b="1" dirty="0" smtClean="0"/>
              <a:t> </a:t>
            </a:r>
            <a:r>
              <a:rPr lang="en-US" sz="2800" b="1" dirty="0" err="1" smtClean="0"/>
              <a:t>kom</a:t>
            </a:r>
            <a:r>
              <a:rPr lang="en-US" sz="2800" b="1" dirty="0" smtClean="0"/>
              <a:t>, Felix </a:t>
            </a:r>
            <a:r>
              <a:rPr lang="en-US" sz="2800" b="1" dirty="0" err="1" smtClean="0"/>
              <a:t>ben</a:t>
            </a:r>
            <a:r>
              <a:rPr lang="en-US" sz="2800" b="1" dirty="0" smtClean="0"/>
              <a:t> </a:t>
            </a:r>
            <a:r>
              <a:rPr lang="en-US" sz="2800" b="1" dirty="0" err="1" smtClean="0"/>
              <a:t>beifi</a:t>
            </a:r>
            <a:r>
              <a:rPr lang="en-US" sz="2800" b="1" dirty="0" smtClean="0"/>
              <a:t>, en a </a:t>
            </a:r>
            <a:r>
              <a:rPr lang="en-US" sz="2800" b="1" dirty="0" err="1" smtClean="0"/>
              <a:t>ben</a:t>
            </a:r>
            <a:r>
              <a:rPr lang="en-US" sz="2800" b="1" dirty="0" smtClean="0"/>
              <a:t> </a:t>
            </a:r>
            <a:r>
              <a:rPr lang="en-US" sz="2800" b="1" dirty="0" err="1" smtClean="0"/>
              <a:t>piki</a:t>
            </a:r>
            <a:r>
              <a:rPr lang="en-US" sz="2800" b="1" dirty="0" smtClean="0"/>
              <a:t> hem </a:t>
            </a:r>
            <a:r>
              <a:rPr lang="en-US" sz="2800" b="1" dirty="0" err="1" smtClean="0"/>
              <a:t>taki</a:t>
            </a:r>
            <a:r>
              <a:rPr lang="en-US" sz="2800" b="1" dirty="0" smtClean="0"/>
              <a:t>: </a:t>
            </a:r>
            <a:r>
              <a:rPr lang="en-US" sz="2800" b="1" dirty="0" err="1" smtClean="0"/>
              <a:t>Teki</a:t>
            </a:r>
            <a:r>
              <a:rPr lang="en-US" sz="2800" b="1" dirty="0" smtClean="0"/>
              <a:t> </a:t>
            </a:r>
            <a:r>
              <a:rPr lang="en-US" sz="2800" b="1" dirty="0" err="1" smtClean="0"/>
              <a:t>joe</a:t>
            </a:r>
            <a:r>
              <a:rPr lang="en-US" sz="2800" b="1" dirty="0" smtClean="0"/>
              <a:t> </a:t>
            </a:r>
            <a:r>
              <a:rPr lang="en-US" sz="2800" b="1" dirty="0" err="1" smtClean="0"/>
              <a:t>pasi</a:t>
            </a:r>
            <a:r>
              <a:rPr lang="en-US" sz="2800" b="1" dirty="0" smtClean="0"/>
              <a:t> </a:t>
            </a:r>
            <a:r>
              <a:rPr lang="en-US" sz="2800" b="1" dirty="0" err="1" smtClean="0"/>
              <a:t>na</a:t>
            </a:r>
            <a:r>
              <a:rPr lang="en-US" sz="2800" b="1" dirty="0" smtClean="0"/>
              <a:t> </a:t>
            </a:r>
            <a:r>
              <a:rPr lang="en-US" sz="2800" b="1" dirty="0" err="1" smtClean="0"/>
              <a:t>da</a:t>
            </a:r>
            <a:r>
              <a:rPr lang="en-US" sz="2800" b="1" dirty="0" smtClean="0"/>
              <a:t> tem </a:t>
            </a:r>
            <a:r>
              <a:rPr lang="en-US" sz="2800" b="1" dirty="0" err="1" smtClean="0"/>
              <a:t>disi</a:t>
            </a:r>
            <a:r>
              <a:rPr lang="en-US" sz="2800" b="1" dirty="0" smtClean="0"/>
              <a:t>; </a:t>
            </a:r>
            <a:r>
              <a:rPr lang="en-US" sz="2800" b="1" dirty="0" err="1" smtClean="0"/>
              <a:t>te</a:t>
            </a:r>
            <a:r>
              <a:rPr lang="en-US" sz="2800" b="1" dirty="0" smtClean="0"/>
              <a:t> mi </a:t>
            </a:r>
            <a:r>
              <a:rPr lang="en-US" sz="2800" b="1" dirty="0" err="1" smtClean="0"/>
              <a:t>abi</a:t>
            </a:r>
            <a:r>
              <a:rPr lang="en-US" sz="2800" b="1" dirty="0" smtClean="0"/>
              <a:t> wan </a:t>
            </a:r>
            <a:r>
              <a:rPr lang="en-US" sz="2800" b="1" dirty="0" err="1" smtClean="0"/>
              <a:t>boen</a:t>
            </a:r>
            <a:r>
              <a:rPr lang="en-US" sz="2800" b="1" dirty="0" smtClean="0"/>
              <a:t> tem, mi </a:t>
            </a:r>
            <a:r>
              <a:rPr lang="en-US" sz="2800" b="1" dirty="0" err="1" smtClean="0"/>
              <a:t>sa</a:t>
            </a:r>
            <a:r>
              <a:rPr lang="en-US" sz="2800" b="1" dirty="0" smtClean="0"/>
              <a:t> </a:t>
            </a:r>
            <a:r>
              <a:rPr lang="en-US" sz="2800" b="1" dirty="0" err="1" smtClean="0"/>
              <a:t>kari</a:t>
            </a:r>
            <a:r>
              <a:rPr lang="en-US" sz="2800" b="1" dirty="0" smtClean="0"/>
              <a:t> </a:t>
            </a:r>
            <a:r>
              <a:rPr lang="en-US" sz="2800" b="1" dirty="0" err="1" smtClean="0"/>
              <a:t>joe</a:t>
            </a:r>
            <a:r>
              <a:rPr lang="en-US" sz="2800" b="1" dirty="0" smtClean="0"/>
              <a:t> </a:t>
            </a:r>
            <a:r>
              <a:rPr lang="en-US" sz="2800" b="1" dirty="0" err="1" smtClean="0"/>
              <a:t>kom</a:t>
            </a:r>
            <a:r>
              <a:rPr lang="en-US" sz="2800" b="1" dirty="0" smtClean="0"/>
              <a:t> </a:t>
            </a:r>
            <a:r>
              <a:rPr lang="en-US" sz="2800" b="1" dirty="0" err="1" smtClean="0"/>
              <a:t>baka</a:t>
            </a:r>
            <a:r>
              <a:rPr lang="en-US" sz="2800" b="1" dirty="0" smtClean="0"/>
              <a:t>. 26. Moro </a:t>
            </a:r>
            <a:r>
              <a:rPr lang="en-US" sz="2800" b="1" dirty="0" err="1" smtClean="0"/>
              <a:t>fara</a:t>
            </a:r>
            <a:r>
              <a:rPr lang="en-US" sz="2800" b="1" dirty="0" smtClean="0"/>
              <a:t>, a </a:t>
            </a:r>
            <a:r>
              <a:rPr lang="en-US" sz="2800" b="1" dirty="0" err="1" smtClean="0"/>
              <a:t>ben</a:t>
            </a:r>
            <a:r>
              <a:rPr lang="en-US" sz="2800" b="1" dirty="0" smtClean="0"/>
              <a:t> </a:t>
            </a:r>
            <a:r>
              <a:rPr lang="en-US" sz="2800" b="1" dirty="0" err="1" smtClean="0"/>
              <a:t>hopoe</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a:t>
            </a:r>
            <a:r>
              <a:rPr lang="en-US" sz="2800" b="1" dirty="0" err="1" smtClean="0"/>
              <a:t>sa</a:t>
            </a:r>
            <a:r>
              <a:rPr lang="en-US" sz="2800" b="1" dirty="0" smtClean="0"/>
              <a:t> </a:t>
            </a:r>
            <a:r>
              <a:rPr lang="en-US" sz="2800" b="1" dirty="0" err="1" smtClean="0"/>
              <a:t>kisi</a:t>
            </a:r>
            <a:r>
              <a:rPr lang="en-US" sz="2800" b="1" dirty="0" smtClean="0"/>
              <a:t> </a:t>
            </a:r>
            <a:r>
              <a:rPr lang="en-US" sz="2800" b="1" dirty="0" err="1" smtClean="0"/>
              <a:t>moni</a:t>
            </a:r>
            <a:r>
              <a:rPr lang="en-US" sz="2800" b="1" dirty="0" smtClean="0"/>
              <a:t> foe </a:t>
            </a:r>
            <a:r>
              <a:rPr lang="en-US" sz="2800" b="1" dirty="0" err="1" smtClean="0"/>
              <a:t>Paulus</a:t>
            </a:r>
            <a:r>
              <a:rPr lang="en-US" sz="2800" b="1" dirty="0" smtClean="0"/>
              <a:t>, foe a </a:t>
            </a:r>
            <a:r>
              <a:rPr lang="en-US" sz="2800" b="1" dirty="0" err="1" smtClean="0"/>
              <a:t>ben</a:t>
            </a:r>
            <a:r>
              <a:rPr lang="en-US" sz="2800" b="1" dirty="0" smtClean="0"/>
              <a:t> </a:t>
            </a:r>
            <a:r>
              <a:rPr lang="en-US" sz="2800" b="1" dirty="0" err="1" smtClean="0"/>
              <a:t>sa</a:t>
            </a:r>
            <a:r>
              <a:rPr lang="en-US" sz="2800" b="1" dirty="0" smtClean="0"/>
              <a:t> </a:t>
            </a:r>
            <a:r>
              <a:rPr lang="en-US" sz="2800" b="1" dirty="0" err="1" smtClean="0"/>
              <a:t>loesoe</a:t>
            </a:r>
            <a:r>
              <a:rPr lang="en-US" sz="2800" b="1" dirty="0" smtClean="0"/>
              <a:t> hem; foe </a:t>
            </a:r>
            <a:r>
              <a:rPr lang="en-US" sz="2800" b="1" dirty="0" err="1" smtClean="0"/>
              <a:t>dat'ede</a:t>
            </a:r>
            <a:r>
              <a:rPr lang="en-US" sz="2800" b="1" dirty="0" smtClean="0"/>
              <a:t>, </a:t>
            </a:r>
            <a:r>
              <a:rPr lang="en-US" sz="2800" b="1" dirty="0" err="1" smtClean="0"/>
              <a:t>foeroe</a:t>
            </a:r>
            <a:r>
              <a:rPr lang="en-US" sz="2800" b="1" dirty="0" smtClean="0"/>
              <a:t> </a:t>
            </a:r>
            <a:r>
              <a:rPr lang="en-US" sz="2800" b="1" dirty="0" err="1" smtClean="0"/>
              <a:t>leisi</a:t>
            </a:r>
            <a:r>
              <a:rPr lang="en-US" sz="2800" b="1" dirty="0" smtClean="0"/>
              <a:t> a </a:t>
            </a:r>
            <a:r>
              <a:rPr lang="en-US" sz="2800" b="1" dirty="0" err="1" smtClean="0"/>
              <a:t>ben</a:t>
            </a:r>
            <a:r>
              <a:rPr lang="en-US" sz="2800" b="1" dirty="0" smtClean="0"/>
              <a:t> </a:t>
            </a:r>
            <a:r>
              <a:rPr lang="en-US" sz="2800" b="1" dirty="0" err="1" smtClean="0"/>
              <a:t>seni</a:t>
            </a:r>
            <a:r>
              <a:rPr lang="en-US" sz="2800" b="1" dirty="0" smtClean="0"/>
              <a:t> </a:t>
            </a:r>
            <a:r>
              <a:rPr lang="en-US" sz="2800" b="1" dirty="0" err="1" smtClean="0"/>
              <a:t>kari</a:t>
            </a:r>
            <a:r>
              <a:rPr lang="en-US" sz="2800" b="1" dirty="0" smtClean="0"/>
              <a:t> hem </a:t>
            </a:r>
            <a:r>
              <a:rPr lang="en-US" sz="2800" b="1" dirty="0" err="1" smtClean="0"/>
              <a:t>kom</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hem.</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nanga</a:t>
            </a:r>
            <a:r>
              <a:rPr lang="en-US" dirty="0" smtClean="0"/>
              <a:t> Felix</a:t>
            </a:r>
            <a:endParaRPr lang="en-US" dirty="0"/>
          </a:p>
        </p:txBody>
      </p:sp>
      <p:sp>
        <p:nvSpPr>
          <p:cNvPr id="3" name="Content Placeholder 2"/>
          <p:cNvSpPr>
            <a:spLocks noGrp="1"/>
          </p:cNvSpPr>
          <p:nvPr>
            <p:ph idx="1"/>
          </p:nvPr>
        </p:nvSpPr>
        <p:spPr/>
        <p:txBody>
          <a:bodyPr/>
          <a:lstStyle/>
          <a:p>
            <a:r>
              <a:rPr lang="en-US" dirty="0" smtClean="0"/>
              <a:t>Felix </a:t>
            </a:r>
            <a:r>
              <a:rPr lang="en-US" dirty="0" err="1" smtClean="0"/>
              <a:t>ben</a:t>
            </a:r>
            <a:r>
              <a:rPr lang="en-US" dirty="0" smtClean="0"/>
              <a:t> </a:t>
            </a:r>
            <a:r>
              <a:rPr lang="en-US" dirty="0" err="1" smtClean="0"/>
              <a:t>frede</a:t>
            </a:r>
            <a:r>
              <a:rPr lang="en-US" dirty="0" smtClean="0"/>
              <a:t> </a:t>
            </a:r>
            <a:r>
              <a:rPr lang="en-US" dirty="0" err="1" smtClean="0"/>
              <a:t>di</a:t>
            </a:r>
            <a:r>
              <a:rPr lang="en-US" dirty="0" smtClean="0"/>
              <a:t> </a:t>
            </a:r>
            <a:r>
              <a:rPr lang="en-US" dirty="0" err="1" smtClean="0"/>
              <a:t>Paulus</a:t>
            </a:r>
            <a:r>
              <a:rPr lang="en-US" dirty="0" smtClean="0"/>
              <a:t> </a:t>
            </a:r>
            <a:r>
              <a:rPr lang="en-US" dirty="0" err="1" smtClean="0"/>
              <a:t>sori</a:t>
            </a:r>
            <a:r>
              <a:rPr lang="en-US" dirty="0" smtClean="0"/>
              <a:t> hem </a:t>
            </a:r>
            <a:r>
              <a:rPr lang="en-US" dirty="0" err="1" smtClean="0"/>
              <a:t>abra</a:t>
            </a:r>
            <a:r>
              <a:rPr lang="en-US" dirty="0" smtClean="0"/>
              <a:t> </a:t>
            </a:r>
            <a:r>
              <a:rPr lang="en-US" dirty="0" err="1" smtClean="0"/>
              <a:t>da</a:t>
            </a:r>
            <a:r>
              <a:rPr lang="en-US" dirty="0" smtClean="0"/>
              <a:t> </a:t>
            </a:r>
            <a:r>
              <a:rPr lang="en-US" dirty="0" err="1" smtClean="0"/>
              <a:t>kroetoe</a:t>
            </a:r>
            <a:r>
              <a:rPr lang="en-US" dirty="0" smtClean="0"/>
              <a:t> </a:t>
            </a:r>
            <a:r>
              <a:rPr lang="en-US" dirty="0" err="1" smtClean="0"/>
              <a:t>disi</a:t>
            </a:r>
            <a:r>
              <a:rPr lang="en-US" dirty="0" smtClean="0"/>
              <a:t> </a:t>
            </a:r>
            <a:r>
              <a:rPr lang="en-US" dirty="0" err="1" smtClean="0"/>
              <a:t>sa</a:t>
            </a:r>
            <a:r>
              <a:rPr lang="en-US" dirty="0" smtClean="0"/>
              <a:t> </a:t>
            </a:r>
            <a:r>
              <a:rPr lang="en-US" dirty="0" err="1" smtClean="0"/>
              <a:t>kom</a:t>
            </a:r>
            <a:endParaRPr lang="en-US" dirty="0" smtClean="0"/>
          </a:p>
          <a:p>
            <a:r>
              <a:rPr lang="en-US" dirty="0" smtClean="0"/>
              <a:t>A </a:t>
            </a:r>
            <a:r>
              <a:rPr lang="en-US" dirty="0" err="1" smtClean="0"/>
              <a:t>gersi</a:t>
            </a:r>
            <a:r>
              <a:rPr lang="en-US" dirty="0" smtClean="0"/>
              <a:t> hem </a:t>
            </a:r>
            <a:r>
              <a:rPr lang="en-US" dirty="0" err="1" smtClean="0"/>
              <a:t>frow</a:t>
            </a:r>
            <a:r>
              <a:rPr lang="en-US" dirty="0" smtClean="0"/>
              <a:t> no </a:t>
            </a:r>
            <a:r>
              <a:rPr lang="en-US" dirty="0" err="1" smtClean="0"/>
              <a:t>frede</a:t>
            </a:r>
            <a:endParaRPr lang="en-US" dirty="0" smtClean="0"/>
          </a:p>
          <a:p>
            <a:r>
              <a:rPr lang="en-US" dirty="0" smtClean="0"/>
              <a:t>A </a:t>
            </a:r>
            <a:r>
              <a:rPr lang="en-US" dirty="0" err="1" smtClean="0"/>
              <a:t>ben</a:t>
            </a:r>
            <a:r>
              <a:rPr lang="en-US" dirty="0" smtClean="0"/>
              <a:t> </a:t>
            </a:r>
            <a:r>
              <a:rPr lang="en-US" dirty="0" err="1" smtClean="0"/>
              <a:t>soekoe</a:t>
            </a:r>
            <a:r>
              <a:rPr lang="en-US" dirty="0" smtClean="0"/>
              <a:t> </a:t>
            </a:r>
            <a:r>
              <a:rPr lang="en-US" dirty="0" err="1" smtClean="0"/>
              <a:t>moni</a:t>
            </a:r>
            <a:r>
              <a:rPr lang="en-US" dirty="0" smtClean="0"/>
              <a:t> </a:t>
            </a:r>
            <a:r>
              <a:rPr lang="en-US" dirty="0" err="1" smtClean="0"/>
              <a:t>na</a:t>
            </a:r>
            <a:r>
              <a:rPr lang="en-US" dirty="0" smtClean="0"/>
              <a:t> </a:t>
            </a:r>
            <a:r>
              <a:rPr lang="en-US" dirty="0" err="1" smtClean="0"/>
              <a:t>ondro</a:t>
            </a:r>
            <a:r>
              <a:rPr lang="en-US" dirty="0" smtClean="0"/>
              <a:t> </a:t>
            </a:r>
            <a:r>
              <a:rPr lang="en-US" dirty="0" err="1" smtClean="0"/>
              <a:t>tafra</a:t>
            </a:r>
            <a:r>
              <a:rPr lang="en-US" dirty="0" smtClean="0"/>
              <a:t> foe a </a:t>
            </a:r>
            <a:r>
              <a:rPr lang="en-US" dirty="0" err="1" smtClean="0"/>
              <a:t>sa</a:t>
            </a:r>
            <a:r>
              <a:rPr lang="en-US" dirty="0" smtClean="0"/>
              <a:t> </a:t>
            </a:r>
            <a:r>
              <a:rPr lang="en-US" dirty="0" err="1" smtClean="0"/>
              <a:t>loesoe</a:t>
            </a:r>
            <a:r>
              <a:rPr lang="en-US" dirty="0" smtClean="0"/>
              <a:t> hem</a:t>
            </a:r>
          </a:p>
          <a:p>
            <a:r>
              <a:rPr lang="en-US" dirty="0" smtClean="0"/>
              <a:t>Dem </a:t>
            </a:r>
            <a:r>
              <a:rPr lang="en-US" dirty="0" err="1" smtClean="0"/>
              <a:t>ben</a:t>
            </a:r>
            <a:r>
              <a:rPr lang="en-US" dirty="0" smtClean="0"/>
              <a:t> </a:t>
            </a:r>
            <a:r>
              <a:rPr lang="en-US" dirty="0" err="1" smtClean="0"/>
              <a:t>hori</a:t>
            </a:r>
            <a:r>
              <a:rPr lang="en-US" dirty="0" smtClean="0"/>
              <a:t> hem toe </a:t>
            </a:r>
            <a:r>
              <a:rPr lang="en-US" dirty="0" err="1" smtClean="0"/>
              <a:t>jari</a:t>
            </a:r>
            <a:r>
              <a:rPr lang="en-US" dirty="0" smtClean="0"/>
              <a:t> </a:t>
            </a:r>
            <a:r>
              <a:rPr lang="en-US" dirty="0" err="1" smtClean="0"/>
              <a:t>langa</a:t>
            </a:r>
            <a:endParaRPr lang="en-US" dirty="0"/>
          </a:p>
        </p:txBody>
      </p:sp>
      <p:sp>
        <p:nvSpPr>
          <p:cNvPr id="4" name="Date Placeholder 3"/>
          <p:cNvSpPr>
            <a:spLocks noGrp="1"/>
          </p:cNvSpPr>
          <p:nvPr>
            <p:ph type="dt" sz="half" idx="10"/>
          </p:nvPr>
        </p:nvSpPr>
        <p:spPr/>
        <p:txBody>
          <a:bodyPr/>
          <a:lstStyle/>
          <a:p>
            <a:fld id="{DB6534EE-98E1-4609-A479-8206AA0198E4}" type="datetime1">
              <a:rPr lang="en-US" smtClean="0"/>
              <a:pPr/>
              <a:t>2/10/2011</a:t>
            </a:fld>
            <a:endParaRPr lang="en-US"/>
          </a:p>
        </p:txBody>
      </p:sp>
      <p:sp>
        <p:nvSpPr>
          <p:cNvPr id="5" name="Footer Placeholder 4"/>
          <p:cNvSpPr>
            <a:spLocks noGrp="1"/>
          </p:cNvSpPr>
          <p:nvPr>
            <p:ph type="ftr" sz="quarter" idx="11"/>
          </p:nvPr>
        </p:nvSpPr>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108</a:t>
            </a:fld>
            <a:endParaRPr lang="en-US"/>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Date Placeholder 3"/>
          <p:cNvSpPr>
            <a:spLocks noGrp="1"/>
          </p:cNvSpPr>
          <p:nvPr>
            <p:ph type="dt" sz="quarter" idx="10"/>
          </p:nvPr>
        </p:nvSpPr>
        <p:spPr>
          <a:noFill/>
        </p:spPr>
        <p:txBody>
          <a:bodyPr/>
          <a:lstStyle/>
          <a:p>
            <a:fld id="{BC912F7D-3788-4911-8EE8-1EA7BEE267B9}" type="datetime1">
              <a:rPr lang="en-US" smtClean="0"/>
              <a:pPr/>
              <a:t>2/10/2011</a:t>
            </a:fld>
            <a:endParaRPr lang="en-US"/>
          </a:p>
        </p:txBody>
      </p:sp>
      <p:sp>
        <p:nvSpPr>
          <p:cNvPr id="12185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3059F8E-396C-4D0F-864F-FD6D4A26D19F}" type="slidenum">
              <a:rPr lang="en-US"/>
              <a:pPr lvl="1">
                <a:defRPr/>
              </a:pPr>
              <a:t>109</a:t>
            </a:fld>
            <a:endParaRPr lang="en-US">
              <a:latin typeface="Times New Roman" pitchFamily="18" charset="0"/>
            </a:endParaRPr>
          </a:p>
        </p:txBody>
      </p:sp>
      <p:sp>
        <p:nvSpPr>
          <p:cNvPr id="441346" name="Rectangle 2"/>
          <p:cNvSpPr>
            <a:spLocks noGrp="1" noChangeArrowheads="1"/>
          </p:cNvSpPr>
          <p:nvPr>
            <p:ph type="title"/>
          </p:nvPr>
        </p:nvSpPr>
        <p:spPr>
          <a:xfrm>
            <a:off x="576263" y="0"/>
            <a:ext cx="8080375" cy="1143000"/>
          </a:xfrm>
        </p:spPr>
        <p:txBody>
          <a:bodyPr/>
          <a:lstStyle/>
          <a:p>
            <a:pPr eaLnBrk="1" hangingPunct="1">
              <a:defRPr/>
            </a:pPr>
            <a:r>
              <a:rPr lang="en-US" smtClean="0"/>
              <a:t>Paulus nanga Festus</a:t>
            </a:r>
          </a:p>
        </p:txBody>
      </p:sp>
      <p:sp>
        <p:nvSpPr>
          <p:cNvPr id="121862" name="Rectangle 3"/>
          <p:cNvSpPr>
            <a:spLocks noGrp="1" noChangeArrowheads="1"/>
          </p:cNvSpPr>
          <p:nvPr>
            <p:ph type="body" idx="1"/>
          </p:nvPr>
        </p:nvSpPr>
        <p:spPr>
          <a:xfrm>
            <a:off x="682625" y="1268413"/>
            <a:ext cx="7772400" cy="4827587"/>
          </a:xfrm>
        </p:spPr>
        <p:txBody>
          <a:bodyPr/>
          <a:lstStyle/>
          <a:p>
            <a:pPr eaLnBrk="1" hangingPunct="1">
              <a:lnSpc>
                <a:spcPct val="70000"/>
              </a:lnSpc>
            </a:pPr>
            <a:r>
              <a:rPr lang="en-US" sz="2800" smtClean="0"/>
              <a:t>Felix ben wani doe wan sani gi dem Djoe, so a libi Paulus sroto te Festus ben teki abra</a:t>
            </a:r>
          </a:p>
          <a:p>
            <a:pPr algn="just" eaLnBrk="1" hangingPunct="1">
              <a:lnSpc>
                <a:spcPct val="70000"/>
              </a:lnSpc>
            </a:pPr>
            <a:r>
              <a:rPr lang="en-US" sz="2800" smtClean="0"/>
              <a:t>Paulus ben taki na Festus: Tori 25:</a:t>
            </a:r>
            <a:r>
              <a:rPr lang="en-US" sz="2800" b="1" smtClean="0"/>
              <a:t>7. En di a ben kom, dem Djoe disi ben komopo foe Jerusalem ben tanapoe lontoe hem, en dem ben meki foeroe hebi klagi agensi Paulus, ma dem no ben man sori dati dem de troe.  8. En a ben piki foe hemsrefi taki: Mi no ben meki wan foutoe agensi da wet foe dem Djoe, efoe agensi da tempel, efoe agensi da Keizer.  9. Ma Festus ben wani gi dem Djoe wan prisiri, en a ben piki Paulus taki: Joe sa wani go na Jerusalem foe mi sa koti kroetoe abra dem sani disi?</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Profeti</a:t>
            </a:r>
            <a:r>
              <a:rPr lang="en-US" dirty="0" smtClean="0"/>
              <a:t> en </a:t>
            </a:r>
            <a:r>
              <a:rPr lang="en-US" dirty="0" err="1" smtClean="0"/>
              <a:t>leriman</a:t>
            </a:r>
            <a:endParaRPr lang="en-US" dirty="0"/>
          </a:p>
        </p:txBody>
      </p:sp>
      <p:sp>
        <p:nvSpPr>
          <p:cNvPr id="3" name="Content Placeholder 2"/>
          <p:cNvSpPr>
            <a:spLocks noGrp="1"/>
          </p:cNvSpPr>
          <p:nvPr>
            <p:ph idx="1"/>
          </p:nvPr>
        </p:nvSpPr>
        <p:spPr/>
        <p:txBody>
          <a:bodyPr/>
          <a:lstStyle/>
          <a:p>
            <a:r>
              <a:rPr lang="en-US" dirty="0" err="1" smtClean="0"/>
              <a:t>Profeti</a:t>
            </a:r>
            <a:r>
              <a:rPr lang="en-US" dirty="0" smtClean="0"/>
              <a:t> </a:t>
            </a:r>
            <a:r>
              <a:rPr lang="en-US" dirty="0" err="1" smtClean="0"/>
              <a:t>taki</a:t>
            </a:r>
            <a:r>
              <a:rPr lang="en-US" dirty="0" smtClean="0"/>
              <a:t> </a:t>
            </a:r>
            <a:r>
              <a:rPr lang="en-US" dirty="0" err="1" smtClean="0"/>
              <a:t>da</a:t>
            </a:r>
            <a:r>
              <a:rPr lang="en-US" dirty="0" smtClean="0"/>
              <a:t> </a:t>
            </a:r>
            <a:r>
              <a:rPr lang="en-US" dirty="0" err="1" smtClean="0"/>
              <a:t>woortoe</a:t>
            </a:r>
            <a:r>
              <a:rPr lang="en-US" dirty="0" smtClean="0"/>
              <a:t> foe </a:t>
            </a:r>
            <a:r>
              <a:rPr lang="en-US" dirty="0" err="1" smtClean="0"/>
              <a:t>Gado</a:t>
            </a:r>
            <a:r>
              <a:rPr lang="en-US" dirty="0" smtClean="0"/>
              <a:t> – </a:t>
            </a:r>
            <a:r>
              <a:rPr lang="en-US" dirty="0" err="1" smtClean="0"/>
              <a:t>som</a:t>
            </a:r>
            <a:r>
              <a:rPr lang="en-US" dirty="0" smtClean="0"/>
              <a:t> </a:t>
            </a:r>
            <a:r>
              <a:rPr lang="en-US" dirty="0" err="1" smtClean="0"/>
              <a:t>leisi</a:t>
            </a:r>
            <a:r>
              <a:rPr lang="en-US" dirty="0" smtClean="0"/>
              <a:t> </a:t>
            </a:r>
            <a:r>
              <a:rPr lang="en-US" dirty="0" err="1" smtClean="0"/>
              <a:t>dem</a:t>
            </a:r>
            <a:r>
              <a:rPr lang="en-US" dirty="0" smtClean="0"/>
              <a:t> </a:t>
            </a:r>
            <a:r>
              <a:rPr lang="en-US" dirty="0" err="1" smtClean="0"/>
              <a:t>taki</a:t>
            </a:r>
            <a:r>
              <a:rPr lang="en-US" dirty="0" smtClean="0"/>
              <a:t> </a:t>
            </a:r>
            <a:r>
              <a:rPr lang="en-US" dirty="0" err="1" smtClean="0"/>
              <a:t>abra</a:t>
            </a:r>
            <a:r>
              <a:rPr lang="en-US" dirty="0" smtClean="0"/>
              <a:t> </a:t>
            </a:r>
            <a:r>
              <a:rPr lang="en-US" dirty="0" err="1" smtClean="0"/>
              <a:t>sani</a:t>
            </a:r>
            <a:r>
              <a:rPr lang="en-US" dirty="0" smtClean="0"/>
              <a:t> </a:t>
            </a:r>
            <a:r>
              <a:rPr lang="en-US" dirty="0" err="1" smtClean="0"/>
              <a:t>na</a:t>
            </a:r>
            <a:r>
              <a:rPr lang="en-US" dirty="0" smtClean="0"/>
              <a:t> </a:t>
            </a:r>
            <a:r>
              <a:rPr lang="en-US" dirty="0" err="1" smtClean="0"/>
              <a:t>fesi</a:t>
            </a:r>
            <a:r>
              <a:rPr lang="en-US" dirty="0" smtClean="0"/>
              <a:t>, ma </a:t>
            </a:r>
            <a:r>
              <a:rPr lang="en-US" dirty="0" err="1" smtClean="0"/>
              <a:t>gi</a:t>
            </a:r>
            <a:r>
              <a:rPr lang="en-US" dirty="0" smtClean="0"/>
              <a:t> les, </a:t>
            </a:r>
            <a:r>
              <a:rPr lang="en-US" dirty="0" err="1" smtClean="0"/>
              <a:t>vermane</a:t>
            </a:r>
            <a:r>
              <a:rPr lang="en-US" dirty="0" smtClean="0"/>
              <a:t>, </a:t>
            </a:r>
            <a:r>
              <a:rPr lang="en-US" dirty="0" err="1" smtClean="0"/>
              <a:t>troostoe</a:t>
            </a:r>
            <a:r>
              <a:rPr lang="en-US" dirty="0" smtClean="0"/>
              <a:t>, </a:t>
            </a:r>
            <a:r>
              <a:rPr lang="en-US" dirty="0" err="1" smtClean="0"/>
              <a:t>dek’ati</a:t>
            </a:r>
            <a:r>
              <a:rPr lang="en-US" dirty="0" smtClean="0"/>
              <a:t>, </a:t>
            </a:r>
            <a:r>
              <a:rPr lang="en-US" dirty="0" err="1" smtClean="0"/>
              <a:t>enz</a:t>
            </a:r>
            <a:r>
              <a:rPr lang="en-US" dirty="0" smtClean="0"/>
              <a:t>.</a:t>
            </a:r>
          </a:p>
          <a:p>
            <a:r>
              <a:rPr lang="en-US" dirty="0" smtClean="0"/>
              <a:t>Simeon – Niger (prob. </a:t>
            </a:r>
            <a:r>
              <a:rPr lang="en-US" dirty="0" err="1" smtClean="0"/>
              <a:t>Africaan</a:t>
            </a:r>
            <a:r>
              <a:rPr lang="en-US" dirty="0" smtClean="0"/>
              <a:t>)</a:t>
            </a:r>
          </a:p>
          <a:p>
            <a:r>
              <a:rPr lang="en-US" dirty="0" err="1" smtClean="0"/>
              <a:t>Lucius</a:t>
            </a:r>
            <a:r>
              <a:rPr lang="en-US" dirty="0" smtClean="0"/>
              <a:t> foe Cyrene – </a:t>
            </a:r>
            <a:r>
              <a:rPr lang="en-US" dirty="0" err="1" smtClean="0"/>
              <a:t>kande</a:t>
            </a:r>
            <a:r>
              <a:rPr lang="en-US" dirty="0" smtClean="0"/>
              <a:t> wan foe </a:t>
            </a:r>
            <a:r>
              <a:rPr lang="en-US" dirty="0" err="1" smtClean="0"/>
              <a:t>dem</a:t>
            </a:r>
            <a:r>
              <a:rPr lang="en-US" dirty="0" smtClean="0"/>
              <a:t> man </a:t>
            </a:r>
            <a:r>
              <a:rPr lang="en-US" dirty="0" err="1" smtClean="0"/>
              <a:t>disi</a:t>
            </a:r>
            <a:r>
              <a:rPr lang="en-US" dirty="0" smtClean="0"/>
              <a:t> </a:t>
            </a:r>
            <a:r>
              <a:rPr lang="en-US" dirty="0" err="1" smtClean="0"/>
              <a:t>ben</a:t>
            </a:r>
            <a:r>
              <a:rPr lang="en-US" dirty="0" smtClean="0"/>
              <a:t> </a:t>
            </a:r>
            <a:r>
              <a:rPr lang="en-US" dirty="0" err="1" smtClean="0"/>
              <a:t>bigin</a:t>
            </a:r>
            <a:r>
              <a:rPr lang="en-US" dirty="0" smtClean="0"/>
              <a:t> </a:t>
            </a:r>
            <a:r>
              <a:rPr lang="en-US" dirty="0" err="1" smtClean="0"/>
              <a:t>dem</a:t>
            </a:r>
            <a:r>
              <a:rPr lang="en-US" dirty="0" smtClean="0"/>
              <a:t> </a:t>
            </a:r>
            <a:r>
              <a:rPr lang="en-US" dirty="0" err="1" smtClean="0"/>
              <a:t>preiki</a:t>
            </a:r>
            <a:r>
              <a:rPr lang="en-US" dirty="0" smtClean="0"/>
              <a:t> </a:t>
            </a:r>
            <a:r>
              <a:rPr lang="en-US" dirty="0" err="1" smtClean="0"/>
              <a:t>na</a:t>
            </a:r>
            <a:r>
              <a:rPr lang="en-US" dirty="0" smtClean="0"/>
              <a:t> </a:t>
            </a:r>
            <a:r>
              <a:rPr lang="en-US" dirty="0" err="1" smtClean="0"/>
              <a:t>ini</a:t>
            </a:r>
            <a:r>
              <a:rPr lang="en-US" dirty="0" smtClean="0"/>
              <a:t> </a:t>
            </a:r>
            <a:r>
              <a:rPr lang="en-US" dirty="0" err="1" smtClean="0"/>
              <a:t>Antiochie</a:t>
            </a:r>
            <a:endParaRPr lang="en-US" dirty="0" smtClean="0"/>
          </a:p>
          <a:p>
            <a:r>
              <a:rPr lang="en-US" dirty="0" err="1" smtClean="0"/>
              <a:t>Manaen</a:t>
            </a:r>
            <a:r>
              <a:rPr lang="en-US" dirty="0" smtClean="0"/>
              <a:t> – </a:t>
            </a:r>
            <a:r>
              <a:rPr lang="en-US" dirty="0" err="1" smtClean="0"/>
              <a:t>kweki</a:t>
            </a:r>
            <a:r>
              <a:rPr lang="en-US" dirty="0" smtClean="0"/>
              <a:t> </a:t>
            </a:r>
            <a:r>
              <a:rPr lang="en-US" dirty="0" err="1" smtClean="0"/>
              <a:t>nanga</a:t>
            </a:r>
            <a:r>
              <a:rPr lang="en-US" dirty="0" smtClean="0"/>
              <a:t> </a:t>
            </a:r>
            <a:r>
              <a:rPr lang="en-US" dirty="0" err="1" smtClean="0"/>
              <a:t>Herodes</a:t>
            </a:r>
            <a:endParaRPr lang="en-US" dirty="0"/>
          </a:p>
        </p:txBody>
      </p:sp>
      <p:sp>
        <p:nvSpPr>
          <p:cNvPr id="4" name="Date Placeholder 3"/>
          <p:cNvSpPr>
            <a:spLocks noGrp="1"/>
          </p:cNvSpPr>
          <p:nvPr>
            <p:ph type="dt" sz="half" idx="10"/>
          </p:nvPr>
        </p:nvSpPr>
        <p:spPr/>
        <p:txBody>
          <a:bodyPr/>
          <a:lstStyle/>
          <a:p>
            <a:fld id="{F9269861-C0EC-4293-988B-E5C5E66D7E98}"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11</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Date Placeholder 3"/>
          <p:cNvSpPr>
            <a:spLocks noGrp="1"/>
          </p:cNvSpPr>
          <p:nvPr>
            <p:ph type="dt" sz="quarter" idx="10"/>
          </p:nvPr>
        </p:nvSpPr>
        <p:spPr>
          <a:noFill/>
        </p:spPr>
        <p:txBody>
          <a:bodyPr/>
          <a:lstStyle/>
          <a:p>
            <a:fld id="{168D3FA7-E587-4E17-9823-6A22C031766E}" type="datetime1">
              <a:rPr lang="en-US" smtClean="0"/>
              <a:pPr/>
              <a:t>2/10/2011</a:t>
            </a:fld>
            <a:endParaRPr lang="en-US"/>
          </a:p>
        </p:txBody>
      </p:sp>
      <p:sp>
        <p:nvSpPr>
          <p:cNvPr id="12288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0A8640A-9BDF-4247-80E9-0221BC4A4144}" type="slidenum">
              <a:rPr lang="en-US"/>
              <a:pPr lvl="1">
                <a:defRPr/>
              </a:pPr>
              <a:t>110</a:t>
            </a:fld>
            <a:endParaRPr lang="en-US">
              <a:latin typeface="Times New Roman" pitchFamily="18" charset="0"/>
            </a:endParaRPr>
          </a:p>
        </p:txBody>
      </p:sp>
      <p:sp>
        <p:nvSpPr>
          <p:cNvPr id="442370" name="Rectangle 2"/>
          <p:cNvSpPr>
            <a:spLocks noGrp="1" noChangeArrowheads="1"/>
          </p:cNvSpPr>
          <p:nvPr>
            <p:ph type="title"/>
          </p:nvPr>
        </p:nvSpPr>
        <p:spPr/>
        <p:txBody>
          <a:bodyPr/>
          <a:lstStyle/>
          <a:p>
            <a:pPr eaLnBrk="1" hangingPunct="1">
              <a:defRPr/>
            </a:pPr>
            <a:r>
              <a:rPr lang="en-US" smtClean="0"/>
              <a:t>Paulus nanga Festus</a:t>
            </a:r>
          </a:p>
        </p:txBody>
      </p:sp>
      <p:sp>
        <p:nvSpPr>
          <p:cNvPr id="122886" name="Rectangle 3"/>
          <p:cNvSpPr>
            <a:spLocks noGrp="1" noChangeArrowheads="1"/>
          </p:cNvSpPr>
          <p:nvPr>
            <p:ph type="body" idx="1"/>
          </p:nvPr>
        </p:nvSpPr>
        <p:spPr/>
        <p:txBody>
          <a:bodyPr/>
          <a:lstStyle/>
          <a:p>
            <a:pPr eaLnBrk="1" hangingPunct="1"/>
            <a:r>
              <a:rPr lang="en-US" smtClean="0"/>
              <a:t>Paulus ben sabi dati efoe a ben sa go na Jerusalem, dem Djoe sa kiri hem tapoe pasi</a:t>
            </a:r>
          </a:p>
          <a:p>
            <a:pPr eaLnBrk="1" hangingPunct="1"/>
            <a:r>
              <a:rPr lang="en-US" smtClean="0"/>
              <a:t>Ibri Romeini soema ben abi leti foe kom na fesi foe da keizer foe kroetoe wan doodstraaf</a:t>
            </a:r>
          </a:p>
          <a:p>
            <a:pPr eaLnBrk="1" hangingPunct="1"/>
            <a:endParaRPr lang="en-US" smtClean="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Date Placeholder 3"/>
          <p:cNvSpPr>
            <a:spLocks noGrp="1"/>
          </p:cNvSpPr>
          <p:nvPr>
            <p:ph type="dt" sz="quarter" idx="10"/>
          </p:nvPr>
        </p:nvSpPr>
        <p:spPr>
          <a:noFill/>
        </p:spPr>
        <p:txBody>
          <a:bodyPr/>
          <a:lstStyle/>
          <a:p>
            <a:fld id="{B5CE61D1-2584-4937-AA65-C87976521FA8}" type="datetime1">
              <a:rPr lang="en-US" smtClean="0"/>
              <a:pPr/>
              <a:t>2/10/2011</a:t>
            </a:fld>
            <a:endParaRPr lang="en-US"/>
          </a:p>
        </p:txBody>
      </p:sp>
      <p:sp>
        <p:nvSpPr>
          <p:cNvPr id="12390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43F1F50-DB91-4BA5-ADAB-1B5EE43E5265}" type="slidenum">
              <a:rPr lang="en-US"/>
              <a:pPr lvl="1">
                <a:defRPr/>
              </a:pPr>
              <a:t>111</a:t>
            </a:fld>
            <a:endParaRPr lang="en-US">
              <a:latin typeface="Times New Roman" pitchFamily="18" charset="0"/>
            </a:endParaRPr>
          </a:p>
        </p:txBody>
      </p:sp>
      <p:sp>
        <p:nvSpPr>
          <p:cNvPr id="443394" name="Rectangle 2"/>
          <p:cNvSpPr>
            <a:spLocks noGrp="1" noChangeArrowheads="1"/>
          </p:cNvSpPr>
          <p:nvPr>
            <p:ph type="title"/>
          </p:nvPr>
        </p:nvSpPr>
        <p:spPr>
          <a:xfrm>
            <a:off x="647700" y="296863"/>
            <a:ext cx="8080375" cy="1143000"/>
          </a:xfrm>
        </p:spPr>
        <p:txBody>
          <a:bodyPr/>
          <a:lstStyle/>
          <a:p>
            <a:pPr eaLnBrk="1" hangingPunct="1">
              <a:defRPr/>
            </a:pPr>
            <a:r>
              <a:rPr lang="en-US" smtClean="0"/>
              <a:t>Paulus nanga Festus</a:t>
            </a:r>
          </a:p>
        </p:txBody>
      </p:sp>
      <p:sp>
        <p:nvSpPr>
          <p:cNvPr id="123910" name="Rectangle 3"/>
          <p:cNvSpPr>
            <a:spLocks noGrp="1" noChangeArrowheads="1"/>
          </p:cNvSpPr>
          <p:nvPr>
            <p:ph type="body" idx="1"/>
          </p:nvPr>
        </p:nvSpPr>
        <p:spPr>
          <a:xfrm>
            <a:off x="381000" y="1520825"/>
            <a:ext cx="8381999" cy="4575175"/>
          </a:xfrm>
        </p:spPr>
        <p:txBody>
          <a:bodyPr/>
          <a:lstStyle/>
          <a:p>
            <a:pPr algn="just" eaLnBrk="1" hangingPunct="1">
              <a:lnSpc>
                <a:spcPct val="70000"/>
              </a:lnSpc>
            </a:pPr>
            <a:r>
              <a:rPr lang="en-US" sz="2800" b="1" dirty="0" err="1" smtClean="0"/>
              <a:t>Tori</a:t>
            </a:r>
            <a:r>
              <a:rPr lang="en-US" sz="2800" b="1" dirty="0" smtClean="0"/>
              <a:t> 25:10. </a:t>
            </a:r>
            <a:r>
              <a:rPr lang="en-US" sz="2800" b="1" dirty="0" smtClean="0">
                <a:solidFill>
                  <a:srgbClr val="FF0000"/>
                </a:solidFill>
              </a:rPr>
              <a:t>Dan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Mi </a:t>
            </a:r>
            <a:r>
              <a:rPr lang="en-US" sz="2800" b="1" dirty="0" err="1" smtClean="0">
                <a:solidFill>
                  <a:srgbClr val="FF0000"/>
                </a:solidFill>
              </a:rPr>
              <a:t>tanapoe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fesi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kroetoe-stoeroe</a:t>
            </a:r>
            <a:r>
              <a:rPr lang="en-US" sz="2800" b="1" dirty="0" smtClean="0">
                <a:solidFill>
                  <a:srgbClr val="FF0000"/>
                </a:solidFill>
              </a:rPr>
              <a:t> foe </a:t>
            </a:r>
            <a:r>
              <a:rPr lang="en-US" sz="2800" b="1" dirty="0" err="1" smtClean="0">
                <a:solidFill>
                  <a:srgbClr val="FF0000"/>
                </a:solidFill>
              </a:rPr>
              <a:t>da</a:t>
            </a:r>
            <a:r>
              <a:rPr lang="en-US" sz="2800" b="1" dirty="0" smtClean="0">
                <a:solidFill>
                  <a:srgbClr val="FF0000"/>
                </a:solidFill>
              </a:rPr>
              <a:t> Keizer, </a:t>
            </a:r>
            <a:r>
              <a:rPr lang="en-US" sz="2800" b="1" dirty="0" err="1" smtClean="0">
                <a:solidFill>
                  <a:srgbClr val="FF0000"/>
                </a:solidFill>
              </a:rPr>
              <a:t>pe</a:t>
            </a:r>
            <a:r>
              <a:rPr lang="en-US" sz="2800" b="1" dirty="0" smtClean="0">
                <a:solidFill>
                  <a:srgbClr val="FF0000"/>
                </a:solidFill>
              </a:rPr>
              <a:t> a de </a:t>
            </a:r>
            <a:r>
              <a:rPr lang="en-US" sz="2800" b="1" dirty="0" err="1" smtClean="0">
                <a:solidFill>
                  <a:srgbClr val="FF0000"/>
                </a:solidFill>
              </a:rPr>
              <a:t>leti</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koti</a:t>
            </a:r>
            <a:r>
              <a:rPr lang="en-US" sz="2800" b="1" dirty="0" smtClean="0">
                <a:solidFill>
                  <a:srgbClr val="FF0000"/>
                </a:solidFill>
              </a:rPr>
              <a:t> </a:t>
            </a:r>
            <a:r>
              <a:rPr lang="en-US" sz="2800" b="1" dirty="0" err="1" smtClean="0">
                <a:solidFill>
                  <a:srgbClr val="FF0000"/>
                </a:solidFill>
              </a:rPr>
              <a:t>kroetoe</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mi; mi no </a:t>
            </a:r>
            <a:r>
              <a:rPr lang="en-US" sz="2800" b="1" dirty="0" err="1" smtClean="0">
                <a:solidFill>
                  <a:srgbClr val="FF0000"/>
                </a:solidFill>
              </a:rPr>
              <a:t>ben</a:t>
            </a:r>
            <a:r>
              <a:rPr lang="en-US" sz="2800" b="1" dirty="0" smtClean="0">
                <a:solidFill>
                  <a:srgbClr val="FF0000"/>
                </a:solidFill>
              </a:rPr>
              <a:t> doe wan </a:t>
            </a:r>
            <a:r>
              <a:rPr lang="en-US" sz="2800" b="1" dirty="0" err="1" smtClean="0">
                <a:solidFill>
                  <a:srgbClr val="FF0000"/>
                </a:solidFill>
              </a:rPr>
              <a:t>ogri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Djoe</a:t>
            </a:r>
            <a:r>
              <a:rPr lang="en-US" sz="2800" b="1" dirty="0" smtClean="0">
                <a:solidFill>
                  <a:srgbClr val="FF0000"/>
                </a:solidFill>
              </a:rPr>
              <a:t>, en </a:t>
            </a:r>
            <a:r>
              <a:rPr lang="en-US" sz="2800" b="1" dirty="0" err="1" smtClean="0">
                <a:solidFill>
                  <a:srgbClr val="FF0000"/>
                </a:solidFill>
              </a:rPr>
              <a:t>dati</a:t>
            </a:r>
            <a:r>
              <a:rPr lang="en-US" sz="2800" b="1" dirty="0" smtClean="0">
                <a:solidFill>
                  <a:srgbClr val="FF0000"/>
                </a:solidFill>
              </a:rPr>
              <a:t> </a:t>
            </a:r>
            <a:r>
              <a:rPr lang="en-US" sz="2800" b="1" dirty="0" err="1" smtClean="0">
                <a:solidFill>
                  <a:srgbClr val="FF0000"/>
                </a:solidFill>
              </a:rPr>
              <a:t>joesrefi</a:t>
            </a:r>
            <a:r>
              <a:rPr lang="en-US" sz="2800" b="1" dirty="0" smtClean="0">
                <a:solidFill>
                  <a:srgbClr val="FF0000"/>
                </a:solidFill>
              </a:rPr>
              <a:t> </a:t>
            </a:r>
            <a:r>
              <a:rPr lang="en-US" sz="2800" b="1" dirty="0" err="1" smtClean="0">
                <a:solidFill>
                  <a:srgbClr val="FF0000"/>
                </a:solidFill>
              </a:rPr>
              <a:t>sabi</a:t>
            </a:r>
            <a:r>
              <a:rPr lang="en-US" sz="2800" b="1" dirty="0" smtClean="0">
                <a:solidFill>
                  <a:srgbClr val="FF0000"/>
                </a:solidFill>
              </a:rPr>
              <a:t> </a:t>
            </a:r>
            <a:r>
              <a:rPr lang="en-US" sz="2800" b="1" dirty="0" err="1" smtClean="0">
                <a:solidFill>
                  <a:srgbClr val="FF0000"/>
                </a:solidFill>
              </a:rPr>
              <a:t>boen</a:t>
            </a:r>
            <a:r>
              <a:rPr lang="en-US" sz="2800" b="1" dirty="0" smtClean="0">
                <a:solidFill>
                  <a:srgbClr val="FF0000"/>
                </a:solidFill>
              </a:rPr>
              <a:t>.  11. </a:t>
            </a:r>
            <a:r>
              <a:rPr lang="en-US" sz="2800" b="1" dirty="0" err="1" smtClean="0">
                <a:solidFill>
                  <a:srgbClr val="FF0000"/>
                </a:solidFill>
              </a:rPr>
              <a:t>Bikasi</a:t>
            </a:r>
            <a:r>
              <a:rPr lang="en-US" sz="2800" b="1" dirty="0" smtClean="0">
                <a:solidFill>
                  <a:srgbClr val="FF0000"/>
                </a:solidFill>
              </a:rPr>
              <a:t> </a:t>
            </a:r>
            <a:r>
              <a:rPr lang="en-US" sz="2800" b="1" dirty="0" err="1" smtClean="0">
                <a:solidFill>
                  <a:srgbClr val="FF0000"/>
                </a:solidFill>
              </a:rPr>
              <a:t>efoe</a:t>
            </a:r>
            <a:r>
              <a:rPr lang="en-US" sz="2800" b="1" dirty="0" smtClean="0">
                <a:solidFill>
                  <a:srgbClr val="FF0000"/>
                </a:solidFill>
              </a:rPr>
              <a:t> mi de wan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doe </a:t>
            </a:r>
            <a:r>
              <a:rPr lang="en-US" sz="2800" b="1" dirty="0" err="1" smtClean="0">
                <a:solidFill>
                  <a:srgbClr val="FF0000"/>
                </a:solidFill>
              </a:rPr>
              <a:t>takroe</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efoe</a:t>
            </a:r>
            <a:r>
              <a:rPr lang="en-US" sz="2800" b="1" dirty="0" smtClean="0">
                <a:solidFill>
                  <a:srgbClr val="FF0000"/>
                </a:solidFill>
              </a:rPr>
              <a:t> mi </a:t>
            </a:r>
            <a:r>
              <a:rPr lang="en-US" sz="2800" b="1" dirty="0" err="1" smtClean="0">
                <a:solidFill>
                  <a:srgbClr val="FF0000"/>
                </a:solidFill>
              </a:rPr>
              <a:t>ben</a:t>
            </a:r>
            <a:r>
              <a:rPr lang="en-US" sz="2800" b="1" dirty="0" smtClean="0">
                <a:solidFill>
                  <a:srgbClr val="FF0000"/>
                </a:solidFill>
              </a:rPr>
              <a:t> doe wan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waarti</a:t>
            </a:r>
            <a:r>
              <a:rPr lang="en-US" sz="2800" b="1" dirty="0" smtClean="0">
                <a:solidFill>
                  <a:srgbClr val="FF0000"/>
                </a:solidFill>
              </a:rPr>
              <a:t> foe mi </a:t>
            </a:r>
            <a:r>
              <a:rPr lang="en-US" sz="2800" b="1" dirty="0" err="1" smtClean="0">
                <a:solidFill>
                  <a:srgbClr val="FF0000"/>
                </a:solidFill>
              </a:rPr>
              <a:t>moesoe</a:t>
            </a:r>
            <a:r>
              <a:rPr lang="en-US" sz="2800" b="1" dirty="0" smtClean="0">
                <a:solidFill>
                  <a:srgbClr val="FF0000"/>
                </a:solidFill>
              </a:rPr>
              <a:t> </a:t>
            </a:r>
            <a:r>
              <a:rPr lang="en-US" sz="2800" b="1" dirty="0" err="1" smtClean="0">
                <a:solidFill>
                  <a:srgbClr val="FF0000"/>
                </a:solidFill>
              </a:rPr>
              <a:t>dede</a:t>
            </a:r>
            <a:r>
              <a:rPr lang="en-US" sz="2800" b="1" dirty="0" smtClean="0">
                <a:solidFill>
                  <a:srgbClr val="FF0000"/>
                </a:solidFill>
              </a:rPr>
              <a:t>, </a:t>
            </a:r>
            <a:r>
              <a:rPr lang="en-US" sz="2800" b="1" dirty="0" err="1" smtClean="0">
                <a:solidFill>
                  <a:srgbClr val="FF0000"/>
                </a:solidFill>
              </a:rPr>
              <a:t>dan</a:t>
            </a:r>
            <a:r>
              <a:rPr lang="en-US" sz="2800" b="1" dirty="0" smtClean="0">
                <a:solidFill>
                  <a:srgbClr val="FF0000"/>
                </a:solidFill>
              </a:rPr>
              <a:t> mi no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mi no </a:t>
            </a:r>
            <a:r>
              <a:rPr lang="en-US" sz="2800" b="1" dirty="0" err="1" smtClean="0">
                <a:solidFill>
                  <a:srgbClr val="FF0000"/>
                </a:solidFill>
              </a:rPr>
              <a:t>moesoe</a:t>
            </a:r>
            <a:r>
              <a:rPr lang="en-US" sz="2800" b="1" dirty="0" smtClean="0">
                <a:solidFill>
                  <a:srgbClr val="FF0000"/>
                </a:solidFill>
              </a:rPr>
              <a:t> </a:t>
            </a:r>
            <a:r>
              <a:rPr lang="en-US" sz="2800" b="1" dirty="0" err="1" smtClean="0">
                <a:solidFill>
                  <a:srgbClr val="FF0000"/>
                </a:solidFill>
              </a:rPr>
              <a:t>dede</a:t>
            </a:r>
            <a:r>
              <a:rPr lang="en-US" sz="2800" b="1" dirty="0" smtClean="0">
                <a:solidFill>
                  <a:srgbClr val="FF0000"/>
                </a:solidFill>
              </a:rPr>
              <a:t>; ma </a:t>
            </a:r>
            <a:r>
              <a:rPr lang="en-US" sz="2800" b="1" dirty="0" err="1" smtClean="0">
                <a:solidFill>
                  <a:srgbClr val="FF0000"/>
                </a:solidFill>
              </a:rPr>
              <a:t>efoe</a:t>
            </a:r>
            <a:r>
              <a:rPr lang="en-US" sz="2800" b="1" dirty="0" smtClean="0">
                <a:solidFill>
                  <a:srgbClr val="FF0000"/>
                </a:solidFill>
              </a:rPr>
              <a:t> no wan foe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klagi</a:t>
            </a:r>
            <a:r>
              <a:rPr lang="en-US" sz="2800" b="1" dirty="0" smtClean="0">
                <a:solidFill>
                  <a:srgbClr val="FF0000"/>
                </a:solidFill>
              </a:rPr>
              <a:t> mi de </a:t>
            </a:r>
            <a:r>
              <a:rPr lang="en-US" sz="2800" b="1" dirty="0" err="1" smtClean="0">
                <a:solidFill>
                  <a:srgbClr val="FF0000"/>
                </a:solidFill>
              </a:rPr>
              <a:t>troe</a:t>
            </a:r>
            <a:r>
              <a:rPr lang="en-US" sz="2800" b="1" dirty="0" smtClean="0">
                <a:solidFill>
                  <a:srgbClr val="FF0000"/>
                </a:solidFill>
              </a:rPr>
              <a:t>, no wan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kan</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mi </a:t>
            </a:r>
            <a:r>
              <a:rPr lang="en-US" sz="2800" b="1" dirty="0" err="1" smtClean="0">
                <a:solidFill>
                  <a:srgbClr val="FF0000"/>
                </a:solidFill>
              </a:rPr>
              <a:t>abra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anoe</a:t>
            </a:r>
            <a:r>
              <a:rPr lang="en-US" sz="2800" b="1" dirty="0" smtClean="0">
                <a:solidFill>
                  <a:srgbClr val="FF0000"/>
                </a:solidFill>
              </a:rPr>
              <a:t>. Mi </a:t>
            </a:r>
            <a:r>
              <a:rPr lang="en-US" sz="2800" b="1" dirty="0" err="1" smtClean="0">
                <a:solidFill>
                  <a:srgbClr val="FF0000"/>
                </a:solidFill>
              </a:rPr>
              <a:t>aksi</a:t>
            </a:r>
            <a:r>
              <a:rPr lang="en-US" sz="2800" b="1" dirty="0" smtClean="0">
                <a:solidFill>
                  <a:srgbClr val="FF0000"/>
                </a:solidFill>
              </a:rPr>
              <a:t> foe go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Keizer.  </a:t>
            </a:r>
            <a:r>
              <a:rPr lang="en-US" sz="2800" b="1" dirty="0" smtClean="0"/>
              <a:t>12. Dan Festus,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hem </a:t>
            </a:r>
            <a:r>
              <a:rPr lang="en-US" sz="2800" b="1" dirty="0" err="1" smtClean="0"/>
              <a:t>raiman</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a:t>
            </a:r>
            <a:r>
              <a:rPr lang="en-US" sz="2800" b="1" dirty="0" err="1" smtClean="0"/>
              <a:t>taki</a:t>
            </a:r>
            <a:r>
              <a:rPr lang="en-US" sz="2800" b="1" dirty="0" smtClean="0"/>
              <a:t>: Joe </a:t>
            </a:r>
            <a:r>
              <a:rPr lang="en-US" sz="2800" b="1" dirty="0" err="1" smtClean="0"/>
              <a:t>ben</a:t>
            </a:r>
            <a:r>
              <a:rPr lang="en-US" sz="2800" b="1" dirty="0" smtClean="0"/>
              <a:t> </a:t>
            </a:r>
            <a:r>
              <a:rPr lang="en-US" sz="2800" b="1" dirty="0" err="1" smtClean="0"/>
              <a:t>aksi</a:t>
            </a:r>
            <a:r>
              <a:rPr lang="en-US" sz="2800" b="1" dirty="0" smtClean="0"/>
              <a:t> foe go </a:t>
            </a:r>
            <a:r>
              <a:rPr lang="en-US" sz="2800" b="1" dirty="0" err="1" smtClean="0"/>
              <a:t>na</a:t>
            </a:r>
            <a:r>
              <a:rPr lang="en-US" sz="2800" b="1" dirty="0" smtClean="0"/>
              <a:t> </a:t>
            </a:r>
            <a:r>
              <a:rPr lang="en-US" sz="2800" b="1" dirty="0" err="1" smtClean="0"/>
              <a:t>da</a:t>
            </a:r>
            <a:r>
              <a:rPr lang="en-US" sz="2800" b="1" dirty="0" smtClean="0"/>
              <a:t> Keizer? Dan </a:t>
            </a:r>
            <a:r>
              <a:rPr lang="en-US" sz="2800" b="1" dirty="0" err="1" smtClean="0"/>
              <a:t>na</a:t>
            </a:r>
            <a:r>
              <a:rPr lang="en-US" sz="2800" b="1" dirty="0" smtClean="0"/>
              <a:t> </a:t>
            </a:r>
            <a:r>
              <a:rPr lang="en-US" sz="2800" b="1" dirty="0" err="1" smtClean="0"/>
              <a:t>da</a:t>
            </a:r>
            <a:r>
              <a:rPr lang="en-US" sz="2800" b="1" dirty="0" smtClean="0"/>
              <a:t> Keizer </a:t>
            </a:r>
            <a:r>
              <a:rPr lang="en-US" sz="2800" b="1" dirty="0" err="1" smtClean="0"/>
              <a:t>joe</a:t>
            </a:r>
            <a:r>
              <a:rPr lang="en-US" sz="2800" b="1" dirty="0" smtClean="0"/>
              <a:t> </a:t>
            </a:r>
            <a:r>
              <a:rPr lang="en-US" sz="2800" b="1" dirty="0" err="1" smtClean="0"/>
              <a:t>sa</a:t>
            </a:r>
            <a:r>
              <a:rPr lang="en-US" sz="2800" b="1" dirty="0" smtClean="0"/>
              <a:t> go.</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Date Placeholder 3"/>
          <p:cNvSpPr>
            <a:spLocks noGrp="1"/>
          </p:cNvSpPr>
          <p:nvPr>
            <p:ph type="dt" sz="quarter" idx="10"/>
          </p:nvPr>
        </p:nvSpPr>
        <p:spPr>
          <a:noFill/>
        </p:spPr>
        <p:txBody>
          <a:bodyPr/>
          <a:lstStyle/>
          <a:p>
            <a:fld id="{20E3378B-06F1-4364-A1C8-25CBD9670E4D}" type="datetime1">
              <a:rPr lang="en-US" smtClean="0"/>
              <a:pPr/>
              <a:t>2/10/2011</a:t>
            </a:fld>
            <a:endParaRPr lang="en-US"/>
          </a:p>
        </p:txBody>
      </p:sp>
      <p:sp>
        <p:nvSpPr>
          <p:cNvPr id="12493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D725CB4-E8A0-427E-834B-D4C96C97B3F2}" type="slidenum">
              <a:rPr lang="en-US"/>
              <a:pPr lvl="1">
                <a:defRPr/>
              </a:pPr>
              <a:t>112</a:t>
            </a:fld>
            <a:endParaRPr lang="en-US">
              <a:latin typeface="Times New Roman" pitchFamily="18" charset="0"/>
            </a:endParaRPr>
          </a:p>
        </p:txBody>
      </p:sp>
      <p:sp>
        <p:nvSpPr>
          <p:cNvPr id="444418" name="Rectangle 2"/>
          <p:cNvSpPr>
            <a:spLocks noGrp="1" noChangeArrowheads="1"/>
          </p:cNvSpPr>
          <p:nvPr>
            <p:ph type="title"/>
          </p:nvPr>
        </p:nvSpPr>
        <p:spPr/>
        <p:txBody>
          <a:bodyPr/>
          <a:lstStyle/>
          <a:p>
            <a:pPr eaLnBrk="1" hangingPunct="1">
              <a:defRPr/>
            </a:pPr>
            <a:r>
              <a:rPr lang="en-US" smtClean="0"/>
              <a:t>Paulus na fesi Kownoe Agrippa</a:t>
            </a:r>
          </a:p>
        </p:txBody>
      </p:sp>
      <p:sp>
        <p:nvSpPr>
          <p:cNvPr id="124934" name="Rectangle 3"/>
          <p:cNvSpPr>
            <a:spLocks noGrp="1" noChangeArrowheads="1"/>
          </p:cNvSpPr>
          <p:nvPr>
            <p:ph type="body" idx="1"/>
          </p:nvPr>
        </p:nvSpPr>
        <p:spPr>
          <a:xfrm>
            <a:off x="381000" y="2017713"/>
            <a:ext cx="8574088" cy="4114800"/>
          </a:xfrm>
        </p:spPr>
        <p:txBody>
          <a:bodyPr/>
          <a:lstStyle/>
          <a:p>
            <a:pPr algn="just" eaLnBrk="1" hangingPunct="1">
              <a:lnSpc>
                <a:spcPct val="80000"/>
              </a:lnSpc>
            </a:pPr>
            <a:r>
              <a:rPr lang="en-US" sz="2800" b="1" dirty="0" err="1" smtClean="0"/>
              <a:t>Tori</a:t>
            </a:r>
            <a:r>
              <a:rPr lang="en-US" sz="2800" b="1" dirty="0" smtClean="0"/>
              <a:t> 25:23. En </a:t>
            </a:r>
            <a:r>
              <a:rPr lang="en-US" sz="2800" b="1" dirty="0" err="1" smtClean="0"/>
              <a:t>mamanten</a:t>
            </a:r>
            <a:r>
              <a:rPr lang="en-US" sz="2800" b="1" dirty="0" smtClean="0"/>
              <a:t>, </a:t>
            </a:r>
            <a:r>
              <a:rPr lang="en-US" sz="2800" b="1" dirty="0" err="1" smtClean="0"/>
              <a:t>di</a:t>
            </a:r>
            <a:r>
              <a:rPr lang="en-US" sz="2800" b="1" dirty="0" smtClean="0"/>
              <a:t> Agrippa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nanga</a:t>
            </a:r>
            <a:r>
              <a:rPr lang="en-US" sz="2800" b="1" dirty="0" smtClean="0"/>
              <a:t> Bernice </a:t>
            </a:r>
            <a:r>
              <a:rPr lang="en-US" sz="2800" b="1" dirty="0" err="1" smtClean="0"/>
              <a:t>nanga</a:t>
            </a:r>
            <a:r>
              <a:rPr lang="en-US" sz="2800" b="1" dirty="0" smtClean="0"/>
              <a:t> </a:t>
            </a:r>
            <a:r>
              <a:rPr lang="en-US" sz="2800" b="1" dirty="0" err="1" smtClean="0"/>
              <a:t>foeroe</a:t>
            </a:r>
            <a:r>
              <a:rPr lang="en-US" sz="2800" b="1" dirty="0" smtClean="0"/>
              <a:t> </a:t>
            </a:r>
            <a:r>
              <a:rPr lang="en-US" sz="2800" b="1" dirty="0" err="1" smtClean="0"/>
              <a:t>pranpran</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kroetoe-oso</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bigi</a:t>
            </a:r>
            <a:r>
              <a:rPr lang="en-US" sz="2800" b="1" dirty="0" smtClean="0"/>
              <a:t> </a:t>
            </a:r>
            <a:r>
              <a:rPr lang="en-US" sz="2800" b="1" dirty="0" err="1" smtClean="0"/>
              <a:t>kapten</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bigi</a:t>
            </a:r>
            <a:r>
              <a:rPr lang="en-US" sz="2800" b="1" dirty="0" smtClean="0"/>
              <a:t> </a:t>
            </a:r>
            <a:r>
              <a:rPr lang="en-US" sz="2800" b="1" dirty="0" err="1" smtClean="0"/>
              <a:t>mansoema</a:t>
            </a:r>
            <a:r>
              <a:rPr lang="en-US" sz="2800" b="1" dirty="0" smtClean="0"/>
              <a:t> foe </a:t>
            </a:r>
            <a:r>
              <a:rPr lang="en-US" sz="2800" b="1" dirty="0" err="1" smtClean="0"/>
              <a:t>da</a:t>
            </a:r>
            <a:r>
              <a:rPr lang="en-US" sz="2800" b="1" dirty="0" smtClean="0"/>
              <a:t> </a:t>
            </a:r>
            <a:r>
              <a:rPr lang="en-US" sz="2800" b="1" dirty="0" err="1" smtClean="0"/>
              <a:t>foto</a:t>
            </a:r>
            <a:r>
              <a:rPr lang="en-US" sz="2800" b="1" dirty="0" smtClean="0"/>
              <a:t>, Festus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komanderi</a:t>
            </a:r>
            <a:r>
              <a:rPr lang="en-US" sz="2800" b="1" dirty="0" smtClean="0"/>
              <a:t> foe </a:t>
            </a:r>
            <a:r>
              <a:rPr lang="en-US" sz="2800" b="1" dirty="0" err="1" smtClean="0"/>
              <a:t>tjari</a:t>
            </a:r>
            <a:r>
              <a:rPr lang="en-US" sz="2800" b="1" dirty="0" smtClean="0"/>
              <a:t> </a:t>
            </a:r>
            <a:r>
              <a:rPr lang="en-US" sz="2800" b="1" dirty="0" err="1" smtClean="0"/>
              <a:t>Paulus</a:t>
            </a:r>
            <a:r>
              <a:rPr lang="en-US" sz="2800" b="1" dirty="0" smtClean="0"/>
              <a:t> </a:t>
            </a:r>
            <a:r>
              <a:rPr lang="en-US" sz="2800" b="1" dirty="0" err="1" smtClean="0"/>
              <a:t>kom</a:t>
            </a:r>
            <a:r>
              <a:rPr lang="en-US" sz="2800" b="1" dirty="0" smtClean="0"/>
              <a:t>.  24. En Festus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Kownoe</a:t>
            </a:r>
            <a:r>
              <a:rPr lang="en-US" sz="2800" b="1" dirty="0" smtClean="0"/>
              <a:t> Agrippa, </a:t>
            </a:r>
            <a:r>
              <a:rPr lang="en-US" sz="2800" b="1" dirty="0" err="1" smtClean="0"/>
              <a:t>nanga</a:t>
            </a:r>
            <a:r>
              <a:rPr lang="en-US" sz="2800" b="1" dirty="0" smtClean="0"/>
              <a:t> ala </a:t>
            </a:r>
            <a:r>
              <a:rPr lang="en-US" sz="2800" b="1" dirty="0" err="1" smtClean="0"/>
              <a:t>mansoema</a:t>
            </a:r>
            <a:r>
              <a:rPr lang="en-US" sz="2800" b="1" dirty="0" smtClean="0"/>
              <a:t> </a:t>
            </a:r>
            <a:r>
              <a:rPr lang="en-US" sz="2800" b="1" dirty="0" err="1" smtClean="0"/>
              <a:t>disi</a:t>
            </a:r>
            <a:r>
              <a:rPr lang="en-US" sz="2800" b="1" dirty="0" smtClean="0"/>
              <a:t> de </a:t>
            </a:r>
            <a:r>
              <a:rPr lang="en-US" sz="2800" b="1" dirty="0" err="1" smtClean="0"/>
              <a:t>na</a:t>
            </a:r>
            <a:r>
              <a:rPr lang="en-US" sz="2800" b="1" dirty="0" smtClean="0"/>
              <a:t> </a:t>
            </a:r>
            <a:r>
              <a:rPr lang="en-US" sz="2800" b="1" dirty="0" err="1" smtClean="0"/>
              <a:t>wi</a:t>
            </a:r>
            <a:r>
              <a:rPr lang="en-US" sz="2800" b="1" dirty="0" smtClean="0"/>
              <a:t> </a:t>
            </a:r>
            <a:r>
              <a:rPr lang="en-US" sz="2800" b="1" dirty="0" err="1" smtClean="0"/>
              <a:t>mindri</a:t>
            </a:r>
            <a:r>
              <a:rPr lang="en-US" sz="2800" b="1" dirty="0" smtClean="0"/>
              <a:t>, </a:t>
            </a:r>
            <a:r>
              <a:rPr lang="en-US" sz="2800" b="1" dirty="0" err="1" smtClean="0"/>
              <a:t>oen</a:t>
            </a:r>
            <a:r>
              <a:rPr lang="en-US" sz="2800" b="1" dirty="0" smtClean="0"/>
              <a:t> </a:t>
            </a:r>
            <a:r>
              <a:rPr lang="en-US" sz="2800" b="1" dirty="0" err="1" smtClean="0"/>
              <a:t>si</a:t>
            </a:r>
            <a:r>
              <a:rPr lang="en-US" sz="2800" b="1" dirty="0" smtClean="0"/>
              <a:t> </a:t>
            </a:r>
            <a:r>
              <a:rPr lang="en-US" sz="2800" b="1" dirty="0" err="1" smtClean="0"/>
              <a:t>da</a:t>
            </a:r>
            <a:r>
              <a:rPr lang="en-US" sz="2800" b="1" dirty="0" smtClean="0"/>
              <a:t> man </a:t>
            </a:r>
            <a:r>
              <a:rPr lang="en-US" sz="2800" b="1" dirty="0" err="1" smtClean="0"/>
              <a:t>disi</a:t>
            </a:r>
            <a:r>
              <a:rPr lang="en-US" sz="2800" b="1" dirty="0" smtClean="0"/>
              <a:t>, wan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hipi</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wroko</a:t>
            </a:r>
            <a:r>
              <a:rPr lang="en-US" sz="2800" b="1" dirty="0" smtClean="0"/>
              <a:t> </a:t>
            </a:r>
            <a:r>
              <a:rPr lang="en-US" sz="2800" b="1" dirty="0" err="1" smtClean="0"/>
              <a:t>nanga</a:t>
            </a:r>
            <a:r>
              <a:rPr lang="en-US" sz="2800" b="1" dirty="0" smtClean="0"/>
              <a:t> mi </a:t>
            </a:r>
            <a:r>
              <a:rPr lang="en-US" sz="2800" b="1" dirty="0" err="1" smtClean="0"/>
              <a:t>abra</a:t>
            </a:r>
            <a:r>
              <a:rPr lang="en-US" sz="2800" b="1" dirty="0" smtClean="0"/>
              <a:t> hem, </a:t>
            </a:r>
            <a:r>
              <a:rPr lang="en-US" sz="2800" b="1" dirty="0" err="1" smtClean="0"/>
              <a:t>na</a:t>
            </a:r>
            <a:r>
              <a:rPr lang="en-US" sz="2800" b="1" dirty="0" smtClean="0"/>
              <a:t> Jerusalem en </a:t>
            </a:r>
            <a:r>
              <a:rPr lang="en-US" sz="2800" b="1" dirty="0" err="1" smtClean="0"/>
              <a:t>dja</a:t>
            </a:r>
            <a:r>
              <a:rPr lang="en-US" sz="2800" b="1" dirty="0" smtClean="0"/>
              <a:t> toe, en </a:t>
            </a:r>
            <a:r>
              <a:rPr lang="en-US" sz="2800" b="1" dirty="0" err="1" smtClean="0"/>
              <a:t>dem</a:t>
            </a:r>
            <a:r>
              <a:rPr lang="en-US" sz="2800" b="1" dirty="0" smtClean="0"/>
              <a:t> </a:t>
            </a:r>
            <a:r>
              <a:rPr lang="en-US" sz="2800" b="1" dirty="0" err="1" smtClean="0"/>
              <a:t>bari</a:t>
            </a:r>
            <a:r>
              <a:rPr lang="en-US" sz="2800" b="1" dirty="0" smtClean="0"/>
              <a:t> </a:t>
            </a:r>
            <a:r>
              <a:rPr lang="en-US" sz="2800" b="1" dirty="0" err="1" smtClean="0"/>
              <a:t>dati</a:t>
            </a:r>
            <a:r>
              <a:rPr lang="en-US" sz="2800" b="1" dirty="0" smtClean="0"/>
              <a:t> a no </a:t>
            </a:r>
            <a:r>
              <a:rPr lang="en-US" sz="2800" b="1" dirty="0" err="1" smtClean="0"/>
              <a:t>moesoe</a:t>
            </a:r>
            <a:r>
              <a:rPr lang="en-US" sz="2800" b="1" dirty="0" smtClean="0"/>
              <a:t> tan </a:t>
            </a:r>
            <a:r>
              <a:rPr lang="en-US" sz="2800" b="1" dirty="0" err="1" smtClean="0"/>
              <a:t>na</a:t>
            </a:r>
            <a:r>
              <a:rPr lang="en-US" sz="2800" b="1" dirty="0" smtClean="0"/>
              <a:t> </a:t>
            </a:r>
            <a:r>
              <a:rPr lang="en-US" sz="2800" b="1" dirty="0" err="1" smtClean="0"/>
              <a:t>libi</a:t>
            </a:r>
            <a:r>
              <a:rPr lang="en-US" sz="2800" b="1" dirty="0" smtClean="0"/>
              <a:t> </a:t>
            </a:r>
            <a:r>
              <a:rPr lang="en-US" sz="2800" b="1" dirty="0" err="1" smtClean="0"/>
              <a:t>moro</a:t>
            </a:r>
            <a:r>
              <a:rPr lang="en-US" sz="2800" b="1" dirty="0" smtClean="0"/>
              <a:t>.  </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Date Placeholder 3"/>
          <p:cNvSpPr>
            <a:spLocks noGrp="1"/>
          </p:cNvSpPr>
          <p:nvPr>
            <p:ph type="dt" sz="quarter" idx="10"/>
          </p:nvPr>
        </p:nvSpPr>
        <p:spPr>
          <a:noFill/>
        </p:spPr>
        <p:txBody>
          <a:bodyPr/>
          <a:lstStyle/>
          <a:p>
            <a:fld id="{438742F9-59C1-4E04-A605-BAEBC9321F85}" type="datetime1">
              <a:rPr lang="en-US" smtClean="0"/>
              <a:pPr/>
              <a:t>2/10/2011</a:t>
            </a:fld>
            <a:endParaRPr lang="en-US"/>
          </a:p>
        </p:txBody>
      </p:sp>
      <p:sp>
        <p:nvSpPr>
          <p:cNvPr id="12595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F9D4380-D178-475E-9446-82E6BCA4AC00}" type="slidenum">
              <a:rPr lang="en-US"/>
              <a:pPr lvl="1">
                <a:defRPr/>
              </a:pPr>
              <a:t>113</a:t>
            </a:fld>
            <a:endParaRPr lang="en-US">
              <a:latin typeface="Times New Roman" pitchFamily="18" charset="0"/>
            </a:endParaRPr>
          </a:p>
        </p:txBody>
      </p:sp>
      <p:sp>
        <p:nvSpPr>
          <p:cNvPr id="445442" name="Rectangle 2"/>
          <p:cNvSpPr>
            <a:spLocks noGrp="1" noChangeArrowheads="1"/>
          </p:cNvSpPr>
          <p:nvPr>
            <p:ph type="title"/>
          </p:nvPr>
        </p:nvSpPr>
        <p:spPr/>
        <p:txBody>
          <a:bodyPr/>
          <a:lstStyle/>
          <a:p>
            <a:pPr eaLnBrk="1" hangingPunct="1">
              <a:defRPr/>
            </a:pPr>
            <a:r>
              <a:rPr lang="en-US" smtClean="0"/>
              <a:t>Paulus na fesi Kownoe Agrippa</a:t>
            </a:r>
          </a:p>
        </p:txBody>
      </p:sp>
      <p:sp>
        <p:nvSpPr>
          <p:cNvPr id="125958" name="Rectangle 3"/>
          <p:cNvSpPr>
            <a:spLocks noGrp="1" noChangeArrowheads="1"/>
          </p:cNvSpPr>
          <p:nvPr>
            <p:ph type="body" idx="1"/>
          </p:nvPr>
        </p:nvSpPr>
        <p:spPr>
          <a:xfrm>
            <a:off x="457200" y="2017713"/>
            <a:ext cx="8497888" cy="4114800"/>
          </a:xfrm>
        </p:spPr>
        <p:txBody>
          <a:bodyPr/>
          <a:lstStyle/>
          <a:p>
            <a:pPr algn="just" eaLnBrk="1" hangingPunct="1">
              <a:lnSpc>
                <a:spcPct val="80000"/>
              </a:lnSpc>
            </a:pPr>
            <a:r>
              <a:rPr lang="en-US" sz="2800" b="1" dirty="0" err="1" smtClean="0"/>
              <a:t>Tori</a:t>
            </a:r>
            <a:r>
              <a:rPr lang="en-US" sz="2800" b="1" dirty="0" smtClean="0"/>
              <a:t> 25:25. Ma </a:t>
            </a:r>
            <a:r>
              <a:rPr lang="en-US" sz="2800" b="1" dirty="0" err="1" smtClean="0"/>
              <a:t>di</a:t>
            </a:r>
            <a:r>
              <a:rPr lang="en-US" sz="2800" b="1" dirty="0" smtClean="0"/>
              <a:t> mi </a:t>
            </a:r>
            <a:r>
              <a:rPr lang="en-US" sz="2800" b="1" dirty="0" err="1" smtClean="0"/>
              <a:t>ben</a:t>
            </a:r>
            <a:r>
              <a:rPr lang="en-US" sz="2800" b="1" dirty="0" smtClean="0"/>
              <a:t> </a:t>
            </a:r>
            <a:r>
              <a:rPr lang="en-US" sz="2800" b="1" dirty="0" err="1" smtClean="0"/>
              <a:t>feni</a:t>
            </a:r>
            <a:r>
              <a:rPr lang="en-US" sz="2800" b="1" dirty="0" smtClean="0"/>
              <a:t> </a:t>
            </a:r>
            <a:r>
              <a:rPr lang="en-US" sz="2800" b="1" dirty="0" err="1" smtClean="0"/>
              <a:t>dati</a:t>
            </a:r>
            <a:r>
              <a:rPr lang="en-US" sz="2800" b="1" dirty="0" smtClean="0"/>
              <a:t> a no </a:t>
            </a:r>
            <a:r>
              <a:rPr lang="en-US" sz="2800" b="1" dirty="0" err="1" smtClean="0"/>
              <a:t>ben</a:t>
            </a:r>
            <a:r>
              <a:rPr lang="en-US" sz="2800" b="1" dirty="0" smtClean="0"/>
              <a:t> doe </a:t>
            </a:r>
            <a:r>
              <a:rPr lang="en-US" sz="2800" b="1" dirty="0" err="1" smtClean="0"/>
              <a:t>sani</a:t>
            </a:r>
            <a:r>
              <a:rPr lang="en-US" sz="2800" b="1" dirty="0" smtClean="0"/>
              <a:t> san </a:t>
            </a:r>
            <a:r>
              <a:rPr lang="en-US" sz="2800" b="1" dirty="0" err="1" smtClean="0"/>
              <a:t>waarti</a:t>
            </a:r>
            <a:r>
              <a:rPr lang="en-US" sz="2800" b="1" dirty="0" smtClean="0"/>
              <a:t> foe </a:t>
            </a:r>
            <a:r>
              <a:rPr lang="en-US" sz="2800" b="1" dirty="0" err="1" smtClean="0"/>
              <a:t>dede</a:t>
            </a:r>
            <a:r>
              <a:rPr lang="en-US" sz="2800" b="1" dirty="0" smtClean="0"/>
              <a:t>, en </a:t>
            </a:r>
            <a:r>
              <a:rPr lang="en-US" sz="2800" b="1" dirty="0" err="1" smtClean="0"/>
              <a:t>dati</a:t>
            </a:r>
            <a:r>
              <a:rPr lang="en-US" sz="2800" b="1" dirty="0" smtClean="0"/>
              <a:t> </a:t>
            </a:r>
            <a:r>
              <a:rPr lang="en-US" sz="2800" b="1" dirty="0" err="1" smtClean="0"/>
              <a:t>hemsrefi</a:t>
            </a:r>
            <a:r>
              <a:rPr lang="en-US" sz="2800" b="1" dirty="0" smtClean="0"/>
              <a:t> </a:t>
            </a:r>
            <a:r>
              <a:rPr lang="en-US" sz="2800" b="1" dirty="0" err="1" smtClean="0"/>
              <a:t>ben</a:t>
            </a:r>
            <a:r>
              <a:rPr lang="en-US" sz="2800" b="1" dirty="0" smtClean="0"/>
              <a:t> </a:t>
            </a:r>
            <a:r>
              <a:rPr lang="en-US" sz="2800" b="1" dirty="0" err="1" smtClean="0"/>
              <a:t>aksi</a:t>
            </a:r>
            <a:r>
              <a:rPr lang="en-US" sz="2800" b="1" dirty="0" smtClean="0"/>
              <a:t> foe go </a:t>
            </a:r>
            <a:r>
              <a:rPr lang="en-US" sz="2800" b="1" dirty="0" err="1" smtClean="0"/>
              <a:t>na</a:t>
            </a:r>
            <a:r>
              <a:rPr lang="en-US" sz="2800" b="1" dirty="0" smtClean="0"/>
              <a:t> Augustus </a:t>
            </a:r>
            <a:r>
              <a:rPr lang="en-US" sz="2800" b="1" i="1" dirty="0" smtClean="0"/>
              <a:t>(</a:t>
            </a:r>
            <a:r>
              <a:rPr lang="en-US" sz="2800" b="1" i="1" dirty="0" err="1" smtClean="0"/>
              <a:t>da</a:t>
            </a:r>
            <a:r>
              <a:rPr lang="en-US" sz="2800" b="1" i="1" dirty="0" smtClean="0"/>
              <a:t> Keizer),</a:t>
            </a:r>
            <a:r>
              <a:rPr lang="en-US" sz="2800" b="1" dirty="0" smtClean="0"/>
              <a:t> </a:t>
            </a:r>
            <a:r>
              <a:rPr lang="en-US" sz="2800" b="1" dirty="0" err="1" smtClean="0"/>
              <a:t>dan</a:t>
            </a:r>
            <a:r>
              <a:rPr lang="en-US" sz="2800" b="1" dirty="0" smtClean="0"/>
              <a:t> mi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besroiti</a:t>
            </a:r>
            <a:r>
              <a:rPr lang="en-US" sz="2800" b="1" dirty="0" smtClean="0"/>
              <a:t> foe </a:t>
            </a:r>
            <a:r>
              <a:rPr lang="en-US" sz="2800" b="1" dirty="0" err="1" smtClean="0"/>
              <a:t>seni</a:t>
            </a:r>
            <a:r>
              <a:rPr lang="en-US" sz="2800" b="1" dirty="0" smtClean="0"/>
              <a:t> hem go.  26. Ma mi no </a:t>
            </a:r>
            <a:r>
              <a:rPr lang="en-US" sz="2800" b="1" dirty="0" err="1" smtClean="0"/>
              <a:t>abi</a:t>
            </a:r>
            <a:r>
              <a:rPr lang="en-US" sz="2800" b="1" dirty="0" smtClean="0"/>
              <a:t> wan </a:t>
            </a:r>
            <a:r>
              <a:rPr lang="en-US" sz="2800" b="1" dirty="0" err="1" smtClean="0"/>
              <a:t>sani</a:t>
            </a:r>
            <a:r>
              <a:rPr lang="en-US" sz="2800" b="1" dirty="0" smtClean="0"/>
              <a:t> foe </a:t>
            </a:r>
            <a:r>
              <a:rPr lang="en-US" sz="2800" b="1" dirty="0" err="1" smtClean="0"/>
              <a:t>skrifi</a:t>
            </a:r>
            <a:r>
              <a:rPr lang="en-US" sz="2800" b="1" dirty="0" smtClean="0"/>
              <a:t> mi </a:t>
            </a:r>
            <a:r>
              <a:rPr lang="en-US" sz="2800" b="1" dirty="0" err="1" smtClean="0"/>
              <a:t>masra</a:t>
            </a:r>
            <a:r>
              <a:rPr lang="en-US" sz="2800" b="1" dirty="0" smtClean="0"/>
              <a:t> </a:t>
            </a:r>
            <a:r>
              <a:rPr lang="en-US" sz="2800" b="1" dirty="0" err="1" smtClean="0"/>
              <a:t>abra</a:t>
            </a:r>
            <a:r>
              <a:rPr lang="en-US" sz="2800" b="1" dirty="0" smtClean="0"/>
              <a:t> hem. Foe </a:t>
            </a:r>
            <a:r>
              <a:rPr lang="en-US" sz="2800" b="1" dirty="0" err="1" smtClean="0"/>
              <a:t>dat'ede</a:t>
            </a:r>
            <a:r>
              <a:rPr lang="en-US" sz="2800" b="1" dirty="0" smtClean="0"/>
              <a:t> mi </a:t>
            </a:r>
            <a:r>
              <a:rPr lang="en-US" sz="2800" b="1" dirty="0" err="1" smtClean="0"/>
              <a:t>ben</a:t>
            </a:r>
            <a:r>
              <a:rPr lang="en-US" sz="2800" b="1" dirty="0" smtClean="0"/>
              <a:t> </a:t>
            </a:r>
            <a:r>
              <a:rPr lang="en-US" sz="2800" b="1" dirty="0" err="1" smtClean="0"/>
              <a:t>tjari</a:t>
            </a:r>
            <a:r>
              <a:rPr lang="en-US" sz="2800" b="1" dirty="0" smtClean="0"/>
              <a:t> hem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fesi</a:t>
            </a:r>
            <a:r>
              <a:rPr lang="en-US" sz="2800" b="1" dirty="0" smtClean="0"/>
              <a:t>, en </a:t>
            </a:r>
            <a:r>
              <a:rPr lang="en-US" sz="2800" b="1" dirty="0" err="1" smtClean="0"/>
              <a:t>spesroetoe</a:t>
            </a:r>
            <a:r>
              <a:rPr lang="en-US" sz="2800" b="1" dirty="0" smtClean="0"/>
              <a:t> </a:t>
            </a:r>
            <a:r>
              <a:rPr lang="en-US" sz="2800" b="1" dirty="0" err="1" smtClean="0"/>
              <a:t>na</a:t>
            </a:r>
            <a:r>
              <a:rPr lang="en-US" sz="2800" b="1" dirty="0" smtClean="0"/>
              <a:t> </a:t>
            </a:r>
            <a:r>
              <a:rPr lang="en-US" sz="2800" b="1" dirty="0" err="1" smtClean="0"/>
              <a:t>joe</a:t>
            </a:r>
            <a:r>
              <a:rPr lang="en-US" sz="2800" b="1" dirty="0" smtClean="0"/>
              <a:t> </a:t>
            </a:r>
            <a:r>
              <a:rPr lang="en-US" sz="2800" b="1" dirty="0" err="1" smtClean="0"/>
              <a:t>fesi</a:t>
            </a:r>
            <a:r>
              <a:rPr lang="en-US" sz="2800" b="1" dirty="0" smtClean="0"/>
              <a:t>, O </a:t>
            </a:r>
            <a:r>
              <a:rPr lang="en-US" sz="2800" b="1" dirty="0" err="1" smtClean="0"/>
              <a:t>Kownoe</a:t>
            </a:r>
            <a:r>
              <a:rPr lang="en-US" sz="2800" b="1" dirty="0" smtClean="0"/>
              <a:t> Agrippa, so </a:t>
            </a:r>
            <a:r>
              <a:rPr lang="en-US" sz="2800" b="1" dirty="0" err="1" smtClean="0"/>
              <a:t>dati</a:t>
            </a:r>
            <a:r>
              <a:rPr lang="en-US" sz="2800" b="1" dirty="0" smtClean="0"/>
              <a:t> </a:t>
            </a:r>
            <a:r>
              <a:rPr lang="en-US" sz="2800" b="1" dirty="0" err="1" smtClean="0"/>
              <a:t>baka</a:t>
            </a:r>
            <a:r>
              <a:rPr lang="en-US" sz="2800" b="1" dirty="0" smtClean="0"/>
              <a:t> </a:t>
            </a:r>
            <a:r>
              <a:rPr lang="en-US" sz="2800" b="1" dirty="0" err="1" smtClean="0"/>
              <a:t>joe</a:t>
            </a:r>
            <a:r>
              <a:rPr lang="en-US" sz="2800" b="1" dirty="0" smtClean="0"/>
              <a:t> </a:t>
            </a:r>
            <a:r>
              <a:rPr lang="en-US" sz="2800" b="1" dirty="0" err="1" smtClean="0"/>
              <a:t>ondrosoekoe</a:t>
            </a:r>
            <a:r>
              <a:rPr lang="en-US" sz="2800" b="1" dirty="0" smtClean="0"/>
              <a:t>, mi </a:t>
            </a:r>
            <a:r>
              <a:rPr lang="en-US" sz="2800" b="1" dirty="0" err="1" smtClean="0"/>
              <a:t>sa</a:t>
            </a:r>
            <a:r>
              <a:rPr lang="en-US" sz="2800" b="1" dirty="0" smtClean="0"/>
              <a:t> </a:t>
            </a:r>
            <a:r>
              <a:rPr lang="en-US" sz="2800" b="1" dirty="0" err="1" smtClean="0"/>
              <a:t>abi</a:t>
            </a:r>
            <a:r>
              <a:rPr lang="en-US" sz="2800" b="1" dirty="0" smtClean="0"/>
              <a:t> wan </a:t>
            </a:r>
            <a:r>
              <a:rPr lang="en-US" sz="2800" b="1" dirty="0" err="1" smtClean="0"/>
              <a:t>sani</a:t>
            </a:r>
            <a:r>
              <a:rPr lang="en-US" sz="2800" b="1" dirty="0" smtClean="0"/>
              <a:t> foe </a:t>
            </a:r>
            <a:r>
              <a:rPr lang="en-US" sz="2800" b="1" dirty="0" err="1" smtClean="0"/>
              <a:t>skrifi</a:t>
            </a:r>
            <a:r>
              <a:rPr lang="en-US" sz="2800" b="1" dirty="0" smtClean="0"/>
              <a:t>.  27. </a:t>
            </a:r>
            <a:r>
              <a:rPr lang="en-US" sz="2800" b="1" dirty="0" err="1" smtClean="0"/>
              <a:t>Bikasi</a:t>
            </a:r>
            <a:r>
              <a:rPr lang="en-US" sz="2800" b="1" dirty="0" smtClean="0"/>
              <a:t> a no </a:t>
            </a:r>
            <a:r>
              <a:rPr lang="en-US" sz="2800" b="1" dirty="0" err="1" smtClean="0"/>
              <a:t>sori</a:t>
            </a:r>
            <a:r>
              <a:rPr lang="en-US" sz="2800" b="1" dirty="0" smtClean="0"/>
              <a:t> </a:t>
            </a:r>
            <a:r>
              <a:rPr lang="en-US" sz="2800" b="1" dirty="0" err="1" smtClean="0"/>
              <a:t>koni</a:t>
            </a:r>
            <a:r>
              <a:rPr lang="en-US" sz="2800" b="1" dirty="0" smtClean="0"/>
              <a:t> </a:t>
            </a:r>
            <a:r>
              <a:rPr lang="en-US" sz="2800" b="1" dirty="0" err="1" smtClean="0"/>
              <a:t>gi</a:t>
            </a:r>
            <a:r>
              <a:rPr lang="en-US" sz="2800" b="1" dirty="0" smtClean="0"/>
              <a:t> mi foe </a:t>
            </a:r>
            <a:r>
              <a:rPr lang="en-US" sz="2800" b="1" dirty="0" err="1" smtClean="0"/>
              <a:t>seni</a:t>
            </a:r>
            <a:r>
              <a:rPr lang="en-US" sz="2800" b="1" dirty="0" smtClean="0"/>
              <a:t> wan </a:t>
            </a:r>
            <a:r>
              <a:rPr lang="en-US" sz="2800" b="1" dirty="0" err="1" smtClean="0"/>
              <a:t>strafoeman</a:t>
            </a:r>
            <a:r>
              <a:rPr lang="en-US" sz="2800" b="1" dirty="0" smtClean="0"/>
              <a:t> go, en foe no </a:t>
            </a:r>
            <a:r>
              <a:rPr lang="en-US" sz="2800" b="1" dirty="0" err="1" smtClean="0"/>
              <a:t>sori</a:t>
            </a:r>
            <a:r>
              <a:rPr lang="en-US" sz="2800" b="1" dirty="0" smtClean="0"/>
              <a:t> </a:t>
            </a:r>
            <a:r>
              <a:rPr lang="en-US" sz="2800" b="1" dirty="0" err="1" smtClean="0"/>
              <a:t>sortoe</a:t>
            </a:r>
            <a:r>
              <a:rPr lang="en-US" sz="2800" b="1" dirty="0" smtClean="0"/>
              <a:t> </a:t>
            </a:r>
            <a:r>
              <a:rPr lang="en-US" sz="2800" b="1" dirty="0" err="1" smtClean="0"/>
              <a:t>ogridoe</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doe.</a:t>
            </a:r>
          </a:p>
          <a:p>
            <a:pPr eaLnBrk="1" hangingPunct="1">
              <a:lnSpc>
                <a:spcPct val="80000"/>
              </a:lnSpc>
            </a:pPr>
            <a:endParaRPr lang="en-US" sz="2800" dirty="0" smtClean="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Date Placeholder 3"/>
          <p:cNvSpPr>
            <a:spLocks noGrp="1"/>
          </p:cNvSpPr>
          <p:nvPr>
            <p:ph type="dt" sz="quarter" idx="10"/>
          </p:nvPr>
        </p:nvSpPr>
        <p:spPr>
          <a:noFill/>
        </p:spPr>
        <p:txBody>
          <a:bodyPr/>
          <a:lstStyle/>
          <a:p>
            <a:fld id="{8BBD64BC-0CB2-4C99-98C4-0023753C5A3E}" type="datetime1">
              <a:rPr lang="en-US" smtClean="0"/>
              <a:pPr/>
              <a:t>2/10/2011</a:t>
            </a:fld>
            <a:endParaRPr lang="en-US"/>
          </a:p>
        </p:txBody>
      </p:sp>
      <p:sp>
        <p:nvSpPr>
          <p:cNvPr id="12697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D376329-CCBA-41D1-9AF4-D69F9AEECD0E}" type="slidenum">
              <a:rPr lang="en-US"/>
              <a:pPr lvl="1">
                <a:defRPr/>
              </a:pPr>
              <a:t>114</a:t>
            </a:fld>
            <a:endParaRPr lang="en-US">
              <a:latin typeface="Times New Roman" pitchFamily="18" charset="0"/>
            </a:endParaRPr>
          </a:p>
        </p:txBody>
      </p:sp>
      <p:sp>
        <p:nvSpPr>
          <p:cNvPr id="446466" name="Rectangle 2"/>
          <p:cNvSpPr>
            <a:spLocks noGrp="1" noChangeArrowheads="1"/>
          </p:cNvSpPr>
          <p:nvPr>
            <p:ph type="title"/>
          </p:nvPr>
        </p:nvSpPr>
        <p:spPr/>
        <p:txBody>
          <a:bodyPr/>
          <a:lstStyle/>
          <a:p>
            <a:pPr eaLnBrk="1" hangingPunct="1">
              <a:defRPr/>
            </a:pPr>
            <a:r>
              <a:rPr lang="en-US" smtClean="0"/>
              <a:t>Paulus na fesi Kownoe Agrippa</a:t>
            </a:r>
          </a:p>
        </p:txBody>
      </p:sp>
      <p:sp>
        <p:nvSpPr>
          <p:cNvPr id="126982" name="Rectangle 3"/>
          <p:cNvSpPr>
            <a:spLocks noGrp="1" noChangeArrowheads="1"/>
          </p:cNvSpPr>
          <p:nvPr>
            <p:ph type="body" idx="1"/>
          </p:nvPr>
        </p:nvSpPr>
        <p:spPr/>
        <p:txBody>
          <a:bodyPr/>
          <a:lstStyle/>
          <a:p>
            <a:pPr eaLnBrk="1" hangingPunct="1">
              <a:lnSpc>
                <a:spcPct val="80000"/>
              </a:lnSpc>
            </a:pPr>
            <a:r>
              <a:rPr lang="en-US" sz="2800" smtClean="0"/>
              <a:t>Paulus ben taigi Agrippa abra hem heri tori, en fa a ben si Jezus en drai hem libi</a:t>
            </a:r>
          </a:p>
          <a:p>
            <a:pPr algn="just" eaLnBrk="1" hangingPunct="1">
              <a:lnSpc>
                <a:spcPct val="80000"/>
              </a:lnSpc>
            </a:pPr>
            <a:r>
              <a:rPr lang="en-US" sz="2800" b="1" smtClean="0"/>
              <a:t>Tori 26:22. Foe dat'ede, di mi ben kisi jepi foe Gado, mi ben go doro te leki tide, en mi getuigi gi dem pikinwan nanga dem bigiwan, en mi no ben taki wan sani boiti san dem profeti nanga Mozes ben taki sa pasa;  23. Dati Kristus moesoe pina, en dati A sa de da fosiwan foe dem soema disi sa opo baka foe dede, en dati A sa sori leti gi da pipel nanga dem heiden soema.  </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Date Placeholder 3"/>
          <p:cNvSpPr>
            <a:spLocks noGrp="1"/>
          </p:cNvSpPr>
          <p:nvPr>
            <p:ph type="dt" sz="quarter" idx="10"/>
          </p:nvPr>
        </p:nvSpPr>
        <p:spPr>
          <a:noFill/>
        </p:spPr>
        <p:txBody>
          <a:bodyPr/>
          <a:lstStyle/>
          <a:p>
            <a:fld id="{0EB994AE-BD43-4758-A703-E5B5FF160852}" type="datetime1">
              <a:rPr lang="en-US" smtClean="0"/>
              <a:pPr/>
              <a:t>2/10/2011</a:t>
            </a:fld>
            <a:endParaRPr lang="en-US"/>
          </a:p>
        </p:txBody>
      </p:sp>
      <p:sp>
        <p:nvSpPr>
          <p:cNvPr id="12800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D4DB90B-1D39-4366-8D16-3527D48352A5}" type="slidenum">
              <a:rPr lang="en-US"/>
              <a:pPr lvl="1">
                <a:defRPr/>
              </a:pPr>
              <a:t>115</a:t>
            </a:fld>
            <a:endParaRPr lang="en-US">
              <a:latin typeface="Times New Roman" pitchFamily="18" charset="0"/>
            </a:endParaRPr>
          </a:p>
        </p:txBody>
      </p:sp>
      <p:sp>
        <p:nvSpPr>
          <p:cNvPr id="447490" name="Rectangle 2"/>
          <p:cNvSpPr>
            <a:spLocks noGrp="1" noChangeArrowheads="1"/>
          </p:cNvSpPr>
          <p:nvPr>
            <p:ph type="title"/>
          </p:nvPr>
        </p:nvSpPr>
        <p:spPr/>
        <p:txBody>
          <a:bodyPr/>
          <a:lstStyle/>
          <a:p>
            <a:pPr eaLnBrk="1" hangingPunct="1">
              <a:defRPr/>
            </a:pPr>
            <a:r>
              <a:rPr lang="en-US" smtClean="0"/>
              <a:t>Paulus na fesi Kownoe Agrippa</a:t>
            </a:r>
          </a:p>
        </p:txBody>
      </p:sp>
      <p:sp>
        <p:nvSpPr>
          <p:cNvPr id="128006" name="Rectangle 3"/>
          <p:cNvSpPr>
            <a:spLocks noGrp="1" noChangeArrowheads="1"/>
          </p:cNvSpPr>
          <p:nvPr>
            <p:ph type="body" idx="1"/>
          </p:nvPr>
        </p:nvSpPr>
        <p:spPr/>
        <p:txBody>
          <a:bodyPr/>
          <a:lstStyle/>
          <a:p>
            <a:pPr algn="just" eaLnBrk="1" hangingPunct="1">
              <a:lnSpc>
                <a:spcPct val="70000"/>
              </a:lnSpc>
            </a:pPr>
            <a:r>
              <a:rPr lang="en-US" sz="2800" b="1" smtClean="0"/>
              <a:t>Tori 26:24. En di a ben taki foe hemsrefi ete, Festus ben taki nanga wan tranga stem taki: Paulus, joe lau; foeroe leri ben meki joe kom lau.</a:t>
            </a:r>
            <a:r>
              <a:rPr lang="en-US" sz="2800" smtClean="0"/>
              <a:t> </a:t>
            </a:r>
            <a:r>
              <a:rPr lang="en-US" sz="2800" b="1" smtClean="0"/>
              <a:t>25. Ma a ben piki taki: Mi no lau, moro boen Festus, mi ben taki dem woortoe disi krin nanga waarheid.  26. Bikasi da kownoe de sabi dem sani disi kaba, en so srefi mi taki fri na hem fesi; bikasi mi bribi dati no wan foe dem sani disi de kibri gi hem; bikasi da sani disi no ben pasa kibri-fasi.  27. Kownoe Agrippa, joe bribi dem profeti? Mi sabi dati joe bribi.  </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Date Placeholder 3"/>
          <p:cNvSpPr>
            <a:spLocks noGrp="1"/>
          </p:cNvSpPr>
          <p:nvPr>
            <p:ph type="dt" sz="quarter" idx="10"/>
          </p:nvPr>
        </p:nvSpPr>
        <p:spPr>
          <a:noFill/>
        </p:spPr>
        <p:txBody>
          <a:bodyPr/>
          <a:lstStyle/>
          <a:p>
            <a:fld id="{CB31D11A-9D84-4AC6-93EC-3402D74C7019}" type="datetime1">
              <a:rPr lang="en-US" smtClean="0"/>
              <a:pPr/>
              <a:t>2/10/2011</a:t>
            </a:fld>
            <a:endParaRPr lang="en-US"/>
          </a:p>
        </p:txBody>
      </p:sp>
      <p:sp>
        <p:nvSpPr>
          <p:cNvPr id="12902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72FD1AF-8950-4A19-9C92-A3B4553CABC5}" type="slidenum">
              <a:rPr lang="en-US"/>
              <a:pPr lvl="1">
                <a:defRPr/>
              </a:pPr>
              <a:t>116</a:t>
            </a:fld>
            <a:endParaRPr lang="en-US">
              <a:latin typeface="Times New Roman" pitchFamily="18" charset="0"/>
            </a:endParaRPr>
          </a:p>
        </p:txBody>
      </p:sp>
      <p:sp>
        <p:nvSpPr>
          <p:cNvPr id="448514" name="Rectangle 2"/>
          <p:cNvSpPr>
            <a:spLocks noGrp="1" noChangeArrowheads="1"/>
          </p:cNvSpPr>
          <p:nvPr>
            <p:ph type="title"/>
          </p:nvPr>
        </p:nvSpPr>
        <p:spPr>
          <a:xfrm>
            <a:off x="647700" y="0"/>
            <a:ext cx="8080375" cy="1143000"/>
          </a:xfrm>
        </p:spPr>
        <p:txBody>
          <a:bodyPr/>
          <a:lstStyle/>
          <a:p>
            <a:pPr eaLnBrk="1" hangingPunct="1">
              <a:defRPr/>
            </a:pPr>
            <a:r>
              <a:rPr lang="en-US" smtClean="0"/>
              <a:t>Paulus na fesi Kownoe Agrippa</a:t>
            </a:r>
          </a:p>
        </p:txBody>
      </p:sp>
      <p:sp>
        <p:nvSpPr>
          <p:cNvPr id="129030" name="Rectangle 3"/>
          <p:cNvSpPr>
            <a:spLocks noGrp="1" noChangeArrowheads="1"/>
          </p:cNvSpPr>
          <p:nvPr>
            <p:ph type="body" idx="1"/>
          </p:nvPr>
        </p:nvSpPr>
        <p:spPr>
          <a:xfrm>
            <a:off x="682624" y="1268413"/>
            <a:ext cx="8232775" cy="4827587"/>
          </a:xfrm>
        </p:spPr>
        <p:txBody>
          <a:bodyPr/>
          <a:lstStyle/>
          <a:p>
            <a:pPr algn="just" eaLnBrk="1" hangingPunct="1">
              <a:lnSpc>
                <a:spcPct val="70000"/>
              </a:lnSpc>
            </a:pPr>
            <a:r>
              <a:rPr lang="en-US" sz="2800" b="1" dirty="0" err="1" smtClean="0"/>
              <a:t>Tori</a:t>
            </a:r>
            <a:r>
              <a:rPr lang="en-US" sz="2800" b="1" dirty="0" smtClean="0"/>
              <a:t> 26:28. </a:t>
            </a:r>
            <a:r>
              <a:rPr lang="en-US" sz="2800" b="1" dirty="0" smtClean="0">
                <a:solidFill>
                  <a:srgbClr val="FF0000"/>
                </a:solidFill>
              </a:rPr>
              <a:t>Dan Agrippa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Pikinso</a:t>
            </a:r>
            <a:r>
              <a:rPr lang="en-US" sz="2800" b="1" dirty="0" smtClean="0">
                <a:solidFill>
                  <a:srgbClr val="FF0000"/>
                </a:solidFill>
              </a:rPr>
              <a:t> </a:t>
            </a:r>
            <a:r>
              <a:rPr lang="en-US" sz="2800" b="1" dirty="0" err="1" smtClean="0">
                <a:solidFill>
                  <a:srgbClr val="FF0000"/>
                </a:solidFill>
              </a:rPr>
              <a:t>moro</a:t>
            </a:r>
            <a:r>
              <a:rPr lang="en-US" sz="2800" b="1" dirty="0" smtClean="0">
                <a:solidFill>
                  <a:srgbClr val="FF0000"/>
                </a:solidFill>
              </a:rPr>
              <a:t> en </a:t>
            </a:r>
            <a:r>
              <a:rPr lang="en-US" sz="2800" b="1" dirty="0" err="1" smtClean="0">
                <a:solidFill>
                  <a:srgbClr val="FF0000"/>
                </a:solidFill>
              </a:rPr>
              <a:t>joe</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 mi </a:t>
            </a:r>
            <a:r>
              <a:rPr lang="en-US" sz="2800" b="1" dirty="0" err="1" smtClean="0">
                <a:solidFill>
                  <a:srgbClr val="FF0000"/>
                </a:solidFill>
              </a:rPr>
              <a:t>wani</a:t>
            </a:r>
            <a:r>
              <a:rPr lang="en-US" sz="2800" b="1" dirty="0" smtClean="0">
                <a:solidFill>
                  <a:srgbClr val="FF0000"/>
                </a:solidFill>
              </a:rPr>
              <a:t> </a:t>
            </a:r>
            <a:r>
              <a:rPr lang="en-US" sz="2800" b="1" dirty="0" err="1" smtClean="0">
                <a:solidFill>
                  <a:srgbClr val="FF0000"/>
                </a:solidFill>
              </a:rPr>
              <a:t>tron</a:t>
            </a:r>
            <a:r>
              <a:rPr lang="en-US" sz="2800" b="1" dirty="0" smtClean="0">
                <a:solidFill>
                  <a:srgbClr val="FF0000"/>
                </a:solidFill>
              </a:rPr>
              <a:t> wan </a:t>
            </a:r>
            <a:r>
              <a:rPr lang="en-US" sz="2800" b="1" dirty="0" err="1" smtClean="0">
                <a:solidFill>
                  <a:srgbClr val="FF0000"/>
                </a:solidFill>
              </a:rPr>
              <a:t>bribisoema</a:t>
            </a:r>
            <a:r>
              <a:rPr lang="en-US" sz="2800" b="1" dirty="0" smtClean="0">
                <a:solidFill>
                  <a:srgbClr val="FFFF00"/>
                </a:solidFill>
              </a:rPr>
              <a:t>.</a:t>
            </a:r>
            <a:r>
              <a:rPr lang="en-US" sz="2800" dirty="0" smtClean="0">
                <a:solidFill>
                  <a:srgbClr val="FFFF00"/>
                </a:solidFill>
              </a:rPr>
              <a:t> </a:t>
            </a:r>
            <a:r>
              <a:rPr lang="en-US" sz="2800" b="1" dirty="0" smtClean="0"/>
              <a:t>29. En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Mi </a:t>
            </a:r>
            <a:r>
              <a:rPr lang="en-US" sz="2800" b="1" dirty="0" err="1" smtClean="0"/>
              <a:t>winsi</a:t>
            </a:r>
            <a:r>
              <a:rPr lang="en-US" sz="2800" b="1" dirty="0" smtClean="0"/>
              <a:t> </a:t>
            </a:r>
            <a:r>
              <a:rPr lang="en-US" sz="2800" b="1" dirty="0" err="1" smtClean="0"/>
              <a:t>na</a:t>
            </a:r>
            <a:r>
              <a:rPr lang="en-US" sz="2800" b="1" dirty="0" smtClean="0"/>
              <a:t> </a:t>
            </a:r>
            <a:r>
              <a:rPr lang="en-US" sz="2800" b="1" dirty="0" err="1" smtClean="0"/>
              <a:t>Gado</a:t>
            </a:r>
            <a:r>
              <a:rPr lang="en-US" sz="2800" b="1" dirty="0" smtClean="0"/>
              <a:t>, </a:t>
            </a:r>
            <a:r>
              <a:rPr lang="en-US" sz="2800" b="1" dirty="0" err="1" smtClean="0"/>
              <a:t>dati</a:t>
            </a:r>
            <a:r>
              <a:rPr lang="en-US" sz="2800" b="1" dirty="0" smtClean="0"/>
              <a:t> no </a:t>
            </a:r>
            <a:r>
              <a:rPr lang="en-US" sz="2800" b="1" dirty="0" err="1" smtClean="0"/>
              <a:t>joe</a:t>
            </a:r>
            <a:r>
              <a:rPr lang="en-US" sz="2800" b="1" dirty="0" smtClean="0"/>
              <a:t> </a:t>
            </a:r>
            <a:r>
              <a:rPr lang="en-US" sz="2800" b="1" dirty="0" err="1" smtClean="0"/>
              <a:t>wawan</a:t>
            </a:r>
            <a:r>
              <a:rPr lang="en-US" sz="2800" b="1" dirty="0" smtClean="0"/>
              <a:t>, ma ala </a:t>
            </a:r>
            <a:r>
              <a:rPr lang="en-US" sz="2800" b="1" dirty="0" err="1" smtClean="0"/>
              <a:t>dem</a:t>
            </a:r>
            <a:r>
              <a:rPr lang="en-US" sz="2800" b="1" dirty="0" smtClean="0"/>
              <a:t> </a:t>
            </a:r>
            <a:r>
              <a:rPr lang="en-US" sz="2800" b="1" dirty="0" err="1" smtClean="0"/>
              <a:t>soema</a:t>
            </a:r>
            <a:r>
              <a:rPr lang="en-US" sz="2800" b="1" dirty="0" smtClean="0"/>
              <a:t> toe </a:t>
            </a:r>
            <a:r>
              <a:rPr lang="en-US" sz="2800" b="1" dirty="0" err="1" smtClean="0"/>
              <a:t>disi</a:t>
            </a:r>
            <a:r>
              <a:rPr lang="en-US" sz="2800" b="1" dirty="0" smtClean="0"/>
              <a:t> </a:t>
            </a:r>
            <a:r>
              <a:rPr lang="en-US" sz="2800" b="1" dirty="0" err="1" smtClean="0"/>
              <a:t>jere</a:t>
            </a:r>
            <a:r>
              <a:rPr lang="en-US" sz="2800" b="1" dirty="0" smtClean="0"/>
              <a:t> mi tide </a:t>
            </a:r>
            <a:r>
              <a:rPr lang="en-US" sz="2800" b="1" dirty="0" err="1" smtClean="0"/>
              <a:t>sa</a:t>
            </a:r>
            <a:r>
              <a:rPr lang="en-US" sz="2800" b="1" dirty="0" smtClean="0"/>
              <a:t> de </a:t>
            </a:r>
            <a:r>
              <a:rPr lang="en-US" sz="2800" b="1" dirty="0" err="1" smtClean="0"/>
              <a:t>pikinso</a:t>
            </a:r>
            <a:r>
              <a:rPr lang="en-US" sz="2800" b="1" dirty="0" smtClean="0"/>
              <a:t> en </a:t>
            </a:r>
            <a:r>
              <a:rPr lang="en-US" sz="2800" b="1" dirty="0" err="1" smtClean="0"/>
              <a:t>moro</a:t>
            </a:r>
            <a:r>
              <a:rPr lang="en-US" sz="2800" b="1" dirty="0" smtClean="0"/>
              <a:t> toe </a:t>
            </a:r>
            <a:r>
              <a:rPr lang="en-US" sz="2800" b="1" dirty="0" err="1" smtClean="0"/>
              <a:t>te</a:t>
            </a:r>
            <a:r>
              <a:rPr lang="en-US" sz="2800" b="1" dirty="0" smtClean="0"/>
              <a:t> </a:t>
            </a:r>
            <a:r>
              <a:rPr lang="en-US" sz="2800" b="1" dirty="0" err="1" smtClean="0"/>
              <a:t>oen</a:t>
            </a:r>
            <a:r>
              <a:rPr lang="en-US" sz="2800" b="1" dirty="0" smtClean="0"/>
              <a:t> de </a:t>
            </a:r>
            <a:r>
              <a:rPr lang="en-US" sz="2800" b="1" dirty="0" err="1" smtClean="0"/>
              <a:t>leki</a:t>
            </a:r>
            <a:r>
              <a:rPr lang="en-US" sz="2800" b="1" dirty="0" smtClean="0"/>
              <a:t> </a:t>
            </a:r>
            <a:r>
              <a:rPr lang="en-US" sz="2800" b="1" dirty="0" err="1" smtClean="0"/>
              <a:t>fa</a:t>
            </a:r>
            <a:r>
              <a:rPr lang="en-US" sz="2800" b="1" dirty="0" smtClean="0"/>
              <a:t> mi de, </a:t>
            </a:r>
            <a:r>
              <a:rPr lang="en-US" sz="2800" b="1" dirty="0" err="1" smtClean="0"/>
              <a:t>boiti</a:t>
            </a:r>
            <a:r>
              <a:rPr lang="en-US" sz="2800" b="1" dirty="0" smtClean="0"/>
              <a:t> foe </a:t>
            </a:r>
            <a:r>
              <a:rPr lang="en-US" sz="2800" b="1" dirty="0" err="1" smtClean="0"/>
              <a:t>dem</a:t>
            </a:r>
            <a:r>
              <a:rPr lang="en-US" sz="2800" b="1" dirty="0" smtClean="0"/>
              <a:t> </a:t>
            </a:r>
            <a:r>
              <a:rPr lang="en-US" sz="2800" b="1" dirty="0" err="1" smtClean="0"/>
              <a:t>boeje</a:t>
            </a:r>
            <a:r>
              <a:rPr lang="en-US" sz="2800" b="1" dirty="0" smtClean="0"/>
              <a:t> </a:t>
            </a:r>
            <a:r>
              <a:rPr lang="en-US" sz="2800" b="1" dirty="0" err="1" smtClean="0"/>
              <a:t>disi</a:t>
            </a:r>
            <a:r>
              <a:rPr lang="en-US" sz="2800" b="1" dirty="0" smtClean="0"/>
              <a:t>.  30.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so, </a:t>
            </a:r>
            <a:r>
              <a:rPr lang="en-US" sz="2800" b="1" dirty="0" err="1" smtClean="0"/>
              <a:t>da</a:t>
            </a:r>
            <a:r>
              <a:rPr lang="en-US" sz="2800" b="1" dirty="0" smtClean="0"/>
              <a:t> </a:t>
            </a:r>
            <a:r>
              <a:rPr lang="en-US" sz="2800" b="1" dirty="0" err="1" smtClean="0"/>
              <a:t>kownoe</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granman</a:t>
            </a:r>
            <a:r>
              <a:rPr lang="en-US" sz="2800" b="1" dirty="0" smtClean="0"/>
              <a:t> </a:t>
            </a:r>
            <a:r>
              <a:rPr lang="en-US" sz="2800" b="1" dirty="0" err="1" smtClean="0"/>
              <a:t>nanga</a:t>
            </a:r>
            <a:r>
              <a:rPr lang="en-US" sz="2800" b="1" dirty="0" smtClean="0"/>
              <a:t> Bernice, en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sidon</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31.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sei</a:t>
            </a:r>
            <a:r>
              <a:rPr lang="en-US" sz="2800" b="1" dirty="0" smtClean="0"/>
              <a:t>, </a:t>
            </a:r>
            <a:r>
              <a:rPr lang="en-US" sz="2800" b="1" dirty="0" err="1" smtClean="0"/>
              <a:t>dem</a:t>
            </a:r>
            <a:r>
              <a:rPr lang="en-US" sz="2800" b="1" dirty="0" smtClean="0"/>
              <a:t> </a:t>
            </a:r>
            <a:r>
              <a:rPr lang="en-US" sz="2800" b="1" dirty="0" err="1" smtClean="0"/>
              <a:t>wawan</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a:t>
            </a:r>
            <a:r>
              <a:rPr lang="en-US" sz="2800" b="1" dirty="0" err="1" smtClean="0"/>
              <a:t>makandra</a:t>
            </a:r>
            <a:r>
              <a:rPr lang="en-US" sz="2800" b="1" dirty="0" smtClean="0"/>
              <a:t> </a:t>
            </a:r>
            <a:r>
              <a:rPr lang="en-US" sz="2800" b="1" dirty="0" err="1" smtClean="0"/>
              <a:t>taki</a:t>
            </a:r>
            <a:r>
              <a:rPr lang="en-US" sz="2800" b="1" dirty="0" smtClean="0"/>
              <a:t>: </a:t>
            </a:r>
            <a:r>
              <a:rPr lang="en-US" sz="2800" b="1" dirty="0" err="1" smtClean="0"/>
              <a:t>Da</a:t>
            </a:r>
            <a:r>
              <a:rPr lang="en-US" sz="2800" b="1" dirty="0" smtClean="0"/>
              <a:t> man </a:t>
            </a:r>
            <a:r>
              <a:rPr lang="en-US" sz="2800" b="1" dirty="0" err="1" smtClean="0"/>
              <a:t>disi</a:t>
            </a:r>
            <a:r>
              <a:rPr lang="en-US" sz="2800" b="1" dirty="0" smtClean="0"/>
              <a:t> no doe wan </a:t>
            </a:r>
            <a:r>
              <a:rPr lang="en-US" sz="2800" b="1" dirty="0" err="1" smtClean="0"/>
              <a:t>sani</a:t>
            </a:r>
            <a:r>
              <a:rPr lang="en-US" sz="2800" b="1" dirty="0" smtClean="0"/>
              <a:t> </a:t>
            </a:r>
            <a:r>
              <a:rPr lang="en-US" sz="2800" b="1" dirty="0" err="1" smtClean="0"/>
              <a:t>disi</a:t>
            </a:r>
            <a:r>
              <a:rPr lang="en-US" sz="2800" b="1" dirty="0" smtClean="0"/>
              <a:t> de </a:t>
            </a:r>
            <a:r>
              <a:rPr lang="en-US" sz="2800" b="1" dirty="0" err="1" smtClean="0"/>
              <a:t>waarti</a:t>
            </a:r>
            <a:r>
              <a:rPr lang="en-US" sz="2800" b="1" dirty="0" smtClean="0"/>
              <a:t> foe </a:t>
            </a:r>
            <a:r>
              <a:rPr lang="en-US" sz="2800" b="1" dirty="0" err="1" smtClean="0"/>
              <a:t>dede</a:t>
            </a:r>
            <a:r>
              <a:rPr lang="en-US" sz="2800" b="1" dirty="0" smtClean="0"/>
              <a:t> </a:t>
            </a:r>
            <a:r>
              <a:rPr lang="en-US" sz="2800" b="1" dirty="0" err="1" smtClean="0"/>
              <a:t>efoe</a:t>
            </a:r>
            <a:r>
              <a:rPr lang="en-US" sz="2800" b="1" dirty="0" smtClean="0"/>
              <a:t> foe </a:t>
            </a:r>
            <a:r>
              <a:rPr lang="en-US" sz="2800" b="1" dirty="0" err="1" smtClean="0"/>
              <a:t>boeje</a:t>
            </a:r>
            <a:r>
              <a:rPr lang="en-US" sz="2800" b="1" dirty="0" smtClean="0"/>
              <a:t>.  32. Dan Agrippa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Festus </a:t>
            </a:r>
            <a:r>
              <a:rPr lang="en-US" sz="2800" b="1" dirty="0" err="1" smtClean="0"/>
              <a:t>taki</a:t>
            </a:r>
            <a:r>
              <a:rPr lang="en-US" sz="2800" b="1" dirty="0" smtClean="0"/>
              <a:t>: </a:t>
            </a:r>
            <a:r>
              <a:rPr lang="en-US" sz="2800" b="1" dirty="0" err="1" smtClean="0"/>
              <a:t>Efoe</a:t>
            </a:r>
            <a:r>
              <a:rPr lang="en-US" sz="2800" b="1" dirty="0" smtClean="0"/>
              <a:t> </a:t>
            </a:r>
            <a:r>
              <a:rPr lang="en-US" sz="2800" b="1" dirty="0" err="1" smtClean="0"/>
              <a:t>da</a:t>
            </a:r>
            <a:r>
              <a:rPr lang="en-US" sz="2800" b="1" dirty="0" smtClean="0"/>
              <a:t> man </a:t>
            </a:r>
            <a:r>
              <a:rPr lang="en-US" sz="2800" b="1" dirty="0" err="1" smtClean="0"/>
              <a:t>disi</a:t>
            </a:r>
            <a:r>
              <a:rPr lang="en-US" sz="2800" b="1" dirty="0" smtClean="0"/>
              <a:t> no </a:t>
            </a:r>
            <a:r>
              <a:rPr lang="en-US" sz="2800" b="1" dirty="0" err="1" smtClean="0"/>
              <a:t>ben</a:t>
            </a:r>
            <a:r>
              <a:rPr lang="en-US" sz="2800" b="1" dirty="0" smtClean="0"/>
              <a:t> </a:t>
            </a:r>
            <a:r>
              <a:rPr lang="en-US" sz="2800" b="1" dirty="0" err="1" smtClean="0"/>
              <a:t>aksi</a:t>
            </a:r>
            <a:r>
              <a:rPr lang="en-US" sz="2800" b="1" dirty="0" smtClean="0"/>
              <a:t> foe go </a:t>
            </a:r>
            <a:r>
              <a:rPr lang="en-US" sz="2800" b="1" dirty="0" err="1" smtClean="0"/>
              <a:t>na</a:t>
            </a:r>
            <a:r>
              <a:rPr lang="en-US" sz="2800" b="1" dirty="0" smtClean="0"/>
              <a:t> </a:t>
            </a:r>
            <a:r>
              <a:rPr lang="en-US" sz="2800" b="1" dirty="0" err="1" smtClean="0"/>
              <a:t>da</a:t>
            </a:r>
            <a:r>
              <a:rPr lang="en-US" sz="2800" b="1" dirty="0" smtClean="0"/>
              <a:t> Keizer, </a:t>
            </a:r>
            <a:r>
              <a:rPr lang="en-US" sz="2800" b="1" dirty="0" err="1" smtClean="0"/>
              <a:t>joe</a:t>
            </a:r>
            <a:r>
              <a:rPr lang="en-US" sz="2800" b="1" dirty="0" smtClean="0"/>
              <a:t> </a:t>
            </a:r>
            <a:r>
              <a:rPr lang="en-US" sz="2800" b="1" dirty="0" err="1" smtClean="0"/>
              <a:t>ben</a:t>
            </a:r>
            <a:r>
              <a:rPr lang="en-US" sz="2800" b="1" dirty="0" smtClean="0"/>
              <a:t> </a:t>
            </a:r>
            <a:r>
              <a:rPr lang="en-US" sz="2800" b="1" dirty="0" err="1" smtClean="0"/>
              <a:t>kan</a:t>
            </a:r>
            <a:r>
              <a:rPr lang="en-US" sz="2800" b="1" dirty="0" smtClean="0"/>
              <a:t> </a:t>
            </a:r>
            <a:r>
              <a:rPr lang="en-US" sz="2800" b="1" dirty="0" err="1" smtClean="0"/>
              <a:t>loesoe</a:t>
            </a:r>
            <a:r>
              <a:rPr lang="en-US" sz="2800" b="1" dirty="0" smtClean="0"/>
              <a:t> hem.</a:t>
            </a:r>
          </a:p>
          <a:p>
            <a:pPr eaLnBrk="1" hangingPunct="1">
              <a:lnSpc>
                <a:spcPct val="70000"/>
              </a:lnSpc>
            </a:pPr>
            <a:endParaRPr lang="en-US" sz="2800" dirty="0" smtClean="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Date Placeholder 3"/>
          <p:cNvSpPr>
            <a:spLocks noGrp="1"/>
          </p:cNvSpPr>
          <p:nvPr>
            <p:ph type="dt" sz="quarter" idx="10"/>
          </p:nvPr>
        </p:nvSpPr>
        <p:spPr>
          <a:noFill/>
        </p:spPr>
        <p:txBody>
          <a:bodyPr/>
          <a:lstStyle/>
          <a:p>
            <a:fld id="{7DC65AAD-C7D5-4DB4-B4B7-1121EA990223}" type="datetime1">
              <a:rPr lang="en-US" smtClean="0"/>
              <a:pPr/>
              <a:t>2/10/2011</a:t>
            </a:fld>
            <a:endParaRPr lang="en-US"/>
          </a:p>
        </p:txBody>
      </p:sp>
      <p:sp>
        <p:nvSpPr>
          <p:cNvPr id="1300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F028363-30F6-4E6F-A796-9472A336416C}" type="slidenum">
              <a:rPr lang="en-US"/>
              <a:pPr lvl="1">
                <a:defRPr/>
              </a:pPr>
              <a:t>117</a:t>
            </a:fld>
            <a:endParaRPr lang="en-US">
              <a:latin typeface="Times New Roman" pitchFamily="18" charset="0"/>
            </a:endParaRPr>
          </a:p>
        </p:txBody>
      </p:sp>
      <p:sp>
        <p:nvSpPr>
          <p:cNvPr id="450562" name="Rectangle 2"/>
          <p:cNvSpPr>
            <a:spLocks noGrp="1" noChangeArrowheads="1"/>
          </p:cNvSpPr>
          <p:nvPr>
            <p:ph type="title"/>
          </p:nvPr>
        </p:nvSpPr>
        <p:spPr/>
        <p:txBody>
          <a:bodyPr/>
          <a:lstStyle/>
          <a:p>
            <a:pPr eaLnBrk="1" hangingPunct="1">
              <a:defRPr/>
            </a:pPr>
            <a:r>
              <a:rPr lang="en-US" smtClean="0"/>
              <a:t>Paulus waka go na Rome</a:t>
            </a:r>
          </a:p>
        </p:txBody>
      </p:sp>
      <p:sp>
        <p:nvSpPr>
          <p:cNvPr id="130054" name="Rectangle 3"/>
          <p:cNvSpPr>
            <a:spLocks noGrp="1" noChangeArrowheads="1"/>
          </p:cNvSpPr>
          <p:nvPr>
            <p:ph type="body" idx="1"/>
          </p:nvPr>
        </p:nvSpPr>
        <p:spPr/>
        <p:txBody>
          <a:bodyPr/>
          <a:lstStyle/>
          <a:p>
            <a:pPr eaLnBrk="1" hangingPunct="1"/>
            <a:r>
              <a:rPr lang="en-US" dirty="0" smtClean="0"/>
              <a:t>Dem </a:t>
            </a:r>
            <a:r>
              <a:rPr lang="en-US" dirty="0" err="1" smtClean="0"/>
              <a:t>ben</a:t>
            </a:r>
            <a:r>
              <a:rPr lang="en-US" dirty="0" smtClean="0"/>
              <a:t> </a:t>
            </a:r>
            <a:r>
              <a:rPr lang="en-US" dirty="0" err="1" smtClean="0"/>
              <a:t>seni</a:t>
            </a:r>
            <a:r>
              <a:rPr lang="en-US" dirty="0" smtClean="0"/>
              <a:t> </a:t>
            </a:r>
            <a:r>
              <a:rPr lang="en-US" dirty="0" err="1" smtClean="0"/>
              <a:t>Paulus</a:t>
            </a:r>
            <a:r>
              <a:rPr lang="en-US" dirty="0" smtClean="0"/>
              <a:t> go </a:t>
            </a:r>
            <a:r>
              <a:rPr lang="en-US" dirty="0" err="1" smtClean="0"/>
              <a:t>na</a:t>
            </a:r>
            <a:r>
              <a:rPr lang="en-US" dirty="0" smtClean="0"/>
              <a:t> </a:t>
            </a:r>
            <a:r>
              <a:rPr lang="en-US" dirty="0" err="1" smtClean="0"/>
              <a:t>sipi</a:t>
            </a:r>
            <a:r>
              <a:rPr lang="en-US" dirty="0" smtClean="0"/>
              <a:t> </a:t>
            </a:r>
            <a:r>
              <a:rPr lang="en-US" dirty="0" err="1" smtClean="0"/>
              <a:t>na</a:t>
            </a:r>
            <a:r>
              <a:rPr lang="en-US" dirty="0" smtClean="0"/>
              <a:t> Rome </a:t>
            </a:r>
            <a:r>
              <a:rPr lang="en-US" dirty="0" err="1" smtClean="0"/>
              <a:t>na</a:t>
            </a:r>
            <a:r>
              <a:rPr lang="en-US" dirty="0" smtClean="0"/>
              <a:t> </a:t>
            </a:r>
            <a:r>
              <a:rPr lang="en-US" dirty="0" err="1" smtClean="0"/>
              <a:t>ondro</a:t>
            </a:r>
            <a:r>
              <a:rPr lang="en-US" dirty="0" smtClean="0"/>
              <a:t> wan centurion, Julius</a:t>
            </a:r>
          </a:p>
          <a:p>
            <a:pPr eaLnBrk="1" hangingPunct="1"/>
            <a:r>
              <a:rPr lang="en-US" dirty="0" err="1" smtClean="0"/>
              <a:t>Da</a:t>
            </a:r>
            <a:r>
              <a:rPr lang="en-US" dirty="0" smtClean="0"/>
              <a:t> man </a:t>
            </a:r>
            <a:r>
              <a:rPr lang="en-US" dirty="0" err="1" smtClean="0"/>
              <a:t>ben</a:t>
            </a:r>
            <a:r>
              <a:rPr lang="en-US" dirty="0" smtClean="0"/>
              <a:t> </a:t>
            </a:r>
            <a:r>
              <a:rPr lang="en-US" dirty="0" err="1" smtClean="0"/>
              <a:t>respeki</a:t>
            </a:r>
            <a:r>
              <a:rPr lang="en-US" dirty="0" smtClean="0"/>
              <a:t> </a:t>
            </a:r>
            <a:r>
              <a:rPr lang="en-US" dirty="0" err="1" smtClean="0"/>
              <a:t>Paulus</a:t>
            </a:r>
            <a:r>
              <a:rPr lang="en-US" dirty="0" smtClean="0"/>
              <a:t>, en </a:t>
            </a:r>
            <a:r>
              <a:rPr lang="en-US" dirty="0" err="1" smtClean="0"/>
              <a:t>gi</a:t>
            </a:r>
            <a:r>
              <a:rPr lang="en-US" dirty="0" smtClean="0"/>
              <a:t> </a:t>
            </a:r>
            <a:r>
              <a:rPr lang="en-US" dirty="0" err="1" smtClean="0"/>
              <a:t>pasi</a:t>
            </a:r>
            <a:r>
              <a:rPr lang="en-US" dirty="0" smtClean="0"/>
              <a:t> foe hem foe go </a:t>
            </a:r>
            <a:r>
              <a:rPr lang="en-US" dirty="0" err="1" smtClean="0"/>
              <a:t>na</a:t>
            </a:r>
            <a:r>
              <a:rPr lang="en-US" dirty="0" smtClean="0"/>
              <a:t> </a:t>
            </a:r>
            <a:r>
              <a:rPr lang="en-US" dirty="0" err="1" smtClean="0"/>
              <a:t>sjoro</a:t>
            </a:r>
            <a:r>
              <a:rPr lang="en-US" dirty="0" smtClean="0"/>
              <a:t> foe </a:t>
            </a:r>
            <a:r>
              <a:rPr lang="en-US" dirty="0" err="1" smtClean="0"/>
              <a:t>miti</a:t>
            </a:r>
            <a:r>
              <a:rPr lang="en-US" dirty="0" smtClean="0"/>
              <a:t> </a:t>
            </a:r>
            <a:r>
              <a:rPr lang="en-US" dirty="0" err="1" smtClean="0"/>
              <a:t>mati</a:t>
            </a:r>
            <a:endParaRPr lang="en-US" dirty="0" smtClean="0"/>
          </a:p>
          <a:p>
            <a:pPr eaLnBrk="1" hangingPunct="1"/>
            <a:r>
              <a:rPr lang="en-US" dirty="0" smtClean="0"/>
              <a:t>Lukas </a:t>
            </a:r>
            <a:r>
              <a:rPr lang="en-US" dirty="0" err="1" smtClean="0"/>
              <a:t>nanga</a:t>
            </a:r>
            <a:r>
              <a:rPr lang="en-US" dirty="0" smtClean="0"/>
              <a:t> Aristarchus </a:t>
            </a:r>
            <a:r>
              <a:rPr lang="en-US" dirty="0" err="1" smtClean="0"/>
              <a:t>ben</a:t>
            </a:r>
            <a:r>
              <a:rPr lang="en-US" dirty="0" smtClean="0"/>
              <a:t> </a:t>
            </a:r>
            <a:r>
              <a:rPr lang="en-US" dirty="0" err="1" smtClean="0"/>
              <a:t>waka</a:t>
            </a:r>
            <a:r>
              <a:rPr lang="en-US" dirty="0" smtClean="0"/>
              <a:t> go </a:t>
            </a:r>
            <a:r>
              <a:rPr lang="en-US" dirty="0" err="1" smtClean="0"/>
              <a:t>nanga</a:t>
            </a:r>
            <a:r>
              <a:rPr lang="en-US" dirty="0" smtClean="0"/>
              <a:t> hem.  </a:t>
            </a:r>
            <a:r>
              <a:rPr lang="en-US" dirty="0" err="1" smtClean="0"/>
              <a:t>Som</a:t>
            </a:r>
            <a:r>
              <a:rPr lang="en-US" dirty="0" smtClean="0"/>
              <a:t> </a:t>
            </a:r>
            <a:r>
              <a:rPr lang="en-US" dirty="0" err="1" smtClean="0"/>
              <a:t>denki</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moesoe</a:t>
            </a:r>
            <a:r>
              <a:rPr lang="en-US" dirty="0" smtClean="0"/>
              <a:t> go </a:t>
            </a:r>
            <a:r>
              <a:rPr lang="en-US" dirty="0" err="1" smtClean="0"/>
              <a:t>leki</a:t>
            </a:r>
            <a:r>
              <a:rPr lang="en-US" dirty="0" smtClean="0"/>
              <a:t> </a:t>
            </a:r>
            <a:r>
              <a:rPr lang="en-US" dirty="0" err="1" smtClean="0"/>
              <a:t>slafoe</a:t>
            </a:r>
            <a:r>
              <a:rPr lang="en-US" dirty="0" smtClean="0"/>
              <a:t> foe </a:t>
            </a:r>
            <a:r>
              <a:rPr lang="en-US" dirty="0" err="1" smtClean="0"/>
              <a:t>Paulus</a:t>
            </a:r>
            <a:endParaRPr lang="en-US" dirty="0" smtClean="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Date Placeholder 3"/>
          <p:cNvSpPr>
            <a:spLocks noGrp="1"/>
          </p:cNvSpPr>
          <p:nvPr>
            <p:ph type="dt" sz="quarter" idx="10"/>
          </p:nvPr>
        </p:nvSpPr>
        <p:spPr>
          <a:noFill/>
        </p:spPr>
        <p:txBody>
          <a:bodyPr/>
          <a:lstStyle/>
          <a:p>
            <a:fld id="{97BF13AB-A57A-4FFE-B8FD-F6A6B19A3E54}" type="datetime1">
              <a:rPr lang="en-US" smtClean="0"/>
              <a:pPr/>
              <a:t>2/10/2011</a:t>
            </a:fld>
            <a:endParaRPr lang="en-US"/>
          </a:p>
        </p:txBody>
      </p:sp>
      <p:sp>
        <p:nvSpPr>
          <p:cNvPr id="13107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196042E-9C47-4AA4-85B0-45440FFE5BF1}" type="slidenum">
              <a:rPr lang="en-US"/>
              <a:pPr lvl="1">
                <a:defRPr/>
              </a:pPr>
              <a:t>118</a:t>
            </a:fld>
            <a:endParaRPr lang="en-US">
              <a:latin typeface="Times New Roman" pitchFamily="18" charset="0"/>
            </a:endParaRPr>
          </a:p>
        </p:txBody>
      </p:sp>
      <p:sp>
        <p:nvSpPr>
          <p:cNvPr id="451586" name="Rectangle 2"/>
          <p:cNvSpPr>
            <a:spLocks noGrp="1" noChangeArrowheads="1"/>
          </p:cNvSpPr>
          <p:nvPr>
            <p:ph type="title"/>
          </p:nvPr>
        </p:nvSpPr>
        <p:spPr/>
        <p:txBody>
          <a:bodyPr/>
          <a:lstStyle/>
          <a:p>
            <a:pPr eaLnBrk="1" hangingPunct="1">
              <a:defRPr/>
            </a:pPr>
            <a:r>
              <a:rPr lang="en-US" smtClean="0"/>
              <a:t>Paulus waka go na Rome</a:t>
            </a:r>
          </a:p>
        </p:txBody>
      </p:sp>
      <p:sp>
        <p:nvSpPr>
          <p:cNvPr id="131078" name="Rectangle 3"/>
          <p:cNvSpPr>
            <a:spLocks noGrp="1" noChangeArrowheads="1"/>
          </p:cNvSpPr>
          <p:nvPr>
            <p:ph type="body" idx="1"/>
          </p:nvPr>
        </p:nvSpPr>
        <p:spPr>
          <a:xfrm>
            <a:off x="682625" y="1981200"/>
            <a:ext cx="7772400" cy="4508500"/>
          </a:xfrm>
        </p:spPr>
        <p:txBody>
          <a:bodyPr/>
          <a:lstStyle/>
          <a:p>
            <a:pPr eaLnBrk="1" hangingPunct="1">
              <a:lnSpc>
                <a:spcPct val="70000"/>
              </a:lnSpc>
            </a:pPr>
            <a:r>
              <a:rPr lang="en-US" sz="2800" dirty="0" smtClean="0"/>
              <a:t>Di </a:t>
            </a:r>
            <a:r>
              <a:rPr lang="en-US" sz="2800" dirty="0" err="1" smtClean="0"/>
              <a:t>dem</a:t>
            </a:r>
            <a:r>
              <a:rPr lang="en-US" sz="2800" dirty="0" smtClean="0"/>
              <a:t> </a:t>
            </a:r>
            <a:r>
              <a:rPr lang="en-US" sz="2800" dirty="0" err="1" smtClean="0"/>
              <a:t>doro</a:t>
            </a:r>
            <a:r>
              <a:rPr lang="en-US" sz="2800" dirty="0" smtClean="0"/>
              <a:t> </a:t>
            </a:r>
            <a:r>
              <a:rPr lang="en-US" sz="2800" dirty="0" err="1" smtClean="0"/>
              <a:t>Kreta</a:t>
            </a:r>
            <a:r>
              <a:rPr lang="en-US" sz="2800" dirty="0" smtClean="0"/>
              <a:t>, </a:t>
            </a:r>
            <a:r>
              <a:rPr lang="en-US" sz="2800" dirty="0" err="1" smtClean="0"/>
              <a:t>dem</a:t>
            </a:r>
            <a:r>
              <a:rPr lang="en-US" sz="2800" dirty="0" smtClean="0"/>
              <a:t> </a:t>
            </a:r>
            <a:r>
              <a:rPr lang="en-US" sz="2800" dirty="0" err="1" smtClean="0"/>
              <a:t>ben</a:t>
            </a:r>
            <a:r>
              <a:rPr lang="en-US" sz="2800" dirty="0" smtClean="0"/>
              <a:t> </a:t>
            </a:r>
            <a:r>
              <a:rPr lang="en-US" sz="2800" dirty="0" err="1" smtClean="0"/>
              <a:t>abra</a:t>
            </a:r>
            <a:r>
              <a:rPr lang="en-US" sz="2800" dirty="0" smtClean="0"/>
              <a:t> </a:t>
            </a:r>
            <a:r>
              <a:rPr lang="en-US" sz="2800" dirty="0" err="1" smtClean="0"/>
              <a:t>teki</a:t>
            </a:r>
            <a:r>
              <a:rPr lang="en-US" sz="2800" dirty="0" smtClean="0"/>
              <a:t> wan </a:t>
            </a:r>
            <a:r>
              <a:rPr lang="en-US" sz="2800" dirty="0" err="1" smtClean="0"/>
              <a:t>tra</a:t>
            </a:r>
            <a:r>
              <a:rPr lang="en-US" sz="2800" dirty="0" smtClean="0"/>
              <a:t> </a:t>
            </a:r>
            <a:r>
              <a:rPr lang="en-US" sz="2800" dirty="0" err="1" smtClean="0"/>
              <a:t>sipi</a:t>
            </a:r>
            <a:r>
              <a:rPr lang="en-US" sz="2800" dirty="0" smtClean="0"/>
              <a:t> </a:t>
            </a:r>
            <a:r>
              <a:rPr lang="en-US" sz="2800" dirty="0" err="1" smtClean="0"/>
              <a:t>na</a:t>
            </a:r>
            <a:r>
              <a:rPr lang="en-US" sz="2800" dirty="0" smtClean="0"/>
              <a:t> Myra</a:t>
            </a:r>
          </a:p>
          <a:p>
            <a:pPr eaLnBrk="1" hangingPunct="1">
              <a:lnSpc>
                <a:spcPct val="70000"/>
              </a:lnSpc>
            </a:pPr>
            <a:r>
              <a:rPr lang="en-US" sz="2800" dirty="0" err="1" smtClean="0"/>
              <a:t>Paulus</a:t>
            </a:r>
            <a:r>
              <a:rPr lang="en-US" sz="2800" dirty="0" smtClean="0"/>
              <a:t> </a:t>
            </a:r>
            <a:r>
              <a:rPr lang="en-US" sz="2800" dirty="0" err="1" smtClean="0"/>
              <a:t>ben</a:t>
            </a:r>
            <a:r>
              <a:rPr lang="en-US" sz="2800" dirty="0" smtClean="0"/>
              <a:t> </a:t>
            </a:r>
            <a:r>
              <a:rPr lang="en-US" sz="2800" dirty="0" err="1" smtClean="0"/>
              <a:t>waarskow</a:t>
            </a:r>
            <a:r>
              <a:rPr lang="en-US" sz="2800" dirty="0" smtClean="0"/>
              <a:t> </a:t>
            </a:r>
            <a:r>
              <a:rPr lang="en-US" sz="2800" dirty="0" err="1" smtClean="0"/>
              <a:t>dem</a:t>
            </a:r>
            <a:r>
              <a:rPr lang="en-US" sz="2800" dirty="0" smtClean="0"/>
              <a:t> </a:t>
            </a:r>
            <a:r>
              <a:rPr lang="en-US" sz="2800" dirty="0" err="1" smtClean="0"/>
              <a:t>dati</a:t>
            </a:r>
            <a:r>
              <a:rPr lang="en-US" sz="2800" dirty="0" smtClean="0"/>
              <a:t> </a:t>
            </a:r>
            <a:r>
              <a:rPr lang="en-US" sz="2800" dirty="0" err="1" smtClean="0"/>
              <a:t>efoe</a:t>
            </a:r>
            <a:r>
              <a:rPr lang="en-US" sz="2800" dirty="0" smtClean="0"/>
              <a:t> </a:t>
            </a:r>
            <a:r>
              <a:rPr lang="en-US" sz="2800" dirty="0" err="1" smtClean="0"/>
              <a:t>dem</a:t>
            </a:r>
            <a:r>
              <a:rPr lang="en-US" sz="2800" dirty="0" smtClean="0"/>
              <a:t> </a:t>
            </a:r>
            <a:r>
              <a:rPr lang="en-US" sz="2800" dirty="0" err="1" smtClean="0"/>
              <a:t>waka</a:t>
            </a:r>
            <a:r>
              <a:rPr lang="en-US" sz="2800" dirty="0" smtClean="0"/>
              <a:t> </a:t>
            </a:r>
            <a:r>
              <a:rPr lang="en-US" sz="2800" dirty="0" err="1" smtClean="0"/>
              <a:t>tapoe</a:t>
            </a:r>
            <a:r>
              <a:rPr lang="en-US" sz="2800" dirty="0" smtClean="0"/>
              <a:t> </a:t>
            </a:r>
            <a:r>
              <a:rPr lang="en-US" sz="2800" dirty="0" err="1" smtClean="0"/>
              <a:t>da</a:t>
            </a:r>
            <a:r>
              <a:rPr lang="en-US" sz="2800" dirty="0" smtClean="0"/>
              <a:t> zee now, a de </a:t>
            </a:r>
            <a:r>
              <a:rPr lang="en-US" sz="2800" dirty="0" err="1" smtClean="0"/>
              <a:t>gevaarlijk</a:t>
            </a:r>
            <a:r>
              <a:rPr lang="en-US" sz="2800" dirty="0" smtClean="0"/>
              <a:t> en </a:t>
            </a:r>
            <a:r>
              <a:rPr lang="en-US" sz="2800" dirty="0" err="1" smtClean="0"/>
              <a:t>kande</a:t>
            </a:r>
            <a:r>
              <a:rPr lang="en-US" sz="2800" dirty="0" smtClean="0"/>
              <a:t> </a:t>
            </a:r>
            <a:r>
              <a:rPr lang="en-US" sz="2800" dirty="0" err="1" smtClean="0"/>
              <a:t>da</a:t>
            </a:r>
            <a:r>
              <a:rPr lang="en-US" sz="2800" dirty="0" smtClean="0"/>
              <a:t> </a:t>
            </a:r>
            <a:r>
              <a:rPr lang="en-US" sz="2800" dirty="0" err="1" smtClean="0"/>
              <a:t>sipi</a:t>
            </a:r>
            <a:r>
              <a:rPr lang="en-US" sz="2800" dirty="0" smtClean="0"/>
              <a:t> </a:t>
            </a:r>
            <a:r>
              <a:rPr lang="en-US" sz="2800" dirty="0" err="1" smtClean="0"/>
              <a:t>sa</a:t>
            </a:r>
            <a:r>
              <a:rPr lang="en-US" sz="2800" dirty="0" smtClean="0"/>
              <a:t> </a:t>
            </a:r>
            <a:r>
              <a:rPr lang="en-US" sz="2800" dirty="0" err="1" smtClean="0"/>
              <a:t>broko</a:t>
            </a:r>
            <a:endParaRPr lang="en-US" sz="2800" dirty="0" smtClean="0"/>
          </a:p>
          <a:p>
            <a:pPr algn="just" eaLnBrk="1" hangingPunct="1">
              <a:lnSpc>
                <a:spcPct val="70000"/>
              </a:lnSpc>
            </a:pPr>
            <a:r>
              <a:rPr lang="en-US" sz="2800" b="1" dirty="0" err="1" smtClean="0"/>
              <a:t>Tori</a:t>
            </a:r>
            <a:r>
              <a:rPr lang="en-US" sz="2800" b="1" dirty="0" smtClean="0"/>
              <a:t> 27:10.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masra</a:t>
            </a:r>
            <a:r>
              <a:rPr lang="en-US" sz="2800" b="1" dirty="0" smtClean="0"/>
              <a:t>, mi </a:t>
            </a:r>
            <a:r>
              <a:rPr lang="en-US" sz="2800" b="1" dirty="0" err="1" smtClean="0"/>
              <a:t>si</a:t>
            </a:r>
            <a:r>
              <a:rPr lang="en-US" sz="2800" b="1" dirty="0" smtClean="0"/>
              <a:t> </a:t>
            </a:r>
            <a:r>
              <a:rPr lang="en-US" sz="2800" b="1" dirty="0" err="1" smtClean="0"/>
              <a:t>dati</a:t>
            </a:r>
            <a:r>
              <a:rPr lang="en-US" sz="2800" b="1" dirty="0" smtClean="0"/>
              <a:t> </a:t>
            </a:r>
            <a:r>
              <a:rPr lang="en-US" sz="2800" b="1" dirty="0" err="1" smtClean="0"/>
              <a:t>da</a:t>
            </a:r>
            <a:r>
              <a:rPr lang="en-US" sz="2800" b="1" dirty="0" smtClean="0"/>
              <a:t> </a:t>
            </a:r>
            <a:r>
              <a:rPr lang="en-US" sz="2800" b="1" dirty="0" err="1" smtClean="0"/>
              <a:t>waka</a:t>
            </a:r>
            <a:r>
              <a:rPr lang="en-US" sz="2800" b="1" dirty="0" smtClean="0"/>
              <a:t> </a:t>
            </a:r>
            <a:r>
              <a:rPr lang="en-US" sz="2800" b="1" dirty="0" err="1" smtClean="0"/>
              <a:t>disi</a:t>
            </a:r>
            <a:r>
              <a:rPr lang="en-US" sz="2800" b="1" dirty="0" smtClean="0"/>
              <a:t> </a:t>
            </a:r>
            <a:r>
              <a:rPr lang="en-US" sz="2800" b="1" dirty="0" err="1" smtClean="0"/>
              <a:t>sa</a:t>
            </a:r>
            <a:r>
              <a:rPr lang="en-US" sz="2800" b="1" dirty="0" smtClean="0"/>
              <a:t> de </a:t>
            </a:r>
            <a:r>
              <a:rPr lang="en-US" sz="2800" b="1" dirty="0" err="1" smtClean="0"/>
              <a:t>nanga</a:t>
            </a:r>
            <a:r>
              <a:rPr lang="en-US" sz="2800" b="1" dirty="0" smtClean="0"/>
              <a:t> skin-</a:t>
            </a:r>
            <a:r>
              <a:rPr lang="en-US" sz="2800" b="1" dirty="0" err="1" smtClean="0"/>
              <a:t>hati</a:t>
            </a:r>
            <a:r>
              <a:rPr lang="en-US" sz="2800" b="1" dirty="0" smtClean="0"/>
              <a:t> </a:t>
            </a:r>
            <a:r>
              <a:rPr lang="en-US" sz="2800" b="1" dirty="0" err="1" smtClean="0"/>
              <a:t>nanga</a:t>
            </a:r>
            <a:r>
              <a:rPr lang="en-US" sz="2800" b="1" dirty="0" smtClean="0"/>
              <a:t> </a:t>
            </a:r>
            <a:r>
              <a:rPr lang="en-US" sz="2800" b="1" dirty="0" err="1" smtClean="0"/>
              <a:t>foeroe</a:t>
            </a:r>
            <a:r>
              <a:rPr lang="en-US" sz="2800" b="1" dirty="0" smtClean="0"/>
              <a:t> </a:t>
            </a:r>
            <a:r>
              <a:rPr lang="en-US" sz="2800" b="1" dirty="0" err="1" smtClean="0"/>
              <a:t>mankeri</a:t>
            </a:r>
            <a:r>
              <a:rPr lang="en-US" sz="2800" b="1" dirty="0" smtClean="0"/>
              <a:t>, no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sipi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lai</a:t>
            </a:r>
            <a:r>
              <a:rPr lang="en-US" sz="2800" b="1" dirty="0" smtClean="0"/>
              <a:t> </a:t>
            </a:r>
            <a:r>
              <a:rPr lang="en-US" sz="2800" b="1" dirty="0" err="1" smtClean="0"/>
              <a:t>wawan</a:t>
            </a:r>
            <a:r>
              <a:rPr lang="en-US" sz="2800" b="1" dirty="0" smtClean="0"/>
              <a:t>, ma </a:t>
            </a:r>
            <a:r>
              <a:rPr lang="en-US" sz="2800" b="1" dirty="0" err="1" smtClean="0"/>
              <a:t>na</a:t>
            </a:r>
            <a:r>
              <a:rPr lang="en-US" sz="2800" b="1" dirty="0" smtClean="0"/>
              <a:t> </a:t>
            </a:r>
            <a:r>
              <a:rPr lang="en-US" sz="2800" b="1" dirty="0" err="1" smtClean="0"/>
              <a:t>wi</a:t>
            </a:r>
            <a:r>
              <a:rPr lang="en-US" sz="2800" b="1" dirty="0" smtClean="0"/>
              <a:t> </a:t>
            </a:r>
            <a:r>
              <a:rPr lang="en-US" sz="2800" b="1" dirty="0" err="1" smtClean="0"/>
              <a:t>libi</a:t>
            </a:r>
            <a:r>
              <a:rPr lang="en-US" sz="2800" b="1" dirty="0" smtClean="0"/>
              <a:t> toe.  11. </a:t>
            </a:r>
            <a:r>
              <a:rPr lang="en-US" sz="2800" b="1" dirty="0" err="1" smtClean="0"/>
              <a:t>Tokoe</a:t>
            </a:r>
            <a:r>
              <a:rPr lang="en-US" sz="2800" b="1" dirty="0" smtClean="0"/>
              <a:t> </a:t>
            </a:r>
            <a:r>
              <a:rPr lang="en-US" sz="2800" b="1" dirty="0" err="1" smtClean="0"/>
              <a:t>da</a:t>
            </a:r>
            <a:r>
              <a:rPr lang="en-US" sz="2800" b="1" dirty="0" smtClean="0"/>
              <a:t> </a:t>
            </a:r>
            <a:r>
              <a:rPr lang="en-US" sz="2800" b="1" dirty="0" err="1" smtClean="0"/>
              <a:t>ofsiri</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a:t>
            </a:r>
            <a:r>
              <a:rPr lang="en-US" sz="2800" b="1" dirty="0" err="1" smtClean="0"/>
              <a:t>da</a:t>
            </a:r>
            <a:r>
              <a:rPr lang="en-US" sz="2800" b="1" dirty="0" smtClean="0"/>
              <a:t> </a:t>
            </a:r>
            <a:r>
              <a:rPr lang="en-US" sz="2800" b="1" dirty="0" err="1" smtClean="0"/>
              <a:t>tiriman</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basi</a:t>
            </a:r>
            <a:r>
              <a:rPr lang="en-US" sz="2800" b="1" dirty="0" smtClean="0"/>
              <a:t> foe </a:t>
            </a:r>
            <a:r>
              <a:rPr lang="en-US" sz="2800" b="1" dirty="0" err="1" smtClean="0"/>
              <a:t>da</a:t>
            </a:r>
            <a:r>
              <a:rPr lang="en-US" sz="2800" b="1" dirty="0" smtClean="0"/>
              <a:t> </a:t>
            </a:r>
            <a:r>
              <a:rPr lang="en-US" sz="2800" b="1" dirty="0" err="1" smtClean="0"/>
              <a:t>sipi</a:t>
            </a:r>
            <a:r>
              <a:rPr lang="en-US" sz="2800" b="1" dirty="0" smtClean="0"/>
              <a:t> </a:t>
            </a:r>
            <a:r>
              <a:rPr lang="en-US" sz="2800" b="1" dirty="0" err="1" smtClean="0"/>
              <a:t>moro</a:t>
            </a:r>
            <a:r>
              <a:rPr lang="en-US" sz="2800" b="1" dirty="0" smtClean="0"/>
              <a:t> </a:t>
            </a:r>
            <a:r>
              <a:rPr lang="en-US" sz="2800" b="1" dirty="0" err="1" smtClean="0"/>
              <a:t>leki</a:t>
            </a:r>
            <a:r>
              <a:rPr lang="en-US" sz="2800" b="1" dirty="0" smtClean="0"/>
              <a:t> san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a:t>
            </a:r>
            <a:endParaRPr lang="en-US" sz="2800" dirty="0" smtClean="0"/>
          </a:p>
          <a:p>
            <a:pPr eaLnBrk="1" hangingPunct="1">
              <a:lnSpc>
                <a:spcPct val="70000"/>
              </a:lnSpc>
            </a:pPr>
            <a:r>
              <a:rPr lang="en-US" sz="2800" dirty="0" smtClean="0"/>
              <a:t>Dem no </a:t>
            </a:r>
            <a:r>
              <a:rPr lang="en-US" sz="2800" dirty="0" err="1" smtClean="0"/>
              <a:t>wani</a:t>
            </a:r>
            <a:r>
              <a:rPr lang="en-US" sz="2800" dirty="0" smtClean="0"/>
              <a:t> </a:t>
            </a:r>
            <a:r>
              <a:rPr lang="en-US" sz="2800" dirty="0" err="1" smtClean="0"/>
              <a:t>arki</a:t>
            </a:r>
            <a:r>
              <a:rPr lang="en-US" sz="2800" dirty="0" smtClean="0"/>
              <a:t> </a:t>
            </a:r>
            <a:r>
              <a:rPr lang="en-US" sz="2800" dirty="0" err="1" smtClean="0"/>
              <a:t>na</a:t>
            </a:r>
            <a:r>
              <a:rPr lang="en-US" sz="2800" dirty="0" smtClean="0"/>
              <a:t> hem, ma go </a:t>
            </a:r>
            <a:r>
              <a:rPr lang="en-US" sz="2800" dirty="0" err="1" smtClean="0"/>
              <a:t>na</a:t>
            </a:r>
            <a:r>
              <a:rPr lang="en-US" sz="2800" dirty="0" smtClean="0"/>
              <a:t> </a:t>
            </a:r>
            <a:r>
              <a:rPr lang="en-US" sz="2800" dirty="0" err="1" smtClean="0"/>
              <a:t>Fenix</a:t>
            </a:r>
            <a:r>
              <a:rPr lang="en-US" sz="2800" dirty="0" smtClean="0"/>
              <a:t> foe tan </a:t>
            </a:r>
            <a:r>
              <a:rPr lang="en-US" sz="2800" dirty="0" err="1" smtClean="0"/>
              <a:t>na</a:t>
            </a:r>
            <a:r>
              <a:rPr lang="en-US" sz="2800" dirty="0" smtClean="0"/>
              <a:t> </a:t>
            </a:r>
            <a:r>
              <a:rPr lang="en-US" sz="2800" dirty="0" err="1" smtClean="0"/>
              <a:t>da</a:t>
            </a:r>
            <a:r>
              <a:rPr lang="en-US" sz="2800" dirty="0" smtClean="0"/>
              <a:t> </a:t>
            </a:r>
            <a:r>
              <a:rPr lang="en-US" sz="2800" dirty="0" err="1" smtClean="0"/>
              <a:t>kowroe</a:t>
            </a:r>
            <a:r>
              <a:rPr lang="en-US" sz="2800" dirty="0" smtClean="0"/>
              <a:t>-tem</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Date Placeholder 3"/>
          <p:cNvSpPr>
            <a:spLocks noGrp="1"/>
          </p:cNvSpPr>
          <p:nvPr>
            <p:ph type="dt" sz="quarter" idx="10"/>
          </p:nvPr>
        </p:nvSpPr>
        <p:spPr>
          <a:noFill/>
        </p:spPr>
        <p:txBody>
          <a:bodyPr/>
          <a:lstStyle/>
          <a:p>
            <a:fld id="{77C3327F-6EEC-42E0-9C1C-45D0EAD2E603}" type="datetime1">
              <a:rPr lang="en-US" smtClean="0"/>
              <a:pPr/>
              <a:t>2/10/2011</a:t>
            </a:fld>
            <a:endParaRPr lang="en-US"/>
          </a:p>
        </p:txBody>
      </p:sp>
      <p:sp>
        <p:nvSpPr>
          <p:cNvPr id="1320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F8F768A-B773-40A6-9769-53B2158EFE32}" type="slidenum">
              <a:rPr lang="en-US"/>
              <a:pPr lvl="1">
                <a:defRPr/>
              </a:pPr>
              <a:t>119</a:t>
            </a:fld>
            <a:endParaRPr lang="en-US">
              <a:latin typeface="Times New Roman" pitchFamily="18" charset="0"/>
            </a:endParaRPr>
          </a:p>
        </p:txBody>
      </p:sp>
      <p:sp>
        <p:nvSpPr>
          <p:cNvPr id="452610" name="Rectangle 2"/>
          <p:cNvSpPr>
            <a:spLocks noGrp="1" noChangeArrowheads="1"/>
          </p:cNvSpPr>
          <p:nvPr>
            <p:ph type="title"/>
          </p:nvPr>
        </p:nvSpPr>
        <p:spPr/>
        <p:txBody>
          <a:bodyPr/>
          <a:lstStyle/>
          <a:p>
            <a:pPr eaLnBrk="1" hangingPunct="1">
              <a:defRPr/>
            </a:pPr>
            <a:r>
              <a:rPr lang="en-US" smtClean="0"/>
              <a:t>Paulus waka go na Rome</a:t>
            </a:r>
          </a:p>
        </p:txBody>
      </p:sp>
      <p:sp>
        <p:nvSpPr>
          <p:cNvPr id="132102" name="Rectangle 3"/>
          <p:cNvSpPr>
            <a:spLocks noGrp="1" noChangeArrowheads="1"/>
          </p:cNvSpPr>
          <p:nvPr>
            <p:ph type="body" idx="1"/>
          </p:nvPr>
        </p:nvSpPr>
        <p:spPr/>
        <p:txBody>
          <a:bodyPr/>
          <a:lstStyle/>
          <a:p>
            <a:pPr eaLnBrk="1" hangingPunct="1">
              <a:lnSpc>
                <a:spcPct val="80000"/>
              </a:lnSpc>
            </a:pPr>
            <a:r>
              <a:rPr lang="en-US" smtClean="0"/>
              <a:t>Dem denki dem feni wan kans, en dem waka go, ma wan takroe winti kisi dem en tjari dem gowe</a:t>
            </a:r>
          </a:p>
          <a:p>
            <a:pPr eaLnBrk="1" hangingPunct="1">
              <a:lnSpc>
                <a:spcPct val="80000"/>
              </a:lnSpc>
            </a:pPr>
            <a:r>
              <a:rPr lang="en-US" smtClean="0"/>
              <a:t>Dem ben frede da sipi sa broko, en dem poti jepi na ondrosei, en dem poeroe da seiri foe meki hem waka go</a:t>
            </a:r>
          </a:p>
          <a:p>
            <a:pPr eaLnBrk="1" hangingPunct="1">
              <a:lnSpc>
                <a:spcPct val="80000"/>
              </a:lnSpc>
            </a:pPr>
            <a:r>
              <a:rPr lang="en-US" smtClean="0"/>
              <a:t>Dem dribi sondro foe si stari na ini wan hebi storm 2 wiki langa, en dem denki dem sa dede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begi</a:t>
            </a:r>
            <a:r>
              <a:rPr lang="en-US" dirty="0" smtClean="0"/>
              <a:t> </a:t>
            </a:r>
            <a:r>
              <a:rPr lang="en-US" dirty="0" err="1" smtClean="0"/>
              <a:t>dienst</a:t>
            </a:r>
            <a:endParaRPr lang="en-US" dirty="0"/>
          </a:p>
        </p:txBody>
      </p:sp>
      <p:sp>
        <p:nvSpPr>
          <p:cNvPr id="3" name="Content Placeholder 2"/>
          <p:cNvSpPr>
            <a:spLocks noGrp="1"/>
          </p:cNvSpPr>
          <p:nvPr>
            <p:ph idx="1"/>
          </p:nvPr>
        </p:nvSpPr>
        <p:spPr/>
        <p:txBody>
          <a:bodyPr/>
          <a:lstStyle/>
          <a:p>
            <a:r>
              <a:rPr lang="en-US" dirty="0" err="1" smtClean="0"/>
              <a:t>Feifi</a:t>
            </a:r>
            <a:r>
              <a:rPr lang="en-US" dirty="0" smtClean="0"/>
              <a:t> man </a:t>
            </a:r>
            <a:r>
              <a:rPr lang="en-US" dirty="0" err="1" smtClean="0"/>
              <a:t>nomo</a:t>
            </a:r>
            <a:r>
              <a:rPr lang="en-US" dirty="0" smtClean="0"/>
              <a:t> </a:t>
            </a:r>
            <a:r>
              <a:rPr lang="en-US" dirty="0" err="1" smtClean="0"/>
              <a:t>ben</a:t>
            </a:r>
            <a:r>
              <a:rPr lang="en-US" dirty="0" smtClean="0"/>
              <a:t> de, ma </a:t>
            </a:r>
            <a:r>
              <a:rPr lang="en-US" dirty="0" err="1" smtClean="0"/>
              <a:t>zeer</a:t>
            </a:r>
            <a:r>
              <a:rPr lang="en-US" dirty="0" smtClean="0"/>
              <a:t> </a:t>
            </a:r>
            <a:r>
              <a:rPr lang="en-US" dirty="0" err="1" smtClean="0"/>
              <a:t>belangrijk</a:t>
            </a:r>
            <a:r>
              <a:rPr lang="en-US" dirty="0" smtClean="0"/>
              <a:t> </a:t>
            </a:r>
            <a:r>
              <a:rPr lang="en-US" dirty="0" err="1" smtClean="0"/>
              <a:t>resultaat</a:t>
            </a:r>
            <a:endParaRPr lang="en-US" dirty="0" smtClean="0"/>
          </a:p>
          <a:p>
            <a:r>
              <a:rPr lang="en-US" dirty="0" err="1" smtClean="0"/>
              <a:t>Gado</a:t>
            </a:r>
            <a:r>
              <a:rPr lang="en-US" dirty="0" smtClean="0"/>
              <a:t> </a:t>
            </a:r>
            <a:r>
              <a:rPr lang="en-US" dirty="0" err="1" smtClean="0"/>
              <a:t>kari</a:t>
            </a:r>
            <a:r>
              <a:rPr lang="en-US" dirty="0" smtClean="0"/>
              <a:t> </a:t>
            </a:r>
            <a:r>
              <a:rPr lang="en-US" dirty="0" err="1" smtClean="0"/>
              <a:t>ibri</a:t>
            </a:r>
            <a:r>
              <a:rPr lang="en-US" dirty="0" smtClean="0"/>
              <a:t> </a:t>
            </a:r>
            <a:r>
              <a:rPr lang="en-US" dirty="0" err="1" smtClean="0"/>
              <a:t>soema</a:t>
            </a:r>
            <a:r>
              <a:rPr lang="en-US" dirty="0" smtClean="0"/>
              <a:t> </a:t>
            </a:r>
            <a:r>
              <a:rPr lang="en-US" dirty="0" err="1" smtClean="0"/>
              <a:t>na</a:t>
            </a:r>
            <a:r>
              <a:rPr lang="en-US" dirty="0" smtClean="0"/>
              <a:t> Hem </a:t>
            </a:r>
            <a:r>
              <a:rPr lang="en-US" dirty="0" err="1" smtClean="0"/>
              <a:t>wroko</a:t>
            </a:r>
            <a:r>
              <a:rPr lang="en-US" dirty="0" smtClean="0"/>
              <a:t> – </a:t>
            </a:r>
            <a:r>
              <a:rPr lang="en-US" dirty="0" err="1" smtClean="0"/>
              <a:t>wi</a:t>
            </a:r>
            <a:r>
              <a:rPr lang="en-US" dirty="0" smtClean="0"/>
              <a:t> </a:t>
            </a:r>
            <a:r>
              <a:rPr lang="en-US" dirty="0" err="1" smtClean="0"/>
              <a:t>moesoe</a:t>
            </a:r>
            <a:r>
              <a:rPr lang="en-US" dirty="0" smtClean="0"/>
              <a:t> de </a:t>
            </a:r>
            <a:r>
              <a:rPr lang="en-US" dirty="0" err="1" smtClean="0"/>
              <a:t>bereid</a:t>
            </a:r>
            <a:r>
              <a:rPr lang="en-US" dirty="0" smtClean="0"/>
              <a:t> foe </a:t>
            </a:r>
            <a:r>
              <a:rPr lang="en-US" dirty="0" err="1" smtClean="0"/>
              <a:t>arki</a:t>
            </a:r>
            <a:r>
              <a:rPr lang="en-US" dirty="0" smtClean="0"/>
              <a:t> en </a:t>
            </a:r>
            <a:r>
              <a:rPr lang="en-US" dirty="0" err="1" smtClean="0"/>
              <a:t>gi</a:t>
            </a:r>
            <a:r>
              <a:rPr lang="en-US" dirty="0" smtClean="0"/>
              <a:t> </a:t>
            </a:r>
            <a:r>
              <a:rPr lang="en-US" dirty="0" err="1" smtClean="0"/>
              <a:t>jesi</a:t>
            </a:r>
            <a:endParaRPr lang="en-US" dirty="0" smtClean="0"/>
          </a:p>
          <a:p>
            <a:r>
              <a:rPr lang="en-US" dirty="0" smtClean="0"/>
              <a:t>Dan </a:t>
            </a:r>
            <a:r>
              <a:rPr lang="en-US" dirty="0" err="1" smtClean="0"/>
              <a:t>da</a:t>
            </a:r>
            <a:r>
              <a:rPr lang="en-US" dirty="0" smtClean="0"/>
              <a:t> </a:t>
            </a:r>
            <a:r>
              <a:rPr lang="en-US" dirty="0" err="1" smtClean="0"/>
              <a:t>kerki</a:t>
            </a:r>
            <a:r>
              <a:rPr lang="en-US" dirty="0" smtClean="0"/>
              <a:t> </a:t>
            </a:r>
            <a:r>
              <a:rPr lang="en-US" dirty="0" err="1" smtClean="0"/>
              <a:t>srefi</a:t>
            </a:r>
            <a:r>
              <a:rPr lang="en-US" dirty="0" smtClean="0"/>
              <a:t> </a:t>
            </a:r>
            <a:r>
              <a:rPr lang="en-US" dirty="0" err="1" smtClean="0"/>
              <a:t>ben</a:t>
            </a:r>
            <a:r>
              <a:rPr lang="en-US" dirty="0" smtClean="0"/>
              <a:t> </a:t>
            </a:r>
            <a:r>
              <a:rPr lang="en-US" dirty="0" err="1" smtClean="0"/>
              <a:t>seni</a:t>
            </a:r>
            <a:r>
              <a:rPr lang="en-US" dirty="0" smtClean="0"/>
              <a:t> </a:t>
            </a:r>
            <a:r>
              <a:rPr lang="en-US" dirty="0" err="1" smtClean="0"/>
              <a:t>dem</a:t>
            </a:r>
            <a:r>
              <a:rPr lang="en-US" dirty="0" smtClean="0"/>
              <a:t> go </a:t>
            </a:r>
            <a:r>
              <a:rPr lang="en-US" dirty="0" err="1" smtClean="0"/>
              <a:t>na</a:t>
            </a:r>
            <a:r>
              <a:rPr lang="en-US" dirty="0" smtClean="0"/>
              <a:t> </a:t>
            </a:r>
            <a:r>
              <a:rPr lang="en-US" dirty="0" err="1" smtClean="0"/>
              <a:t>fesi</a:t>
            </a:r>
            <a:endParaRPr lang="en-US" dirty="0"/>
          </a:p>
        </p:txBody>
      </p:sp>
      <p:sp>
        <p:nvSpPr>
          <p:cNvPr id="4" name="Date Placeholder 3"/>
          <p:cNvSpPr>
            <a:spLocks noGrp="1"/>
          </p:cNvSpPr>
          <p:nvPr>
            <p:ph type="dt" sz="half" idx="10"/>
          </p:nvPr>
        </p:nvSpPr>
        <p:spPr/>
        <p:txBody>
          <a:bodyPr/>
          <a:lstStyle/>
          <a:p>
            <a:fld id="{D97B0E25-FBBC-424E-AA84-7E9F989B6EEA}"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Date Placeholder 3"/>
          <p:cNvSpPr>
            <a:spLocks noGrp="1"/>
          </p:cNvSpPr>
          <p:nvPr>
            <p:ph type="dt" sz="quarter" idx="10"/>
          </p:nvPr>
        </p:nvSpPr>
        <p:spPr>
          <a:noFill/>
        </p:spPr>
        <p:txBody>
          <a:bodyPr/>
          <a:lstStyle/>
          <a:p>
            <a:fld id="{1FCB0AD7-5560-4C40-B0C8-C8A0BC01243D}" type="datetime1">
              <a:rPr lang="en-US" smtClean="0"/>
              <a:pPr/>
              <a:t>2/10/2011</a:t>
            </a:fld>
            <a:endParaRPr lang="en-US"/>
          </a:p>
        </p:txBody>
      </p:sp>
      <p:sp>
        <p:nvSpPr>
          <p:cNvPr id="1331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0B070DA-D946-4A20-A1B1-142E7C3C3AB9}" type="slidenum">
              <a:rPr lang="en-US"/>
              <a:pPr lvl="1">
                <a:defRPr/>
              </a:pPr>
              <a:t>120</a:t>
            </a:fld>
            <a:endParaRPr lang="en-US">
              <a:latin typeface="Times New Roman" pitchFamily="18" charset="0"/>
            </a:endParaRPr>
          </a:p>
        </p:txBody>
      </p:sp>
      <p:sp>
        <p:nvSpPr>
          <p:cNvPr id="453634" name="Rectangle 2"/>
          <p:cNvSpPr>
            <a:spLocks noGrp="1" noChangeArrowheads="1"/>
          </p:cNvSpPr>
          <p:nvPr>
            <p:ph type="title"/>
          </p:nvPr>
        </p:nvSpPr>
        <p:spPr/>
        <p:txBody>
          <a:bodyPr/>
          <a:lstStyle/>
          <a:p>
            <a:pPr eaLnBrk="1" hangingPunct="1">
              <a:defRPr/>
            </a:pPr>
            <a:r>
              <a:rPr lang="en-US" smtClean="0"/>
              <a:t>Paulus waka go na Rome</a:t>
            </a:r>
          </a:p>
        </p:txBody>
      </p:sp>
      <p:sp>
        <p:nvSpPr>
          <p:cNvPr id="133126" name="Rectangle 3"/>
          <p:cNvSpPr>
            <a:spLocks noGrp="1" noChangeArrowheads="1"/>
          </p:cNvSpPr>
          <p:nvPr>
            <p:ph type="body" idx="1"/>
          </p:nvPr>
        </p:nvSpPr>
        <p:spPr>
          <a:xfrm>
            <a:off x="228600" y="2017713"/>
            <a:ext cx="8726488" cy="4114800"/>
          </a:xfrm>
        </p:spPr>
        <p:txBody>
          <a:bodyPr/>
          <a:lstStyle/>
          <a:p>
            <a:pPr algn="just" eaLnBrk="1" hangingPunct="1">
              <a:lnSpc>
                <a:spcPct val="70000"/>
              </a:lnSpc>
            </a:pPr>
            <a:r>
              <a:rPr lang="en-US" sz="2800" b="1" dirty="0" err="1" smtClean="0"/>
              <a:t>Tori</a:t>
            </a:r>
            <a:r>
              <a:rPr lang="en-US" sz="2800" b="1" dirty="0" smtClean="0"/>
              <a:t> 27:21. Ma </a:t>
            </a:r>
            <a:r>
              <a:rPr lang="en-US" sz="2800" b="1" dirty="0" err="1" smtClean="0"/>
              <a:t>baka</a:t>
            </a:r>
            <a:r>
              <a:rPr lang="en-US" sz="2800" b="1" dirty="0" smtClean="0"/>
              <a:t> wan </a:t>
            </a:r>
            <a:r>
              <a:rPr lang="en-US" sz="2800" b="1" dirty="0" err="1" smtClean="0"/>
              <a:t>langa</a:t>
            </a:r>
            <a:r>
              <a:rPr lang="en-US" sz="2800" b="1" dirty="0" smtClean="0"/>
              <a:t> tem </a:t>
            </a:r>
            <a:r>
              <a:rPr lang="en-US" sz="2800" b="1" dirty="0" err="1" smtClean="0"/>
              <a:t>sondro</a:t>
            </a:r>
            <a:r>
              <a:rPr lang="en-US" sz="2800" b="1" dirty="0" smtClean="0"/>
              <a:t> foe </a:t>
            </a:r>
            <a:r>
              <a:rPr lang="en-US" sz="2800" b="1" dirty="0" err="1" smtClean="0"/>
              <a:t>njan</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mindri</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masra</a:t>
            </a:r>
            <a:r>
              <a:rPr lang="en-US" sz="2800" b="1" dirty="0" smtClean="0"/>
              <a:t>, a </a:t>
            </a:r>
            <a:r>
              <a:rPr lang="en-US" sz="2800" b="1" dirty="0" err="1" smtClean="0"/>
              <a:t>moro</a:t>
            </a:r>
            <a:r>
              <a:rPr lang="en-US" sz="2800" b="1" dirty="0" smtClean="0"/>
              <a:t> </a:t>
            </a:r>
            <a:r>
              <a:rPr lang="en-US" sz="2800" b="1" dirty="0" err="1" smtClean="0"/>
              <a:t>betre</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arki</a:t>
            </a:r>
            <a:r>
              <a:rPr lang="en-US" sz="2800" b="1" dirty="0" smtClean="0"/>
              <a:t> </a:t>
            </a:r>
            <a:r>
              <a:rPr lang="en-US" sz="2800" b="1" dirty="0" err="1" smtClean="0"/>
              <a:t>na</a:t>
            </a:r>
            <a:r>
              <a:rPr lang="en-US" sz="2800" b="1" dirty="0" smtClean="0"/>
              <a:t> mi, en </a:t>
            </a:r>
            <a:r>
              <a:rPr lang="en-US" sz="2800" b="1" dirty="0" err="1" smtClean="0"/>
              <a:t>oen</a:t>
            </a:r>
            <a:r>
              <a:rPr lang="en-US" sz="2800" b="1" dirty="0" smtClean="0"/>
              <a:t> no </a:t>
            </a:r>
            <a:r>
              <a:rPr lang="en-US" sz="2800" b="1" dirty="0" err="1" smtClean="0"/>
              <a:t>ben</a:t>
            </a:r>
            <a:r>
              <a:rPr lang="en-US" sz="2800" b="1" dirty="0" smtClean="0"/>
              <a:t> </a:t>
            </a:r>
            <a:r>
              <a:rPr lang="en-US" sz="2800" b="1" dirty="0" err="1" smtClean="0"/>
              <a:t>komopo</a:t>
            </a:r>
            <a:r>
              <a:rPr lang="en-US" sz="2800" b="1" dirty="0" smtClean="0"/>
              <a:t> foe </a:t>
            </a:r>
            <a:r>
              <a:rPr lang="en-US" sz="2800" b="1" dirty="0" err="1" smtClean="0"/>
              <a:t>Kreta</a:t>
            </a:r>
            <a:r>
              <a:rPr lang="en-US" sz="2800" b="1" dirty="0" smtClean="0"/>
              <a:t>, en </a:t>
            </a:r>
            <a:r>
              <a:rPr lang="en-US" sz="2800" b="1" dirty="0" err="1" smtClean="0"/>
              <a:t>dan</a:t>
            </a:r>
            <a:r>
              <a:rPr lang="en-US" sz="2800" b="1" dirty="0" smtClean="0"/>
              <a:t> </a:t>
            </a:r>
            <a:r>
              <a:rPr lang="en-US" sz="2800" b="1" dirty="0" err="1" smtClean="0"/>
              <a:t>wi</a:t>
            </a:r>
            <a:r>
              <a:rPr lang="en-US" sz="2800" b="1" dirty="0" smtClean="0"/>
              <a:t> no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da</a:t>
            </a:r>
            <a:r>
              <a:rPr lang="en-US" sz="2800" b="1" dirty="0" smtClean="0"/>
              <a:t> </a:t>
            </a:r>
            <a:r>
              <a:rPr lang="en-US" sz="2800" b="1" dirty="0" err="1" smtClean="0"/>
              <a:t>lasi</a:t>
            </a:r>
            <a:r>
              <a:rPr lang="en-US" sz="2800" b="1" dirty="0" smtClean="0"/>
              <a:t> </a:t>
            </a:r>
            <a:r>
              <a:rPr lang="en-US" sz="2800" b="1" dirty="0" err="1" smtClean="0"/>
              <a:t>nanga</a:t>
            </a:r>
            <a:r>
              <a:rPr lang="en-US" sz="2800" b="1" dirty="0" smtClean="0"/>
              <a:t> </a:t>
            </a:r>
            <a:r>
              <a:rPr lang="en-US" sz="2800" b="1" dirty="0" err="1" smtClean="0"/>
              <a:t>mankeri</a:t>
            </a:r>
            <a:r>
              <a:rPr lang="en-US" sz="2800" b="1" dirty="0" smtClean="0"/>
              <a:t> </a:t>
            </a:r>
            <a:r>
              <a:rPr lang="en-US" sz="2800" b="1" dirty="0" err="1" smtClean="0"/>
              <a:t>disi</a:t>
            </a:r>
            <a:r>
              <a:rPr lang="en-US" sz="2800" b="1" dirty="0" smtClean="0"/>
              <a:t>.  22. Ma now mi </a:t>
            </a:r>
            <a:r>
              <a:rPr lang="en-US" sz="2800" b="1" dirty="0" err="1" smtClean="0"/>
              <a:t>begi</a:t>
            </a:r>
            <a:r>
              <a:rPr lang="en-US" sz="2800" b="1" dirty="0" smtClean="0"/>
              <a:t> </a:t>
            </a:r>
            <a:r>
              <a:rPr lang="en-US" sz="2800" b="1" dirty="0" err="1" smtClean="0"/>
              <a:t>oenoe</a:t>
            </a:r>
            <a:r>
              <a:rPr lang="en-US" sz="2800" b="1" dirty="0" smtClean="0"/>
              <a:t>, </a:t>
            </a:r>
            <a:r>
              <a:rPr lang="en-US" sz="2800" b="1" dirty="0" err="1" smtClean="0"/>
              <a:t>abi</a:t>
            </a:r>
            <a:r>
              <a:rPr lang="en-US" sz="2800" b="1" dirty="0" smtClean="0"/>
              <a:t> </a:t>
            </a:r>
            <a:r>
              <a:rPr lang="en-US" sz="2800" b="1" dirty="0" err="1" smtClean="0"/>
              <a:t>dek'ati</a:t>
            </a:r>
            <a:r>
              <a:rPr lang="en-US" sz="2800" b="1" dirty="0" smtClean="0"/>
              <a:t>; </a:t>
            </a:r>
            <a:r>
              <a:rPr lang="en-US" sz="2800" b="1" dirty="0" err="1" smtClean="0"/>
              <a:t>bikasi</a:t>
            </a:r>
            <a:r>
              <a:rPr lang="en-US" sz="2800" b="1" dirty="0" smtClean="0"/>
              <a:t> no wan </a:t>
            </a:r>
            <a:r>
              <a:rPr lang="en-US" sz="2800" b="1" dirty="0" err="1" smtClean="0"/>
              <a:t>soema</a:t>
            </a:r>
            <a:r>
              <a:rPr lang="en-US" sz="2800" b="1" dirty="0" smtClean="0"/>
              <a:t> </a:t>
            </a:r>
            <a:r>
              <a:rPr lang="en-US" sz="2800" b="1" dirty="0" err="1" smtClean="0"/>
              <a:t>sa</a:t>
            </a:r>
            <a:r>
              <a:rPr lang="en-US" sz="2800" b="1" dirty="0" smtClean="0"/>
              <a:t> </a:t>
            </a:r>
            <a:r>
              <a:rPr lang="en-US" sz="2800" b="1" dirty="0" err="1" smtClean="0"/>
              <a:t>lasi</a:t>
            </a:r>
            <a:r>
              <a:rPr lang="en-US" sz="2800" b="1" dirty="0" smtClean="0"/>
              <a:t> hem </a:t>
            </a:r>
            <a:r>
              <a:rPr lang="en-US" sz="2800" b="1" dirty="0" err="1" smtClean="0"/>
              <a:t>libi</a:t>
            </a:r>
            <a:r>
              <a:rPr lang="en-US" sz="2800" b="1" dirty="0" smtClean="0"/>
              <a:t>, ma </a:t>
            </a:r>
            <a:r>
              <a:rPr lang="en-US" sz="2800" b="1" dirty="0" err="1" smtClean="0"/>
              <a:t>da</a:t>
            </a:r>
            <a:r>
              <a:rPr lang="en-US" sz="2800" b="1" dirty="0" smtClean="0"/>
              <a:t> </a:t>
            </a:r>
            <a:r>
              <a:rPr lang="en-US" sz="2800" b="1" dirty="0" err="1" smtClean="0"/>
              <a:t>sipi</a:t>
            </a:r>
            <a:r>
              <a:rPr lang="en-US" sz="2800" b="1" dirty="0" smtClean="0"/>
              <a:t> </a:t>
            </a:r>
            <a:r>
              <a:rPr lang="en-US" sz="2800" b="1" dirty="0" err="1" smtClean="0"/>
              <a:t>nomo</a:t>
            </a:r>
            <a:r>
              <a:rPr lang="en-US" sz="2800" b="1" dirty="0" smtClean="0"/>
              <a:t> </a:t>
            </a:r>
            <a:r>
              <a:rPr lang="en-US" sz="2800" b="1" dirty="0" err="1" smtClean="0"/>
              <a:t>sa</a:t>
            </a:r>
            <a:r>
              <a:rPr lang="en-US" sz="2800" b="1" dirty="0" smtClean="0"/>
              <a:t> </a:t>
            </a:r>
            <a:r>
              <a:rPr lang="en-US" sz="2800" b="1" dirty="0" err="1" smtClean="0"/>
              <a:t>lasi</a:t>
            </a:r>
            <a:r>
              <a:rPr lang="en-US" sz="2800" b="1" dirty="0" smtClean="0"/>
              <a:t>.  23. </a:t>
            </a:r>
            <a:r>
              <a:rPr lang="en-US" sz="2800" b="1" dirty="0" err="1" smtClean="0"/>
              <a:t>Bikasi</a:t>
            </a:r>
            <a:r>
              <a:rPr lang="en-US" sz="2800" b="1" dirty="0" smtClean="0"/>
              <a:t> </a:t>
            </a:r>
            <a:r>
              <a:rPr lang="en-US" sz="2800" b="1" dirty="0" err="1" smtClean="0"/>
              <a:t>dineti</a:t>
            </a:r>
            <a:r>
              <a:rPr lang="en-US" sz="2800" b="1" dirty="0" smtClean="0"/>
              <a:t> wan </a:t>
            </a:r>
            <a:r>
              <a:rPr lang="en-US" sz="2800" b="1" dirty="0" err="1" smtClean="0"/>
              <a:t>engel</a:t>
            </a:r>
            <a:r>
              <a:rPr lang="en-US" sz="2800" b="1" dirty="0" smtClean="0"/>
              <a:t> foe </a:t>
            </a:r>
            <a:r>
              <a:rPr lang="en-US" sz="2800" b="1" dirty="0" err="1" smtClean="0"/>
              <a:t>Gado</a:t>
            </a:r>
            <a:r>
              <a:rPr lang="en-US" sz="2800" b="1" dirty="0" smtClean="0"/>
              <a:t>, </a:t>
            </a:r>
            <a:r>
              <a:rPr lang="en-US" sz="2800" b="1" dirty="0" err="1" smtClean="0"/>
              <a:t>disi</a:t>
            </a:r>
            <a:r>
              <a:rPr lang="en-US" sz="2800" b="1" dirty="0" smtClean="0"/>
              <a:t> mi de foe Hem, en mi </a:t>
            </a:r>
            <a:r>
              <a:rPr lang="en-US" sz="2800" b="1" dirty="0" err="1" smtClean="0"/>
              <a:t>dini</a:t>
            </a:r>
            <a:r>
              <a:rPr lang="en-US" sz="2800" b="1" dirty="0" smtClean="0"/>
              <a:t> Hem, </a:t>
            </a:r>
            <a:r>
              <a:rPr lang="en-US" sz="2800" b="1" dirty="0" err="1" smtClean="0"/>
              <a:t>ben</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mi </a:t>
            </a:r>
            <a:r>
              <a:rPr lang="en-US" sz="2800" b="1" dirty="0" err="1" smtClean="0"/>
              <a:t>sei</a:t>
            </a:r>
            <a:r>
              <a:rPr lang="en-US" sz="2800" b="1" dirty="0" smtClean="0"/>
              <a:t>;  24. En a </a:t>
            </a:r>
            <a:r>
              <a:rPr lang="en-US" sz="2800" b="1" dirty="0" err="1" smtClean="0"/>
              <a:t>ben</a:t>
            </a:r>
            <a:r>
              <a:rPr lang="en-US" sz="2800" b="1" dirty="0" smtClean="0"/>
              <a:t> </a:t>
            </a:r>
            <a:r>
              <a:rPr lang="en-US" sz="2800" b="1" dirty="0" err="1" smtClean="0"/>
              <a:t>taki</a:t>
            </a:r>
            <a:r>
              <a:rPr lang="en-US" sz="2800" b="1" dirty="0" smtClean="0"/>
              <a:t>: No </a:t>
            </a:r>
            <a:r>
              <a:rPr lang="en-US" sz="2800" b="1" dirty="0" err="1" smtClean="0"/>
              <a:t>frede</a:t>
            </a:r>
            <a:r>
              <a:rPr lang="en-US" sz="2800" b="1" dirty="0" smtClean="0"/>
              <a:t>, </a:t>
            </a:r>
            <a:r>
              <a:rPr lang="en-US" sz="2800" b="1" dirty="0" err="1" smtClean="0"/>
              <a:t>Paulus</a:t>
            </a:r>
            <a:r>
              <a:rPr lang="en-US" sz="2800" b="1" dirty="0" smtClean="0"/>
              <a:t>, </a:t>
            </a:r>
            <a:r>
              <a:rPr lang="en-US" sz="2800" b="1" dirty="0" err="1" smtClean="0"/>
              <a:t>joe</a:t>
            </a:r>
            <a:r>
              <a:rPr lang="en-US" sz="2800" b="1" dirty="0" smtClean="0"/>
              <a:t> </a:t>
            </a:r>
            <a:r>
              <a:rPr lang="en-US" sz="2800" b="1" dirty="0" err="1" smtClean="0"/>
              <a:t>moesoe</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fesi</a:t>
            </a:r>
            <a:r>
              <a:rPr lang="en-US" sz="2800" b="1" dirty="0" smtClean="0"/>
              <a:t> foe </a:t>
            </a:r>
            <a:r>
              <a:rPr lang="en-US" sz="2800" b="1" dirty="0" err="1" smtClean="0"/>
              <a:t>da</a:t>
            </a:r>
            <a:r>
              <a:rPr lang="en-US" sz="2800" b="1" dirty="0" smtClean="0"/>
              <a:t> Keizer; en </a:t>
            </a:r>
            <a:r>
              <a:rPr lang="en-US" sz="2800" b="1" dirty="0" err="1" smtClean="0"/>
              <a:t>loekoe</a:t>
            </a:r>
            <a:r>
              <a:rPr lang="en-US" sz="2800" b="1" dirty="0" smtClean="0"/>
              <a:t>,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joe</a:t>
            </a:r>
            <a:r>
              <a:rPr lang="en-US" sz="2800" b="1" dirty="0" smtClean="0"/>
              <a:t> ala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waka</a:t>
            </a:r>
            <a:r>
              <a:rPr lang="en-US" sz="2800" b="1" dirty="0" smtClean="0"/>
              <a:t> </a:t>
            </a:r>
            <a:r>
              <a:rPr lang="en-US" sz="2800" b="1" dirty="0" err="1" smtClean="0"/>
              <a:t>nanga</a:t>
            </a:r>
            <a:r>
              <a:rPr lang="en-US" sz="2800" b="1" dirty="0" smtClean="0"/>
              <a:t> </a:t>
            </a:r>
            <a:r>
              <a:rPr lang="en-US" sz="2800" b="1" dirty="0" err="1" smtClean="0"/>
              <a:t>joe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sipi</a:t>
            </a:r>
            <a:r>
              <a:rPr lang="en-US" sz="2800" b="1" dirty="0" smtClean="0"/>
              <a:t>.</a:t>
            </a: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Date Placeholder 3"/>
          <p:cNvSpPr>
            <a:spLocks noGrp="1"/>
          </p:cNvSpPr>
          <p:nvPr>
            <p:ph type="dt" sz="quarter" idx="10"/>
          </p:nvPr>
        </p:nvSpPr>
        <p:spPr>
          <a:noFill/>
        </p:spPr>
        <p:txBody>
          <a:bodyPr/>
          <a:lstStyle/>
          <a:p>
            <a:fld id="{56D11182-1FB4-496D-84E2-06A8F1036348}" type="datetime1">
              <a:rPr lang="en-US" smtClean="0"/>
              <a:pPr/>
              <a:t>2/10/2011</a:t>
            </a:fld>
            <a:endParaRPr lang="en-US"/>
          </a:p>
        </p:txBody>
      </p:sp>
      <p:sp>
        <p:nvSpPr>
          <p:cNvPr id="1341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1CB1BEF-EACB-4DCA-857A-CDD6609D7867}" type="slidenum">
              <a:rPr lang="en-US"/>
              <a:pPr lvl="1">
                <a:defRPr/>
              </a:pPr>
              <a:t>121</a:t>
            </a:fld>
            <a:endParaRPr lang="en-US">
              <a:latin typeface="Times New Roman" pitchFamily="18" charset="0"/>
            </a:endParaRPr>
          </a:p>
        </p:txBody>
      </p:sp>
      <p:sp>
        <p:nvSpPr>
          <p:cNvPr id="454658" name="Rectangle 2"/>
          <p:cNvSpPr>
            <a:spLocks noGrp="1" noChangeArrowheads="1"/>
          </p:cNvSpPr>
          <p:nvPr>
            <p:ph type="title"/>
          </p:nvPr>
        </p:nvSpPr>
        <p:spPr/>
        <p:txBody>
          <a:bodyPr/>
          <a:lstStyle/>
          <a:p>
            <a:pPr eaLnBrk="1" hangingPunct="1">
              <a:defRPr/>
            </a:pPr>
            <a:r>
              <a:rPr lang="en-US" smtClean="0"/>
              <a:t>Paulus gi wan toto</a:t>
            </a:r>
          </a:p>
        </p:txBody>
      </p:sp>
      <p:sp>
        <p:nvSpPr>
          <p:cNvPr id="134150" name="Rectangle 3"/>
          <p:cNvSpPr>
            <a:spLocks noGrp="1" noChangeArrowheads="1"/>
          </p:cNvSpPr>
          <p:nvPr>
            <p:ph type="body" idx="1"/>
          </p:nvPr>
        </p:nvSpPr>
        <p:spPr/>
        <p:txBody>
          <a:bodyPr/>
          <a:lstStyle/>
          <a:p>
            <a:pPr eaLnBrk="1" hangingPunct="1"/>
            <a:r>
              <a:rPr lang="en-US" smtClean="0"/>
              <a:t>Paulus sori dem dati da engel foe Gado ben gi hem wan boen boskopoe</a:t>
            </a:r>
          </a:p>
          <a:p>
            <a:pPr eaLnBrk="1" hangingPunct="1"/>
            <a:r>
              <a:rPr lang="en-US" smtClean="0"/>
              <a:t>Dem moesoe  njan foe kisi tranga</a:t>
            </a:r>
          </a:p>
          <a:p>
            <a:pPr eaLnBrk="1" hangingPunct="1"/>
            <a:r>
              <a:rPr lang="en-US" smtClean="0"/>
              <a:t>Dem sa lasi da sipi, ma no wan soema sa dede</a:t>
            </a:r>
          </a:p>
          <a:p>
            <a:pPr eaLnBrk="1" hangingPunct="1"/>
            <a:r>
              <a:rPr lang="en-US" smtClean="0"/>
              <a:t>Dem sa kom tapoe wan eilanti = Malta</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Date Placeholder 3"/>
          <p:cNvSpPr>
            <a:spLocks noGrp="1"/>
          </p:cNvSpPr>
          <p:nvPr>
            <p:ph type="dt" sz="quarter" idx="10"/>
          </p:nvPr>
        </p:nvSpPr>
        <p:spPr>
          <a:noFill/>
        </p:spPr>
        <p:txBody>
          <a:bodyPr/>
          <a:lstStyle/>
          <a:p>
            <a:fld id="{0C538260-28A2-4388-896D-9F9632D69FFA}" type="datetime1">
              <a:rPr lang="en-US" smtClean="0"/>
              <a:pPr/>
              <a:t>2/10/2011</a:t>
            </a:fld>
            <a:endParaRPr lang="en-US"/>
          </a:p>
        </p:txBody>
      </p:sp>
      <p:sp>
        <p:nvSpPr>
          <p:cNvPr id="1351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9934BBC-90C0-4AA1-9D50-1B86494F02A0}" type="slidenum">
              <a:rPr lang="en-US"/>
              <a:pPr lvl="1">
                <a:defRPr/>
              </a:pPr>
              <a:t>122</a:t>
            </a:fld>
            <a:endParaRPr lang="en-US">
              <a:latin typeface="Times New Roman" pitchFamily="18" charset="0"/>
            </a:endParaRPr>
          </a:p>
        </p:txBody>
      </p:sp>
      <p:sp>
        <p:nvSpPr>
          <p:cNvPr id="455682" name="Rectangle 2"/>
          <p:cNvSpPr>
            <a:spLocks noGrp="1" noChangeArrowheads="1"/>
          </p:cNvSpPr>
          <p:nvPr>
            <p:ph type="title"/>
          </p:nvPr>
        </p:nvSpPr>
        <p:spPr/>
        <p:txBody>
          <a:bodyPr/>
          <a:lstStyle/>
          <a:p>
            <a:pPr eaLnBrk="1" hangingPunct="1">
              <a:defRPr/>
            </a:pPr>
            <a:r>
              <a:rPr lang="en-US" smtClean="0"/>
              <a:t>Da sipi broko</a:t>
            </a:r>
          </a:p>
        </p:txBody>
      </p:sp>
      <p:sp>
        <p:nvSpPr>
          <p:cNvPr id="135174" name="Rectangle 3"/>
          <p:cNvSpPr>
            <a:spLocks noGrp="1" noChangeArrowheads="1"/>
          </p:cNvSpPr>
          <p:nvPr>
            <p:ph type="body" idx="1"/>
          </p:nvPr>
        </p:nvSpPr>
        <p:spPr>
          <a:xfrm>
            <a:off x="609600" y="2017713"/>
            <a:ext cx="8345488" cy="4114800"/>
          </a:xfrm>
        </p:spPr>
        <p:txBody>
          <a:bodyPr/>
          <a:lstStyle/>
          <a:p>
            <a:pPr eaLnBrk="1" hangingPunct="1"/>
            <a:r>
              <a:rPr lang="en-US" dirty="0" err="1" smtClean="0"/>
              <a:t>Paulus</a:t>
            </a:r>
            <a:r>
              <a:rPr lang="en-US" dirty="0" smtClean="0"/>
              <a:t> </a:t>
            </a:r>
            <a:r>
              <a:rPr lang="en-US" dirty="0" err="1" smtClean="0"/>
              <a:t>ben</a:t>
            </a:r>
            <a:r>
              <a:rPr lang="en-US" dirty="0" smtClean="0"/>
              <a:t> </a:t>
            </a:r>
            <a:r>
              <a:rPr lang="en-US" dirty="0" err="1" smtClean="0"/>
              <a:t>gi</a:t>
            </a:r>
            <a:r>
              <a:rPr lang="en-US" dirty="0" smtClean="0"/>
              <a:t> </a:t>
            </a:r>
            <a:r>
              <a:rPr lang="en-US" dirty="0" err="1" smtClean="0"/>
              <a:t>Gado</a:t>
            </a:r>
            <a:r>
              <a:rPr lang="en-US" dirty="0" smtClean="0"/>
              <a:t> </a:t>
            </a:r>
            <a:r>
              <a:rPr lang="en-US" dirty="0" err="1" smtClean="0"/>
              <a:t>grantangi</a:t>
            </a:r>
            <a:r>
              <a:rPr lang="en-US" dirty="0" smtClean="0"/>
              <a:t> en a </a:t>
            </a:r>
            <a:r>
              <a:rPr lang="en-US" dirty="0" err="1" smtClean="0"/>
              <a:t>ben</a:t>
            </a:r>
            <a:r>
              <a:rPr lang="en-US" dirty="0" smtClean="0"/>
              <a:t> </a:t>
            </a:r>
            <a:r>
              <a:rPr lang="en-US" dirty="0" err="1" smtClean="0"/>
              <a:t>njan</a:t>
            </a:r>
            <a:endParaRPr lang="en-US" dirty="0" smtClean="0"/>
          </a:p>
          <a:p>
            <a:pPr eaLnBrk="1" hangingPunct="1"/>
            <a:r>
              <a:rPr lang="en-US" dirty="0" smtClean="0"/>
              <a:t>Dan </a:t>
            </a:r>
            <a:r>
              <a:rPr lang="en-US" dirty="0" err="1" smtClean="0"/>
              <a:t>dem</a:t>
            </a:r>
            <a:r>
              <a:rPr lang="en-US" dirty="0" smtClean="0"/>
              <a:t> </a:t>
            </a:r>
            <a:r>
              <a:rPr lang="en-US" dirty="0" err="1" smtClean="0"/>
              <a:t>trawan</a:t>
            </a:r>
            <a:r>
              <a:rPr lang="en-US" dirty="0" smtClean="0"/>
              <a:t> </a:t>
            </a:r>
            <a:r>
              <a:rPr lang="en-US" dirty="0" err="1" smtClean="0"/>
              <a:t>ben</a:t>
            </a:r>
            <a:r>
              <a:rPr lang="en-US" dirty="0" smtClean="0"/>
              <a:t> </a:t>
            </a:r>
            <a:r>
              <a:rPr lang="en-US" dirty="0" err="1" smtClean="0"/>
              <a:t>njan</a:t>
            </a:r>
            <a:r>
              <a:rPr lang="en-US" dirty="0" smtClean="0"/>
              <a:t> toe</a:t>
            </a:r>
          </a:p>
          <a:p>
            <a:pPr eaLnBrk="1" hangingPunct="1"/>
            <a:r>
              <a:rPr lang="en-US" dirty="0" err="1" smtClean="0"/>
              <a:t>Da</a:t>
            </a:r>
            <a:r>
              <a:rPr lang="en-US" dirty="0" smtClean="0"/>
              <a:t> </a:t>
            </a:r>
            <a:r>
              <a:rPr lang="en-US" dirty="0" err="1" smtClean="0"/>
              <a:t>neti</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saka</a:t>
            </a:r>
            <a:r>
              <a:rPr lang="en-US" dirty="0" smtClean="0"/>
              <a:t> </a:t>
            </a:r>
            <a:r>
              <a:rPr lang="en-US" dirty="0" err="1" smtClean="0"/>
              <a:t>lood</a:t>
            </a:r>
            <a:r>
              <a:rPr lang="en-US" dirty="0" smtClean="0"/>
              <a:t> en </a:t>
            </a:r>
            <a:r>
              <a:rPr lang="en-US" dirty="0" err="1" smtClean="0"/>
              <a:t>si</a:t>
            </a:r>
            <a:r>
              <a:rPr lang="en-US" dirty="0" smtClean="0"/>
              <a:t> </a:t>
            </a:r>
            <a:r>
              <a:rPr lang="en-US" dirty="0" err="1" smtClean="0"/>
              <a:t>dati</a:t>
            </a:r>
            <a:r>
              <a:rPr lang="en-US" dirty="0" smtClean="0"/>
              <a:t> </a:t>
            </a:r>
            <a:r>
              <a:rPr lang="en-US" dirty="0" err="1" smtClean="0"/>
              <a:t>dem</a:t>
            </a:r>
            <a:r>
              <a:rPr lang="en-US" dirty="0" smtClean="0"/>
              <a:t> </a:t>
            </a:r>
            <a:r>
              <a:rPr lang="en-US" dirty="0" err="1" smtClean="0"/>
              <a:t>kom</a:t>
            </a:r>
            <a:r>
              <a:rPr lang="en-US" dirty="0" smtClean="0"/>
              <a:t> </a:t>
            </a:r>
            <a:r>
              <a:rPr lang="en-US" dirty="0" err="1" smtClean="0"/>
              <a:t>krosibei</a:t>
            </a:r>
            <a:r>
              <a:rPr lang="en-US" dirty="0" smtClean="0"/>
              <a:t> </a:t>
            </a:r>
            <a:r>
              <a:rPr lang="en-US" dirty="0" err="1" smtClean="0"/>
              <a:t>na</a:t>
            </a:r>
            <a:r>
              <a:rPr lang="en-US" dirty="0" smtClean="0"/>
              <a:t> wan </a:t>
            </a:r>
            <a:r>
              <a:rPr lang="en-US" dirty="0" err="1" smtClean="0"/>
              <a:t>gron</a:t>
            </a:r>
            <a:endParaRPr lang="en-US" dirty="0" smtClean="0"/>
          </a:p>
          <a:p>
            <a:pPr eaLnBrk="1" hangingPunct="1"/>
            <a:r>
              <a:rPr lang="en-US" dirty="0" smtClean="0"/>
              <a:t>Dem </a:t>
            </a:r>
            <a:r>
              <a:rPr lang="en-US" dirty="0" err="1" smtClean="0"/>
              <a:t>saka</a:t>
            </a:r>
            <a:r>
              <a:rPr lang="en-US" dirty="0" smtClean="0"/>
              <a:t> </a:t>
            </a:r>
            <a:r>
              <a:rPr lang="en-US" dirty="0" err="1" smtClean="0"/>
              <a:t>ankra</a:t>
            </a:r>
            <a:r>
              <a:rPr lang="en-US" dirty="0" smtClean="0"/>
              <a:t> </a:t>
            </a:r>
            <a:r>
              <a:rPr lang="en-US" dirty="0" err="1" smtClean="0"/>
              <a:t>na</a:t>
            </a:r>
            <a:r>
              <a:rPr lang="en-US" dirty="0" smtClean="0"/>
              <a:t> </a:t>
            </a:r>
            <a:r>
              <a:rPr lang="en-US" dirty="0" err="1" smtClean="0"/>
              <a:t>bakasei</a:t>
            </a:r>
            <a:r>
              <a:rPr lang="en-US" dirty="0" smtClean="0"/>
              <a:t> foe </a:t>
            </a:r>
            <a:r>
              <a:rPr lang="en-US" dirty="0" err="1" smtClean="0"/>
              <a:t>da</a:t>
            </a:r>
            <a:r>
              <a:rPr lang="en-US" dirty="0" smtClean="0"/>
              <a:t> </a:t>
            </a:r>
            <a:r>
              <a:rPr lang="en-US" dirty="0" err="1" smtClean="0"/>
              <a:t>boto</a:t>
            </a:r>
            <a:endParaRPr lang="en-US" dirty="0" smtClean="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Date Placeholder 3"/>
          <p:cNvSpPr>
            <a:spLocks noGrp="1"/>
          </p:cNvSpPr>
          <p:nvPr>
            <p:ph type="dt" sz="quarter" idx="10"/>
          </p:nvPr>
        </p:nvSpPr>
        <p:spPr>
          <a:noFill/>
        </p:spPr>
        <p:txBody>
          <a:bodyPr/>
          <a:lstStyle/>
          <a:p>
            <a:fld id="{7C54B5A6-5A08-4911-B751-10547933065A}" type="datetime1">
              <a:rPr lang="en-US" smtClean="0"/>
              <a:pPr/>
              <a:t>2/10/2011</a:t>
            </a:fld>
            <a:endParaRPr lang="en-US"/>
          </a:p>
        </p:txBody>
      </p:sp>
      <p:sp>
        <p:nvSpPr>
          <p:cNvPr id="1361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0999E9F-9AC6-4F9A-97E4-468E92C455F0}" type="slidenum">
              <a:rPr lang="en-US"/>
              <a:pPr lvl="1">
                <a:defRPr/>
              </a:pPr>
              <a:t>123</a:t>
            </a:fld>
            <a:endParaRPr lang="en-US">
              <a:latin typeface="Times New Roman" pitchFamily="18" charset="0"/>
            </a:endParaRPr>
          </a:p>
        </p:txBody>
      </p:sp>
      <p:sp>
        <p:nvSpPr>
          <p:cNvPr id="456706" name="Rectangle 2"/>
          <p:cNvSpPr>
            <a:spLocks noGrp="1" noChangeArrowheads="1"/>
          </p:cNvSpPr>
          <p:nvPr>
            <p:ph type="title"/>
          </p:nvPr>
        </p:nvSpPr>
        <p:spPr/>
        <p:txBody>
          <a:bodyPr/>
          <a:lstStyle/>
          <a:p>
            <a:pPr eaLnBrk="1" hangingPunct="1">
              <a:defRPr/>
            </a:pPr>
            <a:r>
              <a:rPr lang="en-US" smtClean="0"/>
              <a:t>Da sipi broko</a:t>
            </a:r>
          </a:p>
        </p:txBody>
      </p:sp>
      <p:sp>
        <p:nvSpPr>
          <p:cNvPr id="136198" name="Rectangle 3"/>
          <p:cNvSpPr>
            <a:spLocks noGrp="1" noChangeArrowheads="1"/>
          </p:cNvSpPr>
          <p:nvPr>
            <p:ph type="body" idx="1"/>
          </p:nvPr>
        </p:nvSpPr>
        <p:spPr>
          <a:xfrm>
            <a:off x="228600" y="2017713"/>
            <a:ext cx="8726488" cy="4114800"/>
          </a:xfrm>
        </p:spPr>
        <p:txBody>
          <a:bodyPr/>
          <a:lstStyle/>
          <a:p>
            <a:pPr eaLnBrk="1" hangingPunct="1"/>
            <a:r>
              <a:rPr lang="en-US" dirty="0" smtClean="0"/>
              <a:t>Dem </a:t>
            </a:r>
            <a:r>
              <a:rPr lang="en-US" dirty="0" err="1" smtClean="0"/>
              <a:t>si</a:t>
            </a:r>
            <a:r>
              <a:rPr lang="en-US" dirty="0" smtClean="0"/>
              <a:t> wan </a:t>
            </a:r>
            <a:r>
              <a:rPr lang="en-US" dirty="0" err="1" smtClean="0"/>
              <a:t>eilanti</a:t>
            </a:r>
            <a:r>
              <a:rPr lang="en-US" dirty="0" smtClean="0"/>
              <a:t> </a:t>
            </a:r>
            <a:r>
              <a:rPr lang="en-US" dirty="0" err="1" smtClean="0"/>
              <a:t>pe</a:t>
            </a:r>
            <a:r>
              <a:rPr lang="en-US" dirty="0" smtClean="0"/>
              <a:t> </a:t>
            </a:r>
            <a:r>
              <a:rPr lang="en-US" dirty="0" err="1" smtClean="0"/>
              <a:t>dem</a:t>
            </a:r>
            <a:r>
              <a:rPr lang="en-US" dirty="0" smtClean="0"/>
              <a:t> </a:t>
            </a:r>
            <a:r>
              <a:rPr lang="en-US" dirty="0" err="1" smtClean="0"/>
              <a:t>wani</a:t>
            </a:r>
            <a:r>
              <a:rPr lang="en-US" dirty="0" smtClean="0"/>
              <a:t> go</a:t>
            </a:r>
          </a:p>
          <a:p>
            <a:pPr eaLnBrk="1" hangingPunct="1"/>
            <a:r>
              <a:rPr lang="en-US" dirty="0" smtClean="0"/>
              <a:t>Dem </a:t>
            </a:r>
            <a:r>
              <a:rPr lang="en-US" dirty="0" err="1" smtClean="0"/>
              <a:t>matrosoe</a:t>
            </a:r>
            <a:r>
              <a:rPr lang="en-US" dirty="0" smtClean="0"/>
              <a:t> </a:t>
            </a:r>
            <a:r>
              <a:rPr lang="en-US" dirty="0" err="1" smtClean="0"/>
              <a:t>ben</a:t>
            </a:r>
            <a:r>
              <a:rPr lang="en-US" dirty="0" smtClean="0"/>
              <a:t> </a:t>
            </a:r>
            <a:r>
              <a:rPr lang="en-US" dirty="0" err="1" smtClean="0"/>
              <a:t>proberi</a:t>
            </a:r>
            <a:r>
              <a:rPr lang="en-US" dirty="0" smtClean="0"/>
              <a:t> foe </a:t>
            </a:r>
            <a:r>
              <a:rPr lang="en-US" dirty="0" err="1" smtClean="0"/>
              <a:t>lon</a:t>
            </a:r>
            <a:r>
              <a:rPr lang="en-US" dirty="0" smtClean="0"/>
              <a:t> go </a:t>
            </a:r>
            <a:r>
              <a:rPr lang="en-US" dirty="0" err="1" smtClean="0"/>
              <a:t>kibri</a:t>
            </a:r>
            <a:r>
              <a:rPr lang="en-US" dirty="0" smtClean="0"/>
              <a:t> </a:t>
            </a:r>
            <a:r>
              <a:rPr lang="en-US" dirty="0" err="1" smtClean="0"/>
              <a:t>nanga</a:t>
            </a:r>
            <a:r>
              <a:rPr lang="en-US" dirty="0" smtClean="0"/>
              <a:t> wan </a:t>
            </a:r>
            <a:r>
              <a:rPr lang="en-US" dirty="0" err="1" smtClean="0"/>
              <a:t>pikin</a:t>
            </a:r>
            <a:r>
              <a:rPr lang="en-US" dirty="0" smtClean="0"/>
              <a:t> </a:t>
            </a:r>
            <a:r>
              <a:rPr lang="en-US" dirty="0" err="1" smtClean="0"/>
              <a:t>boto</a:t>
            </a:r>
            <a:r>
              <a:rPr lang="en-US" dirty="0" smtClean="0"/>
              <a:t>, ma </a:t>
            </a:r>
            <a:r>
              <a:rPr lang="en-US" dirty="0" err="1" smtClean="0"/>
              <a:t>nanga</a:t>
            </a:r>
            <a:r>
              <a:rPr lang="en-US" dirty="0" smtClean="0"/>
              <a:t> </a:t>
            </a:r>
            <a:r>
              <a:rPr lang="en-US" dirty="0" err="1" smtClean="0"/>
              <a:t>da</a:t>
            </a:r>
            <a:r>
              <a:rPr lang="en-US" dirty="0" smtClean="0"/>
              <a:t> </a:t>
            </a:r>
            <a:r>
              <a:rPr lang="en-US" dirty="0" err="1" smtClean="0"/>
              <a:t>waarskow</a:t>
            </a:r>
            <a:r>
              <a:rPr lang="en-US" dirty="0" smtClean="0"/>
              <a:t> foe </a:t>
            </a:r>
            <a:r>
              <a:rPr lang="en-US" dirty="0" err="1" smtClean="0"/>
              <a:t>Paulus</a:t>
            </a:r>
            <a:r>
              <a:rPr lang="en-US" dirty="0" smtClean="0"/>
              <a:t> </a:t>
            </a:r>
            <a:r>
              <a:rPr lang="en-US" dirty="0" err="1" smtClean="0"/>
              <a:t>dem</a:t>
            </a:r>
            <a:r>
              <a:rPr lang="en-US" dirty="0" smtClean="0"/>
              <a:t> </a:t>
            </a:r>
            <a:r>
              <a:rPr lang="en-US" dirty="0" err="1" smtClean="0"/>
              <a:t>koti</a:t>
            </a:r>
            <a:r>
              <a:rPr lang="en-US" dirty="0" smtClean="0"/>
              <a:t> hem </a:t>
            </a:r>
            <a:r>
              <a:rPr lang="en-US" dirty="0" err="1" smtClean="0"/>
              <a:t>poeroe</a:t>
            </a:r>
            <a:endParaRPr lang="en-US" dirty="0" smtClean="0"/>
          </a:p>
          <a:p>
            <a:pPr eaLnBrk="1" hangingPunct="1"/>
            <a:r>
              <a:rPr lang="en-US" dirty="0" smtClean="0"/>
              <a:t>Dem </a:t>
            </a:r>
            <a:r>
              <a:rPr lang="en-US" dirty="0" err="1" smtClean="0"/>
              <a:t>trowe</a:t>
            </a:r>
            <a:r>
              <a:rPr lang="en-US" dirty="0" smtClean="0"/>
              <a:t> </a:t>
            </a:r>
            <a:r>
              <a:rPr lang="en-US" dirty="0" err="1" smtClean="0"/>
              <a:t>da</a:t>
            </a:r>
            <a:r>
              <a:rPr lang="en-US" dirty="0" smtClean="0"/>
              <a:t> </a:t>
            </a:r>
            <a:r>
              <a:rPr lang="en-US" dirty="0" err="1" smtClean="0"/>
              <a:t>lai</a:t>
            </a:r>
            <a:r>
              <a:rPr lang="en-US" dirty="0" smtClean="0"/>
              <a:t> foe </a:t>
            </a:r>
            <a:r>
              <a:rPr lang="en-US" dirty="0" err="1" smtClean="0"/>
              <a:t>lekti</a:t>
            </a:r>
            <a:r>
              <a:rPr lang="en-US" dirty="0" smtClean="0"/>
              <a:t> </a:t>
            </a:r>
            <a:r>
              <a:rPr lang="en-US" dirty="0" err="1" smtClean="0"/>
              <a:t>da</a:t>
            </a:r>
            <a:r>
              <a:rPr lang="en-US" dirty="0" smtClean="0"/>
              <a:t> </a:t>
            </a:r>
            <a:r>
              <a:rPr lang="en-US" dirty="0" err="1" smtClean="0"/>
              <a:t>boto</a:t>
            </a:r>
            <a:endParaRPr lang="en-US" dirty="0" smtClean="0"/>
          </a:p>
          <a:p>
            <a:pPr eaLnBrk="1" hangingPunct="1"/>
            <a:r>
              <a:rPr lang="en-US" dirty="0" smtClean="0"/>
              <a:t>Dem </a:t>
            </a:r>
            <a:r>
              <a:rPr lang="en-US" dirty="0" err="1" smtClean="0"/>
              <a:t>proberi</a:t>
            </a:r>
            <a:r>
              <a:rPr lang="en-US" dirty="0" smtClean="0"/>
              <a:t> foe </a:t>
            </a:r>
            <a:r>
              <a:rPr lang="en-US" dirty="0" err="1" smtClean="0"/>
              <a:t>seiri</a:t>
            </a:r>
            <a:r>
              <a:rPr lang="en-US" dirty="0" smtClean="0"/>
              <a:t> go </a:t>
            </a:r>
            <a:r>
              <a:rPr lang="en-US" dirty="0" err="1" smtClean="0"/>
              <a:t>na</a:t>
            </a:r>
            <a:r>
              <a:rPr lang="en-US" dirty="0" smtClean="0"/>
              <a:t> </a:t>
            </a:r>
            <a:r>
              <a:rPr lang="en-US" dirty="0" err="1" smtClean="0"/>
              <a:t>ini</a:t>
            </a:r>
            <a:r>
              <a:rPr lang="en-US" dirty="0" smtClean="0"/>
              <a:t> wan </a:t>
            </a:r>
            <a:r>
              <a:rPr lang="en-US" dirty="0" err="1" smtClean="0"/>
              <a:t>boen</a:t>
            </a:r>
            <a:r>
              <a:rPr lang="en-US" dirty="0" smtClean="0"/>
              <a:t> </a:t>
            </a:r>
            <a:r>
              <a:rPr lang="en-US" dirty="0" err="1" smtClean="0"/>
              <a:t>presi</a:t>
            </a:r>
            <a:r>
              <a:rPr lang="en-US" dirty="0" smtClean="0"/>
              <a:t> ma </a:t>
            </a:r>
            <a:r>
              <a:rPr lang="en-US" dirty="0" err="1" smtClean="0"/>
              <a:t>da</a:t>
            </a:r>
            <a:r>
              <a:rPr lang="en-US" dirty="0" smtClean="0"/>
              <a:t> </a:t>
            </a:r>
            <a:r>
              <a:rPr lang="en-US" dirty="0" err="1" smtClean="0"/>
              <a:t>boto</a:t>
            </a:r>
            <a:r>
              <a:rPr lang="en-US" dirty="0" smtClean="0"/>
              <a:t> </a:t>
            </a:r>
            <a:r>
              <a:rPr lang="en-US" dirty="0" err="1" smtClean="0"/>
              <a:t>fasi</a:t>
            </a:r>
            <a:endParaRPr lang="en-US" dirty="0" smtClean="0"/>
          </a:p>
          <a:p>
            <a:pPr eaLnBrk="1" hangingPunct="1"/>
            <a:r>
              <a:rPr lang="en-US" dirty="0" smtClean="0"/>
              <a:t>Dem </a:t>
            </a:r>
            <a:r>
              <a:rPr lang="en-US" dirty="0" err="1" smtClean="0"/>
              <a:t>skwala</a:t>
            </a:r>
            <a:r>
              <a:rPr lang="en-US" dirty="0" smtClean="0"/>
              <a:t> </a:t>
            </a:r>
            <a:r>
              <a:rPr lang="en-US" dirty="0" err="1" smtClean="0"/>
              <a:t>broko</a:t>
            </a:r>
            <a:r>
              <a:rPr lang="en-US" dirty="0" smtClean="0"/>
              <a:t> </a:t>
            </a:r>
            <a:r>
              <a:rPr lang="en-US" dirty="0" err="1" smtClean="0"/>
              <a:t>da</a:t>
            </a:r>
            <a:r>
              <a:rPr lang="en-US" dirty="0" smtClean="0"/>
              <a:t> </a:t>
            </a:r>
            <a:r>
              <a:rPr lang="en-US" dirty="0" err="1" smtClean="0"/>
              <a:t>sipi</a:t>
            </a:r>
            <a:r>
              <a:rPr lang="en-US" dirty="0" smtClean="0"/>
              <a:t> </a:t>
            </a:r>
            <a:r>
              <a:rPr lang="en-US" dirty="0" err="1" smtClean="0"/>
              <a:t>pis’pisi</a:t>
            </a:r>
            <a:endParaRPr lang="en-US" dirty="0" smtClean="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Date Placeholder 3"/>
          <p:cNvSpPr>
            <a:spLocks noGrp="1"/>
          </p:cNvSpPr>
          <p:nvPr>
            <p:ph type="dt" sz="quarter" idx="10"/>
          </p:nvPr>
        </p:nvSpPr>
        <p:spPr>
          <a:noFill/>
        </p:spPr>
        <p:txBody>
          <a:bodyPr/>
          <a:lstStyle/>
          <a:p>
            <a:fld id="{032C25B4-44A3-46CC-8C53-ACCB074A27B5}" type="datetime1">
              <a:rPr lang="en-US" smtClean="0"/>
              <a:pPr/>
              <a:t>2/10/2011</a:t>
            </a:fld>
            <a:endParaRPr lang="en-US"/>
          </a:p>
        </p:txBody>
      </p:sp>
      <p:sp>
        <p:nvSpPr>
          <p:cNvPr id="1372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F9C3011-659D-44F5-AB2A-D2D52B4E3836}" type="slidenum">
              <a:rPr lang="en-US"/>
              <a:pPr lvl="1">
                <a:defRPr/>
              </a:pPr>
              <a:t>124</a:t>
            </a:fld>
            <a:endParaRPr lang="en-US">
              <a:latin typeface="Times New Roman" pitchFamily="18" charset="0"/>
            </a:endParaRPr>
          </a:p>
        </p:txBody>
      </p:sp>
      <p:sp>
        <p:nvSpPr>
          <p:cNvPr id="457730" name="Rectangle 2"/>
          <p:cNvSpPr>
            <a:spLocks noGrp="1" noChangeArrowheads="1"/>
          </p:cNvSpPr>
          <p:nvPr>
            <p:ph type="title"/>
          </p:nvPr>
        </p:nvSpPr>
        <p:spPr/>
        <p:txBody>
          <a:bodyPr/>
          <a:lstStyle/>
          <a:p>
            <a:pPr eaLnBrk="1" hangingPunct="1">
              <a:defRPr/>
            </a:pPr>
            <a:r>
              <a:rPr lang="en-US" smtClean="0"/>
              <a:t>Dem go na Malta</a:t>
            </a:r>
          </a:p>
        </p:txBody>
      </p:sp>
      <p:sp>
        <p:nvSpPr>
          <p:cNvPr id="137222" name="Rectangle 3"/>
          <p:cNvSpPr>
            <a:spLocks noGrp="1" noChangeArrowheads="1"/>
          </p:cNvSpPr>
          <p:nvPr>
            <p:ph type="body" idx="1"/>
          </p:nvPr>
        </p:nvSpPr>
        <p:spPr/>
        <p:txBody>
          <a:bodyPr/>
          <a:lstStyle/>
          <a:p>
            <a:pPr eaLnBrk="1" hangingPunct="1"/>
            <a:r>
              <a:rPr lang="en-US" dirty="0" smtClean="0"/>
              <a:t>Dem </a:t>
            </a:r>
            <a:r>
              <a:rPr lang="en-US" dirty="0" err="1" smtClean="0"/>
              <a:t>soldati</a:t>
            </a:r>
            <a:r>
              <a:rPr lang="en-US" dirty="0" smtClean="0"/>
              <a:t> </a:t>
            </a:r>
            <a:r>
              <a:rPr lang="en-US" dirty="0" err="1" smtClean="0"/>
              <a:t>ben</a:t>
            </a:r>
            <a:r>
              <a:rPr lang="en-US" dirty="0" smtClean="0"/>
              <a:t> </a:t>
            </a:r>
            <a:r>
              <a:rPr lang="en-US" dirty="0" err="1" smtClean="0"/>
              <a:t>wani</a:t>
            </a:r>
            <a:r>
              <a:rPr lang="en-US" dirty="0" smtClean="0"/>
              <a:t> </a:t>
            </a:r>
            <a:r>
              <a:rPr lang="en-US" dirty="0" err="1" smtClean="0"/>
              <a:t>kiri</a:t>
            </a:r>
            <a:r>
              <a:rPr lang="en-US" dirty="0" smtClean="0"/>
              <a:t> </a:t>
            </a:r>
            <a:r>
              <a:rPr lang="en-US" dirty="0" err="1" smtClean="0"/>
              <a:t>dem</a:t>
            </a:r>
            <a:r>
              <a:rPr lang="en-US" dirty="0" smtClean="0"/>
              <a:t> </a:t>
            </a:r>
            <a:r>
              <a:rPr lang="en-US" dirty="0" err="1" smtClean="0"/>
              <a:t>strafoeman</a:t>
            </a:r>
            <a:r>
              <a:rPr lang="en-US" dirty="0" smtClean="0"/>
              <a:t> so </a:t>
            </a:r>
            <a:r>
              <a:rPr lang="en-US" dirty="0" err="1" smtClean="0"/>
              <a:t>dati</a:t>
            </a:r>
            <a:r>
              <a:rPr lang="en-US" dirty="0" smtClean="0"/>
              <a:t> </a:t>
            </a:r>
            <a:r>
              <a:rPr lang="en-US" dirty="0" err="1" smtClean="0"/>
              <a:t>dem</a:t>
            </a:r>
            <a:r>
              <a:rPr lang="en-US" dirty="0" smtClean="0"/>
              <a:t> no </a:t>
            </a:r>
            <a:r>
              <a:rPr lang="en-US" dirty="0" err="1" smtClean="0"/>
              <a:t>kan</a:t>
            </a:r>
            <a:r>
              <a:rPr lang="en-US" dirty="0" smtClean="0"/>
              <a:t> </a:t>
            </a:r>
            <a:r>
              <a:rPr lang="en-US" dirty="0" err="1" smtClean="0"/>
              <a:t>ontsnap</a:t>
            </a:r>
            <a:endParaRPr lang="en-US" dirty="0" smtClean="0"/>
          </a:p>
          <a:p>
            <a:pPr eaLnBrk="1" hangingPunct="1"/>
            <a:r>
              <a:rPr lang="en-US" dirty="0" smtClean="0"/>
              <a:t>Julius no </a:t>
            </a:r>
            <a:r>
              <a:rPr lang="en-US" dirty="0" err="1" smtClean="0"/>
              <a:t>ben</a:t>
            </a:r>
            <a:r>
              <a:rPr lang="en-US" dirty="0" smtClean="0"/>
              <a:t> </a:t>
            </a:r>
            <a:r>
              <a:rPr lang="en-US" dirty="0" err="1" smtClean="0"/>
              <a:t>wani</a:t>
            </a:r>
            <a:r>
              <a:rPr lang="en-US" dirty="0" smtClean="0"/>
              <a:t> </a:t>
            </a:r>
            <a:r>
              <a:rPr lang="en-US" dirty="0" err="1" smtClean="0"/>
              <a:t>kiri</a:t>
            </a:r>
            <a:r>
              <a:rPr lang="en-US" dirty="0" smtClean="0"/>
              <a:t> </a:t>
            </a:r>
            <a:r>
              <a:rPr lang="en-US" dirty="0" err="1" smtClean="0"/>
              <a:t>Paulus</a:t>
            </a:r>
            <a:r>
              <a:rPr lang="en-US" dirty="0" smtClean="0"/>
              <a:t>, so a </a:t>
            </a:r>
            <a:r>
              <a:rPr lang="en-US" dirty="0" err="1" smtClean="0"/>
              <a:t>tapoe</a:t>
            </a:r>
            <a:r>
              <a:rPr lang="en-US" dirty="0" smtClean="0"/>
              <a:t> </a:t>
            </a:r>
            <a:r>
              <a:rPr lang="en-US" dirty="0" err="1" smtClean="0"/>
              <a:t>dem</a:t>
            </a:r>
            <a:r>
              <a:rPr lang="en-US" dirty="0" smtClean="0"/>
              <a:t>, en </a:t>
            </a:r>
            <a:r>
              <a:rPr lang="en-US" dirty="0" err="1" smtClean="0"/>
              <a:t>taigi</a:t>
            </a:r>
            <a:r>
              <a:rPr lang="en-US" dirty="0" smtClean="0"/>
              <a:t> </a:t>
            </a:r>
            <a:r>
              <a:rPr lang="en-US" dirty="0" err="1" smtClean="0"/>
              <a:t>ibri</a:t>
            </a:r>
            <a:r>
              <a:rPr lang="en-US" dirty="0" smtClean="0"/>
              <a:t> </a:t>
            </a:r>
            <a:r>
              <a:rPr lang="en-US" dirty="0" err="1" smtClean="0"/>
              <a:t>soema</a:t>
            </a:r>
            <a:r>
              <a:rPr lang="en-US" dirty="0" smtClean="0"/>
              <a:t> </a:t>
            </a:r>
            <a:r>
              <a:rPr lang="en-US" dirty="0" err="1" smtClean="0"/>
              <a:t>disi</a:t>
            </a:r>
            <a:r>
              <a:rPr lang="en-US" dirty="0" smtClean="0"/>
              <a:t> </a:t>
            </a:r>
            <a:r>
              <a:rPr lang="en-US" dirty="0" err="1" smtClean="0"/>
              <a:t>sabi</a:t>
            </a:r>
            <a:r>
              <a:rPr lang="en-US" dirty="0" smtClean="0"/>
              <a:t> foe </a:t>
            </a:r>
            <a:r>
              <a:rPr lang="en-US" dirty="0" err="1" smtClean="0"/>
              <a:t>swen</a:t>
            </a:r>
            <a:r>
              <a:rPr lang="en-US" dirty="0" smtClean="0"/>
              <a:t> foe </a:t>
            </a:r>
            <a:r>
              <a:rPr lang="en-US" dirty="0" err="1" smtClean="0"/>
              <a:t>swen</a:t>
            </a:r>
            <a:r>
              <a:rPr lang="en-US" dirty="0" smtClean="0"/>
              <a:t>, en </a:t>
            </a:r>
            <a:r>
              <a:rPr lang="en-US" dirty="0" err="1" smtClean="0"/>
              <a:t>dem</a:t>
            </a:r>
            <a:r>
              <a:rPr lang="en-US" dirty="0" smtClean="0"/>
              <a:t> </a:t>
            </a:r>
            <a:r>
              <a:rPr lang="en-US" dirty="0" err="1" smtClean="0"/>
              <a:t>trawan</a:t>
            </a:r>
            <a:r>
              <a:rPr lang="en-US" dirty="0" smtClean="0"/>
              <a:t> foe </a:t>
            </a:r>
            <a:r>
              <a:rPr lang="en-US" dirty="0" err="1" smtClean="0"/>
              <a:t>dribi</a:t>
            </a:r>
            <a:r>
              <a:rPr lang="en-US" dirty="0" smtClean="0"/>
              <a:t> go </a:t>
            </a:r>
            <a:r>
              <a:rPr lang="en-US" dirty="0" err="1" smtClean="0"/>
              <a:t>nanga</a:t>
            </a:r>
            <a:r>
              <a:rPr lang="en-US" dirty="0" smtClean="0"/>
              <a:t> </a:t>
            </a:r>
            <a:r>
              <a:rPr lang="en-US" dirty="0" err="1" smtClean="0"/>
              <a:t>wantoe</a:t>
            </a:r>
            <a:r>
              <a:rPr lang="en-US" dirty="0" smtClean="0"/>
              <a:t> </a:t>
            </a:r>
            <a:r>
              <a:rPr lang="en-US" dirty="0" err="1" smtClean="0"/>
              <a:t>broko</a:t>
            </a:r>
            <a:r>
              <a:rPr lang="en-US" dirty="0" smtClean="0"/>
              <a:t> </a:t>
            </a:r>
            <a:r>
              <a:rPr lang="en-US" dirty="0" err="1" smtClean="0"/>
              <a:t>planga</a:t>
            </a:r>
            <a:endParaRPr lang="en-US" dirty="0" smtClean="0"/>
          </a:p>
          <a:p>
            <a:pPr eaLnBrk="1" hangingPunct="1"/>
            <a:r>
              <a:rPr lang="en-US" dirty="0" smtClean="0"/>
              <a:t>Dem </a:t>
            </a:r>
            <a:r>
              <a:rPr lang="en-US" dirty="0" err="1" smtClean="0"/>
              <a:t>alamala</a:t>
            </a:r>
            <a:r>
              <a:rPr lang="en-US" dirty="0" smtClean="0"/>
              <a:t> </a:t>
            </a:r>
            <a:r>
              <a:rPr lang="en-US" dirty="0" err="1" smtClean="0"/>
              <a:t>doro</a:t>
            </a:r>
            <a:r>
              <a:rPr lang="en-US" dirty="0" smtClean="0"/>
              <a:t> </a:t>
            </a:r>
            <a:r>
              <a:rPr lang="en-US" dirty="0" err="1" smtClean="0"/>
              <a:t>veilig</a:t>
            </a:r>
            <a:r>
              <a:rPr lang="en-US" dirty="0" smtClean="0"/>
              <a:t> – 276 </a:t>
            </a:r>
            <a:r>
              <a:rPr lang="en-US" dirty="0" err="1" smtClean="0"/>
              <a:t>soema</a:t>
            </a:r>
            <a:endParaRPr lang="en-US" dirty="0" smtClean="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si</a:t>
            </a:r>
            <a:r>
              <a:rPr lang="en-US" dirty="0" smtClean="0"/>
              <a:t> </a:t>
            </a:r>
            <a:r>
              <a:rPr lang="en-US" dirty="0" err="1" smtClean="0"/>
              <a:t>dati</a:t>
            </a:r>
            <a:r>
              <a:rPr lang="en-US" dirty="0" smtClean="0"/>
              <a:t> </a:t>
            </a:r>
            <a:r>
              <a:rPr lang="en-US" dirty="0" err="1" smtClean="0"/>
              <a:t>Paulus</a:t>
            </a:r>
            <a:r>
              <a:rPr lang="en-US" dirty="0" smtClean="0"/>
              <a:t> </a:t>
            </a:r>
            <a:r>
              <a:rPr lang="en-US" dirty="0" err="1" smtClean="0"/>
              <a:t>ben</a:t>
            </a:r>
            <a:r>
              <a:rPr lang="en-US" dirty="0" smtClean="0"/>
              <a:t> </a:t>
            </a:r>
            <a:r>
              <a:rPr lang="en-US" dirty="0" err="1" smtClean="0"/>
              <a:t>teki</a:t>
            </a:r>
            <a:r>
              <a:rPr lang="en-US" dirty="0" smtClean="0"/>
              <a:t> </a:t>
            </a:r>
            <a:r>
              <a:rPr lang="en-US" dirty="0" err="1" smtClean="0"/>
              <a:t>abra</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sabi</a:t>
            </a:r>
            <a:r>
              <a:rPr lang="en-US" dirty="0" smtClean="0"/>
              <a:t> foe </a:t>
            </a:r>
            <a:r>
              <a:rPr lang="en-US" dirty="0" err="1" smtClean="0"/>
              <a:t>meki</a:t>
            </a:r>
            <a:r>
              <a:rPr lang="en-US" dirty="0" smtClean="0"/>
              <a:t> </a:t>
            </a:r>
            <a:r>
              <a:rPr lang="en-US" dirty="0" err="1" smtClean="0"/>
              <a:t>mati</a:t>
            </a:r>
            <a:endParaRPr lang="en-US" dirty="0" smtClean="0"/>
          </a:p>
          <a:p>
            <a:r>
              <a:rPr lang="en-US" dirty="0" smtClean="0"/>
              <a:t>Te foe </a:t>
            </a:r>
            <a:r>
              <a:rPr lang="en-US" dirty="0" err="1" smtClean="0"/>
              <a:t>kaba</a:t>
            </a:r>
            <a:r>
              <a:rPr lang="en-US" dirty="0" smtClean="0"/>
              <a:t>, </a:t>
            </a:r>
            <a:r>
              <a:rPr lang="en-US" dirty="0" err="1" smtClean="0"/>
              <a:t>Paulus</a:t>
            </a:r>
            <a:r>
              <a:rPr lang="en-US" dirty="0" smtClean="0"/>
              <a:t> </a:t>
            </a:r>
            <a:r>
              <a:rPr lang="en-US" dirty="0" err="1" smtClean="0"/>
              <a:t>ben</a:t>
            </a:r>
            <a:r>
              <a:rPr lang="en-US" dirty="0" smtClean="0"/>
              <a:t> </a:t>
            </a:r>
            <a:r>
              <a:rPr lang="en-US" dirty="0" err="1" smtClean="0"/>
              <a:t>meki</a:t>
            </a:r>
            <a:r>
              <a:rPr lang="en-US" dirty="0" smtClean="0"/>
              <a:t> </a:t>
            </a:r>
            <a:r>
              <a:rPr lang="en-US" dirty="0" err="1" smtClean="0"/>
              <a:t>dem</a:t>
            </a:r>
            <a:r>
              <a:rPr lang="en-US" dirty="0" smtClean="0"/>
              <a:t> basis </a:t>
            </a:r>
            <a:r>
              <a:rPr lang="en-US" dirty="0" err="1" smtClean="0"/>
              <a:t>besroiti</a:t>
            </a:r>
            <a:r>
              <a:rPr lang="en-US" dirty="0" smtClean="0"/>
              <a:t> so </a:t>
            </a:r>
            <a:r>
              <a:rPr lang="en-US" dirty="0" err="1" smtClean="0"/>
              <a:t>dati</a:t>
            </a:r>
            <a:r>
              <a:rPr lang="en-US" dirty="0" smtClean="0"/>
              <a:t> </a:t>
            </a:r>
            <a:r>
              <a:rPr lang="en-US" dirty="0" err="1" smtClean="0"/>
              <a:t>soema</a:t>
            </a:r>
            <a:r>
              <a:rPr lang="en-US" dirty="0" smtClean="0"/>
              <a:t> </a:t>
            </a:r>
            <a:r>
              <a:rPr lang="en-US" dirty="0" err="1" smtClean="0"/>
              <a:t>ben</a:t>
            </a:r>
            <a:r>
              <a:rPr lang="en-US" dirty="0" smtClean="0"/>
              <a:t> </a:t>
            </a:r>
            <a:r>
              <a:rPr lang="en-US" dirty="0" err="1" smtClean="0"/>
              <a:t>doro</a:t>
            </a:r>
            <a:r>
              <a:rPr lang="en-US" dirty="0" smtClean="0"/>
              <a:t> </a:t>
            </a:r>
            <a:r>
              <a:rPr lang="en-US" dirty="0" err="1" smtClean="0"/>
              <a:t>veilig</a:t>
            </a:r>
            <a:r>
              <a:rPr lang="en-US" dirty="0" smtClean="0"/>
              <a:t> </a:t>
            </a:r>
            <a:r>
              <a:rPr lang="en-US" dirty="0" err="1" smtClean="0"/>
              <a:t>tapoe</a:t>
            </a:r>
            <a:r>
              <a:rPr lang="en-US" dirty="0" smtClean="0"/>
              <a:t> </a:t>
            </a:r>
            <a:r>
              <a:rPr lang="en-US" dirty="0" err="1" smtClean="0"/>
              <a:t>da</a:t>
            </a:r>
            <a:r>
              <a:rPr lang="en-US" dirty="0" smtClean="0"/>
              <a:t> </a:t>
            </a:r>
            <a:r>
              <a:rPr lang="en-US" dirty="0" err="1" smtClean="0"/>
              <a:t>sjoro</a:t>
            </a:r>
            <a:r>
              <a:rPr lang="en-US" dirty="0" smtClean="0"/>
              <a:t>.  A </a:t>
            </a:r>
            <a:r>
              <a:rPr lang="en-US" dirty="0" err="1" smtClean="0"/>
              <a:t>ben</a:t>
            </a:r>
            <a:r>
              <a:rPr lang="en-US" dirty="0" smtClean="0"/>
              <a:t> </a:t>
            </a:r>
            <a:r>
              <a:rPr lang="en-US" dirty="0" err="1" smtClean="0"/>
              <a:t>getuigi</a:t>
            </a:r>
            <a:r>
              <a:rPr lang="en-US" dirty="0" smtClean="0"/>
              <a:t> </a:t>
            </a:r>
            <a:r>
              <a:rPr lang="en-US" dirty="0" err="1" smtClean="0"/>
              <a:t>gi</a:t>
            </a:r>
            <a:r>
              <a:rPr lang="en-US" dirty="0" smtClean="0"/>
              <a:t> </a:t>
            </a:r>
            <a:r>
              <a:rPr lang="en-US" dirty="0" err="1" smtClean="0"/>
              <a:t>Gado</a:t>
            </a:r>
            <a:endParaRPr lang="en-US" dirty="0" smtClean="0"/>
          </a:p>
          <a:p>
            <a:r>
              <a:rPr lang="en-US" dirty="0" smtClean="0"/>
              <a:t>A </a:t>
            </a:r>
            <a:r>
              <a:rPr lang="en-US" dirty="0" err="1" smtClean="0"/>
              <a:t>ben</a:t>
            </a:r>
            <a:r>
              <a:rPr lang="en-US" dirty="0" smtClean="0"/>
              <a:t> </a:t>
            </a:r>
            <a:r>
              <a:rPr lang="en-US" dirty="0" err="1" smtClean="0"/>
              <a:t>tjari</a:t>
            </a:r>
            <a:r>
              <a:rPr lang="en-US" dirty="0" smtClean="0"/>
              <a:t> </a:t>
            </a:r>
            <a:r>
              <a:rPr lang="en-US" dirty="0" err="1" smtClean="0"/>
              <a:t>tiki</a:t>
            </a:r>
            <a:r>
              <a:rPr lang="en-US" dirty="0" smtClean="0"/>
              <a:t> foe </a:t>
            </a:r>
            <a:r>
              <a:rPr lang="en-US" dirty="0" err="1" smtClean="0"/>
              <a:t>jepi</a:t>
            </a:r>
            <a:r>
              <a:rPr lang="en-US" dirty="0" smtClean="0"/>
              <a:t> </a:t>
            </a:r>
            <a:r>
              <a:rPr lang="en-US" dirty="0" err="1" smtClean="0"/>
              <a:t>bouw</a:t>
            </a:r>
            <a:r>
              <a:rPr lang="en-US" dirty="0" smtClean="0"/>
              <a:t> wan </a:t>
            </a:r>
            <a:r>
              <a:rPr lang="en-US" dirty="0" err="1" smtClean="0"/>
              <a:t>faja</a:t>
            </a:r>
            <a:endParaRPr lang="en-US" dirty="0" smtClean="0"/>
          </a:p>
          <a:p>
            <a:r>
              <a:rPr lang="en-US" dirty="0" smtClean="0"/>
              <a:t>So </a:t>
            </a:r>
            <a:r>
              <a:rPr lang="en-US" dirty="0" err="1" smtClean="0"/>
              <a:t>srefi</a:t>
            </a:r>
            <a:r>
              <a:rPr lang="en-US" dirty="0" smtClean="0"/>
              <a:t> </a:t>
            </a:r>
            <a:r>
              <a:rPr lang="en-US" dirty="0" err="1" smtClean="0"/>
              <a:t>wi</a:t>
            </a:r>
            <a:r>
              <a:rPr lang="en-US" dirty="0" smtClean="0"/>
              <a:t> </a:t>
            </a:r>
            <a:r>
              <a:rPr lang="en-US" dirty="0" err="1" smtClean="0"/>
              <a:t>moesoe</a:t>
            </a:r>
            <a:r>
              <a:rPr lang="en-US" dirty="0" smtClean="0"/>
              <a:t> </a:t>
            </a:r>
            <a:r>
              <a:rPr lang="en-US" dirty="0" err="1" smtClean="0"/>
              <a:t>skijn</a:t>
            </a:r>
            <a:r>
              <a:rPr lang="en-US" dirty="0" smtClean="0"/>
              <a:t> </a:t>
            </a:r>
            <a:r>
              <a:rPr lang="en-US" dirty="0" err="1" smtClean="0"/>
              <a:t>leki</a:t>
            </a:r>
            <a:r>
              <a:rPr lang="en-US" dirty="0" smtClean="0"/>
              <a:t> </a:t>
            </a:r>
            <a:r>
              <a:rPr lang="en-US" dirty="0" err="1" smtClean="0"/>
              <a:t>leti</a:t>
            </a:r>
            <a:r>
              <a:rPr lang="en-US" dirty="0" smtClean="0"/>
              <a:t> </a:t>
            </a:r>
            <a:r>
              <a:rPr lang="en-US" dirty="0" err="1" smtClean="0"/>
              <a:t>gi</a:t>
            </a:r>
            <a:r>
              <a:rPr lang="en-US" dirty="0" smtClean="0"/>
              <a:t> </a:t>
            </a:r>
            <a:r>
              <a:rPr lang="en-US" dirty="0" err="1" smtClean="0"/>
              <a:t>dem</a:t>
            </a:r>
            <a:r>
              <a:rPr lang="en-US" dirty="0" smtClean="0"/>
              <a:t> </a:t>
            </a:r>
            <a:r>
              <a:rPr lang="en-US" dirty="0" err="1" smtClean="0"/>
              <a:t>soema</a:t>
            </a:r>
            <a:r>
              <a:rPr lang="en-US" dirty="0" smtClean="0"/>
              <a:t> </a:t>
            </a:r>
            <a:r>
              <a:rPr lang="en-US" dirty="0" err="1" smtClean="0"/>
              <a:t>lontoe</a:t>
            </a:r>
            <a:r>
              <a:rPr lang="en-US" dirty="0" smtClean="0"/>
              <a:t> </a:t>
            </a:r>
            <a:r>
              <a:rPr lang="en-US" dirty="0" err="1" smtClean="0"/>
              <a:t>wi</a:t>
            </a:r>
            <a:endParaRPr lang="en-US" dirty="0"/>
          </a:p>
        </p:txBody>
      </p:sp>
      <p:sp>
        <p:nvSpPr>
          <p:cNvPr id="4" name="Date Placeholder 3"/>
          <p:cNvSpPr>
            <a:spLocks noGrp="1"/>
          </p:cNvSpPr>
          <p:nvPr>
            <p:ph type="dt" sz="half" idx="10"/>
          </p:nvPr>
        </p:nvSpPr>
        <p:spPr/>
        <p:txBody>
          <a:bodyPr/>
          <a:lstStyle/>
          <a:p>
            <a:fld id="{DB6534EE-98E1-4609-A479-8206AA0198E4}" type="datetime1">
              <a:rPr lang="en-US" smtClean="0"/>
              <a:pPr/>
              <a:t>2/10/2011</a:t>
            </a:fld>
            <a:endParaRPr lang="en-US"/>
          </a:p>
        </p:txBody>
      </p:sp>
      <p:sp>
        <p:nvSpPr>
          <p:cNvPr id="5" name="Footer Placeholder 4"/>
          <p:cNvSpPr>
            <a:spLocks noGrp="1"/>
          </p:cNvSpPr>
          <p:nvPr>
            <p:ph type="ftr" sz="quarter" idx="11"/>
          </p:nvPr>
        </p:nvSpPr>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fld id="{16D39316-8787-4A8F-B7D2-C48246B1B09C}" type="slidenum">
              <a:rPr lang="en-US" smtClean="0"/>
              <a:pPr/>
              <a:t>125</a:t>
            </a:fld>
            <a:endParaRPr lang="en-US"/>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Date Placeholder 3"/>
          <p:cNvSpPr>
            <a:spLocks noGrp="1"/>
          </p:cNvSpPr>
          <p:nvPr>
            <p:ph type="dt" sz="quarter" idx="10"/>
          </p:nvPr>
        </p:nvSpPr>
        <p:spPr>
          <a:noFill/>
        </p:spPr>
        <p:txBody>
          <a:bodyPr/>
          <a:lstStyle/>
          <a:p>
            <a:fld id="{8C1DC5C1-DBAB-4EB0-916D-8749A87E12DF}" type="datetime1">
              <a:rPr lang="en-US" smtClean="0"/>
              <a:pPr/>
              <a:t>2/10/2011</a:t>
            </a:fld>
            <a:endParaRPr lang="en-US"/>
          </a:p>
        </p:txBody>
      </p:sp>
      <p:sp>
        <p:nvSpPr>
          <p:cNvPr id="1382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1FD2750-687F-49CA-8CE1-C4870614B97A}" type="slidenum">
              <a:rPr lang="en-US"/>
              <a:pPr lvl="1">
                <a:defRPr/>
              </a:pPr>
              <a:t>126</a:t>
            </a:fld>
            <a:endParaRPr lang="en-US">
              <a:latin typeface="Times New Roman" pitchFamily="18" charset="0"/>
            </a:endParaRPr>
          </a:p>
        </p:txBody>
      </p:sp>
      <p:sp>
        <p:nvSpPr>
          <p:cNvPr id="458754" name="Rectangle 2"/>
          <p:cNvSpPr>
            <a:spLocks noGrp="1" noChangeArrowheads="1"/>
          </p:cNvSpPr>
          <p:nvPr>
            <p:ph type="title"/>
          </p:nvPr>
        </p:nvSpPr>
        <p:spPr/>
        <p:txBody>
          <a:bodyPr/>
          <a:lstStyle/>
          <a:p>
            <a:pPr eaLnBrk="1" hangingPunct="1">
              <a:defRPr/>
            </a:pPr>
            <a:r>
              <a:rPr lang="en-US" smtClean="0"/>
              <a:t>Malta</a:t>
            </a:r>
          </a:p>
        </p:txBody>
      </p:sp>
      <p:sp>
        <p:nvSpPr>
          <p:cNvPr id="138246" name="Rectangle 3"/>
          <p:cNvSpPr>
            <a:spLocks noGrp="1" noChangeArrowheads="1"/>
          </p:cNvSpPr>
          <p:nvPr>
            <p:ph type="body" idx="1"/>
          </p:nvPr>
        </p:nvSpPr>
        <p:spPr>
          <a:xfrm>
            <a:off x="381000" y="2017713"/>
            <a:ext cx="8574088" cy="4114800"/>
          </a:xfrm>
        </p:spPr>
        <p:txBody>
          <a:bodyPr/>
          <a:lstStyle/>
          <a:p>
            <a:pPr eaLnBrk="1" hangingPunct="1"/>
            <a:r>
              <a:rPr lang="en-US" smtClean="0"/>
              <a:t>Dem soema foe da eilanti ben jepi dem, en dem meki wan faja bikasi foe kowroe alen</a:t>
            </a:r>
          </a:p>
          <a:p>
            <a:pPr eaLnBrk="1" hangingPunct="1"/>
            <a:r>
              <a:rPr lang="en-US" smtClean="0"/>
              <a:t>Paulus ben poti tiki tapoe da faja</a:t>
            </a:r>
          </a:p>
          <a:p>
            <a:pPr eaLnBrk="1" hangingPunct="1"/>
            <a:r>
              <a:rPr lang="en-US" smtClean="0"/>
              <a:t>Wan takroe sneki ben fasi na hem anoe</a:t>
            </a:r>
          </a:p>
          <a:p>
            <a:pPr eaLnBrk="1" hangingPunct="1"/>
            <a:r>
              <a:rPr lang="en-US" smtClean="0"/>
              <a:t>Dem soema ben si, en dem ben prakseri dati a ben de wan kiriman, ma Revensi no sa gi hem pasi foe tan na libi</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Date Placeholder 3"/>
          <p:cNvSpPr>
            <a:spLocks noGrp="1"/>
          </p:cNvSpPr>
          <p:nvPr>
            <p:ph type="dt" sz="quarter" idx="10"/>
          </p:nvPr>
        </p:nvSpPr>
        <p:spPr>
          <a:noFill/>
        </p:spPr>
        <p:txBody>
          <a:bodyPr/>
          <a:lstStyle/>
          <a:p>
            <a:fld id="{5EC3EBC7-4DEE-4C1F-B77A-2FE19B5D9E6D}" type="datetime1">
              <a:rPr lang="en-US" smtClean="0"/>
              <a:pPr/>
              <a:t>2/10/2011</a:t>
            </a:fld>
            <a:endParaRPr lang="en-US"/>
          </a:p>
        </p:txBody>
      </p:sp>
      <p:sp>
        <p:nvSpPr>
          <p:cNvPr id="1392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2A26F3C-4B9B-43B0-BCDE-519AFDA467AF}" type="slidenum">
              <a:rPr lang="en-US"/>
              <a:pPr lvl="1">
                <a:defRPr/>
              </a:pPr>
              <a:t>127</a:t>
            </a:fld>
            <a:endParaRPr lang="en-US">
              <a:latin typeface="Times New Roman" pitchFamily="18" charset="0"/>
            </a:endParaRPr>
          </a:p>
        </p:txBody>
      </p:sp>
      <p:sp>
        <p:nvSpPr>
          <p:cNvPr id="459778" name="Rectangle 2"/>
          <p:cNvSpPr>
            <a:spLocks noGrp="1" noChangeArrowheads="1"/>
          </p:cNvSpPr>
          <p:nvPr>
            <p:ph type="title"/>
          </p:nvPr>
        </p:nvSpPr>
        <p:spPr/>
        <p:txBody>
          <a:bodyPr/>
          <a:lstStyle/>
          <a:p>
            <a:pPr eaLnBrk="1" hangingPunct="1">
              <a:defRPr/>
            </a:pPr>
            <a:r>
              <a:rPr lang="en-US" smtClean="0"/>
              <a:t>Malta</a:t>
            </a:r>
          </a:p>
        </p:txBody>
      </p:sp>
      <p:sp>
        <p:nvSpPr>
          <p:cNvPr id="139270" name="Rectangle 3"/>
          <p:cNvSpPr>
            <a:spLocks noGrp="1" noChangeArrowheads="1"/>
          </p:cNvSpPr>
          <p:nvPr>
            <p:ph type="body" idx="1"/>
          </p:nvPr>
        </p:nvSpPr>
        <p:spPr/>
        <p:txBody>
          <a:bodyPr/>
          <a:lstStyle/>
          <a:p>
            <a:pPr algn="just" eaLnBrk="1" hangingPunct="1">
              <a:lnSpc>
                <a:spcPct val="80000"/>
              </a:lnSpc>
            </a:pPr>
            <a:r>
              <a:rPr lang="en-US" smtClean="0"/>
              <a:t>Paulus ben seki da sneki komopo na ini da faja, en noti doe hem (</a:t>
            </a:r>
            <a:r>
              <a:rPr lang="en-US" b="1" smtClean="0"/>
              <a:t>Markus 16:18. Dem sa teki takroe sneki, opo dem; en efoe dem dringi wan vergif a no sa doe dem noti; dem sa poti dem anoe na tapoe dem siki soema, en dem sa kom boen baka.)</a:t>
            </a:r>
          </a:p>
          <a:p>
            <a:pPr algn="just" eaLnBrk="1" hangingPunct="1">
              <a:lnSpc>
                <a:spcPct val="80000"/>
              </a:lnSpc>
            </a:pPr>
            <a:r>
              <a:rPr lang="en-US" b="1" smtClean="0"/>
              <a:t>Di noti pasa, dem soema denki dati Paulus de wan gado – (so libisoema de)</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Date Placeholder 3"/>
          <p:cNvSpPr>
            <a:spLocks noGrp="1"/>
          </p:cNvSpPr>
          <p:nvPr>
            <p:ph type="dt" sz="quarter" idx="10"/>
          </p:nvPr>
        </p:nvSpPr>
        <p:spPr>
          <a:noFill/>
        </p:spPr>
        <p:txBody>
          <a:bodyPr/>
          <a:lstStyle/>
          <a:p>
            <a:fld id="{AA656642-D6C9-40E6-8545-7CB5975C09ED}" type="datetime1">
              <a:rPr lang="en-US" smtClean="0"/>
              <a:pPr/>
              <a:t>2/10/2011</a:t>
            </a:fld>
            <a:endParaRPr lang="en-US"/>
          </a:p>
        </p:txBody>
      </p:sp>
      <p:sp>
        <p:nvSpPr>
          <p:cNvPr id="1402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58900CA-4088-4612-8FDC-76FADD595BA1}" type="slidenum">
              <a:rPr lang="en-US"/>
              <a:pPr lvl="1">
                <a:defRPr/>
              </a:pPr>
              <a:t>128</a:t>
            </a:fld>
            <a:endParaRPr lang="en-US">
              <a:latin typeface="Times New Roman" pitchFamily="18" charset="0"/>
            </a:endParaRPr>
          </a:p>
        </p:txBody>
      </p:sp>
      <p:sp>
        <p:nvSpPr>
          <p:cNvPr id="460802" name="Rectangle 2"/>
          <p:cNvSpPr>
            <a:spLocks noGrp="1" noChangeArrowheads="1"/>
          </p:cNvSpPr>
          <p:nvPr>
            <p:ph type="title"/>
          </p:nvPr>
        </p:nvSpPr>
        <p:spPr/>
        <p:txBody>
          <a:bodyPr/>
          <a:lstStyle/>
          <a:p>
            <a:pPr eaLnBrk="1" hangingPunct="1">
              <a:defRPr/>
            </a:pPr>
            <a:r>
              <a:rPr lang="en-US" sz="4000" smtClean="0"/>
              <a:t>Malta – Paulus ben jepi dem soema</a:t>
            </a:r>
          </a:p>
        </p:txBody>
      </p:sp>
      <p:sp>
        <p:nvSpPr>
          <p:cNvPr id="140294" name="Rectangle 3"/>
          <p:cNvSpPr>
            <a:spLocks noGrp="1" noChangeArrowheads="1"/>
          </p:cNvSpPr>
          <p:nvPr>
            <p:ph type="body" idx="1"/>
          </p:nvPr>
        </p:nvSpPr>
        <p:spPr/>
        <p:txBody>
          <a:bodyPr/>
          <a:lstStyle/>
          <a:p>
            <a:pPr algn="just" eaLnBrk="1" hangingPunct="1">
              <a:lnSpc>
                <a:spcPct val="80000"/>
              </a:lnSpc>
            </a:pPr>
            <a:r>
              <a:rPr lang="en-US" sz="2800" smtClean="0"/>
              <a:t> </a:t>
            </a:r>
            <a:r>
              <a:rPr lang="en-US" sz="2800" b="1" smtClean="0"/>
              <a:t>Tori 28:8. En a ben pasa so dati da tata foe Publius ben didon siki nanga korsoe nanga rediredi; en </a:t>
            </a:r>
            <a:r>
              <a:rPr lang="en-US" sz="2800" b="1" smtClean="0">
                <a:solidFill>
                  <a:schemeClr val="accent2"/>
                </a:solidFill>
              </a:rPr>
              <a:t>Paulus ben kom na ini, en a ben begi, en a ben poti hem anoe na hem tapoe, en a ben kom boen baka.  9. Di disi ben pasa, tra soema nanga siki na ini da eilanti ben kom toe, en dem ben kom boen baka</a:t>
            </a:r>
            <a:r>
              <a:rPr lang="en-US" sz="2800" b="1" smtClean="0"/>
              <a:t>.  10. En dem ben gi wi bigi nem na foeroe fasi; en di wi ben gowe, dem ben lai wi nanga dem sani disi wi ben abi fanowdoe.</a:t>
            </a:r>
          </a:p>
          <a:p>
            <a:pPr algn="just" eaLnBrk="1" hangingPunct="1">
              <a:lnSpc>
                <a:spcPct val="80000"/>
              </a:lnSpc>
            </a:pPr>
            <a:r>
              <a:rPr lang="en-US" sz="2800" b="1" smtClean="0"/>
              <a:t>Paulus ben sori marki foe genezing dja</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Date Placeholder 3"/>
          <p:cNvSpPr>
            <a:spLocks noGrp="1"/>
          </p:cNvSpPr>
          <p:nvPr>
            <p:ph type="dt" sz="quarter" idx="10"/>
          </p:nvPr>
        </p:nvSpPr>
        <p:spPr>
          <a:noFill/>
        </p:spPr>
        <p:txBody>
          <a:bodyPr/>
          <a:lstStyle/>
          <a:p>
            <a:fld id="{280A114D-E77A-4B6B-9B22-2E18A287BCC9}" type="datetime1">
              <a:rPr lang="en-US" smtClean="0"/>
              <a:pPr/>
              <a:t>2/10/2011</a:t>
            </a:fld>
            <a:endParaRPr lang="en-US"/>
          </a:p>
        </p:txBody>
      </p:sp>
      <p:sp>
        <p:nvSpPr>
          <p:cNvPr id="1413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4820E83-D666-43C3-84A7-FE87E3BA14C4}" type="slidenum">
              <a:rPr lang="en-US"/>
              <a:pPr lvl="1">
                <a:defRPr/>
              </a:pPr>
              <a:t>129</a:t>
            </a:fld>
            <a:endParaRPr lang="en-US">
              <a:latin typeface="Times New Roman" pitchFamily="18" charset="0"/>
            </a:endParaRPr>
          </a:p>
        </p:txBody>
      </p:sp>
      <p:sp>
        <p:nvSpPr>
          <p:cNvPr id="461826" name="Rectangle 2"/>
          <p:cNvSpPr>
            <a:spLocks noGrp="1" noChangeArrowheads="1"/>
          </p:cNvSpPr>
          <p:nvPr>
            <p:ph type="title"/>
          </p:nvPr>
        </p:nvSpPr>
        <p:spPr/>
        <p:txBody>
          <a:bodyPr/>
          <a:lstStyle/>
          <a:p>
            <a:pPr eaLnBrk="1" hangingPunct="1">
              <a:defRPr/>
            </a:pPr>
            <a:r>
              <a:rPr lang="en-US" smtClean="0"/>
              <a:t>Paulus waka go na Rome</a:t>
            </a:r>
          </a:p>
        </p:txBody>
      </p:sp>
      <p:sp>
        <p:nvSpPr>
          <p:cNvPr id="141318" name="Rectangle 3"/>
          <p:cNvSpPr>
            <a:spLocks noGrp="1" noChangeArrowheads="1"/>
          </p:cNvSpPr>
          <p:nvPr>
            <p:ph type="body" idx="1"/>
          </p:nvPr>
        </p:nvSpPr>
        <p:spPr/>
        <p:txBody>
          <a:bodyPr/>
          <a:lstStyle/>
          <a:p>
            <a:pPr eaLnBrk="1" hangingPunct="1"/>
            <a:r>
              <a:rPr lang="en-US" smtClean="0"/>
              <a:t>Dem ben doro na Rome na wan boen fasi, en som bribiwan ben kom hafoe-pasi foe waka go nanga Paulus</a:t>
            </a:r>
          </a:p>
          <a:p>
            <a:pPr eaLnBrk="1" hangingPunct="1"/>
            <a:r>
              <a:rPr lang="en-US" smtClean="0"/>
              <a:t>Dem ben gi hem wan kans foe tan na ini hem egi oso en abi bezoeker alwasi a ben de wan strafoeman</a:t>
            </a:r>
          </a:p>
          <a:p>
            <a:pPr eaLnBrk="1" hangingPunct="1"/>
            <a:r>
              <a:rPr lang="en-US" smtClean="0"/>
              <a:t>A ben kari dem gransoema foe dem Djoe kom foe taki nanga dem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p>
            <a:fld id="{0932FDB5-D8CD-43BA-A049-8AD2DE059C7B}" type="datetime1">
              <a:rPr lang="en-US" smtClean="0"/>
              <a:pPr/>
              <a:t>2/10/2011</a:t>
            </a:fld>
            <a:endParaRPr lang="en-US"/>
          </a:p>
        </p:txBody>
      </p:sp>
      <p:sp>
        <p:nvSpPr>
          <p:cNvPr id="378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DA61B5-9FE5-4496-AAA3-841C1A2DF5AB}" type="slidenum">
              <a:rPr lang="en-US"/>
              <a:pPr lvl="1">
                <a:defRPr/>
              </a:pPr>
              <a:t>13</a:t>
            </a:fld>
            <a:endParaRPr lang="en-US">
              <a:latin typeface="Times New Roman" pitchFamily="18" charset="0"/>
            </a:endParaRPr>
          </a:p>
        </p:txBody>
      </p:sp>
      <p:sp>
        <p:nvSpPr>
          <p:cNvPr id="356354" name="Rectangle 2"/>
          <p:cNvSpPr>
            <a:spLocks noGrp="1" noChangeArrowheads="1"/>
          </p:cNvSpPr>
          <p:nvPr>
            <p:ph type="title"/>
          </p:nvPr>
        </p:nvSpPr>
        <p:spPr/>
        <p:txBody>
          <a:bodyPr/>
          <a:lstStyle/>
          <a:p>
            <a:pPr eaLnBrk="1" hangingPunct="1">
              <a:defRPr/>
            </a:pPr>
            <a:r>
              <a:rPr lang="en-US" smtClean="0"/>
              <a:t>Cyprus</a:t>
            </a:r>
          </a:p>
        </p:txBody>
      </p:sp>
      <p:sp>
        <p:nvSpPr>
          <p:cNvPr id="37894" name="Rectangle 3"/>
          <p:cNvSpPr>
            <a:spLocks noGrp="1" noChangeArrowheads="1"/>
          </p:cNvSpPr>
          <p:nvPr>
            <p:ph type="body" idx="1"/>
          </p:nvPr>
        </p:nvSpPr>
        <p:spPr/>
        <p:txBody>
          <a:bodyPr/>
          <a:lstStyle/>
          <a:p>
            <a:pPr eaLnBrk="1" hangingPunct="1"/>
            <a:r>
              <a:rPr lang="en-US" dirty="0" smtClean="0"/>
              <a:t>Dem </a:t>
            </a:r>
            <a:r>
              <a:rPr lang="en-US" dirty="0" err="1" smtClean="0"/>
              <a:t>ben</a:t>
            </a:r>
            <a:r>
              <a:rPr lang="en-US" dirty="0" smtClean="0"/>
              <a:t> </a:t>
            </a:r>
            <a:r>
              <a:rPr lang="en-US" dirty="0" err="1" smtClean="0"/>
              <a:t>waka</a:t>
            </a:r>
            <a:r>
              <a:rPr lang="en-US" dirty="0" smtClean="0"/>
              <a:t> go </a:t>
            </a:r>
            <a:r>
              <a:rPr lang="en-US" dirty="0" err="1" smtClean="0"/>
              <a:t>doro</a:t>
            </a:r>
            <a:r>
              <a:rPr lang="en-US" dirty="0" smtClean="0"/>
              <a:t> </a:t>
            </a:r>
            <a:r>
              <a:rPr lang="en-US" dirty="0" err="1" smtClean="0"/>
              <a:t>da</a:t>
            </a:r>
            <a:r>
              <a:rPr lang="en-US" dirty="0" smtClean="0"/>
              <a:t> </a:t>
            </a:r>
            <a:r>
              <a:rPr lang="en-US" dirty="0" err="1" smtClean="0"/>
              <a:t>heri</a:t>
            </a:r>
            <a:r>
              <a:rPr lang="en-US" dirty="0" smtClean="0"/>
              <a:t> </a:t>
            </a:r>
            <a:r>
              <a:rPr lang="en-US" dirty="0" err="1" smtClean="0"/>
              <a:t>kondre</a:t>
            </a:r>
            <a:endParaRPr lang="en-US" dirty="0" smtClean="0"/>
          </a:p>
          <a:p>
            <a:pPr eaLnBrk="1" hangingPunct="1"/>
            <a:r>
              <a:rPr lang="en-US" dirty="0" smtClean="0"/>
              <a:t>Salamis </a:t>
            </a:r>
            <a:r>
              <a:rPr lang="en-US" dirty="0" err="1" smtClean="0"/>
              <a:t>ben</a:t>
            </a:r>
            <a:r>
              <a:rPr lang="en-US" dirty="0" smtClean="0"/>
              <a:t> de </a:t>
            </a:r>
            <a:r>
              <a:rPr lang="en-US" dirty="0" err="1" smtClean="0"/>
              <a:t>da</a:t>
            </a:r>
            <a:r>
              <a:rPr lang="en-US" dirty="0" smtClean="0"/>
              <a:t> </a:t>
            </a:r>
            <a:r>
              <a:rPr lang="en-US" dirty="0" err="1" smtClean="0"/>
              <a:t>moro</a:t>
            </a:r>
            <a:r>
              <a:rPr lang="en-US" dirty="0" smtClean="0"/>
              <a:t> </a:t>
            </a:r>
            <a:r>
              <a:rPr lang="en-US" dirty="0" err="1" smtClean="0"/>
              <a:t>bigi</a:t>
            </a:r>
            <a:r>
              <a:rPr lang="en-US" dirty="0" smtClean="0"/>
              <a:t> </a:t>
            </a:r>
            <a:r>
              <a:rPr lang="en-US" dirty="0" err="1" smtClean="0"/>
              <a:t>foto</a:t>
            </a:r>
            <a:r>
              <a:rPr lang="en-US" dirty="0" smtClean="0"/>
              <a:t>, ma </a:t>
            </a:r>
            <a:r>
              <a:rPr lang="en-US" dirty="0" err="1" smtClean="0"/>
              <a:t>dem</a:t>
            </a:r>
            <a:r>
              <a:rPr lang="en-US" dirty="0" smtClean="0"/>
              <a:t> </a:t>
            </a:r>
            <a:r>
              <a:rPr lang="en-US" dirty="0" err="1" smtClean="0"/>
              <a:t>ben</a:t>
            </a:r>
            <a:r>
              <a:rPr lang="en-US" dirty="0" smtClean="0"/>
              <a:t> go </a:t>
            </a:r>
            <a:r>
              <a:rPr lang="en-US" dirty="0" err="1" smtClean="0"/>
              <a:t>na</a:t>
            </a:r>
            <a:r>
              <a:rPr lang="en-US" dirty="0" smtClean="0"/>
              <a:t> </a:t>
            </a:r>
            <a:r>
              <a:rPr lang="en-US" dirty="0" err="1" smtClean="0"/>
              <a:t>Paphos</a:t>
            </a:r>
            <a:r>
              <a:rPr lang="en-US" dirty="0" smtClean="0"/>
              <a:t>, </a:t>
            </a:r>
            <a:r>
              <a:rPr lang="en-US" dirty="0" err="1" smtClean="0"/>
              <a:t>pe</a:t>
            </a:r>
            <a:r>
              <a:rPr lang="en-US" dirty="0" smtClean="0"/>
              <a:t> </a:t>
            </a:r>
            <a:r>
              <a:rPr lang="en-US" dirty="0" err="1" smtClean="0"/>
              <a:t>dem</a:t>
            </a:r>
            <a:r>
              <a:rPr lang="en-US" dirty="0" smtClean="0"/>
              <a:t> </a:t>
            </a:r>
            <a:r>
              <a:rPr lang="en-US" dirty="0" err="1" smtClean="0"/>
              <a:t>ben</a:t>
            </a:r>
            <a:r>
              <a:rPr lang="en-US" dirty="0" smtClean="0"/>
              <a:t> </a:t>
            </a:r>
            <a:r>
              <a:rPr lang="en-US" dirty="0" err="1" smtClean="0"/>
              <a:t>aanbegi</a:t>
            </a:r>
            <a:r>
              <a:rPr lang="en-US" dirty="0" smtClean="0"/>
              <a:t> </a:t>
            </a:r>
            <a:r>
              <a:rPr lang="en-US" dirty="0" err="1" smtClean="0"/>
              <a:t>Apophrodite</a:t>
            </a:r>
            <a:r>
              <a:rPr lang="en-US" dirty="0" smtClean="0"/>
              <a:t> &amp; </a:t>
            </a:r>
            <a:r>
              <a:rPr lang="en-US" dirty="0" err="1" smtClean="0"/>
              <a:t>lanti</a:t>
            </a:r>
            <a:r>
              <a:rPr lang="en-US" dirty="0" smtClean="0"/>
              <a:t> </a:t>
            </a:r>
            <a:r>
              <a:rPr lang="en-US" dirty="0" err="1" smtClean="0"/>
              <a:t>ben</a:t>
            </a:r>
            <a:r>
              <a:rPr lang="en-US" dirty="0" smtClean="0"/>
              <a:t> de</a:t>
            </a:r>
          </a:p>
          <a:p>
            <a:pPr eaLnBrk="1" hangingPunct="1"/>
            <a:r>
              <a:rPr lang="en-US" dirty="0" err="1" smtClean="0"/>
              <a:t>Da</a:t>
            </a:r>
            <a:r>
              <a:rPr lang="en-US" dirty="0" smtClean="0"/>
              <a:t> proconsul </a:t>
            </a:r>
            <a:r>
              <a:rPr lang="en-US" dirty="0" err="1" smtClean="0"/>
              <a:t>Sergius</a:t>
            </a:r>
            <a:r>
              <a:rPr lang="en-US" dirty="0" smtClean="0"/>
              <a:t> </a:t>
            </a:r>
            <a:r>
              <a:rPr lang="en-US" dirty="0" err="1" smtClean="0"/>
              <a:t>Paulus</a:t>
            </a:r>
            <a:r>
              <a:rPr lang="en-US" dirty="0" smtClean="0"/>
              <a:t> </a:t>
            </a:r>
            <a:r>
              <a:rPr lang="en-US" dirty="0" err="1" smtClean="0"/>
              <a:t>ben</a:t>
            </a:r>
            <a:r>
              <a:rPr lang="en-US" dirty="0" smtClean="0"/>
              <a:t> </a:t>
            </a:r>
            <a:r>
              <a:rPr lang="en-US" dirty="0" err="1" smtClean="0"/>
              <a:t>wani</a:t>
            </a:r>
            <a:r>
              <a:rPr lang="en-US" dirty="0" smtClean="0"/>
              <a:t> </a:t>
            </a:r>
            <a:r>
              <a:rPr lang="en-US" dirty="0" err="1" smtClean="0"/>
              <a:t>jere</a:t>
            </a:r>
            <a:r>
              <a:rPr lang="en-US" dirty="0" smtClean="0"/>
              <a:t> </a:t>
            </a:r>
            <a:r>
              <a:rPr lang="en-US" dirty="0" err="1" smtClean="0"/>
              <a:t>da</a:t>
            </a:r>
            <a:r>
              <a:rPr lang="en-US" dirty="0" smtClean="0"/>
              <a:t> </a:t>
            </a:r>
            <a:r>
              <a:rPr lang="en-US" dirty="0" err="1" smtClean="0"/>
              <a:t>woortoe</a:t>
            </a:r>
            <a:r>
              <a:rPr lang="en-US" dirty="0" smtClean="0"/>
              <a:t>, ma </a:t>
            </a:r>
            <a:r>
              <a:rPr lang="en-US" dirty="0" err="1" smtClean="0"/>
              <a:t>da</a:t>
            </a:r>
            <a:r>
              <a:rPr lang="en-US" dirty="0" smtClean="0"/>
              <a:t> </a:t>
            </a:r>
            <a:r>
              <a:rPr lang="en-US" dirty="0" err="1" smtClean="0"/>
              <a:t>djoe</a:t>
            </a:r>
            <a:r>
              <a:rPr lang="en-US" dirty="0" smtClean="0"/>
              <a:t> </a:t>
            </a:r>
            <a:r>
              <a:rPr lang="en-US" dirty="0" err="1" smtClean="0"/>
              <a:t>tovennar</a:t>
            </a:r>
            <a:r>
              <a:rPr lang="en-US" dirty="0" smtClean="0"/>
              <a:t> </a:t>
            </a:r>
            <a:r>
              <a:rPr lang="en-US" dirty="0" err="1" smtClean="0"/>
              <a:t>Elymas</a:t>
            </a:r>
            <a:r>
              <a:rPr lang="en-US" dirty="0" smtClean="0"/>
              <a:t> no </a:t>
            </a:r>
            <a:r>
              <a:rPr lang="en-US" dirty="0" err="1" smtClean="0"/>
              <a:t>ben</a:t>
            </a:r>
            <a:r>
              <a:rPr lang="en-US" dirty="0" smtClean="0"/>
              <a:t> </a:t>
            </a:r>
            <a:r>
              <a:rPr lang="en-US" dirty="0" err="1" smtClean="0"/>
              <a:t>wani</a:t>
            </a:r>
            <a:r>
              <a:rPr lang="en-US" dirty="0" smtClean="0"/>
              <a:t> </a:t>
            </a:r>
            <a:r>
              <a:rPr lang="en-US" dirty="0" err="1" smtClean="0"/>
              <a:t>dati</a:t>
            </a:r>
            <a:r>
              <a:rPr lang="en-US" dirty="0" smtClean="0"/>
              <a:t> </a:t>
            </a:r>
            <a:r>
              <a:rPr lang="en-US" dirty="0" err="1" smtClean="0"/>
              <a:t>kwet’kweti</a:t>
            </a:r>
            <a:endParaRPr lang="en-US" dirty="0" smtClean="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Date Placeholder 3"/>
          <p:cNvSpPr>
            <a:spLocks noGrp="1"/>
          </p:cNvSpPr>
          <p:nvPr>
            <p:ph type="dt" sz="quarter" idx="10"/>
          </p:nvPr>
        </p:nvSpPr>
        <p:spPr>
          <a:noFill/>
        </p:spPr>
        <p:txBody>
          <a:bodyPr/>
          <a:lstStyle/>
          <a:p>
            <a:fld id="{5EA6836A-90FD-461B-9865-136875B2E839}" type="datetime1">
              <a:rPr lang="en-US" smtClean="0"/>
              <a:pPr/>
              <a:t>2/10/2011</a:t>
            </a:fld>
            <a:endParaRPr lang="en-US"/>
          </a:p>
        </p:txBody>
      </p:sp>
      <p:sp>
        <p:nvSpPr>
          <p:cNvPr id="1423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FF8CA00-FB2F-450A-8D91-6AF48AE8D199}" type="slidenum">
              <a:rPr lang="en-US"/>
              <a:pPr lvl="1">
                <a:defRPr/>
              </a:pPr>
              <a:t>130</a:t>
            </a:fld>
            <a:endParaRPr lang="en-US">
              <a:latin typeface="Times New Roman" pitchFamily="18" charset="0"/>
            </a:endParaRPr>
          </a:p>
        </p:txBody>
      </p:sp>
      <p:sp>
        <p:nvSpPr>
          <p:cNvPr id="462850" name="Rectangle 2"/>
          <p:cNvSpPr>
            <a:spLocks noGrp="1" noChangeArrowheads="1"/>
          </p:cNvSpPr>
          <p:nvPr>
            <p:ph type="title"/>
          </p:nvPr>
        </p:nvSpPr>
        <p:spPr/>
        <p:txBody>
          <a:bodyPr/>
          <a:lstStyle/>
          <a:p>
            <a:pPr eaLnBrk="1" hangingPunct="1">
              <a:defRPr/>
            </a:pPr>
            <a:r>
              <a:rPr lang="en-US" smtClean="0"/>
              <a:t>Paulus na Rome</a:t>
            </a:r>
          </a:p>
        </p:txBody>
      </p:sp>
      <p:sp>
        <p:nvSpPr>
          <p:cNvPr id="142342" name="Rectangle 3"/>
          <p:cNvSpPr>
            <a:spLocks noGrp="1" noChangeArrowheads="1"/>
          </p:cNvSpPr>
          <p:nvPr>
            <p:ph type="body" idx="1"/>
          </p:nvPr>
        </p:nvSpPr>
        <p:spPr>
          <a:xfrm>
            <a:off x="457200" y="2017713"/>
            <a:ext cx="8497888" cy="4114800"/>
          </a:xfrm>
        </p:spPr>
        <p:txBody>
          <a:bodyPr/>
          <a:lstStyle/>
          <a:p>
            <a:pPr eaLnBrk="1" hangingPunct="1"/>
            <a:r>
              <a:rPr lang="en-US" dirty="0" err="1" smtClean="0"/>
              <a:t>Paulus</a:t>
            </a:r>
            <a:r>
              <a:rPr lang="en-US" dirty="0" smtClean="0"/>
              <a:t> </a:t>
            </a:r>
            <a:r>
              <a:rPr lang="en-US" dirty="0" err="1" smtClean="0"/>
              <a:t>ben</a:t>
            </a:r>
            <a:r>
              <a:rPr lang="en-US" dirty="0" smtClean="0"/>
              <a:t> </a:t>
            </a:r>
            <a:r>
              <a:rPr lang="en-US" dirty="0" err="1" smtClean="0"/>
              <a:t>sori</a:t>
            </a:r>
            <a:r>
              <a:rPr lang="en-US" dirty="0" smtClean="0"/>
              <a:t> </a:t>
            </a:r>
            <a:r>
              <a:rPr lang="en-US" dirty="0" err="1" smtClean="0"/>
              <a:t>dem</a:t>
            </a:r>
            <a:r>
              <a:rPr lang="en-US" dirty="0" smtClean="0"/>
              <a:t> </a:t>
            </a:r>
            <a:r>
              <a:rPr lang="en-US" dirty="0" err="1" smtClean="0"/>
              <a:t>Djoe</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wani</a:t>
            </a:r>
            <a:r>
              <a:rPr lang="en-US" dirty="0" smtClean="0"/>
              <a:t> </a:t>
            </a:r>
            <a:r>
              <a:rPr lang="en-US" dirty="0" err="1" smtClean="0"/>
              <a:t>loesoe</a:t>
            </a:r>
            <a:r>
              <a:rPr lang="en-US" dirty="0" smtClean="0"/>
              <a:t> hem </a:t>
            </a:r>
            <a:r>
              <a:rPr lang="en-US" dirty="0" err="1" smtClean="0"/>
              <a:t>bikasi</a:t>
            </a:r>
            <a:r>
              <a:rPr lang="en-US" dirty="0" smtClean="0"/>
              <a:t> a no </a:t>
            </a:r>
            <a:r>
              <a:rPr lang="en-US" dirty="0" err="1" smtClean="0"/>
              <a:t>ben</a:t>
            </a:r>
            <a:r>
              <a:rPr lang="en-US" dirty="0" smtClean="0"/>
              <a:t> doe </a:t>
            </a:r>
            <a:r>
              <a:rPr lang="en-US" dirty="0" err="1" smtClean="0"/>
              <a:t>noti</a:t>
            </a:r>
            <a:r>
              <a:rPr lang="en-US" dirty="0" smtClean="0"/>
              <a:t>, ma a </a:t>
            </a:r>
            <a:r>
              <a:rPr lang="en-US" dirty="0" err="1" smtClean="0"/>
              <a:t>ben</a:t>
            </a:r>
            <a:r>
              <a:rPr lang="en-US" dirty="0" smtClean="0"/>
              <a:t> </a:t>
            </a:r>
            <a:r>
              <a:rPr lang="en-US" dirty="0" err="1" smtClean="0"/>
              <a:t>abi</a:t>
            </a:r>
            <a:r>
              <a:rPr lang="en-US" dirty="0" smtClean="0"/>
              <a:t> foe </a:t>
            </a:r>
            <a:r>
              <a:rPr lang="en-US" dirty="0" err="1" smtClean="0"/>
              <a:t>aksi</a:t>
            </a:r>
            <a:r>
              <a:rPr lang="en-US" dirty="0" smtClean="0"/>
              <a:t> foe go </a:t>
            </a:r>
            <a:r>
              <a:rPr lang="en-US" dirty="0" err="1" smtClean="0"/>
              <a:t>na</a:t>
            </a:r>
            <a:r>
              <a:rPr lang="en-US" dirty="0" smtClean="0"/>
              <a:t> </a:t>
            </a:r>
            <a:r>
              <a:rPr lang="en-US" dirty="0" err="1" smtClean="0"/>
              <a:t>da</a:t>
            </a:r>
            <a:r>
              <a:rPr lang="en-US" dirty="0" smtClean="0"/>
              <a:t> Keizer</a:t>
            </a:r>
          </a:p>
          <a:p>
            <a:pPr eaLnBrk="1" hangingPunct="1"/>
            <a:r>
              <a:rPr lang="en-US" dirty="0" smtClean="0"/>
              <a:t>Dem </a:t>
            </a:r>
            <a:r>
              <a:rPr lang="en-US" dirty="0" err="1" smtClean="0"/>
              <a:t>Djoe</a:t>
            </a:r>
            <a:r>
              <a:rPr lang="en-US" dirty="0" smtClean="0"/>
              <a:t> </a:t>
            </a:r>
            <a:r>
              <a:rPr lang="en-US" dirty="0" err="1" smtClean="0"/>
              <a:t>taki</a:t>
            </a:r>
            <a:r>
              <a:rPr lang="en-US" dirty="0" smtClean="0"/>
              <a:t> </a:t>
            </a:r>
            <a:r>
              <a:rPr lang="en-US" dirty="0" err="1" smtClean="0"/>
              <a:t>dati</a:t>
            </a:r>
            <a:r>
              <a:rPr lang="en-US" dirty="0" smtClean="0"/>
              <a:t> </a:t>
            </a:r>
            <a:r>
              <a:rPr lang="en-US" dirty="0" err="1" smtClean="0"/>
              <a:t>dem</a:t>
            </a:r>
            <a:r>
              <a:rPr lang="en-US" dirty="0" smtClean="0"/>
              <a:t> no </a:t>
            </a:r>
            <a:r>
              <a:rPr lang="en-US" dirty="0" err="1" smtClean="0"/>
              <a:t>ben</a:t>
            </a:r>
            <a:r>
              <a:rPr lang="en-US" dirty="0" smtClean="0"/>
              <a:t> </a:t>
            </a:r>
            <a:r>
              <a:rPr lang="en-US" dirty="0" err="1" smtClean="0"/>
              <a:t>jere</a:t>
            </a:r>
            <a:r>
              <a:rPr lang="en-US" dirty="0" smtClean="0"/>
              <a:t> no wan </a:t>
            </a:r>
            <a:r>
              <a:rPr lang="en-US" dirty="0" err="1" smtClean="0"/>
              <a:t>sani</a:t>
            </a:r>
            <a:r>
              <a:rPr lang="en-US" dirty="0" smtClean="0"/>
              <a:t> </a:t>
            </a:r>
            <a:r>
              <a:rPr lang="en-US" dirty="0" err="1" smtClean="0"/>
              <a:t>agensi</a:t>
            </a:r>
            <a:r>
              <a:rPr lang="en-US" dirty="0" smtClean="0"/>
              <a:t> </a:t>
            </a:r>
            <a:r>
              <a:rPr lang="en-US" dirty="0" err="1" smtClean="0"/>
              <a:t>Paulus</a:t>
            </a:r>
            <a:r>
              <a:rPr lang="en-US" dirty="0" smtClean="0"/>
              <a:t>, ma </a:t>
            </a:r>
            <a:r>
              <a:rPr lang="en-US" dirty="0" err="1" smtClean="0"/>
              <a:t>dem</a:t>
            </a:r>
            <a:r>
              <a:rPr lang="en-US" dirty="0" smtClean="0"/>
              <a:t> </a:t>
            </a:r>
            <a:r>
              <a:rPr lang="en-US" dirty="0" err="1" smtClean="0"/>
              <a:t>ben</a:t>
            </a:r>
            <a:r>
              <a:rPr lang="en-US" dirty="0" smtClean="0"/>
              <a:t> </a:t>
            </a:r>
            <a:r>
              <a:rPr lang="en-US" dirty="0" err="1" smtClean="0"/>
              <a:t>jere</a:t>
            </a:r>
            <a:r>
              <a:rPr lang="en-US" dirty="0" smtClean="0"/>
              <a:t> </a:t>
            </a:r>
            <a:r>
              <a:rPr lang="en-US" dirty="0" err="1" smtClean="0"/>
              <a:t>sani</a:t>
            </a:r>
            <a:r>
              <a:rPr lang="en-US" dirty="0" smtClean="0"/>
              <a:t> </a:t>
            </a:r>
            <a:r>
              <a:rPr lang="en-US" dirty="0" err="1" smtClean="0"/>
              <a:t>agensi</a:t>
            </a:r>
            <a:r>
              <a:rPr lang="en-US" dirty="0" smtClean="0"/>
              <a:t> </a:t>
            </a:r>
            <a:r>
              <a:rPr lang="en-US" dirty="0" err="1" smtClean="0"/>
              <a:t>da</a:t>
            </a:r>
            <a:r>
              <a:rPr lang="en-US" dirty="0" smtClean="0"/>
              <a:t> </a:t>
            </a:r>
            <a:r>
              <a:rPr lang="en-US" dirty="0" err="1" smtClean="0"/>
              <a:t>leri</a:t>
            </a:r>
            <a:r>
              <a:rPr lang="en-US" dirty="0" smtClean="0"/>
              <a:t> foe hem</a:t>
            </a:r>
          </a:p>
          <a:p>
            <a:pPr eaLnBrk="1" hangingPunct="1"/>
            <a:r>
              <a:rPr lang="en-US" dirty="0" smtClean="0"/>
              <a:t>A </a:t>
            </a:r>
            <a:r>
              <a:rPr lang="en-US" dirty="0" err="1" smtClean="0"/>
              <a:t>ben</a:t>
            </a:r>
            <a:r>
              <a:rPr lang="en-US" dirty="0" smtClean="0"/>
              <a:t> </a:t>
            </a:r>
            <a:r>
              <a:rPr lang="en-US" dirty="0" err="1" smtClean="0"/>
              <a:t>kari</a:t>
            </a:r>
            <a:r>
              <a:rPr lang="en-US" dirty="0" smtClean="0"/>
              <a:t> </a:t>
            </a:r>
            <a:r>
              <a:rPr lang="en-US" dirty="0" err="1" smtClean="0"/>
              <a:t>dem</a:t>
            </a:r>
            <a:r>
              <a:rPr lang="en-US" dirty="0" smtClean="0"/>
              <a:t> </a:t>
            </a:r>
            <a:r>
              <a:rPr lang="en-US" dirty="0" err="1" smtClean="0"/>
              <a:t>kom</a:t>
            </a:r>
            <a:r>
              <a:rPr lang="en-US" dirty="0" smtClean="0"/>
              <a:t> </a:t>
            </a:r>
            <a:r>
              <a:rPr lang="en-US" dirty="0" err="1" smtClean="0"/>
              <a:t>makandra</a:t>
            </a:r>
            <a:r>
              <a:rPr lang="en-US" dirty="0" smtClean="0"/>
              <a:t> foe </a:t>
            </a:r>
            <a:r>
              <a:rPr lang="en-US" dirty="0" err="1" smtClean="0"/>
              <a:t>taki</a:t>
            </a:r>
            <a:r>
              <a:rPr lang="en-US" dirty="0" smtClean="0"/>
              <a:t> </a:t>
            </a:r>
            <a:r>
              <a:rPr lang="en-US" dirty="0" err="1" smtClean="0"/>
              <a:t>nanga</a:t>
            </a:r>
            <a:r>
              <a:rPr lang="en-US" dirty="0" smtClean="0"/>
              <a:t> </a:t>
            </a:r>
            <a:r>
              <a:rPr lang="en-US" dirty="0" err="1" smtClean="0"/>
              <a:t>dem</a:t>
            </a:r>
            <a:r>
              <a:rPr lang="en-US" dirty="0" smtClean="0"/>
              <a:t> </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Date Placeholder 3"/>
          <p:cNvSpPr>
            <a:spLocks noGrp="1"/>
          </p:cNvSpPr>
          <p:nvPr>
            <p:ph type="dt" sz="quarter" idx="10"/>
          </p:nvPr>
        </p:nvSpPr>
        <p:spPr>
          <a:noFill/>
        </p:spPr>
        <p:txBody>
          <a:bodyPr/>
          <a:lstStyle/>
          <a:p>
            <a:fld id="{12B9736B-94DE-4A8E-8664-1E4027B5E7CE}" type="datetime1">
              <a:rPr lang="en-US" smtClean="0"/>
              <a:pPr/>
              <a:t>2/10/2011</a:t>
            </a:fld>
            <a:endParaRPr lang="en-US"/>
          </a:p>
        </p:txBody>
      </p:sp>
      <p:sp>
        <p:nvSpPr>
          <p:cNvPr id="1433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DC2570C-BF94-4653-9CB8-0CF452FD13CD}" type="slidenum">
              <a:rPr lang="en-US"/>
              <a:pPr lvl="1">
                <a:defRPr/>
              </a:pPr>
              <a:t>131</a:t>
            </a:fld>
            <a:endParaRPr lang="en-US">
              <a:latin typeface="Times New Roman" pitchFamily="18" charset="0"/>
            </a:endParaRPr>
          </a:p>
        </p:txBody>
      </p:sp>
      <p:sp>
        <p:nvSpPr>
          <p:cNvPr id="463874" name="Rectangle 2"/>
          <p:cNvSpPr>
            <a:spLocks noGrp="1" noChangeArrowheads="1"/>
          </p:cNvSpPr>
          <p:nvPr>
            <p:ph type="title"/>
          </p:nvPr>
        </p:nvSpPr>
        <p:spPr/>
        <p:txBody>
          <a:bodyPr/>
          <a:lstStyle/>
          <a:p>
            <a:pPr eaLnBrk="1" hangingPunct="1">
              <a:defRPr/>
            </a:pPr>
            <a:r>
              <a:rPr lang="en-US" smtClean="0"/>
              <a:t>Paulus na Rome</a:t>
            </a:r>
          </a:p>
        </p:txBody>
      </p:sp>
      <p:sp>
        <p:nvSpPr>
          <p:cNvPr id="143366" name="Rectangle 3"/>
          <p:cNvSpPr>
            <a:spLocks noGrp="1" noChangeArrowheads="1"/>
          </p:cNvSpPr>
          <p:nvPr>
            <p:ph type="body" idx="1"/>
          </p:nvPr>
        </p:nvSpPr>
        <p:spPr>
          <a:xfrm>
            <a:off x="0" y="1828800"/>
            <a:ext cx="8955088" cy="4114800"/>
          </a:xfrm>
        </p:spPr>
        <p:txBody>
          <a:bodyPr/>
          <a:lstStyle/>
          <a:p>
            <a:pPr algn="just" eaLnBrk="1" hangingPunct="1"/>
            <a:r>
              <a:rPr lang="en-US" sz="2800" b="1" dirty="0" err="1" smtClean="0"/>
              <a:t>Tori</a:t>
            </a:r>
            <a:r>
              <a:rPr lang="en-US" sz="2800" b="1" dirty="0" smtClean="0"/>
              <a:t> 28:22. Ma </a:t>
            </a:r>
            <a:r>
              <a:rPr lang="en-US" sz="2800" b="1" dirty="0" err="1" smtClean="0"/>
              <a:t>wi</a:t>
            </a:r>
            <a:r>
              <a:rPr lang="en-US" sz="2800" b="1" dirty="0" smtClean="0"/>
              <a:t> </a:t>
            </a:r>
            <a:r>
              <a:rPr lang="en-US" sz="2800" b="1" dirty="0" err="1" smtClean="0"/>
              <a:t>wani</a:t>
            </a:r>
            <a:r>
              <a:rPr lang="en-US" sz="2800" b="1" dirty="0" smtClean="0"/>
              <a:t> foe </a:t>
            </a:r>
            <a:r>
              <a:rPr lang="en-US" sz="2800" b="1" dirty="0" err="1" smtClean="0"/>
              <a:t>jere</a:t>
            </a:r>
            <a:r>
              <a:rPr lang="en-US" sz="2800" b="1" dirty="0" smtClean="0"/>
              <a:t> </a:t>
            </a:r>
            <a:r>
              <a:rPr lang="en-US" sz="2800" b="1" dirty="0" err="1" smtClean="0"/>
              <a:t>abra</a:t>
            </a:r>
            <a:r>
              <a:rPr lang="en-US" sz="2800" b="1" dirty="0" smtClean="0"/>
              <a:t> san </a:t>
            </a:r>
            <a:r>
              <a:rPr lang="en-US" sz="2800" b="1" dirty="0" err="1" smtClean="0"/>
              <a:t>joe</a:t>
            </a:r>
            <a:r>
              <a:rPr lang="en-US" sz="2800" b="1" dirty="0" smtClean="0"/>
              <a:t> </a:t>
            </a:r>
            <a:r>
              <a:rPr lang="en-US" sz="2800" b="1" dirty="0" err="1" smtClean="0"/>
              <a:t>denki</a:t>
            </a:r>
            <a:r>
              <a:rPr lang="en-US" sz="2800" b="1" dirty="0" smtClean="0"/>
              <a:t>; </a:t>
            </a:r>
            <a:r>
              <a:rPr lang="en-US" sz="2800" b="1" dirty="0" err="1" smtClean="0"/>
              <a:t>bikasi</a:t>
            </a:r>
            <a:r>
              <a:rPr lang="en-US" sz="2800" b="1" dirty="0" smtClean="0"/>
              <a:t> foe </a:t>
            </a:r>
            <a:r>
              <a:rPr lang="en-US" sz="2800" b="1" dirty="0" err="1" smtClean="0"/>
              <a:t>da</a:t>
            </a:r>
            <a:r>
              <a:rPr lang="en-US" sz="2800" b="1" dirty="0" smtClean="0"/>
              <a:t> </a:t>
            </a:r>
            <a:r>
              <a:rPr lang="en-US" sz="2800" b="1" dirty="0" err="1" smtClean="0"/>
              <a:t>sekte</a:t>
            </a:r>
            <a:r>
              <a:rPr lang="en-US" sz="2800" b="1" dirty="0" smtClean="0"/>
              <a:t> </a:t>
            </a:r>
            <a:r>
              <a:rPr lang="en-US" sz="2800" b="1" dirty="0" err="1" smtClean="0"/>
              <a:t>disi</a:t>
            </a:r>
            <a:r>
              <a:rPr lang="en-US" sz="2800" b="1" dirty="0" smtClean="0"/>
              <a:t>, </a:t>
            </a:r>
            <a:r>
              <a:rPr lang="en-US" sz="2800" b="1" dirty="0" err="1" smtClean="0"/>
              <a:t>wi</a:t>
            </a:r>
            <a:r>
              <a:rPr lang="en-US" sz="2800" b="1" dirty="0" smtClean="0"/>
              <a:t> </a:t>
            </a:r>
            <a:r>
              <a:rPr lang="en-US" sz="2800" b="1" dirty="0" err="1" smtClean="0"/>
              <a:t>sabi</a:t>
            </a:r>
            <a:r>
              <a:rPr lang="en-US" sz="2800" b="1" dirty="0" smtClean="0"/>
              <a:t> </a:t>
            </a:r>
            <a:r>
              <a:rPr lang="en-US" sz="2800" b="1" dirty="0" err="1" smtClean="0"/>
              <a:t>dati</a:t>
            </a:r>
            <a:r>
              <a:rPr lang="en-US" sz="2800" b="1" dirty="0" smtClean="0"/>
              <a:t> </a:t>
            </a:r>
            <a:r>
              <a:rPr lang="en-US" sz="2800" b="1" dirty="0" err="1" smtClean="0"/>
              <a:t>soema</a:t>
            </a:r>
            <a:r>
              <a:rPr lang="en-US" sz="2800" b="1" dirty="0" smtClean="0"/>
              <a:t> </a:t>
            </a:r>
            <a:r>
              <a:rPr lang="en-US" sz="2800" b="1" dirty="0" err="1" smtClean="0"/>
              <a:t>taki</a:t>
            </a:r>
            <a:r>
              <a:rPr lang="en-US" sz="2800" b="1" dirty="0" smtClean="0"/>
              <a:t> </a:t>
            </a:r>
            <a:r>
              <a:rPr lang="en-US" sz="2800" b="1" dirty="0" err="1" smtClean="0"/>
              <a:t>agensi</a:t>
            </a:r>
            <a:r>
              <a:rPr lang="en-US" sz="2800" b="1" dirty="0" smtClean="0"/>
              <a:t> hem </a:t>
            </a:r>
            <a:r>
              <a:rPr lang="en-US" sz="2800" b="1" dirty="0" err="1" smtClean="0"/>
              <a:t>na</a:t>
            </a:r>
            <a:r>
              <a:rPr lang="en-US" sz="2800" b="1" dirty="0" smtClean="0"/>
              <a:t> ala </a:t>
            </a:r>
            <a:r>
              <a:rPr lang="en-US" sz="2800" b="1" dirty="0" err="1" smtClean="0"/>
              <a:t>presi</a:t>
            </a:r>
            <a:r>
              <a:rPr lang="en-US" sz="2800" b="1" dirty="0" smtClean="0"/>
              <a:t>.  23.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seti</a:t>
            </a:r>
            <a:r>
              <a:rPr lang="en-US" sz="2800" b="1" dirty="0" smtClean="0"/>
              <a:t> wan </a:t>
            </a:r>
            <a:r>
              <a:rPr lang="en-US" sz="2800" b="1" dirty="0" err="1" smtClean="0"/>
              <a:t>dei</a:t>
            </a:r>
            <a:r>
              <a:rPr lang="en-US" sz="2800" b="1" dirty="0" smtClean="0"/>
              <a:t> </a:t>
            </a:r>
            <a:r>
              <a:rPr lang="en-US" sz="2800" b="1" dirty="0" err="1" smtClean="0"/>
              <a:t>gi</a:t>
            </a:r>
            <a:r>
              <a:rPr lang="en-US" sz="2800" b="1" dirty="0" smtClean="0"/>
              <a:t> hem, </a:t>
            </a:r>
            <a:r>
              <a:rPr lang="en-US" sz="2800" b="1" dirty="0" err="1" smtClean="0"/>
              <a:t>foeroe</a:t>
            </a:r>
            <a:r>
              <a:rPr lang="en-US" sz="2800" b="1" dirty="0" smtClean="0"/>
              <a:t> </a:t>
            </a:r>
            <a:r>
              <a:rPr lang="en-US" sz="2800" b="1" dirty="0" err="1" smtClean="0"/>
              <a:t>soema</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pe</a:t>
            </a:r>
            <a:r>
              <a:rPr lang="en-US" sz="2800" b="1" dirty="0" smtClean="0"/>
              <a:t> a </a:t>
            </a:r>
            <a:r>
              <a:rPr lang="en-US" sz="2800" b="1" dirty="0" err="1" smtClean="0"/>
              <a:t>ben</a:t>
            </a:r>
            <a:r>
              <a:rPr lang="en-US" sz="2800" b="1" dirty="0" smtClean="0"/>
              <a:t> tan, en a </a:t>
            </a:r>
            <a:r>
              <a:rPr lang="en-US" sz="2800" b="1" dirty="0" err="1" smtClean="0"/>
              <a:t>ben</a:t>
            </a:r>
            <a:r>
              <a:rPr lang="en-US" sz="2800" b="1" dirty="0" smtClean="0"/>
              <a:t> </a:t>
            </a:r>
            <a:r>
              <a:rPr lang="en-US" sz="2800" b="1" dirty="0" err="1" smtClean="0"/>
              <a:t>taki</a:t>
            </a:r>
            <a:r>
              <a:rPr lang="en-US" sz="2800" b="1" dirty="0" smtClean="0"/>
              <a:t> en </a:t>
            </a:r>
            <a:r>
              <a:rPr lang="en-US" sz="2800" b="1" dirty="0" err="1" smtClean="0"/>
              <a:t>getuigi</a:t>
            </a:r>
            <a:r>
              <a:rPr lang="en-US" sz="2800" b="1" dirty="0" smtClean="0"/>
              <a:t> foe </a:t>
            </a:r>
            <a:r>
              <a:rPr lang="en-US" sz="2800" b="1" dirty="0" err="1" smtClean="0"/>
              <a:t>da</a:t>
            </a:r>
            <a:r>
              <a:rPr lang="en-US" sz="2800" b="1" dirty="0" smtClean="0"/>
              <a:t> </a:t>
            </a:r>
            <a:r>
              <a:rPr lang="en-US" sz="2800" b="1" dirty="0" err="1" smtClean="0"/>
              <a:t>kownoekondre</a:t>
            </a:r>
            <a:r>
              <a:rPr lang="en-US" sz="2800" b="1" dirty="0" smtClean="0"/>
              <a:t> foe </a:t>
            </a:r>
            <a:r>
              <a:rPr lang="en-US" sz="2800" b="1" dirty="0" err="1" smtClean="0"/>
              <a:t>Gado</a:t>
            </a:r>
            <a:r>
              <a:rPr lang="en-US" sz="2800" b="1" dirty="0" smtClean="0"/>
              <a:t> </a:t>
            </a:r>
            <a:r>
              <a:rPr lang="en-US" sz="2800" b="1" dirty="0" err="1" smtClean="0"/>
              <a:t>gi</a:t>
            </a:r>
            <a:r>
              <a:rPr lang="en-US" sz="2800" b="1" dirty="0" smtClean="0"/>
              <a:t> </a:t>
            </a:r>
            <a:r>
              <a:rPr lang="en-US" sz="2800" b="1" dirty="0" err="1" smtClean="0"/>
              <a:t>dem</a:t>
            </a:r>
            <a:r>
              <a:rPr lang="en-US" sz="2800" b="1" dirty="0" smtClean="0"/>
              <a:t>, en </a:t>
            </a:r>
            <a:r>
              <a:rPr lang="en-US" sz="2800" b="1" dirty="0" smtClean="0">
                <a:solidFill>
                  <a:schemeClr val="accent2"/>
                </a:solidFill>
              </a:rPr>
              <a:t>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leri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abra</a:t>
            </a:r>
            <a:r>
              <a:rPr lang="en-US" sz="2800" b="1" dirty="0" smtClean="0">
                <a:solidFill>
                  <a:schemeClr val="accent2"/>
                </a:solidFill>
              </a:rPr>
              <a:t> </a:t>
            </a:r>
            <a:r>
              <a:rPr lang="en-US" sz="2800" b="1" dirty="0" err="1" smtClean="0">
                <a:solidFill>
                  <a:schemeClr val="accent2"/>
                </a:solidFill>
              </a:rPr>
              <a:t>Jezus</a:t>
            </a:r>
            <a:r>
              <a:rPr lang="en-US" sz="2800" b="1" dirty="0" smtClean="0">
                <a:solidFill>
                  <a:schemeClr val="accent2"/>
                </a:solidFill>
              </a:rPr>
              <a:t> foe </a:t>
            </a:r>
            <a:r>
              <a:rPr lang="en-US" sz="2800" b="1" dirty="0" err="1" smtClean="0">
                <a:solidFill>
                  <a:schemeClr val="accent2"/>
                </a:solidFill>
              </a:rPr>
              <a:t>da</a:t>
            </a:r>
            <a:r>
              <a:rPr lang="en-US" sz="2800" b="1" dirty="0" smtClean="0">
                <a:solidFill>
                  <a:schemeClr val="accent2"/>
                </a:solidFill>
              </a:rPr>
              <a:t> wet foe </a:t>
            </a:r>
            <a:r>
              <a:rPr lang="en-US" sz="2800" b="1" dirty="0" err="1" smtClean="0">
                <a:solidFill>
                  <a:schemeClr val="accent2"/>
                </a:solidFill>
              </a:rPr>
              <a:t>Mozes</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profeti</a:t>
            </a:r>
            <a:r>
              <a:rPr lang="en-US" sz="2800" b="1" dirty="0" smtClean="0"/>
              <a:t> </a:t>
            </a:r>
            <a:r>
              <a:rPr lang="en-US" sz="2800" b="1" dirty="0" err="1" smtClean="0"/>
              <a:t>bigin</a:t>
            </a:r>
            <a:r>
              <a:rPr lang="en-US" sz="2800" b="1" dirty="0" smtClean="0"/>
              <a:t> </a:t>
            </a:r>
            <a:r>
              <a:rPr lang="en-US" sz="2800" b="1" dirty="0" err="1" smtClean="0"/>
              <a:t>na</a:t>
            </a:r>
            <a:r>
              <a:rPr lang="en-US" sz="2800" b="1" dirty="0" smtClean="0"/>
              <a:t> </a:t>
            </a:r>
            <a:r>
              <a:rPr lang="en-US" sz="2800" b="1" dirty="0" err="1" smtClean="0"/>
              <a:t>mamanten</a:t>
            </a:r>
            <a:r>
              <a:rPr lang="en-US" sz="2800" b="1" dirty="0" smtClean="0"/>
              <a:t> </a:t>
            </a:r>
            <a:r>
              <a:rPr lang="en-US" sz="2800" b="1" dirty="0" err="1" smtClean="0"/>
              <a:t>te</a:t>
            </a:r>
            <a:r>
              <a:rPr lang="en-US" sz="2800" b="1" dirty="0" smtClean="0"/>
              <a:t> </a:t>
            </a:r>
            <a:r>
              <a:rPr lang="en-US" sz="2800" b="1" dirty="0" err="1" smtClean="0"/>
              <a:t>leki</a:t>
            </a:r>
            <a:r>
              <a:rPr lang="en-US" sz="2800" b="1" dirty="0" smtClean="0"/>
              <a:t> </a:t>
            </a:r>
            <a:r>
              <a:rPr lang="en-US" sz="2800" b="1" dirty="0" err="1" smtClean="0"/>
              <a:t>mofoneti</a:t>
            </a:r>
            <a:r>
              <a:rPr lang="en-US" sz="2800" b="1" dirty="0" smtClean="0"/>
              <a:t>.  24. </a:t>
            </a:r>
            <a:r>
              <a:rPr lang="en-US" sz="2800" b="1" dirty="0" smtClean="0">
                <a:solidFill>
                  <a:schemeClr val="accent2"/>
                </a:solidFill>
              </a:rPr>
              <a:t>En </a:t>
            </a:r>
            <a:r>
              <a:rPr lang="en-US" sz="2800" b="1" dirty="0" err="1" smtClean="0">
                <a:solidFill>
                  <a:schemeClr val="accent2"/>
                </a:solidFill>
              </a:rPr>
              <a:t>som</a:t>
            </a:r>
            <a:r>
              <a:rPr lang="en-US" sz="2800" b="1" dirty="0" smtClean="0">
                <a:solidFill>
                  <a:schemeClr val="accent2"/>
                </a:solidFill>
              </a:rPr>
              <a:t> foe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bribi</a:t>
            </a:r>
            <a:r>
              <a:rPr lang="en-US" sz="2800" b="1" dirty="0" smtClean="0"/>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taki</a:t>
            </a:r>
            <a:r>
              <a:rPr lang="en-US" sz="2800" b="1" dirty="0" smtClean="0">
                <a:solidFill>
                  <a:schemeClr val="accent2"/>
                </a:solidFill>
              </a:rPr>
              <a:t>, ma </a:t>
            </a:r>
            <a:r>
              <a:rPr lang="en-US" sz="2800" b="1" dirty="0" err="1" smtClean="0">
                <a:solidFill>
                  <a:schemeClr val="accent2"/>
                </a:solidFill>
              </a:rPr>
              <a:t>som</a:t>
            </a:r>
            <a:r>
              <a:rPr lang="en-US" sz="2800" b="1" dirty="0" smtClean="0">
                <a:solidFill>
                  <a:schemeClr val="accent2"/>
                </a:solidFill>
              </a:rPr>
              <a:t> no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bribi</a:t>
            </a:r>
            <a:r>
              <a:rPr lang="en-US" sz="2800" b="1" dirty="0" smtClean="0"/>
              <a:t>.</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Date Placeholder 3"/>
          <p:cNvSpPr>
            <a:spLocks noGrp="1"/>
          </p:cNvSpPr>
          <p:nvPr>
            <p:ph type="dt" sz="quarter" idx="10"/>
          </p:nvPr>
        </p:nvSpPr>
        <p:spPr>
          <a:noFill/>
        </p:spPr>
        <p:txBody>
          <a:bodyPr/>
          <a:lstStyle/>
          <a:p>
            <a:fld id="{5E8F5BEF-43F3-4B2B-B55D-5E5CBABA4855}" type="datetime1">
              <a:rPr lang="en-US" smtClean="0"/>
              <a:pPr/>
              <a:t>2/10/2011</a:t>
            </a:fld>
            <a:endParaRPr lang="en-US"/>
          </a:p>
        </p:txBody>
      </p:sp>
      <p:sp>
        <p:nvSpPr>
          <p:cNvPr id="1443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F737302-7529-4464-A5DD-27DEC71D1272}" type="slidenum">
              <a:rPr lang="en-US"/>
              <a:pPr lvl="1">
                <a:defRPr/>
              </a:pPr>
              <a:t>132</a:t>
            </a:fld>
            <a:endParaRPr lang="en-US">
              <a:latin typeface="Times New Roman" pitchFamily="18" charset="0"/>
            </a:endParaRPr>
          </a:p>
        </p:txBody>
      </p:sp>
      <p:sp>
        <p:nvSpPr>
          <p:cNvPr id="464898" name="Rectangle 2"/>
          <p:cNvSpPr>
            <a:spLocks noGrp="1" noChangeArrowheads="1"/>
          </p:cNvSpPr>
          <p:nvPr>
            <p:ph type="title"/>
          </p:nvPr>
        </p:nvSpPr>
        <p:spPr>
          <a:xfrm>
            <a:off x="647700" y="260350"/>
            <a:ext cx="8080375" cy="1143000"/>
          </a:xfrm>
        </p:spPr>
        <p:txBody>
          <a:bodyPr/>
          <a:lstStyle/>
          <a:p>
            <a:pPr eaLnBrk="1" hangingPunct="1">
              <a:defRPr/>
            </a:pPr>
            <a:r>
              <a:rPr lang="en-US" smtClean="0"/>
              <a:t>Paulus na Rome</a:t>
            </a:r>
          </a:p>
        </p:txBody>
      </p:sp>
      <p:sp>
        <p:nvSpPr>
          <p:cNvPr id="144390" name="Rectangle 3"/>
          <p:cNvSpPr>
            <a:spLocks noGrp="1" noChangeArrowheads="1"/>
          </p:cNvSpPr>
          <p:nvPr>
            <p:ph type="body" idx="1"/>
          </p:nvPr>
        </p:nvSpPr>
        <p:spPr>
          <a:xfrm>
            <a:off x="0" y="1376363"/>
            <a:ext cx="8839200" cy="4719637"/>
          </a:xfrm>
        </p:spPr>
        <p:txBody>
          <a:bodyPr/>
          <a:lstStyle/>
          <a:p>
            <a:pPr eaLnBrk="1" hangingPunct="1">
              <a:lnSpc>
                <a:spcPct val="70000"/>
              </a:lnSpc>
            </a:pPr>
            <a:r>
              <a:rPr lang="en-US" sz="2800" dirty="0" err="1" smtClean="0"/>
              <a:t>Da</a:t>
            </a:r>
            <a:r>
              <a:rPr lang="en-US" sz="2800" dirty="0" smtClean="0"/>
              <a:t> </a:t>
            </a:r>
            <a:r>
              <a:rPr lang="en-US" sz="2800" dirty="0" err="1" smtClean="0"/>
              <a:t>srefi</a:t>
            </a:r>
            <a:r>
              <a:rPr lang="en-US" sz="2800" dirty="0" smtClean="0"/>
              <a:t> </a:t>
            </a:r>
            <a:r>
              <a:rPr lang="en-US" sz="2800" dirty="0" err="1" smtClean="0"/>
              <a:t>resultaat</a:t>
            </a:r>
            <a:r>
              <a:rPr lang="en-US" sz="2800" dirty="0" smtClean="0"/>
              <a:t> </a:t>
            </a:r>
            <a:r>
              <a:rPr lang="en-US" sz="2800" dirty="0" err="1" smtClean="0"/>
              <a:t>nanga</a:t>
            </a:r>
            <a:r>
              <a:rPr lang="en-US" sz="2800" dirty="0" smtClean="0"/>
              <a:t> </a:t>
            </a:r>
            <a:r>
              <a:rPr lang="en-US" sz="2800" dirty="0" err="1" smtClean="0"/>
              <a:t>da</a:t>
            </a:r>
            <a:r>
              <a:rPr lang="en-US" sz="2800" dirty="0" smtClean="0"/>
              <a:t> </a:t>
            </a:r>
            <a:r>
              <a:rPr lang="en-US" sz="2800" dirty="0" err="1" smtClean="0"/>
              <a:t>boen</a:t>
            </a:r>
            <a:r>
              <a:rPr lang="en-US" sz="2800" dirty="0" smtClean="0"/>
              <a:t> </a:t>
            </a:r>
            <a:r>
              <a:rPr lang="en-US" sz="2800" dirty="0" err="1" smtClean="0"/>
              <a:t>njoensoe</a:t>
            </a:r>
            <a:r>
              <a:rPr lang="en-US" sz="2800" dirty="0" smtClean="0"/>
              <a:t> – </a:t>
            </a:r>
            <a:r>
              <a:rPr lang="en-US" sz="2800" dirty="0" err="1" smtClean="0"/>
              <a:t>som</a:t>
            </a:r>
            <a:r>
              <a:rPr lang="en-US" sz="2800" dirty="0" smtClean="0"/>
              <a:t> </a:t>
            </a:r>
            <a:r>
              <a:rPr lang="en-US" sz="2800" dirty="0" err="1" smtClean="0"/>
              <a:t>sa</a:t>
            </a:r>
            <a:r>
              <a:rPr lang="en-US" sz="2800" dirty="0" smtClean="0"/>
              <a:t> </a:t>
            </a:r>
            <a:r>
              <a:rPr lang="en-US" sz="2800" dirty="0" err="1" smtClean="0"/>
              <a:t>bribi</a:t>
            </a:r>
            <a:r>
              <a:rPr lang="en-US" sz="2800" dirty="0" smtClean="0"/>
              <a:t>, ma </a:t>
            </a:r>
            <a:r>
              <a:rPr lang="en-US" sz="2800" dirty="0" err="1" smtClean="0"/>
              <a:t>som</a:t>
            </a:r>
            <a:r>
              <a:rPr lang="en-US" sz="2800" dirty="0" smtClean="0"/>
              <a:t> no </a:t>
            </a:r>
            <a:r>
              <a:rPr lang="en-US" sz="2800" dirty="0" err="1" smtClean="0"/>
              <a:t>sa</a:t>
            </a:r>
            <a:r>
              <a:rPr lang="en-US" sz="2800" dirty="0" smtClean="0"/>
              <a:t> </a:t>
            </a:r>
            <a:r>
              <a:rPr lang="en-US" sz="2800" dirty="0" err="1" smtClean="0"/>
              <a:t>bribi</a:t>
            </a:r>
            <a:endParaRPr lang="en-US" sz="2800" dirty="0" smtClean="0"/>
          </a:p>
          <a:p>
            <a:pPr algn="just" eaLnBrk="1" hangingPunct="1">
              <a:lnSpc>
                <a:spcPct val="70000"/>
              </a:lnSpc>
            </a:pPr>
            <a:r>
              <a:rPr lang="en-US" sz="2800" b="1" dirty="0" err="1" smtClean="0"/>
              <a:t>Tori</a:t>
            </a:r>
            <a:r>
              <a:rPr lang="en-US" sz="2800" b="1" dirty="0" smtClean="0"/>
              <a:t> 28:25. En </a:t>
            </a:r>
            <a:r>
              <a:rPr lang="en-US" sz="2800" b="1" dirty="0" err="1" smtClean="0"/>
              <a:t>di</a:t>
            </a:r>
            <a:r>
              <a:rPr lang="en-US" sz="2800" b="1" dirty="0" smtClean="0"/>
              <a:t> </a:t>
            </a:r>
            <a:r>
              <a:rPr lang="en-US" sz="2800" b="1" dirty="0" err="1" smtClean="0"/>
              <a:t>dem</a:t>
            </a:r>
            <a:r>
              <a:rPr lang="en-US" sz="2800" b="1" dirty="0" smtClean="0"/>
              <a:t> no </a:t>
            </a:r>
            <a:r>
              <a:rPr lang="en-US" sz="2800" b="1" dirty="0" err="1" smtClean="0"/>
              <a:t>ben</a:t>
            </a:r>
            <a:r>
              <a:rPr lang="en-US" sz="2800" b="1" dirty="0" smtClean="0"/>
              <a:t> </a:t>
            </a:r>
            <a:r>
              <a:rPr lang="en-US" sz="2800" b="1" dirty="0" err="1" smtClean="0"/>
              <a:t>agri</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demsrefi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gowe</a:t>
            </a:r>
            <a:r>
              <a:rPr lang="en-US" sz="2800" b="1" dirty="0" smtClean="0"/>
              <a:t> </a:t>
            </a:r>
            <a:r>
              <a:rPr lang="en-US" sz="2800" b="1" dirty="0" err="1" smtClean="0"/>
              <a:t>baka</a:t>
            </a:r>
            <a:r>
              <a:rPr lang="en-US" sz="2800" b="1" dirty="0" smtClean="0"/>
              <a:t> </a:t>
            </a:r>
            <a:r>
              <a:rPr lang="en-US" sz="2800" b="1" dirty="0" err="1" smtClean="0"/>
              <a:t>da</a:t>
            </a:r>
            <a:r>
              <a:rPr lang="en-US" sz="2800" b="1" dirty="0" smtClean="0"/>
              <a:t> tem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wan </a:t>
            </a:r>
            <a:r>
              <a:rPr lang="en-US" sz="2800" b="1" dirty="0" err="1" smtClean="0"/>
              <a:t>woortoe</a:t>
            </a:r>
            <a:r>
              <a:rPr lang="en-US" sz="2800" b="1" dirty="0" smtClean="0"/>
              <a:t> </a:t>
            </a:r>
            <a:r>
              <a:rPr lang="en-US" sz="2800" b="1" dirty="0" err="1" smtClean="0"/>
              <a:t>taki</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boen</a:t>
            </a:r>
            <a:r>
              <a:rPr lang="en-US" sz="2800" b="1" dirty="0" smtClean="0"/>
              <a:t> </a:t>
            </a:r>
            <a:r>
              <a:rPr lang="en-US" sz="2800" b="1" dirty="0" err="1" smtClean="0"/>
              <a:t>na</a:t>
            </a:r>
            <a:r>
              <a:rPr lang="en-US" sz="2800" b="1" dirty="0" smtClean="0"/>
              <a:t> </a:t>
            </a:r>
            <a:r>
              <a:rPr lang="en-US" sz="2800" b="1" dirty="0" err="1" smtClean="0"/>
              <a:t>mofo</a:t>
            </a:r>
            <a:r>
              <a:rPr lang="en-US" sz="2800" b="1" dirty="0" smtClean="0"/>
              <a:t> foe </a:t>
            </a:r>
            <a:r>
              <a:rPr lang="en-US" sz="2800" b="1" dirty="0" err="1" smtClean="0"/>
              <a:t>da</a:t>
            </a:r>
            <a:r>
              <a:rPr lang="en-US" sz="2800" b="1" dirty="0" smtClean="0"/>
              <a:t> </a:t>
            </a:r>
            <a:r>
              <a:rPr lang="en-US" sz="2800" b="1" dirty="0" err="1" smtClean="0"/>
              <a:t>profeti</a:t>
            </a:r>
            <a:r>
              <a:rPr lang="en-US" sz="2800" b="1" dirty="0" smtClean="0"/>
              <a:t> </a:t>
            </a:r>
            <a:r>
              <a:rPr lang="en-US" sz="2800" b="1" dirty="0" err="1" smtClean="0"/>
              <a:t>Jesaja</a:t>
            </a:r>
            <a:r>
              <a:rPr lang="en-US" sz="2800" b="1" dirty="0" smtClean="0"/>
              <a:t> </a:t>
            </a:r>
            <a:r>
              <a:rPr lang="en-US" sz="2800" b="1" dirty="0" err="1" smtClean="0"/>
              <a:t>gi</a:t>
            </a:r>
            <a:r>
              <a:rPr lang="en-US" sz="2800" b="1" dirty="0" smtClean="0"/>
              <a:t> </a:t>
            </a:r>
            <a:r>
              <a:rPr lang="en-US" sz="2800" b="1" dirty="0" err="1" smtClean="0"/>
              <a:t>wi</a:t>
            </a:r>
            <a:r>
              <a:rPr lang="en-US" sz="2800" b="1" dirty="0" smtClean="0"/>
              <a:t> </a:t>
            </a:r>
            <a:r>
              <a:rPr lang="en-US" sz="2800" b="1" dirty="0" err="1" smtClean="0"/>
              <a:t>tata</a:t>
            </a:r>
            <a:r>
              <a:rPr lang="en-US" sz="2800" b="1" dirty="0" smtClean="0"/>
              <a:t> </a:t>
            </a:r>
            <a:r>
              <a:rPr lang="en-US" sz="2800" b="1" dirty="0" err="1" smtClean="0"/>
              <a:t>taki</a:t>
            </a:r>
            <a:r>
              <a:rPr lang="en-US" sz="2800" b="1" dirty="0" smtClean="0"/>
              <a:t>:  26. Go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disi</a:t>
            </a:r>
            <a:r>
              <a:rPr lang="en-US" sz="2800" b="1" dirty="0" smtClean="0"/>
              <a:t>, en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jere</a:t>
            </a:r>
            <a:r>
              <a:rPr lang="en-US" sz="2800" b="1" dirty="0" smtClean="0"/>
              <a:t> ma </a:t>
            </a:r>
            <a:r>
              <a:rPr lang="en-US" sz="2800" b="1" dirty="0" err="1" smtClean="0"/>
              <a:t>oen</a:t>
            </a:r>
            <a:r>
              <a:rPr lang="en-US" sz="2800" b="1" dirty="0" smtClean="0"/>
              <a:t> no </a:t>
            </a:r>
            <a:r>
              <a:rPr lang="en-US" sz="2800" b="1" dirty="0" err="1" smtClean="0"/>
              <a:t>froestan</a:t>
            </a:r>
            <a:r>
              <a:rPr lang="en-US" sz="2800" b="1" dirty="0" smtClean="0"/>
              <a:t>; en </a:t>
            </a:r>
            <a:r>
              <a:rPr lang="en-US" sz="2800" b="1" dirty="0" err="1" smtClean="0"/>
              <a:t>oen</a:t>
            </a:r>
            <a:r>
              <a:rPr lang="en-US" sz="2800" b="1" dirty="0" smtClean="0"/>
              <a:t> </a:t>
            </a:r>
            <a:r>
              <a:rPr lang="en-US" sz="2800" b="1" dirty="0" err="1" smtClean="0"/>
              <a:t>si</a:t>
            </a:r>
            <a:r>
              <a:rPr lang="en-US" sz="2800" b="1" dirty="0" smtClean="0"/>
              <a:t>, ma </a:t>
            </a:r>
            <a:r>
              <a:rPr lang="en-US" sz="2800" b="1" dirty="0" err="1" smtClean="0"/>
              <a:t>oen</a:t>
            </a:r>
            <a:r>
              <a:rPr lang="en-US" sz="2800" b="1" dirty="0" smtClean="0"/>
              <a:t> no </a:t>
            </a:r>
            <a:r>
              <a:rPr lang="en-US" sz="2800" b="1" dirty="0" err="1" smtClean="0"/>
              <a:t>si</a:t>
            </a:r>
            <a:r>
              <a:rPr lang="en-US" sz="2800" b="1" dirty="0" smtClean="0"/>
              <a:t> </a:t>
            </a:r>
            <a:r>
              <a:rPr lang="en-US" sz="2800" b="1" dirty="0" err="1" smtClean="0"/>
              <a:t>krin</a:t>
            </a:r>
            <a:r>
              <a:rPr lang="en-US" sz="2800" b="1" dirty="0" smtClean="0"/>
              <a:t>;  27. </a:t>
            </a:r>
            <a:r>
              <a:rPr lang="en-US" sz="2800" b="1" dirty="0" err="1" smtClean="0"/>
              <a:t>Bikasi</a:t>
            </a:r>
            <a:r>
              <a:rPr lang="en-US" sz="2800" b="1" dirty="0" smtClean="0"/>
              <a:t> </a:t>
            </a:r>
            <a:r>
              <a:rPr lang="en-US" sz="2800" b="1" dirty="0" err="1" smtClean="0"/>
              <a:t>da</a:t>
            </a:r>
            <a:r>
              <a:rPr lang="en-US" sz="2800" b="1" dirty="0" smtClean="0"/>
              <a:t> </a:t>
            </a:r>
            <a:r>
              <a:rPr lang="en-US" sz="2800" b="1" dirty="0" err="1" smtClean="0"/>
              <a:t>hati</a:t>
            </a:r>
            <a:r>
              <a:rPr lang="en-US" sz="2800" b="1" dirty="0" smtClean="0"/>
              <a:t> foe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tranga</a:t>
            </a:r>
            <a:r>
              <a:rPr lang="en-US" sz="2800" b="1" dirty="0" smtClean="0"/>
              <a:t>, en </a:t>
            </a:r>
            <a:r>
              <a:rPr lang="en-US" sz="2800" b="1" dirty="0" err="1" smtClean="0"/>
              <a:t>dem</a:t>
            </a:r>
            <a:r>
              <a:rPr lang="en-US" sz="2800" b="1" dirty="0" smtClean="0"/>
              <a:t> </a:t>
            </a:r>
            <a:r>
              <a:rPr lang="en-US" sz="2800" b="1" dirty="0" err="1" smtClean="0"/>
              <a:t>jesi</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dofoe</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a:t>
            </a:r>
            <a:r>
              <a:rPr lang="en-US" sz="2800" b="1" dirty="0" err="1" smtClean="0"/>
              <a:t>ai</a:t>
            </a:r>
            <a:r>
              <a:rPr lang="en-US" sz="2800" b="1" dirty="0" smtClean="0"/>
              <a:t>; </a:t>
            </a:r>
            <a:r>
              <a:rPr lang="en-US" sz="2800" b="1" dirty="0" err="1" smtClean="0"/>
              <a:t>noso</a:t>
            </a:r>
            <a:r>
              <a:rPr lang="en-US" sz="2800" b="1" dirty="0" smtClean="0"/>
              <a:t>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si</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ai</a:t>
            </a:r>
            <a:r>
              <a:rPr lang="en-US" sz="2800" b="1" dirty="0" smtClean="0"/>
              <a:t>, en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jere</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jesi</a:t>
            </a:r>
            <a:r>
              <a:rPr lang="en-US" sz="2800" b="1" dirty="0" smtClean="0"/>
              <a:t>, en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froestan</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hati</a:t>
            </a:r>
            <a:r>
              <a:rPr lang="en-US" sz="2800" b="1" dirty="0" smtClean="0"/>
              <a:t>, en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drai</a:t>
            </a:r>
            <a:r>
              <a:rPr lang="en-US" sz="2800" b="1" dirty="0" smtClean="0"/>
              <a:t> </a:t>
            </a:r>
            <a:r>
              <a:rPr lang="en-US" sz="2800" b="1" dirty="0" err="1" smtClean="0"/>
              <a:t>dem</a:t>
            </a:r>
            <a:r>
              <a:rPr lang="en-US" sz="2800" b="1" dirty="0" smtClean="0"/>
              <a:t> </a:t>
            </a:r>
            <a:r>
              <a:rPr lang="en-US" sz="2800" b="1" dirty="0" err="1" smtClean="0"/>
              <a:t>libi</a:t>
            </a:r>
            <a:r>
              <a:rPr lang="en-US" sz="2800" b="1" dirty="0" smtClean="0"/>
              <a:t>, en Mi </a:t>
            </a:r>
            <a:r>
              <a:rPr lang="en-US" sz="2800" b="1" dirty="0" err="1" smtClean="0"/>
              <a:t>ben</a:t>
            </a:r>
            <a:r>
              <a:rPr lang="en-US" sz="2800" b="1" dirty="0" smtClean="0"/>
              <a:t> </a:t>
            </a:r>
            <a:r>
              <a:rPr lang="en-US" sz="2800" b="1" dirty="0" err="1" smtClean="0"/>
              <a:t>sa</a:t>
            </a:r>
            <a:r>
              <a:rPr lang="en-US" sz="2800" b="1" dirty="0" smtClean="0"/>
              <a:t> </a:t>
            </a:r>
            <a:r>
              <a:rPr lang="en-US" sz="2800" b="1" dirty="0" err="1" smtClean="0"/>
              <a:t>meki</a:t>
            </a:r>
            <a:r>
              <a:rPr lang="en-US" sz="2800" b="1" dirty="0" smtClean="0"/>
              <a:t> </a:t>
            </a:r>
            <a:r>
              <a:rPr lang="en-US" sz="2800" b="1" dirty="0" err="1" smtClean="0"/>
              <a:t>dem</a:t>
            </a:r>
            <a:r>
              <a:rPr lang="en-US" sz="2800" b="1" dirty="0" smtClean="0"/>
              <a:t> </a:t>
            </a:r>
            <a:r>
              <a:rPr lang="en-US" sz="2800" b="1" dirty="0" err="1" smtClean="0"/>
              <a:t>kom</a:t>
            </a:r>
            <a:r>
              <a:rPr lang="en-US" sz="2800" b="1" dirty="0" smtClean="0"/>
              <a:t> </a:t>
            </a:r>
            <a:r>
              <a:rPr lang="en-US" sz="2800" b="1" dirty="0" err="1" smtClean="0"/>
              <a:t>boen</a:t>
            </a:r>
            <a:r>
              <a:rPr lang="en-US" sz="2800" b="1" dirty="0" smtClean="0"/>
              <a:t> </a:t>
            </a:r>
            <a:r>
              <a:rPr lang="en-US" sz="2800" b="1" dirty="0" err="1" smtClean="0"/>
              <a:t>baka</a:t>
            </a:r>
            <a:r>
              <a:rPr lang="en-US" sz="2800" b="1" dirty="0" smtClean="0"/>
              <a:t>.</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Date Placeholder 3"/>
          <p:cNvSpPr>
            <a:spLocks noGrp="1"/>
          </p:cNvSpPr>
          <p:nvPr>
            <p:ph type="dt" sz="quarter" idx="10"/>
          </p:nvPr>
        </p:nvSpPr>
        <p:spPr>
          <a:noFill/>
        </p:spPr>
        <p:txBody>
          <a:bodyPr/>
          <a:lstStyle/>
          <a:p>
            <a:fld id="{5F0DFCD9-F8E9-4E2B-8E1D-BE4983CA4899}" type="datetime1">
              <a:rPr lang="en-US" smtClean="0"/>
              <a:pPr/>
              <a:t>2/10/2011</a:t>
            </a:fld>
            <a:endParaRPr lang="en-US"/>
          </a:p>
        </p:txBody>
      </p:sp>
      <p:sp>
        <p:nvSpPr>
          <p:cNvPr id="1454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4BBA801-21C5-48CD-B542-792BA5BDD150}" type="slidenum">
              <a:rPr lang="en-US"/>
              <a:pPr lvl="1">
                <a:defRPr/>
              </a:pPr>
              <a:t>133</a:t>
            </a:fld>
            <a:endParaRPr lang="en-US">
              <a:latin typeface="Times New Roman" pitchFamily="18" charset="0"/>
            </a:endParaRPr>
          </a:p>
        </p:txBody>
      </p:sp>
      <p:sp>
        <p:nvSpPr>
          <p:cNvPr id="465922" name="Rectangle 2"/>
          <p:cNvSpPr>
            <a:spLocks noGrp="1" noChangeArrowheads="1"/>
          </p:cNvSpPr>
          <p:nvPr>
            <p:ph type="title"/>
          </p:nvPr>
        </p:nvSpPr>
        <p:spPr/>
        <p:txBody>
          <a:bodyPr/>
          <a:lstStyle/>
          <a:p>
            <a:pPr eaLnBrk="1" hangingPunct="1">
              <a:defRPr/>
            </a:pPr>
            <a:r>
              <a:rPr lang="en-US" smtClean="0"/>
              <a:t>Paulus na Rome</a:t>
            </a:r>
          </a:p>
        </p:txBody>
      </p:sp>
      <p:sp>
        <p:nvSpPr>
          <p:cNvPr id="145414" name="Rectangle 3"/>
          <p:cNvSpPr>
            <a:spLocks noGrp="1" noChangeArrowheads="1"/>
          </p:cNvSpPr>
          <p:nvPr>
            <p:ph type="body" idx="1"/>
          </p:nvPr>
        </p:nvSpPr>
        <p:spPr/>
        <p:txBody>
          <a:bodyPr/>
          <a:lstStyle/>
          <a:p>
            <a:pPr algn="just" eaLnBrk="1" hangingPunct="1">
              <a:lnSpc>
                <a:spcPct val="70000"/>
              </a:lnSpc>
            </a:pPr>
            <a:r>
              <a:rPr lang="en-US" sz="2800" b="1" smtClean="0"/>
              <a:t>Tori 28:28. Foe dat'ede oen moesoe sabi dati Gado ben seni Hem verloesoe go na dem heiden soema, en dem sa jere dati.  29. En di a ben taki dem woortoe disi, dem Djoe ben gowe, en dem ben taki foeroe nanga demsrefi.  30. En Paulus ben tan toe heri jari langa na ini hem egi joeroe-oso, en a ben teki ala soema disi ben kom na ini na hem,  31. En a ben preiki da kownoekondre foe Gado, en a ben leri dem sani abra Masra Jezus Kristus nanga foeroe dek'ati, en no wan soema ben tapoe hem.</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Date Placeholder 3"/>
          <p:cNvSpPr>
            <a:spLocks noGrp="1"/>
          </p:cNvSpPr>
          <p:nvPr>
            <p:ph type="dt" sz="quarter" idx="10"/>
          </p:nvPr>
        </p:nvSpPr>
        <p:spPr>
          <a:noFill/>
        </p:spPr>
        <p:txBody>
          <a:bodyPr/>
          <a:lstStyle/>
          <a:p>
            <a:fld id="{4146F9AB-61FE-45A0-8515-A1235845F149}" type="datetime1">
              <a:rPr lang="en-US" smtClean="0"/>
              <a:pPr/>
              <a:t>2/10/2011</a:t>
            </a:fld>
            <a:endParaRPr lang="en-US"/>
          </a:p>
        </p:txBody>
      </p:sp>
      <p:sp>
        <p:nvSpPr>
          <p:cNvPr id="1464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A56E227-324F-4491-AF90-F050AF72DFE2}" type="slidenum">
              <a:rPr lang="en-US"/>
              <a:pPr lvl="1">
                <a:defRPr/>
              </a:pPr>
              <a:t>134</a:t>
            </a:fld>
            <a:endParaRPr lang="en-US">
              <a:latin typeface="Times New Roman" pitchFamily="18" charset="0"/>
            </a:endParaRPr>
          </a:p>
        </p:txBody>
      </p:sp>
      <p:sp>
        <p:nvSpPr>
          <p:cNvPr id="466946" name="Rectangle 2"/>
          <p:cNvSpPr>
            <a:spLocks noGrp="1" noChangeArrowheads="1"/>
          </p:cNvSpPr>
          <p:nvPr>
            <p:ph type="title"/>
          </p:nvPr>
        </p:nvSpPr>
        <p:spPr/>
        <p:txBody>
          <a:bodyPr/>
          <a:lstStyle/>
          <a:p>
            <a:pPr eaLnBrk="1" hangingPunct="1">
              <a:defRPr/>
            </a:pPr>
            <a:r>
              <a:rPr lang="en-US" smtClean="0"/>
              <a:t>Paulus na Rome</a:t>
            </a:r>
          </a:p>
        </p:txBody>
      </p:sp>
      <p:sp>
        <p:nvSpPr>
          <p:cNvPr id="146438" name="Rectangle 3"/>
          <p:cNvSpPr>
            <a:spLocks noGrp="1" noChangeArrowheads="1"/>
          </p:cNvSpPr>
          <p:nvPr>
            <p:ph type="body" idx="1"/>
          </p:nvPr>
        </p:nvSpPr>
        <p:spPr>
          <a:xfrm>
            <a:off x="304800" y="2017713"/>
            <a:ext cx="8650288" cy="4114800"/>
          </a:xfrm>
        </p:spPr>
        <p:txBody>
          <a:bodyPr/>
          <a:lstStyle/>
          <a:p>
            <a:pPr eaLnBrk="1" hangingPunct="1"/>
            <a:r>
              <a:rPr lang="en-US" dirty="0" err="1" smtClean="0"/>
              <a:t>Jezus</a:t>
            </a:r>
            <a:r>
              <a:rPr lang="en-US" dirty="0" smtClean="0"/>
              <a:t> </a:t>
            </a:r>
            <a:r>
              <a:rPr lang="en-US" dirty="0" err="1" smtClean="0"/>
              <a:t>ben</a:t>
            </a:r>
            <a:r>
              <a:rPr lang="en-US" dirty="0" smtClean="0"/>
              <a:t> </a:t>
            </a:r>
            <a:r>
              <a:rPr lang="en-US" dirty="0" err="1" smtClean="0"/>
              <a:t>gebruiki</a:t>
            </a:r>
            <a:r>
              <a:rPr lang="en-US" dirty="0" smtClean="0"/>
              <a:t> </a:t>
            </a:r>
            <a:r>
              <a:rPr lang="en-US" dirty="0" err="1" smtClean="0"/>
              <a:t>da</a:t>
            </a:r>
            <a:r>
              <a:rPr lang="en-US" dirty="0" smtClean="0"/>
              <a:t> </a:t>
            </a:r>
            <a:r>
              <a:rPr lang="en-US" dirty="0" err="1" smtClean="0"/>
              <a:t>srefi</a:t>
            </a:r>
            <a:r>
              <a:rPr lang="en-US" dirty="0" smtClean="0"/>
              <a:t> </a:t>
            </a:r>
            <a:r>
              <a:rPr lang="en-US" dirty="0" err="1" smtClean="0"/>
              <a:t>skrifi</a:t>
            </a:r>
            <a:r>
              <a:rPr lang="en-US" dirty="0" smtClean="0"/>
              <a:t> foe </a:t>
            </a:r>
            <a:r>
              <a:rPr lang="en-US" dirty="0" err="1" smtClean="0"/>
              <a:t>Jesaja</a:t>
            </a:r>
            <a:endParaRPr lang="en-US" dirty="0" smtClean="0"/>
          </a:p>
          <a:p>
            <a:pPr eaLnBrk="1" hangingPunct="1"/>
            <a:r>
              <a:rPr lang="en-US" dirty="0" err="1" smtClean="0"/>
              <a:t>Wi</a:t>
            </a:r>
            <a:r>
              <a:rPr lang="en-US" dirty="0" smtClean="0"/>
              <a:t> </a:t>
            </a:r>
            <a:r>
              <a:rPr lang="en-US" dirty="0" err="1" smtClean="0"/>
              <a:t>si</a:t>
            </a:r>
            <a:r>
              <a:rPr lang="en-US" dirty="0" smtClean="0"/>
              <a:t> </a:t>
            </a:r>
            <a:r>
              <a:rPr lang="en-US" dirty="0" err="1" smtClean="0"/>
              <a:t>dati</a:t>
            </a:r>
            <a:r>
              <a:rPr lang="en-US" dirty="0" smtClean="0"/>
              <a:t> </a:t>
            </a:r>
            <a:r>
              <a:rPr lang="en-US" dirty="0" err="1" smtClean="0"/>
              <a:t>da</a:t>
            </a:r>
            <a:r>
              <a:rPr lang="en-US" dirty="0" smtClean="0"/>
              <a:t> </a:t>
            </a:r>
            <a:r>
              <a:rPr lang="en-US" dirty="0" err="1" smtClean="0"/>
              <a:t>boekoe</a:t>
            </a:r>
            <a:r>
              <a:rPr lang="en-US" dirty="0" smtClean="0"/>
              <a:t> foe </a:t>
            </a:r>
            <a:r>
              <a:rPr lang="en-US" dirty="0" err="1" smtClean="0"/>
              <a:t>Tori</a:t>
            </a:r>
            <a:r>
              <a:rPr lang="en-US" dirty="0" smtClean="0"/>
              <a:t> no </a:t>
            </a:r>
            <a:r>
              <a:rPr lang="en-US" dirty="0" err="1" smtClean="0"/>
              <a:t>kaba</a:t>
            </a:r>
            <a:r>
              <a:rPr lang="en-US" dirty="0" smtClean="0"/>
              <a:t>, ma a go </a:t>
            </a:r>
            <a:r>
              <a:rPr lang="en-US" dirty="0" err="1" smtClean="0"/>
              <a:t>dorodoro</a:t>
            </a:r>
            <a:r>
              <a:rPr lang="en-US" dirty="0" smtClean="0"/>
              <a:t>, </a:t>
            </a:r>
            <a:r>
              <a:rPr lang="en-US" dirty="0" err="1" smtClean="0"/>
              <a:t>bikasi</a:t>
            </a:r>
            <a:r>
              <a:rPr lang="en-US" dirty="0" smtClean="0"/>
              <a:t> </a:t>
            </a:r>
            <a:r>
              <a:rPr lang="en-US" dirty="0" err="1" smtClean="0"/>
              <a:t>da</a:t>
            </a:r>
            <a:r>
              <a:rPr lang="en-US" dirty="0" smtClean="0"/>
              <a:t> Santa </a:t>
            </a:r>
            <a:r>
              <a:rPr lang="en-US" dirty="0" err="1" smtClean="0"/>
              <a:t>Jeje</a:t>
            </a:r>
            <a:r>
              <a:rPr lang="en-US" dirty="0" smtClean="0"/>
              <a:t> doe hem </a:t>
            </a:r>
            <a:r>
              <a:rPr lang="en-US" dirty="0" err="1" smtClean="0"/>
              <a:t>wroko</a:t>
            </a:r>
            <a:r>
              <a:rPr lang="en-US" dirty="0" smtClean="0"/>
              <a:t> go </a:t>
            </a:r>
            <a:r>
              <a:rPr lang="en-US" dirty="0" err="1" smtClean="0"/>
              <a:t>doro</a:t>
            </a:r>
            <a:r>
              <a:rPr lang="en-US" dirty="0" smtClean="0"/>
              <a:t>…</a:t>
            </a:r>
          </a:p>
          <a:p>
            <a:pPr eaLnBrk="1" hangingPunct="1"/>
            <a:r>
              <a:rPr lang="en-US" dirty="0" smtClean="0"/>
              <a:t>Di a </a:t>
            </a:r>
            <a:r>
              <a:rPr lang="en-US" dirty="0" err="1" smtClean="0"/>
              <a:t>preiki</a:t>
            </a:r>
            <a:r>
              <a:rPr lang="en-US" dirty="0" smtClean="0"/>
              <a:t>, </a:t>
            </a:r>
            <a:r>
              <a:rPr lang="en-US" dirty="0" err="1" smtClean="0"/>
              <a:t>som</a:t>
            </a:r>
            <a:r>
              <a:rPr lang="en-US" dirty="0" smtClean="0"/>
              <a:t> </a:t>
            </a:r>
            <a:r>
              <a:rPr lang="en-US" dirty="0" err="1" smtClean="0"/>
              <a:t>bribi</a:t>
            </a:r>
            <a:r>
              <a:rPr lang="en-US" dirty="0" smtClean="0"/>
              <a:t>; </a:t>
            </a:r>
            <a:r>
              <a:rPr lang="en-US" dirty="0" err="1" smtClean="0"/>
              <a:t>som</a:t>
            </a:r>
            <a:r>
              <a:rPr lang="en-US" dirty="0" smtClean="0"/>
              <a:t> no </a:t>
            </a:r>
            <a:r>
              <a:rPr lang="en-US" dirty="0" err="1" smtClean="0"/>
              <a:t>bribi</a:t>
            </a:r>
            <a:endParaRPr lang="en-US" dirty="0" smtClean="0"/>
          </a:p>
          <a:p>
            <a:pPr eaLnBrk="1" hangingPunct="1"/>
            <a:r>
              <a:rPr lang="en-US" dirty="0" smtClean="0"/>
              <a:t>Na </a:t>
            </a:r>
            <a:r>
              <a:rPr lang="en-US" dirty="0" err="1" smtClean="0"/>
              <a:t>ini</a:t>
            </a:r>
            <a:r>
              <a:rPr lang="en-US" dirty="0" smtClean="0"/>
              <a:t> </a:t>
            </a:r>
            <a:r>
              <a:rPr lang="en-US" dirty="0" err="1" smtClean="0"/>
              <a:t>da</a:t>
            </a:r>
            <a:r>
              <a:rPr lang="en-US" dirty="0" smtClean="0"/>
              <a:t> tem </a:t>
            </a:r>
            <a:r>
              <a:rPr lang="en-US" dirty="0" err="1" smtClean="0"/>
              <a:t>disi</a:t>
            </a:r>
            <a:r>
              <a:rPr lang="en-US" dirty="0" smtClean="0"/>
              <a:t> a </a:t>
            </a:r>
            <a:r>
              <a:rPr lang="en-US" dirty="0" err="1" smtClean="0"/>
              <a:t>ben</a:t>
            </a:r>
            <a:r>
              <a:rPr lang="en-US" dirty="0" smtClean="0"/>
              <a:t> </a:t>
            </a:r>
            <a:r>
              <a:rPr lang="en-US" dirty="0" err="1" smtClean="0"/>
              <a:t>sroto</a:t>
            </a:r>
            <a:r>
              <a:rPr lang="en-US" dirty="0" smtClean="0"/>
              <a:t>, a </a:t>
            </a:r>
            <a:r>
              <a:rPr lang="en-US" dirty="0" err="1" smtClean="0"/>
              <a:t>ben</a:t>
            </a:r>
            <a:r>
              <a:rPr lang="en-US" dirty="0" smtClean="0"/>
              <a:t> </a:t>
            </a:r>
            <a:r>
              <a:rPr lang="en-US" dirty="0" err="1" smtClean="0"/>
              <a:t>skrifi</a:t>
            </a:r>
            <a:r>
              <a:rPr lang="en-US" dirty="0" smtClean="0"/>
              <a:t> </a:t>
            </a:r>
            <a:r>
              <a:rPr lang="en-US" dirty="0" err="1" smtClean="0"/>
              <a:t>Efesi</a:t>
            </a:r>
            <a:r>
              <a:rPr lang="en-US" dirty="0" smtClean="0"/>
              <a:t>, </a:t>
            </a:r>
            <a:r>
              <a:rPr lang="en-US" dirty="0" err="1" smtClean="0"/>
              <a:t>Kolossi</a:t>
            </a:r>
            <a:r>
              <a:rPr lang="en-US" dirty="0" smtClean="0"/>
              <a:t>, </a:t>
            </a:r>
            <a:r>
              <a:rPr lang="en-US" dirty="0" err="1" smtClean="0"/>
              <a:t>Filippi</a:t>
            </a:r>
            <a:r>
              <a:rPr lang="en-US" dirty="0" smtClean="0"/>
              <a:t>, </a:t>
            </a:r>
            <a:r>
              <a:rPr lang="en-US" dirty="0" err="1" smtClean="0"/>
              <a:t>Filemon</a:t>
            </a:r>
            <a:endParaRPr lang="en-US" dirty="0" smtClean="0"/>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Date Placeholder 3"/>
          <p:cNvSpPr>
            <a:spLocks noGrp="1"/>
          </p:cNvSpPr>
          <p:nvPr>
            <p:ph type="dt" sz="quarter" idx="10"/>
          </p:nvPr>
        </p:nvSpPr>
        <p:spPr>
          <a:noFill/>
        </p:spPr>
        <p:txBody>
          <a:bodyPr/>
          <a:lstStyle/>
          <a:p>
            <a:fld id="{4146F9AB-61FE-45A0-8515-A1235845F149}" type="datetime1">
              <a:rPr lang="en-US" smtClean="0"/>
              <a:pPr/>
              <a:t>2/10/2011</a:t>
            </a:fld>
            <a:endParaRPr lang="en-US"/>
          </a:p>
        </p:txBody>
      </p:sp>
      <p:sp>
        <p:nvSpPr>
          <p:cNvPr id="1464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A56E227-324F-4491-AF90-F050AF72DFE2}" type="slidenum">
              <a:rPr lang="en-US"/>
              <a:pPr lvl="1">
                <a:defRPr/>
              </a:pPr>
              <a:t>135</a:t>
            </a:fld>
            <a:endParaRPr lang="en-US">
              <a:latin typeface="Times New Roman" pitchFamily="18" charset="0"/>
            </a:endParaRPr>
          </a:p>
        </p:txBody>
      </p:sp>
      <p:sp>
        <p:nvSpPr>
          <p:cNvPr id="466946" name="Rectangle 2"/>
          <p:cNvSpPr>
            <a:spLocks noGrp="1" noChangeArrowheads="1"/>
          </p:cNvSpPr>
          <p:nvPr>
            <p:ph type="title"/>
          </p:nvPr>
        </p:nvSpPr>
        <p:spPr/>
        <p:txBody>
          <a:bodyPr/>
          <a:lstStyle/>
          <a:p>
            <a:pPr eaLnBrk="1" hangingPunct="1">
              <a:defRPr/>
            </a:pPr>
            <a:r>
              <a:rPr lang="en-US" smtClean="0"/>
              <a:t>Paulus na Rome</a:t>
            </a:r>
          </a:p>
        </p:txBody>
      </p:sp>
      <p:sp>
        <p:nvSpPr>
          <p:cNvPr id="146438" name="Rectangle 3"/>
          <p:cNvSpPr>
            <a:spLocks noGrp="1" noChangeArrowheads="1"/>
          </p:cNvSpPr>
          <p:nvPr>
            <p:ph type="body" idx="1"/>
          </p:nvPr>
        </p:nvSpPr>
        <p:spPr>
          <a:xfrm>
            <a:off x="304800" y="2017713"/>
            <a:ext cx="8650288" cy="4114800"/>
          </a:xfrm>
        </p:spPr>
        <p:txBody>
          <a:bodyPr/>
          <a:lstStyle/>
          <a:p>
            <a:pPr eaLnBrk="1" hangingPunct="1"/>
            <a:r>
              <a:rPr lang="en-US" dirty="0" smtClean="0"/>
              <a:t>Mi </a:t>
            </a:r>
            <a:r>
              <a:rPr lang="en-US" dirty="0" err="1" smtClean="0"/>
              <a:t>bribi</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loesoe</a:t>
            </a:r>
            <a:r>
              <a:rPr lang="en-US" dirty="0" smtClean="0"/>
              <a:t> </a:t>
            </a:r>
            <a:r>
              <a:rPr lang="en-US" dirty="0" err="1" smtClean="0"/>
              <a:t>Paulus</a:t>
            </a:r>
            <a:r>
              <a:rPr lang="en-US" dirty="0" smtClean="0"/>
              <a:t> </a:t>
            </a:r>
            <a:r>
              <a:rPr lang="en-US" dirty="0" err="1" smtClean="0"/>
              <a:t>baka</a:t>
            </a:r>
            <a:r>
              <a:rPr lang="en-US" dirty="0" smtClean="0"/>
              <a:t> </a:t>
            </a:r>
            <a:r>
              <a:rPr lang="en-US" dirty="0" err="1" smtClean="0"/>
              <a:t>disi</a:t>
            </a:r>
            <a:r>
              <a:rPr lang="en-US" dirty="0" smtClean="0"/>
              <a:t>, en </a:t>
            </a:r>
            <a:r>
              <a:rPr lang="en-US" dirty="0" err="1" smtClean="0"/>
              <a:t>moro</a:t>
            </a:r>
            <a:r>
              <a:rPr lang="en-US" dirty="0" smtClean="0"/>
              <a:t> </a:t>
            </a:r>
            <a:r>
              <a:rPr lang="en-US" dirty="0" err="1" smtClean="0"/>
              <a:t>lati</a:t>
            </a:r>
            <a:r>
              <a:rPr lang="en-US" dirty="0" smtClean="0"/>
              <a:t> </a:t>
            </a:r>
            <a:r>
              <a:rPr lang="en-US" dirty="0" err="1" smtClean="0"/>
              <a:t>dem</a:t>
            </a:r>
            <a:r>
              <a:rPr lang="en-US" dirty="0" smtClean="0"/>
              <a:t> </a:t>
            </a:r>
            <a:r>
              <a:rPr lang="en-US" dirty="0" err="1" smtClean="0"/>
              <a:t>ben</a:t>
            </a:r>
            <a:r>
              <a:rPr lang="en-US" dirty="0" smtClean="0"/>
              <a:t> </a:t>
            </a:r>
            <a:r>
              <a:rPr lang="en-US" dirty="0" err="1" smtClean="0"/>
              <a:t>sroto</a:t>
            </a:r>
            <a:r>
              <a:rPr lang="en-US" dirty="0" smtClean="0"/>
              <a:t> hem </a:t>
            </a:r>
            <a:r>
              <a:rPr lang="en-US" dirty="0" err="1" smtClean="0"/>
              <a:t>baka</a:t>
            </a:r>
            <a:r>
              <a:rPr lang="en-US" dirty="0" smtClean="0"/>
              <a:t>.</a:t>
            </a:r>
          </a:p>
          <a:p>
            <a:pPr eaLnBrk="1" hangingPunct="1"/>
            <a:r>
              <a:rPr lang="en-US" dirty="0" err="1" smtClean="0"/>
              <a:t>Kande</a:t>
            </a:r>
            <a:r>
              <a:rPr lang="en-US" dirty="0" smtClean="0"/>
              <a:t> a </a:t>
            </a:r>
            <a:r>
              <a:rPr lang="en-US" dirty="0" err="1" smtClean="0"/>
              <a:t>loesoe</a:t>
            </a:r>
            <a:r>
              <a:rPr lang="en-US" dirty="0" smtClean="0"/>
              <a:t> AD 63… </a:t>
            </a:r>
            <a:r>
              <a:rPr lang="en-US" dirty="0" err="1" smtClean="0"/>
              <a:t>anders</a:t>
            </a:r>
            <a:r>
              <a:rPr lang="en-US" dirty="0" smtClean="0"/>
              <a:t> a </a:t>
            </a:r>
            <a:r>
              <a:rPr lang="en-US" dirty="0" err="1" smtClean="0"/>
              <a:t>ben</a:t>
            </a:r>
            <a:r>
              <a:rPr lang="en-US" dirty="0" smtClean="0"/>
              <a:t> </a:t>
            </a:r>
            <a:r>
              <a:rPr lang="en-US" dirty="0" err="1" smtClean="0"/>
              <a:t>dede</a:t>
            </a:r>
            <a:r>
              <a:rPr lang="en-US" dirty="0" smtClean="0"/>
              <a:t> </a:t>
            </a:r>
            <a:r>
              <a:rPr lang="en-US" dirty="0" err="1" smtClean="0"/>
              <a:t>di</a:t>
            </a:r>
            <a:r>
              <a:rPr lang="en-US" dirty="0" smtClean="0"/>
              <a:t> </a:t>
            </a:r>
            <a:r>
              <a:rPr lang="en-US" dirty="0" err="1" smtClean="0"/>
              <a:t>dem</a:t>
            </a:r>
            <a:r>
              <a:rPr lang="en-US" dirty="0" smtClean="0"/>
              <a:t> </a:t>
            </a:r>
            <a:r>
              <a:rPr lang="en-US" dirty="0" err="1" smtClean="0"/>
              <a:t>ben</a:t>
            </a:r>
            <a:r>
              <a:rPr lang="en-US" dirty="0" smtClean="0"/>
              <a:t> </a:t>
            </a:r>
            <a:r>
              <a:rPr lang="en-US" dirty="0" err="1" smtClean="0"/>
              <a:t>bigin</a:t>
            </a:r>
            <a:r>
              <a:rPr lang="en-US" dirty="0" smtClean="0"/>
              <a:t> wan </a:t>
            </a:r>
            <a:r>
              <a:rPr lang="en-US" dirty="0" err="1" smtClean="0"/>
              <a:t>bigi</a:t>
            </a:r>
            <a:r>
              <a:rPr lang="en-US" dirty="0" smtClean="0"/>
              <a:t> </a:t>
            </a:r>
            <a:r>
              <a:rPr lang="en-US" dirty="0" err="1" smtClean="0"/>
              <a:t>vervolgoe</a:t>
            </a:r>
            <a:r>
              <a:rPr lang="en-US" dirty="0" smtClean="0"/>
              <a:t>  </a:t>
            </a:r>
          </a:p>
          <a:p>
            <a:pPr eaLnBrk="1" hangingPunct="1"/>
            <a:r>
              <a:rPr lang="en-US" dirty="0" smtClean="0"/>
              <a:t>A </a:t>
            </a:r>
            <a:r>
              <a:rPr lang="en-US" dirty="0" err="1" smtClean="0"/>
              <a:t>ben</a:t>
            </a:r>
            <a:r>
              <a:rPr lang="en-US" dirty="0" smtClean="0"/>
              <a:t> </a:t>
            </a:r>
            <a:r>
              <a:rPr lang="en-US" dirty="0" err="1" smtClean="0"/>
              <a:t>skrifi</a:t>
            </a:r>
            <a:r>
              <a:rPr lang="en-US" dirty="0" smtClean="0"/>
              <a:t> I &amp; II </a:t>
            </a:r>
            <a:r>
              <a:rPr lang="en-US" dirty="0" err="1" smtClean="0"/>
              <a:t>Timoteus</a:t>
            </a:r>
            <a:r>
              <a:rPr lang="en-US" dirty="0" smtClean="0"/>
              <a:t> &amp; Titus, en </a:t>
            </a:r>
            <a:r>
              <a:rPr lang="en-US" dirty="0" err="1" smtClean="0"/>
              <a:t>dan</a:t>
            </a:r>
            <a:r>
              <a:rPr lang="en-US" dirty="0" smtClean="0"/>
              <a:t> a </a:t>
            </a:r>
            <a:r>
              <a:rPr lang="en-US" dirty="0" err="1" smtClean="0"/>
              <a:t>ben</a:t>
            </a:r>
            <a:r>
              <a:rPr lang="en-US" dirty="0" smtClean="0"/>
              <a:t> </a:t>
            </a:r>
            <a:r>
              <a:rPr lang="en-US" dirty="0" err="1" smtClean="0"/>
              <a:t>dede</a:t>
            </a:r>
            <a:r>
              <a:rPr lang="en-US" dirty="0" smtClean="0"/>
              <a:t> </a:t>
            </a:r>
            <a:r>
              <a:rPr lang="en-US" dirty="0" err="1" smtClean="0"/>
              <a:t>leki</a:t>
            </a:r>
            <a:r>
              <a:rPr lang="en-US" dirty="0" smtClean="0"/>
              <a:t> wan </a:t>
            </a:r>
            <a:r>
              <a:rPr lang="en-US" dirty="0" err="1" smtClean="0"/>
              <a:t>martelaar</a:t>
            </a:r>
            <a:r>
              <a:rPr lang="en-US" dirty="0" smtClean="0"/>
              <a:t>.  </a:t>
            </a:r>
            <a:r>
              <a:rPr lang="en-US" dirty="0" err="1" smtClean="0"/>
              <a:t>Som</a:t>
            </a:r>
            <a:r>
              <a:rPr lang="en-US" dirty="0" smtClean="0"/>
              <a:t> </a:t>
            </a:r>
            <a:r>
              <a:rPr lang="en-US" dirty="0" err="1" smtClean="0"/>
              <a:t>bribi</a:t>
            </a:r>
            <a:r>
              <a:rPr lang="en-US" dirty="0" smtClean="0"/>
              <a:t> </a:t>
            </a:r>
            <a:r>
              <a:rPr lang="en-US" dirty="0" err="1" smtClean="0"/>
              <a:t>dati</a:t>
            </a:r>
            <a:r>
              <a:rPr lang="en-US" dirty="0" smtClean="0"/>
              <a:t> a </a:t>
            </a:r>
            <a:r>
              <a:rPr lang="en-US" dirty="0" err="1" smtClean="0"/>
              <a:t>ben</a:t>
            </a:r>
            <a:r>
              <a:rPr lang="en-US" dirty="0" smtClean="0"/>
              <a:t> tan </a:t>
            </a:r>
            <a:r>
              <a:rPr lang="en-US" dirty="0" err="1" smtClean="0"/>
              <a:t>na</a:t>
            </a:r>
            <a:r>
              <a:rPr lang="en-US" dirty="0" smtClean="0"/>
              <a:t> </a:t>
            </a:r>
            <a:r>
              <a:rPr lang="en-US" dirty="0" err="1" smtClean="0"/>
              <a:t>libi</a:t>
            </a:r>
            <a:r>
              <a:rPr lang="en-US" dirty="0" smtClean="0"/>
              <a:t> </a:t>
            </a:r>
            <a:r>
              <a:rPr lang="en-US" dirty="0" err="1" smtClean="0"/>
              <a:t>te</a:t>
            </a:r>
            <a:r>
              <a:rPr lang="en-US" dirty="0" smtClean="0"/>
              <a:t> </a:t>
            </a:r>
            <a:r>
              <a:rPr lang="en-US" dirty="0" err="1" smtClean="0"/>
              <a:t>leki</a:t>
            </a:r>
            <a:r>
              <a:rPr lang="en-US" dirty="0" smtClean="0"/>
              <a:t> AD 68, en a </a:t>
            </a:r>
            <a:r>
              <a:rPr lang="en-US" dirty="0" err="1" smtClean="0"/>
              <a:t>ben</a:t>
            </a:r>
            <a:r>
              <a:rPr lang="en-US" dirty="0" smtClean="0"/>
              <a:t> go </a:t>
            </a:r>
            <a:r>
              <a:rPr lang="en-US" dirty="0" err="1" smtClean="0"/>
              <a:t>omeni</a:t>
            </a:r>
            <a:r>
              <a:rPr lang="en-US" dirty="0" smtClean="0"/>
              <a:t> </a:t>
            </a:r>
            <a:r>
              <a:rPr lang="en-US" dirty="0" err="1" smtClean="0"/>
              <a:t>presi</a:t>
            </a:r>
            <a:r>
              <a:rPr lang="en-US" dirty="0" smtClean="0"/>
              <a:t>, </a:t>
            </a:r>
            <a:r>
              <a:rPr lang="en-US" dirty="0" err="1" smtClean="0"/>
              <a:t>inclusief</a:t>
            </a:r>
            <a:r>
              <a:rPr lang="en-US" dirty="0" smtClean="0"/>
              <a:t> </a:t>
            </a:r>
            <a:r>
              <a:rPr lang="en-US" smtClean="0"/>
              <a:t>Spanje</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p>
            <a:fld id="{941BDDAA-CA5C-4300-8F9C-D66DEAB58A1F}" type="datetime1">
              <a:rPr lang="en-US" smtClean="0"/>
              <a:pPr/>
              <a:t>2/10/2011</a:t>
            </a:fld>
            <a:endParaRPr lang="en-US"/>
          </a:p>
        </p:txBody>
      </p:sp>
      <p:sp>
        <p:nvSpPr>
          <p:cNvPr id="378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DA61B5-9FE5-4496-AAA3-841C1A2DF5AB}" type="slidenum">
              <a:rPr lang="en-US"/>
              <a:pPr lvl="1">
                <a:defRPr/>
              </a:pPr>
              <a:t>14</a:t>
            </a:fld>
            <a:endParaRPr lang="en-US">
              <a:latin typeface="Times New Roman" pitchFamily="18" charset="0"/>
            </a:endParaRPr>
          </a:p>
        </p:txBody>
      </p:sp>
      <p:sp>
        <p:nvSpPr>
          <p:cNvPr id="356354" name="Rectangle 2"/>
          <p:cNvSpPr>
            <a:spLocks noGrp="1" noChangeArrowheads="1"/>
          </p:cNvSpPr>
          <p:nvPr>
            <p:ph type="title"/>
          </p:nvPr>
        </p:nvSpPr>
        <p:spPr/>
        <p:txBody>
          <a:bodyPr/>
          <a:lstStyle/>
          <a:p>
            <a:pPr eaLnBrk="1" hangingPunct="1">
              <a:defRPr/>
            </a:pPr>
            <a:r>
              <a:rPr lang="en-US" smtClean="0"/>
              <a:t>Cyprus</a:t>
            </a:r>
          </a:p>
        </p:txBody>
      </p:sp>
      <p:sp>
        <p:nvSpPr>
          <p:cNvPr id="37894" name="Rectangle 3"/>
          <p:cNvSpPr>
            <a:spLocks noGrp="1" noChangeArrowheads="1"/>
          </p:cNvSpPr>
          <p:nvPr>
            <p:ph type="body" idx="1"/>
          </p:nvPr>
        </p:nvSpPr>
        <p:spPr/>
        <p:txBody>
          <a:bodyPr/>
          <a:lstStyle/>
          <a:p>
            <a:pPr eaLnBrk="1" hangingPunct="1"/>
            <a:r>
              <a:rPr lang="en-US" dirty="0" err="1" smtClean="0"/>
              <a:t>Paulus</a:t>
            </a:r>
            <a:r>
              <a:rPr lang="en-US" dirty="0" smtClean="0"/>
              <a:t> </a:t>
            </a:r>
            <a:r>
              <a:rPr lang="en-US" dirty="0" err="1" smtClean="0"/>
              <a:t>ben</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en a </a:t>
            </a:r>
            <a:r>
              <a:rPr lang="en-US" dirty="0" err="1" smtClean="0"/>
              <a:t>ben</a:t>
            </a:r>
            <a:r>
              <a:rPr lang="en-US" dirty="0" smtClean="0"/>
              <a:t> </a:t>
            </a:r>
            <a:r>
              <a:rPr lang="en-US" dirty="0" err="1" smtClean="0"/>
              <a:t>strafoe</a:t>
            </a:r>
            <a:r>
              <a:rPr lang="en-US" dirty="0" smtClean="0"/>
              <a:t> </a:t>
            </a:r>
            <a:r>
              <a:rPr lang="en-US" dirty="0" err="1" smtClean="0"/>
              <a:t>da</a:t>
            </a:r>
            <a:r>
              <a:rPr lang="en-US" dirty="0" smtClean="0"/>
              <a:t> </a:t>
            </a:r>
            <a:r>
              <a:rPr lang="en-US" dirty="0" err="1" smtClean="0"/>
              <a:t>tovenaar</a:t>
            </a:r>
            <a:endParaRPr lang="en-US" dirty="0" smtClean="0"/>
          </a:p>
          <a:p>
            <a:pPr eaLnBrk="1" hangingPunct="1"/>
            <a:r>
              <a:rPr lang="en-US" dirty="0" err="1" smtClean="0"/>
              <a:t>Da</a:t>
            </a:r>
            <a:r>
              <a:rPr lang="en-US" dirty="0" smtClean="0"/>
              <a:t> </a:t>
            </a:r>
            <a:r>
              <a:rPr lang="en-US" dirty="0" err="1" smtClean="0"/>
              <a:t>fesiman</a:t>
            </a:r>
            <a:r>
              <a:rPr lang="en-US" dirty="0" smtClean="0"/>
              <a:t> </a:t>
            </a:r>
            <a:r>
              <a:rPr lang="en-US" dirty="0" err="1" smtClean="0"/>
              <a:t>ben</a:t>
            </a:r>
            <a:r>
              <a:rPr lang="en-US" dirty="0" smtClean="0"/>
              <a:t> </a:t>
            </a:r>
            <a:r>
              <a:rPr lang="en-US" dirty="0" err="1" smtClean="0"/>
              <a:t>drai</a:t>
            </a:r>
            <a:r>
              <a:rPr lang="en-US" dirty="0" smtClean="0"/>
              <a:t> hem </a:t>
            </a:r>
            <a:r>
              <a:rPr lang="en-US" dirty="0" err="1" smtClean="0"/>
              <a:t>libi</a:t>
            </a:r>
            <a:r>
              <a:rPr lang="en-US" dirty="0" smtClean="0"/>
              <a:t> </a:t>
            </a:r>
            <a:r>
              <a:rPr lang="en-US" dirty="0" err="1" smtClean="0"/>
              <a:t>baka</a:t>
            </a:r>
            <a:r>
              <a:rPr lang="en-US" dirty="0" smtClean="0"/>
              <a:t> </a:t>
            </a:r>
            <a:r>
              <a:rPr lang="en-US" dirty="0" err="1" smtClean="0"/>
              <a:t>da</a:t>
            </a:r>
            <a:r>
              <a:rPr lang="en-US" dirty="0" smtClean="0"/>
              <a:t> tem </a:t>
            </a:r>
            <a:r>
              <a:rPr lang="en-US" dirty="0" err="1" smtClean="0"/>
              <a:t>disi</a:t>
            </a:r>
            <a:r>
              <a:rPr lang="en-US" dirty="0" smtClean="0"/>
              <a:t> </a:t>
            </a:r>
            <a:r>
              <a:rPr lang="en-US" dirty="0" err="1" smtClean="0"/>
              <a:t>Elymas</a:t>
            </a:r>
            <a:r>
              <a:rPr lang="en-US" dirty="0" smtClean="0"/>
              <a:t> </a:t>
            </a:r>
            <a:r>
              <a:rPr lang="en-US" dirty="0" err="1" smtClean="0"/>
              <a:t>ben</a:t>
            </a:r>
            <a:r>
              <a:rPr lang="en-US" dirty="0" smtClean="0"/>
              <a:t> </a:t>
            </a:r>
            <a:r>
              <a:rPr lang="en-US" dirty="0" err="1" smtClean="0"/>
              <a:t>kisi</a:t>
            </a:r>
            <a:r>
              <a:rPr lang="en-US" dirty="0" smtClean="0"/>
              <a:t> hem </a:t>
            </a:r>
            <a:r>
              <a:rPr lang="en-US" dirty="0" err="1" smtClean="0"/>
              <a:t>strafoe</a:t>
            </a:r>
            <a:endParaRPr lang="en-US" dirty="0" smtClean="0"/>
          </a:p>
          <a:p>
            <a:pPr eaLnBrk="1" hangingPunct="1"/>
            <a:r>
              <a:rPr lang="en-US" dirty="0" err="1" smtClean="0"/>
              <a:t>Da</a:t>
            </a:r>
            <a:r>
              <a:rPr lang="en-US" dirty="0" smtClean="0"/>
              <a:t> proconsul </a:t>
            </a:r>
            <a:r>
              <a:rPr lang="en-US" dirty="0" err="1" smtClean="0"/>
              <a:t>ben</a:t>
            </a:r>
            <a:r>
              <a:rPr lang="en-US" dirty="0" smtClean="0"/>
              <a:t> </a:t>
            </a:r>
            <a:r>
              <a:rPr lang="en-US" dirty="0" err="1" smtClean="0"/>
              <a:t>bribi</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p:spPr>
        <p:txBody>
          <a:bodyPr/>
          <a:lstStyle/>
          <a:p>
            <a:fld id="{10D162BB-1F81-4829-B671-05B97C02CE00}" type="datetime1">
              <a:rPr lang="en-US" smtClean="0"/>
              <a:pPr/>
              <a:t>2/10/2011</a:t>
            </a:fld>
            <a:endParaRPr lang="en-US"/>
          </a:p>
        </p:txBody>
      </p:sp>
      <p:sp>
        <p:nvSpPr>
          <p:cNvPr id="368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50D0A60-31DD-446C-A247-88A8AC806B32}" type="slidenum">
              <a:rPr lang="en-US"/>
              <a:pPr lvl="1">
                <a:defRPr/>
              </a:pPr>
              <a:t>15</a:t>
            </a:fld>
            <a:endParaRPr lang="en-US">
              <a:latin typeface="Times New Roman" pitchFamily="18" charset="0"/>
            </a:endParaRPr>
          </a:p>
        </p:txBody>
      </p:sp>
      <p:sp>
        <p:nvSpPr>
          <p:cNvPr id="355330" name="Rectangle 2"/>
          <p:cNvSpPr>
            <a:spLocks noGrp="1" noChangeArrowheads="1"/>
          </p:cNvSpPr>
          <p:nvPr>
            <p:ph type="title"/>
          </p:nvPr>
        </p:nvSpPr>
        <p:spPr>
          <a:xfrm>
            <a:off x="684213" y="260350"/>
            <a:ext cx="8080375" cy="1143000"/>
          </a:xfrm>
        </p:spPr>
        <p:txBody>
          <a:bodyPr/>
          <a:lstStyle/>
          <a:p>
            <a:pPr eaLnBrk="1" hangingPunct="1">
              <a:defRPr/>
            </a:pPr>
            <a:r>
              <a:rPr lang="en-US" smtClean="0"/>
              <a:t>Dem zendeling na Cyprus</a:t>
            </a:r>
          </a:p>
        </p:txBody>
      </p:sp>
      <p:sp>
        <p:nvSpPr>
          <p:cNvPr id="36870" name="Rectangle 3"/>
          <p:cNvSpPr>
            <a:spLocks noGrp="1" noChangeArrowheads="1"/>
          </p:cNvSpPr>
          <p:nvPr>
            <p:ph type="body" idx="1"/>
          </p:nvPr>
        </p:nvSpPr>
        <p:spPr>
          <a:xfrm>
            <a:off x="0" y="1412875"/>
            <a:ext cx="9144000" cy="4683125"/>
          </a:xfrm>
        </p:spPr>
        <p:txBody>
          <a:bodyPr/>
          <a:lstStyle/>
          <a:p>
            <a:pPr algn="just" eaLnBrk="1" hangingPunct="1">
              <a:lnSpc>
                <a:spcPct val="70000"/>
              </a:lnSpc>
            </a:pPr>
            <a:r>
              <a:rPr lang="en-US" sz="2800" b="1" dirty="0" err="1" smtClean="0"/>
              <a:t>Tori</a:t>
            </a:r>
            <a:r>
              <a:rPr lang="en-US" sz="2800" b="1" dirty="0" smtClean="0"/>
              <a:t> 13:8. Ma </a:t>
            </a:r>
            <a:r>
              <a:rPr lang="en-US" sz="2800" b="1" dirty="0" err="1" smtClean="0"/>
              <a:t>Elymas</a:t>
            </a:r>
            <a:r>
              <a:rPr lang="en-US" sz="2800" b="1" dirty="0" smtClean="0"/>
              <a:t> </a:t>
            </a:r>
            <a:r>
              <a:rPr lang="en-US" sz="2800" b="1" dirty="0" err="1" smtClean="0"/>
              <a:t>da</a:t>
            </a:r>
            <a:r>
              <a:rPr lang="en-US" sz="2800" b="1" dirty="0" smtClean="0"/>
              <a:t> </a:t>
            </a:r>
            <a:r>
              <a:rPr lang="en-US" sz="2800" b="1" dirty="0" err="1" smtClean="0"/>
              <a:t>tovroeman</a:t>
            </a:r>
            <a:r>
              <a:rPr lang="en-US" sz="2800" b="1" dirty="0" smtClean="0"/>
              <a:t> (</a:t>
            </a:r>
            <a:r>
              <a:rPr lang="en-US" sz="2800" b="1" dirty="0" err="1" smtClean="0"/>
              <a:t>bikasi</a:t>
            </a:r>
            <a:r>
              <a:rPr lang="en-US" sz="2800" b="1" dirty="0" smtClean="0"/>
              <a:t> </a:t>
            </a:r>
            <a:r>
              <a:rPr lang="en-US" sz="2800" b="1" dirty="0" err="1" smtClean="0"/>
              <a:t>disi</a:t>
            </a:r>
            <a:r>
              <a:rPr lang="en-US" sz="2800" b="1" dirty="0" smtClean="0"/>
              <a:t> de san hem </a:t>
            </a:r>
            <a:r>
              <a:rPr lang="en-US" sz="2800" b="1" dirty="0" err="1" smtClean="0"/>
              <a:t>nem</a:t>
            </a:r>
            <a:r>
              <a:rPr lang="en-US" sz="2800" b="1" dirty="0" smtClean="0"/>
              <a:t> </a:t>
            </a:r>
            <a:r>
              <a:rPr lang="en-US" sz="2800" b="1" dirty="0" err="1" smtClean="0"/>
              <a:t>wani</a:t>
            </a:r>
            <a:r>
              <a:rPr lang="en-US" sz="2800" b="1" dirty="0" smtClean="0"/>
              <a:t> </a:t>
            </a:r>
            <a:r>
              <a:rPr lang="en-US" sz="2800" b="1" dirty="0" err="1" smtClean="0"/>
              <a:t>taki</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en a </a:t>
            </a:r>
            <a:r>
              <a:rPr lang="en-US" sz="2800" b="1" dirty="0" err="1" smtClean="0"/>
              <a:t>ben</a:t>
            </a:r>
            <a:r>
              <a:rPr lang="en-US" sz="2800" b="1" dirty="0" smtClean="0"/>
              <a:t> </a:t>
            </a:r>
            <a:r>
              <a:rPr lang="en-US" sz="2800" b="1" dirty="0" err="1" smtClean="0"/>
              <a:t>proberi</a:t>
            </a:r>
            <a:r>
              <a:rPr lang="en-US" sz="2800" b="1" dirty="0" smtClean="0"/>
              <a:t> foe </a:t>
            </a:r>
            <a:r>
              <a:rPr lang="en-US" sz="2800" b="1" dirty="0" err="1" smtClean="0"/>
              <a:t>drai</a:t>
            </a:r>
            <a:r>
              <a:rPr lang="en-US" sz="2800" b="1" dirty="0" smtClean="0"/>
              <a:t> </a:t>
            </a:r>
            <a:r>
              <a:rPr lang="en-US" sz="2800" b="1" dirty="0" err="1" smtClean="0"/>
              <a:t>da</a:t>
            </a:r>
            <a:r>
              <a:rPr lang="en-US" sz="2800" b="1" dirty="0" smtClean="0"/>
              <a:t> </a:t>
            </a:r>
            <a:r>
              <a:rPr lang="en-US" sz="2800" b="1" dirty="0" err="1" smtClean="0"/>
              <a:t>fesiman</a:t>
            </a:r>
            <a:r>
              <a:rPr lang="en-US" sz="2800" b="1" dirty="0" smtClean="0"/>
              <a:t> </a:t>
            </a:r>
            <a:r>
              <a:rPr lang="en-US" sz="2800" b="1" dirty="0" err="1" smtClean="0"/>
              <a:t>komopo</a:t>
            </a:r>
            <a:r>
              <a:rPr lang="en-US" sz="2800" b="1" dirty="0" smtClean="0"/>
              <a:t> foe </a:t>
            </a:r>
            <a:r>
              <a:rPr lang="en-US" sz="2800" b="1" dirty="0" err="1" smtClean="0"/>
              <a:t>bribi</a:t>
            </a:r>
            <a:r>
              <a:rPr lang="en-US" sz="2800" b="1" dirty="0" smtClean="0"/>
              <a:t>.  9. Dan </a:t>
            </a:r>
            <a:r>
              <a:rPr lang="en-US" sz="2800" b="1" dirty="0" err="1" smtClean="0"/>
              <a:t>Saulus</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kari</a:t>
            </a:r>
            <a:r>
              <a:rPr lang="en-US" sz="2800" b="1" dirty="0" smtClean="0"/>
              <a:t> </a:t>
            </a:r>
            <a:r>
              <a:rPr lang="en-US" sz="2800" b="1" dirty="0" err="1" smtClean="0"/>
              <a:t>Paulus</a:t>
            </a:r>
            <a:r>
              <a:rPr lang="en-US" sz="2800" b="1" dirty="0" smtClean="0"/>
              <a:t> toe,)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poti</a:t>
            </a:r>
            <a:r>
              <a:rPr lang="en-US" sz="2800" b="1" dirty="0" smtClean="0"/>
              <a:t> hem </a:t>
            </a:r>
            <a:r>
              <a:rPr lang="en-US" sz="2800" b="1" dirty="0" err="1" smtClean="0"/>
              <a:t>ai</a:t>
            </a:r>
            <a:r>
              <a:rPr lang="en-US" sz="2800" b="1" dirty="0" smtClean="0"/>
              <a:t> </a:t>
            </a:r>
            <a:r>
              <a:rPr lang="en-US" sz="2800" b="1" dirty="0" err="1" smtClean="0"/>
              <a:t>na</a:t>
            </a:r>
            <a:r>
              <a:rPr lang="en-US" sz="2800" b="1" dirty="0" smtClean="0"/>
              <a:t> hem </a:t>
            </a:r>
            <a:r>
              <a:rPr lang="en-US" sz="2800" b="1" dirty="0" err="1" smtClean="0"/>
              <a:t>tapoe</a:t>
            </a:r>
            <a:r>
              <a:rPr lang="en-US" sz="2800" b="1" dirty="0" smtClean="0"/>
              <a:t>,  10. En a </a:t>
            </a:r>
            <a:r>
              <a:rPr lang="en-US" sz="2800" b="1" dirty="0" err="1" smtClean="0"/>
              <a:t>ben</a:t>
            </a:r>
            <a:r>
              <a:rPr lang="en-US" sz="2800" b="1" dirty="0" smtClean="0"/>
              <a:t> </a:t>
            </a:r>
            <a:r>
              <a:rPr lang="en-US" sz="2800" b="1" dirty="0" err="1" smtClean="0"/>
              <a:t>taki</a:t>
            </a:r>
            <a:r>
              <a:rPr lang="en-US" sz="2800" b="1" dirty="0" smtClean="0"/>
              <a:t>: O </a:t>
            </a:r>
            <a:r>
              <a:rPr lang="en-US" sz="2800" b="1" dirty="0" err="1" smtClean="0"/>
              <a:t>joe</a:t>
            </a:r>
            <a:r>
              <a:rPr lang="en-US" sz="2800" b="1" dirty="0" smtClean="0"/>
              <a:t> </a:t>
            </a:r>
            <a:r>
              <a:rPr lang="en-US" sz="2800" b="1" dirty="0" err="1" smtClean="0"/>
              <a:t>disi</a:t>
            </a:r>
            <a:r>
              <a:rPr lang="en-US" sz="2800" b="1" dirty="0" smtClean="0"/>
              <a:t> de </a:t>
            </a:r>
            <a:r>
              <a:rPr lang="en-US" sz="2800" b="1" dirty="0" err="1" smtClean="0"/>
              <a:t>foeroe</a:t>
            </a:r>
            <a:r>
              <a:rPr lang="en-US" sz="2800" b="1" dirty="0" smtClean="0"/>
              <a:t> </a:t>
            </a:r>
            <a:r>
              <a:rPr lang="en-US" sz="2800" b="1" dirty="0" err="1" smtClean="0"/>
              <a:t>nanga</a:t>
            </a:r>
            <a:r>
              <a:rPr lang="en-US" sz="2800" b="1" dirty="0" smtClean="0"/>
              <a:t> ala </a:t>
            </a:r>
            <a:r>
              <a:rPr lang="en-US" sz="2800" b="1" dirty="0" err="1" smtClean="0"/>
              <a:t>sortoe</a:t>
            </a:r>
            <a:r>
              <a:rPr lang="en-US" sz="2800" b="1" dirty="0" smtClean="0"/>
              <a:t> </a:t>
            </a:r>
            <a:r>
              <a:rPr lang="en-US" sz="2800" b="1" dirty="0" err="1" smtClean="0"/>
              <a:t>kori</a:t>
            </a:r>
            <a:r>
              <a:rPr lang="en-US" sz="2800" b="1" dirty="0" smtClean="0"/>
              <a:t> </a:t>
            </a:r>
            <a:r>
              <a:rPr lang="en-US" sz="2800" b="1" dirty="0" err="1" smtClean="0"/>
              <a:t>nanga</a:t>
            </a:r>
            <a:r>
              <a:rPr lang="en-US" sz="2800" b="1" dirty="0" smtClean="0"/>
              <a:t> </a:t>
            </a:r>
            <a:r>
              <a:rPr lang="en-US" sz="2800" b="1" dirty="0" err="1" smtClean="0"/>
              <a:t>takroedoe</a:t>
            </a:r>
            <a:r>
              <a:rPr lang="en-US" sz="2800" b="1" dirty="0" smtClean="0"/>
              <a:t>, </a:t>
            </a:r>
            <a:r>
              <a:rPr lang="en-US" sz="2800" b="1" dirty="0" err="1" smtClean="0"/>
              <a:t>joe</a:t>
            </a:r>
            <a:r>
              <a:rPr lang="en-US" sz="2800" b="1" dirty="0" smtClean="0"/>
              <a:t> </a:t>
            </a:r>
            <a:r>
              <a:rPr lang="en-US" sz="2800" b="1" dirty="0" err="1" smtClean="0"/>
              <a:t>pikin</a:t>
            </a:r>
            <a:r>
              <a:rPr lang="en-US" sz="2800" b="1" dirty="0" smtClean="0"/>
              <a:t> foe </a:t>
            </a:r>
            <a:r>
              <a:rPr lang="en-US" sz="2800" b="1" dirty="0" err="1" smtClean="0"/>
              <a:t>didibri</a:t>
            </a:r>
            <a:r>
              <a:rPr lang="en-US" sz="2800" b="1" dirty="0" smtClean="0"/>
              <a:t>, </a:t>
            </a:r>
            <a:r>
              <a:rPr lang="en-US" sz="2800" b="1" dirty="0" err="1" smtClean="0"/>
              <a:t>joe</a:t>
            </a:r>
            <a:r>
              <a:rPr lang="en-US" sz="2800" b="1" dirty="0" smtClean="0"/>
              <a:t> </a:t>
            </a:r>
            <a:r>
              <a:rPr lang="en-US" sz="2800" b="1" dirty="0" err="1" smtClean="0"/>
              <a:t>feanti</a:t>
            </a:r>
            <a:r>
              <a:rPr lang="en-US" sz="2800" b="1" dirty="0" smtClean="0"/>
              <a:t> foe ala </a:t>
            </a:r>
            <a:r>
              <a:rPr lang="en-US" sz="2800" b="1" dirty="0" err="1" smtClean="0"/>
              <a:t>gerechtigheid</a:t>
            </a:r>
            <a:r>
              <a:rPr lang="en-US" sz="2800" b="1" dirty="0" smtClean="0"/>
              <a:t>, </a:t>
            </a:r>
            <a:r>
              <a:rPr lang="en-US" sz="2800" b="1" dirty="0" err="1" smtClean="0"/>
              <a:t>joe</a:t>
            </a:r>
            <a:r>
              <a:rPr lang="en-US" sz="2800" b="1" dirty="0" smtClean="0"/>
              <a:t> no </a:t>
            </a:r>
            <a:r>
              <a:rPr lang="en-US" sz="2800" b="1" dirty="0" err="1" smtClean="0"/>
              <a:t>sa</a:t>
            </a:r>
            <a:r>
              <a:rPr lang="en-US" sz="2800" b="1" dirty="0" smtClean="0"/>
              <a:t> </a:t>
            </a:r>
            <a:r>
              <a:rPr lang="en-US" sz="2800" b="1" dirty="0" err="1" smtClean="0"/>
              <a:t>tapoe</a:t>
            </a:r>
            <a:r>
              <a:rPr lang="en-US" sz="2800" b="1" dirty="0" smtClean="0"/>
              <a:t> foe </a:t>
            </a:r>
            <a:r>
              <a:rPr lang="en-US" sz="2800" b="1" dirty="0" err="1" smtClean="0"/>
              <a:t>pori</a:t>
            </a:r>
            <a:r>
              <a:rPr lang="en-US" sz="2800" b="1" dirty="0" smtClean="0"/>
              <a:t> </a:t>
            </a:r>
            <a:r>
              <a:rPr lang="en-US" sz="2800" b="1" dirty="0" err="1" smtClean="0"/>
              <a:t>dem</a:t>
            </a:r>
            <a:r>
              <a:rPr lang="en-US" sz="2800" b="1" dirty="0" smtClean="0"/>
              <a:t> </a:t>
            </a:r>
            <a:r>
              <a:rPr lang="en-US" sz="2800" b="1" dirty="0" err="1" smtClean="0"/>
              <a:t>reti</a:t>
            </a:r>
            <a:r>
              <a:rPr lang="en-US" sz="2800" b="1" dirty="0" smtClean="0"/>
              <a:t> </a:t>
            </a:r>
            <a:r>
              <a:rPr lang="en-US" sz="2800" b="1" dirty="0" err="1" smtClean="0"/>
              <a:t>pasi</a:t>
            </a:r>
            <a:r>
              <a:rPr lang="en-US" sz="2800" b="1" dirty="0" smtClean="0"/>
              <a:t> foe </a:t>
            </a:r>
            <a:r>
              <a:rPr lang="en-US" sz="2800" b="1" dirty="0" err="1" smtClean="0"/>
              <a:t>Masra</a:t>
            </a:r>
            <a:r>
              <a:rPr lang="en-US" sz="2800" b="1" dirty="0" smtClean="0"/>
              <a:t>?  11. </a:t>
            </a:r>
            <a:r>
              <a:rPr lang="en-US" sz="2800" b="1" dirty="0" smtClean="0">
                <a:solidFill>
                  <a:srgbClr val="FF0000"/>
                </a:solidFill>
              </a:rPr>
              <a:t>En now </a:t>
            </a:r>
            <a:r>
              <a:rPr lang="en-US" sz="2800" b="1" dirty="0" err="1" smtClean="0">
                <a:solidFill>
                  <a:srgbClr val="FF0000"/>
                </a:solidFill>
              </a:rPr>
              <a:t>loekoe</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anoe</a:t>
            </a:r>
            <a:r>
              <a:rPr lang="en-US" sz="2800" b="1" dirty="0" smtClean="0">
                <a:solidFill>
                  <a:srgbClr val="FF0000"/>
                </a:solidFill>
              </a:rPr>
              <a:t> foe </a:t>
            </a:r>
            <a:r>
              <a:rPr lang="en-US" sz="2800" b="1" dirty="0" err="1" smtClean="0">
                <a:solidFill>
                  <a:srgbClr val="FF0000"/>
                </a:solidFill>
              </a:rPr>
              <a:t>Masra</a:t>
            </a:r>
            <a:r>
              <a:rPr lang="en-US" sz="2800" b="1" dirty="0" smtClean="0">
                <a:solidFill>
                  <a:srgbClr val="FF0000"/>
                </a:solidFill>
              </a:rPr>
              <a:t> de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joe</a:t>
            </a:r>
            <a:r>
              <a:rPr lang="en-US" sz="2800" b="1" dirty="0" smtClean="0">
                <a:solidFill>
                  <a:srgbClr val="FF0000"/>
                </a:solidFill>
              </a:rPr>
              <a:t> </a:t>
            </a:r>
            <a:r>
              <a:rPr lang="en-US" sz="2800" b="1" dirty="0" err="1" smtClean="0">
                <a:solidFill>
                  <a:srgbClr val="FF0000"/>
                </a:solidFill>
              </a:rPr>
              <a:t>tapoe</a:t>
            </a:r>
            <a:r>
              <a:rPr lang="en-US" sz="2800" b="1" dirty="0" smtClean="0">
                <a:solidFill>
                  <a:srgbClr val="FF0000"/>
                </a:solidFill>
              </a:rPr>
              <a:t>, en </a:t>
            </a:r>
            <a:r>
              <a:rPr lang="en-US" sz="2800" b="1" dirty="0" err="1" smtClean="0">
                <a:solidFill>
                  <a:srgbClr val="FF0000"/>
                </a:solidFill>
              </a:rPr>
              <a:t>joe</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de </a:t>
            </a:r>
            <a:r>
              <a:rPr lang="en-US" sz="2800" b="1" dirty="0" err="1" smtClean="0">
                <a:solidFill>
                  <a:srgbClr val="FF0000"/>
                </a:solidFill>
              </a:rPr>
              <a:t>breni</a:t>
            </a:r>
            <a:r>
              <a:rPr lang="en-US" sz="2800" b="1" dirty="0" smtClean="0">
                <a:solidFill>
                  <a:srgbClr val="FF0000"/>
                </a:solidFill>
              </a:rPr>
              <a:t>, en </a:t>
            </a:r>
            <a:r>
              <a:rPr lang="en-US" sz="2800" b="1" dirty="0" err="1" smtClean="0">
                <a:solidFill>
                  <a:srgbClr val="FF0000"/>
                </a:solidFill>
              </a:rPr>
              <a:t>joe</a:t>
            </a:r>
            <a:r>
              <a:rPr lang="en-US" sz="2800" b="1" dirty="0" smtClean="0">
                <a:solidFill>
                  <a:srgbClr val="FF0000"/>
                </a:solidFill>
              </a:rPr>
              <a:t> no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zon</a:t>
            </a:r>
            <a:r>
              <a:rPr lang="en-US" sz="2800" b="1" dirty="0" smtClean="0">
                <a:solidFill>
                  <a:srgbClr val="FF0000"/>
                </a:solidFill>
              </a:rPr>
              <a:t> foe wan </a:t>
            </a:r>
            <a:r>
              <a:rPr lang="en-US" sz="2800" b="1" dirty="0" err="1" smtClean="0">
                <a:solidFill>
                  <a:srgbClr val="FF0000"/>
                </a:solidFill>
              </a:rPr>
              <a:t>pisi</a:t>
            </a:r>
            <a:r>
              <a:rPr lang="en-US" sz="2800" b="1" dirty="0" smtClean="0">
                <a:solidFill>
                  <a:srgbClr val="FF0000"/>
                </a:solidFill>
              </a:rPr>
              <a:t> tem. En </a:t>
            </a:r>
            <a:r>
              <a:rPr lang="en-US" sz="2800" b="1" dirty="0" err="1" smtClean="0">
                <a:solidFill>
                  <a:srgbClr val="FF0000"/>
                </a:solidFill>
              </a:rPr>
              <a:t>wantem</a:t>
            </a:r>
            <a:r>
              <a:rPr lang="en-US" sz="2800" b="1" dirty="0" smtClean="0">
                <a:solidFill>
                  <a:srgbClr val="FF0000"/>
                </a:solidFill>
              </a:rPr>
              <a:t> hem </a:t>
            </a:r>
            <a:r>
              <a:rPr lang="en-US" sz="2800" b="1" dirty="0" err="1" smtClean="0">
                <a:solidFill>
                  <a:srgbClr val="FF0000"/>
                </a:solidFill>
              </a:rPr>
              <a:t>ai</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doengroe</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waka</a:t>
            </a:r>
            <a:r>
              <a:rPr lang="en-US" sz="2800" b="1" dirty="0" smtClean="0">
                <a:solidFill>
                  <a:srgbClr val="FF0000"/>
                </a:solidFill>
              </a:rPr>
              <a:t> </a:t>
            </a:r>
            <a:r>
              <a:rPr lang="en-US" sz="2800" b="1" dirty="0" err="1" smtClean="0">
                <a:solidFill>
                  <a:srgbClr val="FF0000"/>
                </a:solidFill>
              </a:rPr>
              <a:t>lontoe</a:t>
            </a:r>
            <a:r>
              <a:rPr lang="en-US" sz="2800" b="1" dirty="0" smtClean="0">
                <a:solidFill>
                  <a:srgbClr val="FF0000"/>
                </a:solidFill>
              </a:rPr>
              <a:t> foe </a:t>
            </a:r>
            <a:r>
              <a:rPr lang="en-US" sz="2800" b="1" dirty="0" err="1" smtClean="0">
                <a:solidFill>
                  <a:srgbClr val="FF0000"/>
                </a:solidFill>
              </a:rPr>
              <a:t>soekoe</a:t>
            </a:r>
            <a:r>
              <a:rPr lang="en-US" sz="2800" b="1" dirty="0" smtClean="0">
                <a:solidFill>
                  <a:srgbClr val="FF0000"/>
                </a:solidFill>
              </a:rPr>
              <a:t> wan </a:t>
            </a:r>
            <a:r>
              <a:rPr lang="en-US" sz="2800" b="1" dirty="0" err="1" smtClean="0">
                <a:solidFill>
                  <a:srgbClr val="FF0000"/>
                </a:solidFill>
              </a:rPr>
              <a:t>soema</a:t>
            </a:r>
            <a:r>
              <a:rPr lang="en-US" sz="2800" b="1" dirty="0" smtClean="0">
                <a:solidFill>
                  <a:srgbClr val="FF0000"/>
                </a:solidFill>
              </a:rPr>
              <a:t> foe </a:t>
            </a:r>
            <a:r>
              <a:rPr lang="en-US" sz="2800" b="1" dirty="0" err="1" smtClean="0">
                <a:solidFill>
                  <a:srgbClr val="FF0000"/>
                </a:solidFill>
              </a:rPr>
              <a:t>tjari</a:t>
            </a:r>
            <a:r>
              <a:rPr lang="en-US" sz="2800" b="1" dirty="0" smtClean="0">
                <a:solidFill>
                  <a:srgbClr val="FF0000"/>
                </a:solidFill>
              </a:rPr>
              <a:t> hem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anoe</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p>
            <a:fld id="{04499DD8-9D46-4608-A8D4-9712D7ED9FDC}" type="datetime1">
              <a:rPr lang="en-US" smtClean="0"/>
              <a:pPr/>
              <a:t>2/10/2011</a:t>
            </a:fld>
            <a:endParaRPr lang="en-US"/>
          </a:p>
        </p:txBody>
      </p:sp>
      <p:sp>
        <p:nvSpPr>
          <p:cNvPr id="389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4CDDAF-6B38-4227-B82C-8144D2D51993}" type="slidenum">
              <a:rPr lang="en-US"/>
              <a:pPr lvl="1">
                <a:defRPr/>
              </a:pPr>
              <a:t>16</a:t>
            </a:fld>
            <a:endParaRPr lang="en-US">
              <a:latin typeface="Times New Roman" pitchFamily="18" charset="0"/>
            </a:endParaRPr>
          </a:p>
        </p:txBody>
      </p:sp>
      <p:sp>
        <p:nvSpPr>
          <p:cNvPr id="357378" name="Rectangle 2"/>
          <p:cNvSpPr>
            <a:spLocks noGrp="1" noChangeArrowheads="1"/>
          </p:cNvSpPr>
          <p:nvPr>
            <p:ph type="title"/>
          </p:nvPr>
        </p:nvSpPr>
        <p:spPr/>
        <p:txBody>
          <a:bodyPr/>
          <a:lstStyle/>
          <a:p>
            <a:pPr eaLnBrk="1" hangingPunct="1">
              <a:defRPr/>
            </a:pPr>
            <a:r>
              <a:rPr lang="en-US" smtClean="0"/>
              <a:t>Barnabas &amp; Paulus</a:t>
            </a:r>
          </a:p>
        </p:txBody>
      </p:sp>
      <p:sp>
        <p:nvSpPr>
          <p:cNvPr id="38918" name="Rectangle 3"/>
          <p:cNvSpPr>
            <a:spLocks noGrp="1" noChangeArrowheads="1"/>
          </p:cNvSpPr>
          <p:nvPr>
            <p:ph type="body" idx="1"/>
          </p:nvPr>
        </p:nvSpPr>
        <p:spPr/>
        <p:txBody>
          <a:bodyPr/>
          <a:lstStyle/>
          <a:p>
            <a:pPr eaLnBrk="1" hangingPunct="1"/>
            <a:r>
              <a:rPr lang="en-US" sz="2800" b="1" dirty="0" err="1" smtClean="0"/>
              <a:t>Tori</a:t>
            </a:r>
            <a:r>
              <a:rPr lang="en-US" sz="2800" b="1" dirty="0" smtClean="0"/>
              <a:t> 13:13. Now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hem </a:t>
            </a:r>
            <a:r>
              <a:rPr lang="en-US" sz="2800" b="1" dirty="0" err="1" smtClean="0">
                <a:solidFill>
                  <a:srgbClr val="FF0000"/>
                </a:solidFill>
              </a:rPr>
              <a:t>groepoe</a:t>
            </a:r>
            <a:r>
              <a:rPr lang="en-US" sz="2800" b="1" dirty="0" smtClean="0">
                <a:solidFill>
                  <a:srgbClr val="FFFF00"/>
                </a:solidFill>
              </a:rPr>
              <a:t> </a:t>
            </a:r>
            <a:r>
              <a:rPr lang="en-US" sz="2800" b="1" dirty="0" err="1" smtClean="0"/>
              <a:t>ben</a:t>
            </a:r>
            <a:r>
              <a:rPr lang="en-US" sz="2800" b="1" dirty="0" smtClean="0"/>
              <a:t> </a:t>
            </a:r>
            <a:r>
              <a:rPr lang="en-US" sz="2800" b="1" dirty="0" err="1" smtClean="0"/>
              <a:t>loesoe</a:t>
            </a:r>
            <a:r>
              <a:rPr lang="en-US" sz="2800" b="1" dirty="0" smtClean="0"/>
              <a:t> </a:t>
            </a:r>
            <a:r>
              <a:rPr lang="en-US" sz="2800" b="1" dirty="0" err="1" smtClean="0"/>
              <a:t>komopo</a:t>
            </a:r>
            <a:r>
              <a:rPr lang="en-US" sz="2800" b="1" dirty="0" smtClean="0"/>
              <a:t> foe </a:t>
            </a:r>
            <a:r>
              <a:rPr lang="en-US" sz="2800" b="1" dirty="0" err="1" smtClean="0"/>
              <a:t>Pafos</a:t>
            </a:r>
            <a:r>
              <a:rPr lang="en-US" sz="2800" b="1" dirty="0" smtClean="0"/>
              <a:t>, </a:t>
            </a:r>
            <a:r>
              <a:rPr lang="en-US" sz="2800" b="1" dirty="0" err="1" smtClean="0"/>
              <a:t>dem</a:t>
            </a:r>
            <a:r>
              <a:rPr lang="en-US" sz="2800" b="1" dirty="0" smtClean="0"/>
              <a:t>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Perge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Pamfylië</a:t>
            </a:r>
            <a:r>
              <a:rPr lang="en-US" sz="2800" b="1" dirty="0" smtClean="0"/>
              <a:t>, en </a:t>
            </a:r>
            <a:r>
              <a:rPr lang="en-US" sz="2800" b="1" dirty="0" smtClean="0">
                <a:solidFill>
                  <a:srgbClr val="FF0000"/>
                </a:solidFill>
              </a:rPr>
              <a:t>Johannes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prati</a:t>
            </a:r>
            <a:r>
              <a:rPr lang="en-US" sz="2800" b="1" dirty="0" smtClean="0">
                <a:solidFill>
                  <a:srgbClr val="FF0000"/>
                </a:solidFill>
              </a:rPr>
              <a:t> foe </a:t>
            </a:r>
            <a:r>
              <a:rPr lang="en-US" sz="2800" b="1" dirty="0" err="1" smtClean="0">
                <a:solidFill>
                  <a:srgbClr val="FF0000"/>
                </a:solidFill>
              </a:rPr>
              <a:t>dem</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drai</a:t>
            </a:r>
            <a:r>
              <a:rPr lang="en-US" sz="2800" b="1" dirty="0" smtClean="0">
                <a:solidFill>
                  <a:srgbClr val="FF0000"/>
                </a:solidFill>
              </a:rPr>
              <a:t> go </a:t>
            </a:r>
            <a:r>
              <a:rPr lang="en-US" sz="2800" b="1" dirty="0" err="1" smtClean="0">
                <a:solidFill>
                  <a:srgbClr val="FF0000"/>
                </a:solidFill>
              </a:rPr>
              <a:t>baka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Jerusalem</a:t>
            </a:r>
            <a:r>
              <a:rPr lang="en-US" sz="2800" b="1" dirty="0" smtClean="0">
                <a:solidFill>
                  <a:srgbClr val="FFFF00"/>
                </a:solidFill>
              </a:rPr>
              <a:t>.</a:t>
            </a:r>
          </a:p>
          <a:p>
            <a:pPr eaLnBrk="1" hangingPunct="1"/>
            <a:r>
              <a:rPr lang="en-US" sz="2800" b="1" dirty="0" smtClean="0"/>
              <a:t>Now a de </a:t>
            </a:r>
            <a:r>
              <a:rPr lang="en-US" sz="2800" b="1" dirty="0" err="1" smtClean="0"/>
              <a:t>Paulus</a:t>
            </a:r>
            <a:r>
              <a:rPr lang="en-US" sz="2800" b="1" dirty="0" smtClean="0"/>
              <a:t> </a:t>
            </a:r>
            <a:r>
              <a:rPr lang="en-US" sz="2800" b="1" dirty="0" err="1" smtClean="0"/>
              <a:t>nanga</a:t>
            </a:r>
            <a:r>
              <a:rPr lang="en-US" sz="2800" b="1" dirty="0" smtClean="0"/>
              <a:t> hem </a:t>
            </a:r>
            <a:r>
              <a:rPr lang="en-US" sz="2800" b="1" dirty="0" err="1" smtClean="0"/>
              <a:t>groepoe</a:t>
            </a:r>
            <a:r>
              <a:rPr lang="en-US" sz="2800" b="1" dirty="0" smtClean="0"/>
              <a:t> – a </a:t>
            </a:r>
            <a:r>
              <a:rPr lang="en-US" sz="2800" b="1" dirty="0" err="1" smtClean="0"/>
              <a:t>tron</a:t>
            </a:r>
            <a:r>
              <a:rPr lang="en-US" sz="2800" b="1" dirty="0" smtClean="0"/>
              <a:t> </a:t>
            </a:r>
            <a:r>
              <a:rPr lang="en-US" sz="2800" b="1" dirty="0" err="1" smtClean="0"/>
              <a:t>leider</a:t>
            </a:r>
            <a:endParaRPr lang="en-US" sz="2800" b="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p>
            <a:fld id="{AF726C7E-89F1-45D7-91EC-76906893EA34}" type="datetime1">
              <a:rPr lang="en-US" smtClean="0"/>
              <a:pPr/>
              <a:t>2/10/2011</a:t>
            </a:fld>
            <a:endParaRPr lang="en-US"/>
          </a:p>
        </p:txBody>
      </p:sp>
      <p:sp>
        <p:nvSpPr>
          <p:cNvPr id="389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04CDDAF-6B38-4227-B82C-8144D2D51993}" type="slidenum">
              <a:rPr lang="en-US"/>
              <a:pPr lvl="1">
                <a:defRPr/>
              </a:pPr>
              <a:t>17</a:t>
            </a:fld>
            <a:endParaRPr lang="en-US">
              <a:latin typeface="Times New Roman" pitchFamily="18" charset="0"/>
            </a:endParaRPr>
          </a:p>
        </p:txBody>
      </p:sp>
      <p:sp>
        <p:nvSpPr>
          <p:cNvPr id="357378" name="Rectangle 2"/>
          <p:cNvSpPr>
            <a:spLocks noGrp="1" noChangeArrowheads="1"/>
          </p:cNvSpPr>
          <p:nvPr>
            <p:ph type="title"/>
          </p:nvPr>
        </p:nvSpPr>
        <p:spPr/>
        <p:txBody>
          <a:bodyPr/>
          <a:lstStyle/>
          <a:p>
            <a:pPr eaLnBrk="1" hangingPunct="1">
              <a:defRPr/>
            </a:pPr>
            <a:r>
              <a:rPr lang="en-US" smtClean="0"/>
              <a:t>Barnabas &amp; Paulus</a:t>
            </a:r>
          </a:p>
        </p:txBody>
      </p:sp>
      <p:sp>
        <p:nvSpPr>
          <p:cNvPr id="38918" name="Rectangle 3"/>
          <p:cNvSpPr>
            <a:spLocks noGrp="1" noChangeArrowheads="1"/>
          </p:cNvSpPr>
          <p:nvPr>
            <p:ph type="body" idx="1"/>
          </p:nvPr>
        </p:nvSpPr>
        <p:spPr/>
        <p:txBody>
          <a:bodyPr/>
          <a:lstStyle/>
          <a:p>
            <a:pPr eaLnBrk="1" hangingPunct="1"/>
            <a:r>
              <a:rPr lang="en-US" sz="2800" b="1" dirty="0" smtClean="0"/>
              <a:t>Dem </a:t>
            </a:r>
            <a:r>
              <a:rPr lang="en-US" sz="2800" b="1" dirty="0" err="1" smtClean="0"/>
              <a:t>sa</a:t>
            </a:r>
            <a:r>
              <a:rPr lang="en-US" sz="2800" b="1" dirty="0" smtClean="0"/>
              <a:t> go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birti</a:t>
            </a:r>
            <a:r>
              <a:rPr lang="en-US" sz="2800" b="1" dirty="0" smtClean="0"/>
              <a:t> </a:t>
            </a:r>
            <a:r>
              <a:rPr lang="en-US" sz="2800" b="1" dirty="0" err="1" smtClean="0"/>
              <a:t>pe</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komopo</a:t>
            </a:r>
            <a:endParaRPr lang="en-US" sz="2800" b="1" dirty="0" smtClean="0"/>
          </a:p>
          <a:p>
            <a:pPr eaLnBrk="1" hangingPunct="1"/>
            <a:r>
              <a:rPr lang="en-US" sz="2800" b="1" dirty="0" smtClean="0"/>
              <a:t>Johannes Markus </a:t>
            </a:r>
            <a:r>
              <a:rPr lang="en-US" sz="2800" b="1" dirty="0" err="1" smtClean="0"/>
              <a:t>ben</a:t>
            </a:r>
            <a:r>
              <a:rPr lang="en-US" sz="2800" b="1" dirty="0" smtClean="0"/>
              <a:t> </a:t>
            </a:r>
            <a:r>
              <a:rPr lang="en-US" sz="2800" b="1" dirty="0" err="1" smtClean="0"/>
              <a:t>drai</a:t>
            </a:r>
            <a:r>
              <a:rPr lang="en-US" sz="2800" b="1" dirty="0" smtClean="0"/>
              <a:t> go </a:t>
            </a:r>
            <a:r>
              <a:rPr lang="en-US" sz="2800" b="1" dirty="0" err="1" smtClean="0"/>
              <a:t>baka</a:t>
            </a:r>
            <a:r>
              <a:rPr lang="en-US" sz="2800" b="1" dirty="0" smtClean="0"/>
              <a:t> </a:t>
            </a:r>
            <a:r>
              <a:rPr lang="en-US" sz="2800" b="1" dirty="0" err="1" smtClean="0"/>
              <a:t>na</a:t>
            </a:r>
            <a:r>
              <a:rPr lang="en-US" sz="2800" b="1" dirty="0" smtClean="0"/>
              <a:t> Jerusalem – </a:t>
            </a:r>
            <a:r>
              <a:rPr lang="en-US" sz="2800" b="1" dirty="0" err="1" smtClean="0"/>
              <a:t>wi</a:t>
            </a:r>
            <a:r>
              <a:rPr lang="en-US" sz="2800" b="1" dirty="0" smtClean="0"/>
              <a:t> no </a:t>
            </a:r>
            <a:r>
              <a:rPr lang="en-US" sz="2800" b="1" dirty="0" err="1" smtClean="0"/>
              <a:t>sabi</a:t>
            </a:r>
            <a:r>
              <a:rPr lang="en-US" sz="2800" b="1" dirty="0" smtClean="0"/>
              <a:t> foe </a:t>
            </a:r>
            <a:r>
              <a:rPr lang="en-US" sz="2800" b="1" dirty="0" err="1" smtClean="0"/>
              <a:t>san’ede</a:t>
            </a:r>
            <a:endParaRPr lang="en-US" sz="2800" b="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p:spPr>
        <p:txBody>
          <a:bodyPr/>
          <a:lstStyle/>
          <a:p>
            <a:fld id="{74FEDBD6-0372-4ACA-AE86-96AFE6A1D1AC}" type="datetime1">
              <a:rPr lang="en-US" smtClean="0"/>
              <a:pPr/>
              <a:t>2/10/2011</a:t>
            </a:fld>
            <a:endParaRPr lang="en-US"/>
          </a:p>
        </p:txBody>
      </p:sp>
      <p:sp>
        <p:nvSpPr>
          <p:cNvPr id="399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2D306B5-2579-41E9-A12D-70AB6BE3F055}" type="slidenum">
              <a:rPr lang="en-US"/>
              <a:pPr lvl="1">
                <a:defRPr/>
              </a:pPr>
              <a:t>18</a:t>
            </a:fld>
            <a:endParaRPr lang="en-US">
              <a:latin typeface="Times New Roman" pitchFamily="18" charset="0"/>
            </a:endParaRPr>
          </a:p>
        </p:txBody>
      </p:sp>
      <p:sp>
        <p:nvSpPr>
          <p:cNvPr id="358402" name="Rectangle 2"/>
          <p:cNvSpPr>
            <a:spLocks noGrp="1" noChangeArrowheads="1"/>
          </p:cNvSpPr>
          <p:nvPr>
            <p:ph type="title"/>
          </p:nvPr>
        </p:nvSpPr>
        <p:spPr>
          <a:xfrm>
            <a:off x="684213" y="296863"/>
            <a:ext cx="8080375" cy="1143000"/>
          </a:xfrm>
        </p:spPr>
        <p:txBody>
          <a:bodyPr/>
          <a:lstStyle/>
          <a:p>
            <a:pPr eaLnBrk="1" hangingPunct="1">
              <a:defRPr/>
            </a:pPr>
            <a:r>
              <a:rPr lang="en-US" smtClean="0"/>
              <a:t>Antiochie foe Pisidia</a:t>
            </a:r>
          </a:p>
        </p:txBody>
      </p:sp>
      <p:sp>
        <p:nvSpPr>
          <p:cNvPr id="39942" name="Rectangle 3"/>
          <p:cNvSpPr>
            <a:spLocks noGrp="1" noChangeArrowheads="1"/>
          </p:cNvSpPr>
          <p:nvPr>
            <p:ph type="body" idx="1"/>
          </p:nvPr>
        </p:nvSpPr>
        <p:spPr/>
        <p:txBody>
          <a:bodyPr/>
          <a:lstStyle/>
          <a:p>
            <a:pPr algn="just" eaLnBrk="1" hangingPunct="1">
              <a:lnSpc>
                <a:spcPct val="70000"/>
              </a:lnSpc>
            </a:pPr>
            <a:r>
              <a:rPr lang="en-US" sz="2800" dirty="0" err="1" smtClean="0"/>
              <a:t>Paulus</a:t>
            </a:r>
            <a:r>
              <a:rPr lang="en-US" sz="2800" dirty="0" smtClean="0"/>
              <a:t> </a:t>
            </a:r>
            <a:r>
              <a:rPr lang="en-US" sz="2800" dirty="0" err="1" smtClean="0"/>
              <a:t>ben</a:t>
            </a:r>
            <a:r>
              <a:rPr lang="en-US" sz="2800" dirty="0" smtClean="0"/>
              <a:t> go drape foe </a:t>
            </a:r>
            <a:r>
              <a:rPr lang="en-US" sz="2800" dirty="0" err="1" smtClean="0"/>
              <a:t>preiki</a:t>
            </a:r>
            <a:r>
              <a:rPr lang="en-US" sz="2800" dirty="0" smtClean="0"/>
              <a:t>: </a:t>
            </a:r>
            <a:r>
              <a:rPr lang="en-US" sz="2800" dirty="0" err="1" smtClean="0"/>
              <a:t>Tori</a:t>
            </a:r>
            <a:r>
              <a:rPr lang="en-US" sz="2800" dirty="0" smtClean="0"/>
              <a:t> 13:</a:t>
            </a:r>
            <a:r>
              <a:rPr lang="en-US" sz="2800" b="1" dirty="0" smtClean="0"/>
              <a:t>36. </a:t>
            </a:r>
            <a:r>
              <a:rPr lang="en-US" sz="2800" b="1" dirty="0" err="1" smtClean="0"/>
              <a:t>Bikasi</a:t>
            </a:r>
            <a:r>
              <a:rPr lang="en-US" sz="2800" b="1" dirty="0" smtClean="0"/>
              <a:t> David,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dini</a:t>
            </a:r>
            <a:r>
              <a:rPr lang="en-US" sz="2800" b="1" dirty="0" smtClean="0"/>
              <a:t> hem </a:t>
            </a:r>
            <a:r>
              <a:rPr lang="en-US" sz="2800" b="1" dirty="0" err="1" smtClean="0"/>
              <a:t>egi</a:t>
            </a:r>
            <a:r>
              <a:rPr lang="en-US" sz="2800" b="1" dirty="0" smtClean="0"/>
              <a:t> </a:t>
            </a:r>
            <a:r>
              <a:rPr lang="en-US" sz="2800" b="1" dirty="0" err="1" smtClean="0"/>
              <a:t>kondreman</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wani</a:t>
            </a:r>
            <a:r>
              <a:rPr lang="en-US" sz="2800" b="1" dirty="0" smtClean="0"/>
              <a:t> foe </a:t>
            </a:r>
            <a:r>
              <a:rPr lang="en-US" sz="2800" b="1" dirty="0" err="1" smtClean="0"/>
              <a:t>Gado</a:t>
            </a:r>
            <a:r>
              <a:rPr lang="en-US" sz="2800" b="1" dirty="0" smtClean="0"/>
              <a:t>, a </a:t>
            </a:r>
            <a:r>
              <a:rPr lang="en-US" sz="2800" b="1" dirty="0" err="1" smtClean="0"/>
              <a:t>ben</a:t>
            </a:r>
            <a:r>
              <a:rPr lang="en-US" sz="2800" b="1" dirty="0" smtClean="0"/>
              <a:t> </a:t>
            </a:r>
            <a:r>
              <a:rPr lang="en-US" sz="2800" b="1" dirty="0" err="1" smtClean="0"/>
              <a:t>fadon</a:t>
            </a:r>
            <a:r>
              <a:rPr lang="en-US" sz="2800" b="1" dirty="0" smtClean="0"/>
              <a:t> </a:t>
            </a:r>
            <a:r>
              <a:rPr lang="en-US" sz="2800" b="1" dirty="0" err="1" smtClean="0"/>
              <a:t>na</a:t>
            </a:r>
            <a:r>
              <a:rPr lang="en-US" sz="2800" b="1" dirty="0" smtClean="0"/>
              <a:t> </a:t>
            </a:r>
            <a:r>
              <a:rPr lang="en-US" sz="2800" b="1" dirty="0" err="1" smtClean="0"/>
              <a:t>sribi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seti</a:t>
            </a:r>
            <a:r>
              <a:rPr lang="en-US" sz="2800" b="1" dirty="0" smtClean="0"/>
              <a:t> hem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avoo</a:t>
            </a:r>
            <a:r>
              <a:rPr lang="en-US" sz="2800" b="1" dirty="0" smtClean="0"/>
              <a:t> foe hem, en a </a:t>
            </a:r>
            <a:r>
              <a:rPr lang="en-US" sz="2800" b="1" dirty="0" err="1" smtClean="0"/>
              <a:t>ben</a:t>
            </a:r>
            <a:r>
              <a:rPr lang="en-US" sz="2800" b="1" dirty="0" smtClean="0"/>
              <a:t> go </a:t>
            </a:r>
            <a:r>
              <a:rPr lang="en-US" sz="2800" b="1" dirty="0" err="1" smtClean="0"/>
              <a:t>pori</a:t>
            </a:r>
            <a:r>
              <a:rPr lang="en-US" sz="2800" b="1" dirty="0" smtClean="0"/>
              <a:t>;  37. Ma Hem </a:t>
            </a:r>
            <a:r>
              <a:rPr lang="en-US" sz="2800" b="1" dirty="0" err="1" smtClean="0"/>
              <a:t>disi</a:t>
            </a:r>
            <a:r>
              <a:rPr lang="en-US" sz="2800" b="1" dirty="0" smtClean="0"/>
              <a:t>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no </a:t>
            </a:r>
            <a:r>
              <a:rPr lang="en-US" sz="2800" b="1" dirty="0" err="1" smtClean="0"/>
              <a:t>ben</a:t>
            </a:r>
            <a:r>
              <a:rPr lang="en-US" sz="2800" b="1" dirty="0" smtClean="0"/>
              <a:t> go </a:t>
            </a:r>
            <a:r>
              <a:rPr lang="en-US" sz="2800" b="1" dirty="0" err="1" smtClean="0"/>
              <a:t>pori</a:t>
            </a:r>
            <a:r>
              <a:rPr lang="en-US" sz="2800" b="1" dirty="0" smtClean="0"/>
              <a:t>.  38. Foe </a:t>
            </a:r>
            <a:r>
              <a:rPr lang="en-US" sz="2800" b="1" dirty="0" err="1" smtClean="0"/>
              <a:t>dat'ede</a:t>
            </a:r>
            <a:r>
              <a:rPr lang="en-US" sz="2800" b="1" dirty="0" smtClean="0"/>
              <a:t>, </a:t>
            </a:r>
            <a:r>
              <a:rPr lang="en-US" sz="2800" b="1" dirty="0" err="1" smtClean="0"/>
              <a:t>mansoema</a:t>
            </a:r>
            <a:r>
              <a:rPr lang="en-US" sz="2800" b="1" dirty="0" smtClean="0"/>
              <a:t> </a:t>
            </a:r>
            <a:r>
              <a:rPr lang="en-US" sz="2800" b="1" dirty="0" err="1" smtClean="0"/>
              <a:t>nanga</a:t>
            </a:r>
            <a:r>
              <a:rPr lang="en-US" sz="2800" b="1" dirty="0" smtClean="0"/>
              <a:t> </a:t>
            </a:r>
            <a:r>
              <a:rPr lang="en-US" sz="2800" b="1" dirty="0" err="1" smtClean="0"/>
              <a:t>brada</a:t>
            </a:r>
            <a:r>
              <a:rPr lang="en-US" sz="2800" b="1" dirty="0" smtClean="0"/>
              <a:t>, </a:t>
            </a:r>
            <a:r>
              <a:rPr lang="en-US" sz="2800" b="1" dirty="0" err="1" smtClean="0"/>
              <a:t>meki</a:t>
            </a:r>
            <a:r>
              <a:rPr lang="en-US" sz="2800" b="1" dirty="0" smtClean="0"/>
              <a:t> </a:t>
            </a:r>
            <a:r>
              <a:rPr lang="en-US" sz="2800" b="1" dirty="0" err="1" smtClean="0"/>
              <a:t>oen</a:t>
            </a:r>
            <a:r>
              <a:rPr lang="en-US" sz="2800" b="1" dirty="0" smtClean="0"/>
              <a:t> </a:t>
            </a:r>
            <a:r>
              <a:rPr lang="en-US" sz="2800" b="1" dirty="0" err="1" smtClean="0"/>
              <a:t>sabi</a:t>
            </a:r>
            <a:r>
              <a:rPr lang="en-US" sz="2800" b="1" dirty="0" smtClean="0"/>
              <a:t> </a:t>
            </a:r>
            <a:r>
              <a:rPr lang="en-US" sz="2800" b="1" dirty="0" err="1" smtClean="0"/>
              <a:t>dati</a:t>
            </a:r>
            <a:r>
              <a:rPr lang="en-US" sz="2800" b="1" dirty="0" smtClean="0"/>
              <a:t> </a:t>
            </a:r>
            <a:r>
              <a:rPr lang="en-US" sz="2800" b="1" dirty="0" err="1" smtClean="0"/>
              <a:t>doro</a:t>
            </a:r>
            <a:r>
              <a:rPr lang="en-US" sz="2800" b="1" dirty="0" smtClean="0"/>
              <a:t> </a:t>
            </a:r>
            <a:r>
              <a:rPr lang="en-US" sz="2800" b="1" dirty="0" err="1" smtClean="0"/>
              <a:t>da</a:t>
            </a:r>
            <a:r>
              <a:rPr lang="en-US" sz="2800" b="1" dirty="0" smtClean="0"/>
              <a:t> Man </a:t>
            </a:r>
            <a:r>
              <a:rPr lang="en-US" sz="2800" b="1" dirty="0" err="1" smtClean="0"/>
              <a:t>disi</a:t>
            </a:r>
            <a:r>
              <a:rPr lang="en-US" sz="2800" b="1" dirty="0" smtClean="0"/>
              <a:t>, </a:t>
            </a:r>
            <a:r>
              <a:rPr lang="en-US" sz="2800" b="1" dirty="0" err="1" smtClean="0"/>
              <a:t>wi</a:t>
            </a:r>
            <a:r>
              <a:rPr lang="en-US" sz="2800" b="1" dirty="0" smtClean="0"/>
              <a:t> </a:t>
            </a:r>
            <a:r>
              <a:rPr lang="en-US" sz="2800" b="1" dirty="0" err="1" smtClean="0"/>
              <a:t>preiki</a:t>
            </a:r>
            <a:r>
              <a:rPr lang="en-US" sz="2800" b="1" dirty="0" smtClean="0"/>
              <a:t> </a:t>
            </a:r>
            <a:r>
              <a:rPr lang="en-US" sz="2800" b="1" dirty="0" err="1" smtClean="0"/>
              <a:t>fa</a:t>
            </a:r>
            <a:r>
              <a:rPr lang="en-US" sz="2800" b="1" dirty="0" smtClean="0"/>
              <a:t> foe </a:t>
            </a:r>
            <a:r>
              <a:rPr lang="en-US" sz="2800" b="1" dirty="0" err="1" smtClean="0"/>
              <a:t>kisi</a:t>
            </a:r>
            <a:r>
              <a:rPr lang="en-US" sz="2800" b="1" dirty="0" smtClean="0"/>
              <a:t> pardon foe </a:t>
            </a:r>
            <a:r>
              <a:rPr lang="en-US" sz="2800" b="1" dirty="0" err="1" smtClean="0"/>
              <a:t>sondoe</a:t>
            </a:r>
            <a:r>
              <a:rPr lang="en-US" sz="2800" b="1" dirty="0" smtClean="0"/>
              <a:t>;  39</a:t>
            </a:r>
            <a:r>
              <a:rPr lang="en-US" sz="2800" b="1" dirty="0" smtClean="0">
                <a:solidFill>
                  <a:srgbClr val="FF0000"/>
                </a:solidFill>
              </a:rPr>
              <a:t>. En </a:t>
            </a:r>
            <a:r>
              <a:rPr lang="en-US" sz="2800" b="1" dirty="0" err="1" smtClean="0">
                <a:solidFill>
                  <a:srgbClr val="FF0000"/>
                </a:solidFill>
              </a:rPr>
              <a:t>nanga</a:t>
            </a:r>
            <a:r>
              <a:rPr lang="en-US" sz="2800" b="1" dirty="0" smtClean="0">
                <a:solidFill>
                  <a:srgbClr val="FF0000"/>
                </a:solidFill>
              </a:rPr>
              <a:t> Hem ala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bribi</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regtvaardiki</a:t>
            </a:r>
            <a:r>
              <a:rPr lang="en-US" sz="2800" b="1" dirty="0" smtClean="0">
                <a:solidFill>
                  <a:srgbClr val="FF0000"/>
                </a:solidFill>
              </a:rPr>
              <a:t> foe </a:t>
            </a:r>
            <a:r>
              <a:rPr lang="en-US" sz="2800" b="1" dirty="0" err="1" smtClean="0">
                <a:solidFill>
                  <a:srgbClr val="FF0000"/>
                </a:solidFill>
              </a:rPr>
              <a:t>alasani</a:t>
            </a:r>
            <a:r>
              <a:rPr lang="en-US" sz="2800" b="1" dirty="0" smtClean="0">
                <a:solidFill>
                  <a:srgbClr val="FF0000"/>
                </a:solidFill>
              </a:rPr>
              <a:t>, </a:t>
            </a:r>
            <a:r>
              <a:rPr lang="en-US" sz="2800" b="1" dirty="0" err="1" smtClean="0">
                <a:solidFill>
                  <a:srgbClr val="FF0000"/>
                </a:solidFill>
              </a:rPr>
              <a:t>alwasi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wet foe </a:t>
            </a:r>
            <a:r>
              <a:rPr lang="en-US" sz="2800" b="1" dirty="0" err="1" smtClean="0">
                <a:solidFill>
                  <a:srgbClr val="FF0000"/>
                </a:solidFill>
              </a:rPr>
              <a:t>Mozes</a:t>
            </a:r>
            <a:r>
              <a:rPr lang="en-US" sz="2800" b="1" dirty="0" smtClean="0">
                <a:solidFill>
                  <a:srgbClr val="FF0000"/>
                </a:solidFill>
              </a:rPr>
              <a:t> no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kan</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regtvaardiki</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p>
            <a:fld id="{4E6A95E2-457E-4A47-9CB7-FE5737731556}" type="datetime1">
              <a:rPr lang="en-US" smtClean="0"/>
              <a:pPr/>
              <a:t>2/10/2011</a:t>
            </a:fld>
            <a:endParaRPr lang="en-US"/>
          </a:p>
        </p:txBody>
      </p:sp>
      <p:sp>
        <p:nvSpPr>
          <p:cNvPr id="409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A7D5E53-C407-4EDB-BF5C-875FD95AF3DB}" type="slidenum">
              <a:rPr lang="en-US"/>
              <a:pPr lvl="1">
                <a:defRPr/>
              </a:pPr>
              <a:t>19</a:t>
            </a:fld>
            <a:endParaRPr lang="en-US">
              <a:latin typeface="Times New Roman" pitchFamily="18" charset="0"/>
            </a:endParaRPr>
          </a:p>
        </p:txBody>
      </p:sp>
      <p:sp>
        <p:nvSpPr>
          <p:cNvPr id="359426" name="Rectangle 2"/>
          <p:cNvSpPr>
            <a:spLocks noGrp="1" noChangeArrowheads="1"/>
          </p:cNvSpPr>
          <p:nvPr>
            <p:ph type="title"/>
          </p:nvPr>
        </p:nvSpPr>
        <p:spPr>
          <a:xfrm>
            <a:off x="719138" y="0"/>
            <a:ext cx="8080375" cy="1143000"/>
          </a:xfrm>
        </p:spPr>
        <p:txBody>
          <a:bodyPr/>
          <a:lstStyle/>
          <a:p>
            <a:pPr eaLnBrk="1" hangingPunct="1">
              <a:defRPr/>
            </a:pPr>
            <a:r>
              <a:rPr lang="en-US" smtClean="0"/>
              <a:t>Antiochie foe Pisidia</a:t>
            </a:r>
          </a:p>
        </p:txBody>
      </p:sp>
      <p:sp>
        <p:nvSpPr>
          <p:cNvPr id="40966" name="Rectangle 3"/>
          <p:cNvSpPr>
            <a:spLocks noGrp="1" noChangeArrowheads="1"/>
          </p:cNvSpPr>
          <p:nvPr>
            <p:ph type="body" idx="1"/>
          </p:nvPr>
        </p:nvSpPr>
        <p:spPr>
          <a:xfrm>
            <a:off x="609600" y="1781175"/>
            <a:ext cx="7772400" cy="5076825"/>
          </a:xfrm>
        </p:spPr>
        <p:txBody>
          <a:bodyPr/>
          <a:lstStyle/>
          <a:p>
            <a:pPr algn="just" eaLnBrk="1" hangingPunct="1">
              <a:lnSpc>
                <a:spcPct val="70000"/>
              </a:lnSpc>
            </a:pPr>
            <a:r>
              <a:rPr lang="en-US" sz="2800" b="1" dirty="0" err="1" smtClean="0"/>
              <a:t>Tori</a:t>
            </a:r>
            <a:r>
              <a:rPr lang="en-US" sz="2800" b="1" dirty="0" smtClean="0"/>
              <a:t> 13:45. Ma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dem</a:t>
            </a:r>
            <a:r>
              <a:rPr lang="en-US" sz="2800" b="1" dirty="0" smtClean="0"/>
              <a:t> </a:t>
            </a:r>
            <a:r>
              <a:rPr lang="en-US" sz="2800" b="1" dirty="0" err="1" smtClean="0"/>
              <a:t>hipi</a:t>
            </a:r>
            <a:r>
              <a:rPr lang="en-US" sz="2800" b="1" dirty="0" smtClean="0"/>
              <a:t> </a:t>
            </a:r>
            <a:r>
              <a:rPr lang="en-US" sz="2800" b="1" dirty="0" err="1" smtClean="0"/>
              <a:t>soema</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djaroesoe</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agensi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agensi</a:t>
            </a:r>
            <a:r>
              <a:rPr lang="en-US" sz="2800" b="1" dirty="0" smtClean="0"/>
              <a:t> </a:t>
            </a:r>
            <a:r>
              <a:rPr lang="en-US" sz="2800" b="1" dirty="0" err="1" smtClean="0"/>
              <a:t>dem</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kosi</a:t>
            </a:r>
            <a:r>
              <a:rPr lang="en-US" sz="2800" b="1" dirty="0" smtClean="0"/>
              <a:t>.  46. Dan </a:t>
            </a:r>
            <a:r>
              <a:rPr lang="en-US" sz="2800" b="1" dirty="0" err="1" smtClean="0"/>
              <a:t>Paulus</a:t>
            </a:r>
            <a:r>
              <a:rPr lang="en-US" sz="2800" b="1" dirty="0" smtClean="0"/>
              <a:t> </a:t>
            </a:r>
            <a:r>
              <a:rPr lang="en-US" sz="2800" b="1" dirty="0" err="1" smtClean="0"/>
              <a:t>nanga</a:t>
            </a:r>
            <a:r>
              <a:rPr lang="en-US" sz="2800" b="1" dirty="0" smtClean="0"/>
              <a:t> Barnabas </a:t>
            </a:r>
            <a:r>
              <a:rPr lang="en-US" sz="2800" b="1" dirty="0" err="1" smtClean="0"/>
              <a:t>ben</a:t>
            </a:r>
            <a:r>
              <a:rPr lang="en-US" sz="2800" b="1" dirty="0" smtClean="0"/>
              <a:t> </a:t>
            </a:r>
            <a:r>
              <a:rPr lang="en-US" sz="2800" b="1" dirty="0" err="1" smtClean="0"/>
              <a:t>kisi</a:t>
            </a:r>
            <a:r>
              <a:rPr lang="en-US" sz="2800" b="1" dirty="0" smtClean="0"/>
              <a:t> </a:t>
            </a:r>
            <a:r>
              <a:rPr lang="en-US" sz="2800" b="1" dirty="0" err="1" smtClean="0"/>
              <a:t>dek'ati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 </a:t>
            </a:r>
            <a:r>
              <a:rPr lang="en-US" sz="2800" b="1" dirty="0" err="1" smtClean="0"/>
              <a:t>ben</a:t>
            </a:r>
            <a:r>
              <a:rPr lang="en-US" sz="2800" b="1" dirty="0" smtClean="0"/>
              <a:t> de </a:t>
            </a:r>
            <a:r>
              <a:rPr lang="en-US" sz="2800" b="1" dirty="0" err="1" smtClean="0"/>
              <a:t>fanowdoe</a:t>
            </a:r>
            <a:r>
              <a:rPr lang="en-US" sz="2800" b="1" dirty="0" smtClean="0"/>
              <a:t> </a:t>
            </a:r>
            <a:r>
              <a:rPr lang="en-US" sz="2800" b="1" dirty="0" err="1" smtClean="0"/>
              <a:t>dati</a:t>
            </a:r>
            <a:r>
              <a:rPr lang="en-US" sz="2800" b="1" dirty="0" smtClean="0"/>
              <a:t>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a:t>
            </a:r>
            <a:r>
              <a:rPr lang="en-US" sz="2800" b="1" dirty="0" err="1" smtClean="0"/>
              <a:t>oenoe</a:t>
            </a:r>
            <a:r>
              <a:rPr lang="en-US" sz="2800" b="1" dirty="0" smtClean="0"/>
              <a:t> </a:t>
            </a:r>
            <a:r>
              <a:rPr lang="en-US" sz="2800" b="1" dirty="0" err="1" smtClean="0"/>
              <a:t>fosi</a:t>
            </a:r>
            <a:r>
              <a:rPr lang="en-US" sz="2800" b="1" dirty="0" smtClean="0"/>
              <a:t>; ma </a:t>
            </a:r>
            <a:r>
              <a:rPr lang="en-US" sz="2800" b="1" dirty="0" err="1" smtClean="0"/>
              <a:t>di</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teki</a:t>
            </a:r>
            <a:r>
              <a:rPr lang="en-US" sz="2800" b="1" dirty="0" smtClean="0"/>
              <a:t> hem </a:t>
            </a:r>
            <a:r>
              <a:rPr lang="en-US" sz="2800" b="1" dirty="0" err="1" smtClean="0"/>
              <a:t>trowe</a:t>
            </a:r>
            <a:r>
              <a:rPr lang="en-US" sz="2800" b="1" dirty="0" smtClean="0"/>
              <a:t>, </a:t>
            </a:r>
            <a:endParaRPr lang="en-US" sz="2800" b="1" dirty="0" smtClean="0">
              <a:solidFill>
                <a:schemeClr val="accent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p:spPr>
        <p:txBody>
          <a:bodyPr/>
          <a:lstStyle/>
          <a:p>
            <a:fld id="{819CA305-8FB9-47C3-A605-0C2CD18680D5}" type="datetime1">
              <a:rPr lang="en-US" smtClean="0"/>
              <a:pPr/>
              <a:t>2/10/2011</a:t>
            </a:fld>
            <a:endParaRPr lang="en-US"/>
          </a:p>
        </p:txBody>
      </p:sp>
      <p:sp>
        <p:nvSpPr>
          <p:cNvPr id="296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098CF8A-7416-42C0-BABF-1E3423FA28E6}" type="slidenum">
              <a:rPr lang="en-US"/>
              <a:pPr lvl="1">
                <a:defRPr/>
              </a:pPr>
              <a:t>2</a:t>
            </a:fld>
            <a:endParaRPr lang="en-US">
              <a:latin typeface="Times New Roman" pitchFamily="18" charset="0"/>
            </a:endParaRPr>
          </a:p>
        </p:txBody>
      </p:sp>
      <p:sp>
        <p:nvSpPr>
          <p:cNvPr id="348162" name="Rectangle 2"/>
          <p:cNvSpPr>
            <a:spLocks noGrp="1" noChangeArrowheads="1"/>
          </p:cNvSpPr>
          <p:nvPr>
            <p:ph type="title"/>
          </p:nvPr>
        </p:nvSpPr>
        <p:spPr/>
        <p:txBody>
          <a:bodyPr/>
          <a:lstStyle/>
          <a:p>
            <a:pPr eaLnBrk="1" hangingPunct="1">
              <a:defRPr/>
            </a:pPr>
            <a:r>
              <a:rPr lang="en-US" sz="4000" smtClean="0"/>
              <a:t>Petrus komopo foe doengroe-oso</a:t>
            </a:r>
          </a:p>
        </p:txBody>
      </p:sp>
      <p:sp>
        <p:nvSpPr>
          <p:cNvPr id="29702" name="Rectangle 3"/>
          <p:cNvSpPr>
            <a:spLocks noGrp="1" noChangeArrowheads="1"/>
          </p:cNvSpPr>
          <p:nvPr>
            <p:ph type="body" idx="1"/>
          </p:nvPr>
        </p:nvSpPr>
        <p:spPr/>
        <p:txBody>
          <a:bodyPr/>
          <a:lstStyle/>
          <a:p>
            <a:pPr eaLnBrk="1" hangingPunct="1"/>
            <a:r>
              <a:rPr lang="en-US" smtClean="0"/>
              <a:t>Herodus ben kisi Jakobus, da brada foe Johannes, en a kiri hem nanga howroe</a:t>
            </a:r>
          </a:p>
          <a:p>
            <a:pPr eaLnBrk="1" hangingPunct="1"/>
            <a:r>
              <a:rPr lang="en-US" smtClean="0"/>
              <a:t>Dem Djoe ben prisiri, so a kisi Petrus toe, en a wani kiri hem toe</a:t>
            </a:r>
          </a:p>
          <a:p>
            <a:pPr eaLnBrk="1" hangingPunct="1"/>
            <a:r>
              <a:rPr lang="en-US" smtClean="0"/>
              <a:t>A ben poti hem na ini doengroe-oso nanga fo soldati foe loekoe hem</a:t>
            </a:r>
          </a:p>
          <a:p>
            <a:pPr eaLnBrk="1" hangingPunct="1"/>
            <a:r>
              <a:rPr lang="en-US" smtClean="0"/>
              <a:t>Da kerki ben begi dorodoro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p>
            <a:fld id="{EA067129-F9AE-499D-9345-D509D14AA515}" type="datetime1">
              <a:rPr lang="en-US" smtClean="0"/>
              <a:pPr/>
              <a:t>2/10/2011</a:t>
            </a:fld>
            <a:endParaRPr lang="en-US"/>
          </a:p>
        </p:txBody>
      </p:sp>
      <p:sp>
        <p:nvSpPr>
          <p:cNvPr id="409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A7D5E53-C407-4EDB-BF5C-875FD95AF3DB}" type="slidenum">
              <a:rPr lang="en-US"/>
              <a:pPr lvl="1">
                <a:defRPr/>
              </a:pPr>
              <a:t>20</a:t>
            </a:fld>
            <a:endParaRPr lang="en-US">
              <a:latin typeface="Times New Roman" pitchFamily="18" charset="0"/>
            </a:endParaRPr>
          </a:p>
        </p:txBody>
      </p:sp>
      <p:sp>
        <p:nvSpPr>
          <p:cNvPr id="359426" name="Rectangle 2"/>
          <p:cNvSpPr>
            <a:spLocks noGrp="1" noChangeArrowheads="1"/>
          </p:cNvSpPr>
          <p:nvPr>
            <p:ph type="title"/>
          </p:nvPr>
        </p:nvSpPr>
        <p:spPr>
          <a:xfrm>
            <a:off x="719138" y="0"/>
            <a:ext cx="8080375" cy="1143000"/>
          </a:xfrm>
        </p:spPr>
        <p:txBody>
          <a:bodyPr/>
          <a:lstStyle/>
          <a:p>
            <a:pPr eaLnBrk="1" hangingPunct="1">
              <a:defRPr/>
            </a:pPr>
            <a:r>
              <a:rPr lang="en-US" smtClean="0"/>
              <a:t>Antiochie foe Pisidia</a:t>
            </a:r>
          </a:p>
        </p:txBody>
      </p:sp>
      <p:sp>
        <p:nvSpPr>
          <p:cNvPr id="40966" name="Rectangle 3"/>
          <p:cNvSpPr>
            <a:spLocks noGrp="1" noChangeArrowheads="1"/>
          </p:cNvSpPr>
          <p:nvPr>
            <p:ph type="body" idx="1"/>
          </p:nvPr>
        </p:nvSpPr>
        <p:spPr>
          <a:xfrm>
            <a:off x="682625" y="1304925"/>
            <a:ext cx="7772400" cy="5076825"/>
          </a:xfrm>
        </p:spPr>
        <p:txBody>
          <a:bodyPr/>
          <a:lstStyle/>
          <a:p>
            <a:pPr algn="just" eaLnBrk="1" hangingPunct="1">
              <a:lnSpc>
                <a:spcPct val="70000"/>
              </a:lnSpc>
            </a:pPr>
            <a:r>
              <a:rPr lang="en-US" sz="2800" b="1" dirty="0" err="1" smtClean="0"/>
              <a:t>Tori</a:t>
            </a:r>
            <a:r>
              <a:rPr lang="en-US" sz="2800" b="1" dirty="0" smtClean="0"/>
              <a:t> 13:45…. </a:t>
            </a:r>
            <a:r>
              <a:rPr lang="en-US" sz="2800" b="1" dirty="0" smtClean="0">
                <a:solidFill>
                  <a:schemeClr val="accent2"/>
                </a:solidFill>
              </a:rPr>
              <a:t>en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koti</a:t>
            </a:r>
            <a:r>
              <a:rPr lang="en-US" sz="2800" b="1" dirty="0" smtClean="0">
                <a:solidFill>
                  <a:schemeClr val="accent2"/>
                </a:solidFill>
              </a:rPr>
              <a:t> </a:t>
            </a:r>
            <a:r>
              <a:rPr lang="en-US" sz="2800" b="1" dirty="0" err="1" smtClean="0">
                <a:solidFill>
                  <a:schemeClr val="accent2"/>
                </a:solidFill>
              </a:rPr>
              <a:t>kroetoe</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no de </a:t>
            </a:r>
            <a:r>
              <a:rPr lang="en-US" sz="2800" b="1" dirty="0" err="1" smtClean="0">
                <a:solidFill>
                  <a:schemeClr val="accent2"/>
                </a:solidFill>
              </a:rPr>
              <a:t>waarti</a:t>
            </a:r>
            <a:r>
              <a:rPr lang="en-US" sz="2800" b="1" dirty="0" smtClean="0">
                <a:solidFill>
                  <a:schemeClr val="accent2"/>
                </a:solidFill>
              </a:rPr>
              <a:t> foe </a:t>
            </a:r>
            <a:r>
              <a:rPr lang="en-US" sz="2800" b="1" dirty="0" err="1" smtClean="0">
                <a:solidFill>
                  <a:schemeClr val="accent2"/>
                </a:solidFill>
              </a:rPr>
              <a:t>libi</a:t>
            </a:r>
            <a:r>
              <a:rPr lang="en-US" sz="2800" b="1" dirty="0" smtClean="0">
                <a:solidFill>
                  <a:schemeClr val="accent2"/>
                </a:solidFill>
              </a:rPr>
              <a:t> foe </a:t>
            </a:r>
            <a:r>
              <a:rPr lang="en-US" sz="2800" b="1" dirty="0" err="1" smtClean="0">
                <a:solidFill>
                  <a:schemeClr val="accent2"/>
                </a:solidFill>
              </a:rPr>
              <a:t>teego</a:t>
            </a:r>
            <a:r>
              <a:rPr lang="en-US" sz="2800" b="1" dirty="0" smtClean="0">
                <a:solidFill>
                  <a:schemeClr val="accent2"/>
                </a:solidFill>
              </a:rPr>
              <a:t>, </a:t>
            </a:r>
            <a:r>
              <a:rPr lang="en-US" sz="2800" b="1" dirty="0" err="1" smtClean="0">
                <a:solidFill>
                  <a:schemeClr val="accent2"/>
                </a:solidFill>
              </a:rPr>
              <a:t>loekoe</a:t>
            </a:r>
            <a:r>
              <a:rPr lang="en-US" sz="2800" b="1" dirty="0" smtClean="0">
                <a:solidFill>
                  <a:schemeClr val="accent2"/>
                </a:solidFill>
              </a:rPr>
              <a:t>, </a:t>
            </a:r>
            <a:r>
              <a:rPr lang="en-US" sz="2800" b="1" dirty="0" err="1" smtClean="0">
                <a:solidFill>
                  <a:schemeClr val="accent2"/>
                </a:solidFill>
              </a:rPr>
              <a:t>wi</a:t>
            </a:r>
            <a:r>
              <a:rPr lang="en-US" sz="2800" b="1" dirty="0" smtClean="0">
                <a:solidFill>
                  <a:schemeClr val="accent2"/>
                </a:solidFill>
              </a:rPr>
              <a:t> </a:t>
            </a:r>
            <a:r>
              <a:rPr lang="en-US" sz="2800" b="1" dirty="0" err="1" smtClean="0">
                <a:solidFill>
                  <a:schemeClr val="accent2"/>
                </a:solidFill>
              </a:rPr>
              <a:t>drai</a:t>
            </a:r>
            <a:r>
              <a:rPr lang="en-US" sz="2800" b="1" dirty="0" smtClean="0">
                <a:solidFill>
                  <a:schemeClr val="accent2"/>
                </a:solidFill>
              </a:rPr>
              <a:t> go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heiden</a:t>
            </a:r>
            <a:r>
              <a:rPr lang="en-US" sz="2800" b="1" dirty="0" smtClean="0">
                <a:solidFill>
                  <a:schemeClr val="accent2"/>
                </a:solidFill>
              </a:rPr>
              <a:t> </a:t>
            </a:r>
            <a:r>
              <a:rPr lang="en-US" sz="2800" b="1" dirty="0" err="1" smtClean="0">
                <a:solidFill>
                  <a:schemeClr val="accent2"/>
                </a:solidFill>
              </a:rPr>
              <a:t>soema</a:t>
            </a:r>
            <a:r>
              <a:rPr lang="en-US" sz="2800" b="1" dirty="0" smtClean="0"/>
              <a:t>. 48. </a:t>
            </a:r>
            <a:r>
              <a:rPr lang="en-US" sz="2800" b="1" dirty="0" smtClean="0">
                <a:solidFill>
                  <a:schemeClr val="accent2"/>
                </a:solidFill>
              </a:rPr>
              <a:t>En </a:t>
            </a:r>
            <a:r>
              <a:rPr lang="en-US" sz="2800" b="1" dirty="0" err="1" smtClean="0">
                <a:solidFill>
                  <a:schemeClr val="accent2"/>
                </a:solidFill>
              </a:rPr>
              <a:t>di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heiden</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jere</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breiti</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woortoe</a:t>
            </a:r>
            <a:r>
              <a:rPr lang="en-US" sz="2800" b="1" dirty="0" smtClean="0">
                <a:solidFill>
                  <a:schemeClr val="accent2"/>
                </a:solidFill>
              </a:rPr>
              <a:t> foe MASRA </a:t>
            </a:r>
            <a:r>
              <a:rPr lang="en-US" sz="2800" b="1" dirty="0" err="1" smtClean="0">
                <a:solidFill>
                  <a:schemeClr val="accent2"/>
                </a:solidFill>
              </a:rPr>
              <a:t>glori</a:t>
            </a:r>
            <a:r>
              <a:rPr lang="en-US" sz="2800" b="1" dirty="0" smtClean="0">
                <a:solidFill>
                  <a:schemeClr val="accent2"/>
                </a:solidFill>
              </a:rPr>
              <a:t>, en so </a:t>
            </a:r>
            <a:r>
              <a:rPr lang="en-US" sz="2800" b="1" dirty="0" err="1" smtClean="0">
                <a:solidFill>
                  <a:schemeClr val="accent2"/>
                </a:solidFill>
              </a:rPr>
              <a:t>meni</a:t>
            </a:r>
            <a:r>
              <a:rPr lang="en-US" sz="2800" b="1" dirty="0" smtClean="0">
                <a:solidFill>
                  <a:schemeClr val="accent2"/>
                </a:solidFill>
              </a:rPr>
              <a:t> </a:t>
            </a:r>
            <a:r>
              <a:rPr lang="en-US" sz="2800" b="1" dirty="0" err="1" smtClean="0">
                <a:solidFill>
                  <a:schemeClr val="accent2"/>
                </a:solidFill>
              </a:rPr>
              <a:t>leki</a:t>
            </a:r>
            <a:r>
              <a:rPr lang="en-US" sz="2800" b="1" dirty="0" smtClean="0">
                <a:solidFill>
                  <a:schemeClr val="accent2"/>
                </a:solidFill>
              </a:rPr>
              <a:t>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verkisi</a:t>
            </a:r>
            <a:r>
              <a:rPr lang="en-US" sz="2800" b="1" dirty="0" smtClean="0">
                <a:solidFill>
                  <a:schemeClr val="accent2"/>
                </a:solidFill>
              </a:rPr>
              <a:t> foe </a:t>
            </a:r>
            <a:r>
              <a:rPr lang="en-US" sz="2800" b="1" dirty="0" err="1" smtClean="0">
                <a:solidFill>
                  <a:schemeClr val="accent2"/>
                </a:solidFill>
              </a:rPr>
              <a:t>libi</a:t>
            </a:r>
            <a:r>
              <a:rPr lang="en-US" sz="2800" b="1" dirty="0" smtClean="0">
                <a:solidFill>
                  <a:schemeClr val="accent2"/>
                </a:solidFill>
              </a:rPr>
              <a:t> foe </a:t>
            </a:r>
            <a:r>
              <a:rPr lang="en-US" sz="2800" b="1" dirty="0" err="1" smtClean="0">
                <a:solidFill>
                  <a:schemeClr val="accent2"/>
                </a:solidFill>
              </a:rPr>
              <a:t>teego</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bribi</a:t>
            </a:r>
            <a:r>
              <a:rPr lang="en-US" sz="2800" b="1" dirty="0" smtClean="0">
                <a:solidFill>
                  <a:schemeClr val="accent2"/>
                </a:solidFill>
              </a:rPr>
              <a:t>.  49. En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woortoe</a:t>
            </a:r>
            <a:r>
              <a:rPr lang="en-US" sz="2800" b="1" dirty="0" smtClean="0">
                <a:solidFill>
                  <a:schemeClr val="accent2"/>
                </a:solidFill>
              </a:rPr>
              <a:t> foe MASRA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panja</a:t>
            </a:r>
            <a:r>
              <a:rPr lang="en-US" sz="2800" b="1" dirty="0" smtClean="0">
                <a:solidFill>
                  <a:schemeClr val="accent2"/>
                </a:solidFill>
              </a:rPr>
              <a:t> </a:t>
            </a:r>
            <a:r>
              <a:rPr lang="en-US" sz="2800" b="1" dirty="0" err="1" smtClean="0">
                <a:solidFill>
                  <a:schemeClr val="accent2"/>
                </a:solidFill>
              </a:rPr>
              <a:t>doro</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heri</a:t>
            </a:r>
            <a:r>
              <a:rPr lang="en-US" sz="2800" b="1" dirty="0" smtClean="0">
                <a:solidFill>
                  <a:schemeClr val="accent2"/>
                </a:solidFill>
              </a:rPr>
              <a:t> </a:t>
            </a:r>
            <a:r>
              <a:rPr lang="en-US" sz="2800" b="1" dirty="0" err="1" smtClean="0">
                <a:solidFill>
                  <a:schemeClr val="accent2"/>
                </a:solidFill>
              </a:rPr>
              <a:t>kondre</a:t>
            </a:r>
            <a:r>
              <a:rPr lang="en-US" sz="2800" b="1" dirty="0" smtClean="0">
                <a:solidFill>
                  <a:schemeClr val="accent2"/>
                </a:solidFill>
              </a:rPr>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3"/>
          <p:cNvSpPr>
            <a:spLocks noGrp="1"/>
          </p:cNvSpPr>
          <p:nvPr>
            <p:ph type="dt" sz="quarter" idx="10"/>
          </p:nvPr>
        </p:nvSpPr>
        <p:spPr>
          <a:noFill/>
        </p:spPr>
        <p:txBody>
          <a:bodyPr/>
          <a:lstStyle/>
          <a:p>
            <a:fld id="{4BEF0A11-1683-48A6-9AFF-6285B8A22936}" type="datetime1">
              <a:rPr lang="en-US" smtClean="0"/>
              <a:pPr/>
              <a:t>2/10/2011</a:t>
            </a:fld>
            <a:endParaRPr lang="en-US"/>
          </a:p>
        </p:txBody>
      </p:sp>
      <p:sp>
        <p:nvSpPr>
          <p:cNvPr id="419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100E0C20-8161-4879-85E8-F72EA2B9A23D}" type="slidenum">
              <a:rPr lang="en-US"/>
              <a:pPr lvl="1">
                <a:defRPr/>
              </a:pPr>
              <a:t>21</a:t>
            </a:fld>
            <a:endParaRPr lang="en-US">
              <a:latin typeface="Times New Roman" pitchFamily="18" charset="0"/>
            </a:endParaRPr>
          </a:p>
        </p:txBody>
      </p:sp>
      <p:sp>
        <p:nvSpPr>
          <p:cNvPr id="360450" name="Rectangle 2"/>
          <p:cNvSpPr>
            <a:spLocks noGrp="1" noChangeArrowheads="1"/>
          </p:cNvSpPr>
          <p:nvPr>
            <p:ph type="title"/>
          </p:nvPr>
        </p:nvSpPr>
        <p:spPr/>
        <p:txBody>
          <a:bodyPr/>
          <a:lstStyle/>
          <a:p>
            <a:pPr eaLnBrk="1" hangingPunct="1">
              <a:defRPr/>
            </a:pPr>
            <a:r>
              <a:rPr lang="en-US" sz="4000" smtClean="0"/>
              <a:t>Da woortoe foe Gado go na dem heiden</a:t>
            </a:r>
          </a:p>
        </p:txBody>
      </p:sp>
      <p:sp>
        <p:nvSpPr>
          <p:cNvPr id="41990" name="Rectangle 3"/>
          <p:cNvSpPr>
            <a:spLocks noGrp="1" noChangeArrowheads="1"/>
          </p:cNvSpPr>
          <p:nvPr>
            <p:ph type="body" idx="1"/>
          </p:nvPr>
        </p:nvSpPr>
        <p:spPr/>
        <p:txBody>
          <a:bodyPr/>
          <a:lstStyle/>
          <a:p>
            <a:pPr eaLnBrk="1" hangingPunct="1"/>
            <a:r>
              <a:rPr lang="en-US" smtClean="0"/>
              <a:t>Now Paulus nanga Barnabas bigin dem normaal schema</a:t>
            </a:r>
          </a:p>
          <a:p>
            <a:pPr eaLnBrk="1" hangingPunct="1"/>
            <a:r>
              <a:rPr lang="en-US" smtClean="0"/>
              <a:t>Fosi dem go na dem Djoe</a:t>
            </a:r>
          </a:p>
          <a:p>
            <a:pPr eaLnBrk="1" hangingPunct="1"/>
            <a:r>
              <a:rPr lang="en-US" smtClean="0"/>
              <a:t>Ma te dem no wani, dem go na dem heiden</a:t>
            </a:r>
          </a:p>
          <a:p>
            <a:pPr eaLnBrk="1" hangingPunct="1"/>
            <a:r>
              <a:rPr lang="en-US" smtClean="0"/>
              <a:t>Heiden drai libi</a:t>
            </a:r>
          </a:p>
          <a:p>
            <a:pPr eaLnBrk="1" hangingPunct="1"/>
            <a:r>
              <a:rPr lang="en-US" smtClean="0"/>
              <a:t>Dan dem Djoe kom foe vervolgoe dem</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3"/>
          <p:cNvSpPr>
            <a:spLocks noGrp="1"/>
          </p:cNvSpPr>
          <p:nvPr>
            <p:ph type="dt" sz="quarter" idx="10"/>
          </p:nvPr>
        </p:nvSpPr>
        <p:spPr>
          <a:noFill/>
        </p:spPr>
        <p:txBody>
          <a:bodyPr/>
          <a:lstStyle/>
          <a:p>
            <a:fld id="{008CFE11-6134-45BF-B37C-21D083EAE9D2}" type="datetime1">
              <a:rPr lang="en-US" smtClean="0"/>
              <a:pPr/>
              <a:t>2/10/2011</a:t>
            </a:fld>
            <a:endParaRPr lang="en-US"/>
          </a:p>
        </p:txBody>
      </p:sp>
      <p:sp>
        <p:nvSpPr>
          <p:cNvPr id="430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A84A6B4-68C4-4427-B477-70551ABC84D0}" type="slidenum">
              <a:rPr lang="en-US"/>
              <a:pPr lvl="1">
                <a:defRPr/>
              </a:pPr>
              <a:t>22</a:t>
            </a:fld>
            <a:endParaRPr lang="en-US">
              <a:latin typeface="Times New Roman" pitchFamily="18" charset="0"/>
            </a:endParaRPr>
          </a:p>
        </p:txBody>
      </p:sp>
      <p:sp>
        <p:nvSpPr>
          <p:cNvPr id="361474" name="Rectangle 2"/>
          <p:cNvSpPr>
            <a:spLocks noGrp="1" noChangeArrowheads="1"/>
          </p:cNvSpPr>
          <p:nvPr>
            <p:ph type="title"/>
          </p:nvPr>
        </p:nvSpPr>
        <p:spPr/>
        <p:txBody>
          <a:bodyPr/>
          <a:lstStyle/>
          <a:p>
            <a:pPr eaLnBrk="1" hangingPunct="1">
              <a:defRPr/>
            </a:pPr>
            <a:r>
              <a:rPr lang="en-US" smtClean="0"/>
              <a:t>Ikonium, Lystra, Derbe</a:t>
            </a:r>
          </a:p>
        </p:txBody>
      </p:sp>
      <p:sp>
        <p:nvSpPr>
          <p:cNvPr id="43014" name="Rectangle 3"/>
          <p:cNvSpPr>
            <a:spLocks noGrp="1" noChangeArrowheads="1"/>
          </p:cNvSpPr>
          <p:nvPr>
            <p:ph type="body" idx="1"/>
          </p:nvPr>
        </p:nvSpPr>
        <p:spPr/>
        <p:txBody>
          <a:bodyPr/>
          <a:lstStyle/>
          <a:p>
            <a:pPr algn="just" eaLnBrk="1" hangingPunct="1">
              <a:lnSpc>
                <a:spcPct val="70000"/>
              </a:lnSpc>
            </a:pPr>
            <a:r>
              <a:rPr lang="en-US" sz="2800" b="1" smtClean="0"/>
              <a:t>Tori 14:1. En a ben pasa so na ini Ikonium dati dem ben go makandra na ini da Djoe kerki en dem ben taki so wan fasi dati wan bigi hipi foe dem Djoe nanga Grieki soema toe ben kom na bribi.  2. Ma dem Djoe disi no ben bribi ben meki dem heiden soema meki opsteki, dem ben meki dem abi takroe prakseri agensi dem brada.  3. Foe dat'ede dem ben tan drape wan langa pisi tem, en dem ben taki nanga dek'ati na ini Masra, disi ben gi getuigi na da woortoe foe Hem gnade, en disi ben gi dem pasi foe doe marki nanga wondroewroko nanga dem anoe.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p:cNvSpPr>
            <a:spLocks noGrp="1"/>
          </p:cNvSpPr>
          <p:nvPr>
            <p:ph type="dt" sz="quarter" idx="10"/>
          </p:nvPr>
        </p:nvSpPr>
        <p:spPr>
          <a:noFill/>
        </p:spPr>
        <p:txBody>
          <a:bodyPr/>
          <a:lstStyle/>
          <a:p>
            <a:fld id="{6F130F05-8FA7-4DF2-BDD3-A5225F479535}" type="datetime1">
              <a:rPr lang="en-US" smtClean="0"/>
              <a:pPr/>
              <a:t>2/10/2011</a:t>
            </a:fld>
            <a:endParaRPr lang="en-US"/>
          </a:p>
        </p:txBody>
      </p:sp>
      <p:sp>
        <p:nvSpPr>
          <p:cNvPr id="440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D9084F5-8D6A-4D27-84BC-E2B8ABBCD4EA}" type="slidenum">
              <a:rPr lang="en-US"/>
              <a:pPr lvl="1">
                <a:defRPr/>
              </a:pPr>
              <a:t>23</a:t>
            </a:fld>
            <a:endParaRPr lang="en-US">
              <a:latin typeface="Times New Roman" pitchFamily="18" charset="0"/>
            </a:endParaRPr>
          </a:p>
        </p:txBody>
      </p:sp>
      <p:sp>
        <p:nvSpPr>
          <p:cNvPr id="362498" name="Rectangle 2"/>
          <p:cNvSpPr>
            <a:spLocks noGrp="1" noChangeArrowheads="1"/>
          </p:cNvSpPr>
          <p:nvPr>
            <p:ph type="title"/>
          </p:nvPr>
        </p:nvSpPr>
        <p:spPr/>
        <p:txBody>
          <a:bodyPr/>
          <a:lstStyle/>
          <a:p>
            <a:pPr eaLnBrk="1" hangingPunct="1">
              <a:defRPr/>
            </a:pPr>
            <a:r>
              <a:rPr lang="en-US" smtClean="0"/>
              <a:t>Ikonium</a:t>
            </a:r>
          </a:p>
        </p:txBody>
      </p:sp>
      <p:sp>
        <p:nvSpPr>
          <p:cNvPr id="44038" name="Rectangle 3"/>
          <p:cNvSpPr>
            <a:spLocks noGrp="1" noChangeArrowheads="1"/>
          </p:cNvSpPr>
          <p:nvPr>
            <p:ph type="body" idx="1"/>
          </p:nvPr>
        </p:nvSpPr>
        <p:spPr/>
        <p:txBody>
          <a:bodyPr/>
          <a:lstStyle/>
          <a:p>
            <a:pPr eaLnBrk="1" hangingPunct="1"/>
            <a:r>
              <a:rPr lang="en-US" smtClean="0"/>
              <a:t>Wi si da srefi patroon omeni leisi</a:t>
            </a:r>
          </a:p>
          <a:p>
            <a:pPr eaLnBrk="1" hangingPunct="1"/>
            <a:r>
              <a:rPr lang="en-US" smtClean="0"/>
              <a:t>Dem preiki da woortoe</a:t>
            </a:r>
          </a:p>
          <a:p>
            <a:pPr eaLnBrk="1" hangingPunct="1"/>
            <a:r>
              <a:rPr lang="en-US" smtClean="0"/>
              <a:t>Som Djoe drai libi, en moro foeroe heiden</a:t>
            </a:r>
          </a:p>
          <a:p>
            <a:pPr eaLnBrk="1" hangingPunct="1"/>
            <a:r>
              <a:rPr lang="en-US" smtClean="0"/>
              <a:t>Dem Djoe disi no drai libi vervolgoe dem, en ook toe dem lon na dem baka</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3"/>
          <p:cNvSpPr>
            <a:spLocks noGrp="1"/>
          </p:cNvSpPr>
          <p:nvPr>
            <p:ph type="dt" sz="quarter" idx="10"/>
          </p:nvPr>
        </p:nvSpPr>
        <p:spPr>
          <a:noFill/>
        </p:spPr>
        <p:txBody>
          <a:bodyPr/>
          <a:lstStyle/>
          <a:p>
            <a:fld id="{66679D15-B748-4958-A11D-6C7A6ADA5BD3}" type="datetime1">
              <a:rPr lang="en-US" smtClean="0"/>
              <a:pPr/>
              <a:t>2/10/2011</a:t>
            </a:fld>
            <a:endParaRPr lang="en-US"/>
          </a:p>
        </p:txBody>
      </p:sp>
      <p:sp>
        <p:nvSpPr>
          <p:cNvPr id="4505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6899617-D7B6-479E-8190-82DBB8A14C14}" type="slidenum">
              <a:rPr lang="en-US"/>
              <a:pPr lvl="1">
                <a:defRPr/>
              </a:pPr>
              <a:t>24</a:t>
            </a:fld>
            <a:endParaRPr lang="en-US">
              <a:latin typeface="Times New Roman" pitchFamily="18" charset="0"/>
            </a:endParaRPr>
          </a:p>
        </p:txBody>
      </p:sp>
      <p:sp>
        <p:nvSpPr>
          <p:cNvPr id="363522" name="Rectangle 2"/>
          <p:cNvSpPr>
            <a:spLocks noGrp="1" noChangeArrowheads="1"/>
          </p:cNvSpPr>
          <p:nvPr>
            <p:ph type="title"/>
          </p:nvPr>
        </p:nvSpPr>
        <p:spPr/>
        <p:txBody>
          <a:bodyPr/>
          <a:lstStyle/>
          <a:p>
            <a:pPr eaLnBrk="1" hangingPunct="1">
              <a:defRPr/>
            </a:pPr>
            <a:r>
              <a:rPr lang="en-US" smtClean="0"/>
              <a:t>Lystra</a:t>
            </a:r>
          </a:p>
        </p:txBody>
      </p:sp>
      <p:sp>
        <p:nvSpPr>
          <p:cNvPr id="45062" name="Rectangle 3"/>
          <p:cNvSpPr>
            <a:spLocks noGrp="1" noChangeArrowheads="1"/>
          </p:cNvSpPr>
          <p:nvPr>
            <p:ph type="body" idx="1"/>
          </p:nvPr>
        </p:nvSpPr>
        <p:spPr>
          <a:xfrm>
            <a:off x="381000" y="2017713"/>
            <a:ext cx="8574088" cy="4114800"/>
          </a:xfrm>
        </p:spPr>
        <p:txBody>
          <a:bodyPr/>
          <a:lstStyle/>
          <a:p>
            <a:pPr eaLnBrk="1" hangingPunct="1">
              <a:lnSpc>
                <a:spcPct val="80000"/>
              </a:lnSpc>
            </a:pPr>
            <a:r>
              <a:rPr lang="en-US" sz="2800" dirty="0" err="1" smtClean="0"/>
              <a:t>Paulus</a:t>
            </a:r>
            <a:r>
              <a:rPr lang="en-US" sz="2800" dirty="0" smtClean="0"/>
              <a:t> </a:t>
            </a:r>
            <a:r>
              <a:rPr lang="en-US" sz="2800" dirty="0" err="1" smtClean="0"/>
              <a:t>ben</a:t>
            </a:r>
            <a:r>
              <a:rPr lang="en-US" sz="2800" dirty="0" smtClean="0"/>
              <a:t> </a:t>
            </a:r>
            <a:r>
              <a:rPr lang="en-US" sz="2800" dirty="0" err="1" smtClean="0"/>
              <a:t>si</a:t>
            </a:r>
            <a:r>
              <a:rPr lang="en-US" sz="2800" dirty="0" smtClean="0"/>
              <a:t> wan </a:t>
            </a:r>
            <a:r>
              <a:rPr lang="en-US" sz="2800" dirty="0" err="1" smtClean="0"/>
              <a:t>verlam</a:t>
            </a:r>
            <a:r>
              <a:rPr lang="en-US" sz="2800" dirty="0" smtClean="0"/>
              <a:t> man </a:t>
            </a:r>
            <a:r>
              <a:rPr lang="en-US" sz="2800" dirty="0" err="1" smtClean="0"/>
              <a:t>disi</a:t>
            </a:r>
            <a:r>
              <a:rPr lang="en-US" sz="2800" dirty="0" smtClean="0"/>
              <a:t> </a:t>
            </a:r>
            <a:r>
              <a:rPr lang="en-US" sz="2800" dirty="0" err="1" smtClean="0"/>
              <a:t>kan</a:t>
            </a:r>
            <a:r>
              <a:rPr lang="en-US" sz="2800" dirty="0" smtClean="0"/>
              <a:t> </a:t>
            </a:r>
            <a:r>
              <a:rPr lang="en-US" sz="2800" dirty="0" err="1" smtClean="0"/>
              <a:t>genees</a:t>
            </a:r>
            <a:endParaRPr lang="en-US" sz="2800" dirty="0" smtClean="0"/>
          </a:p>
          <a:p>
            <a:pPr algn="just" eaLnBrk="1" hangingPunct="1">
              <a:lnSpc>
                <a:spcPct val="80000"/>
              </a:lnSpc>
            </a:pPr>
            <a:r>
              <a:rPr lang="en-US" sz="2800" b="1" dirty="0" err="1" smtClean="0"/>
              <a:t>Tori</a:t>
            </a:r>
            <a:r>
              <a:rPr lang="en-US" sz="2800" b="1" dirty="0" smtClean="0"/>
              <a:t> 14:9. </a:t>
            </a:r>
            <a:r>
              <a:rPr lang="en-US" sz="2800" b="1" dirty="0" err="1" smtClean="0"/>
              <a:t>Da</a:t>
            </a:r>
            <a:r>
              <a:rPr lang="en-US" sz="2800" b="1" dirty="0" smtClean="0"/>
              <a:t> man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Paulus</a:t>
            </a:r>
            <a:r>
              <a:rPr lang="en-US" sz="2800" b="1" dirty="0" smtClean="0"/>
              <a:t> </a:t>
            </a:r>
            <a:r>
              <a:rPr lang="en-US" sz="2800" b="1" dirty="0" err="1" smtClean="0"/>
              <a:t>taki</a:t>
            </a:r>
            <a:r>
              <a:rPr lang="en-US" sz="2800" b="1" dirty="0" smtClean="0"/>
              <a:t>,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loekoe</a:t>
            </a:r>
            <a:r>
              <a:rPr lang="en-US" sz="2800" b="1" dirty="0" smtClean="0"/>
              <a:t> </a:t>
            </a:r>
            <a:r>
              <a:rPr lang="en-US" sz="2800" b="1" dirty="0" err="1" smtClean="0"/>
              <a:t>na</a:t>
            </a:r>
            <a:r>
              <a:rPr lang="en-US" sz="2800" b="1" dirty="0" smtClean="0"/>
              <a:t> hem </a:t>
            </a:r>
            <a:r>
              <a:rPr lang="en-US" sz="2800" b="1" dirty="0" err="1" smtClean="0"/>
              <a:t>tapoe</a:t>
            </a:r>
            <a:r>
              <a:rPr lang="en-US" sz="2800" b="1" dirty="0" smtClean="0"/>
              <a:t>, en a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bribi</a:t>
            </a:r>
            <a:r>
              <a:rPr lang="en-US" sz="2800" b="1" dirty="0" smtClean="0"/>
              <a:t> foe </a:t>
            </a:r>
            <a:r>
              <a:rPr lang="en-US" sz="2800" b="1" dirty="0" err="1" smtClean="0"/>
              <a:t>kom</a:t>
            </a:r>
            <a:r>
              <a:rPr lang="en-US" sz="2800" b="1" dirty="0" smtClean="0"/>
              <a:t> </a:t>
            </a:r>
            <a:r>
              <a:rPr lang="en-US" sz="2800" b="1" dirty="0" err="1" smtClean="0"/>
              <a:t>boen</a:t>
            </a:r>
            <a:r>
              <a:rPr lang="en-US" sz="2800" b="1" dirty="0" smtClean="0"/>
              <a:t> </a:t>
            </a:r>
            <a:r>
              <a:rPr lang="en-US" sz="2800" b="1" dirty="0" err="1" smtClean="0"/>
              <a:t>baka</a:t>
            </a:r>
            <a:r>
              <a:rPr lang="en-US" sz="2800" b="1" dirty="0" smtClean="0"/>
              <a:t>,  10.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wan </a:t>
            </a:r>
            <a:r>
              <a:rPr lang="en-US" sz="2800" b="1" dirty="0" err="1" smtClean="0"/>
              <a:t>tranga</a:t>
            </a:r>
            <a:r>
              <a:rPr lang="en-US" sz="2800" b="1" dirty="0" smtClean="0"/>
              <a:t> stem </a:t>
            </a:r>
            <a:r>
              <a:rPr lang="en-US" sz="2800" b="1" dirty="0" err="1" smtClean="0"/>
              <a:t>taki</a:t>
            </a:r>
            <a:r>
              <a:rPr lang="en-US" sz="2800" b="1" dirty="0" smtClean="0"/>
              <a:t>: </a:t>
            </a:r>
            <a:r>
              <a:rPr lang="en-US" sz="2800" b="1" dirty="0" err="1" smtClean="0"/>
              <a:t>Opo</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a:t>
            </a:r>
            <a:r>
              <a:rPr lang="en-US" sz="2800" b="1" dirty="0" err="1" smtClean="0"/>
              <a:t>joe</a:t>
            </a:r>
            <a:r>
              <a:rPr lang="en-US" sz="2800" b="1" dirty="0" smtClean="0"/>
              <a:t> </a:t>
            </a:r>
            <a:r>
              <a:rPr lang="en-US" sz="2800" b="1" dirty="0" err="1" smtClean="0"/>
              <a:t>foetoe</a:t>
            </a:r>
            <a:r>
              <a:rPr lang="en-US" sz="2800" b="1" dirty="0" smtClean="0"/>
              <a:t>! En a </a:t>
            </a:r>
            <a:r>
              <a:rPr lang="en-US" sz="2800" b="1" dirty="0" err="1" smtClean="0"/>
              <a:t>ben</a:t>
            </a:r>
            <a:r>
              <a:rPr lang="en-US" sz="2800" b="1" dirty="0" smtClean="0"/>
              <a:t> </a:t>
            </a:r>
            <a:r>
              <a:rPr lang="en-US" sz="2800" b="1" dirty="0" err="1" smtClean="0"/>
              <a:t>djompo</a:t>
            </a:r>
            <a:r>
              <a:rPr lang="en-US" sz="2800" b="1" dirty="0" smtClean="0"/>
              <a:t> en </a:t>
            </a:r>
            <a:r>
              <a:rPr lang="en-US" sz="2800" b="1" dirty="0" err="1" smtClean="0"/>
              <a:t>waka</a:t>
            </a:r>
            <a:r>
              <a:rPr lang="en-US" sz="2800" b="1" dirty="0" smtClean="0"/>
              <a:t>.  11. En </a:t>
            </a:r>
            <a:r>
              <a:rPr lang="en-US" sz="2800" b="1" dirty="0" err="1" smtClean="0"/>
              <a:t>di</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ben</a:t>
            </a:r>
            <a:r>
              <a:rPr lang="en-US" sz="2800" b="1" dirty="0" smtClean="0"/>
              <a:t> </a:t>
            </a:r>
            <a:r>
              <a:rPr lang="en-US" sz="2800" b="1" dirty="0" err="1" smtClean="0"/>
              <a:t>si</a:t>
            </a:r>
            <a:r>
              <a:rPr lang="en-US" sz="2800" b="1" dirty="0" smtClean="0"/>
              <a:t> san </a:t>
            </a:r>
            <a:r>
              <a:rPr lang="en-US" sz="2800" b="1" dirty="0" err="1" smtClean="0"/>
              <a:t>Paulus</a:t>
            </a:r>
            <a:r>
              <a:rPr lang="en-US" sz="2800" b="1" dirty="0" smtClean="0"/>
              <a:t> </a:t>
            </a:r>
            <a:r>
              <a:rPr lang="en-US" sz="2800" b="1" dirty="0" err="1" smtClean="0"/>
              <a:t>ben</a:t>
            </a:r>
            <a:r>
              <a:rPr lang="en-US" sz="2800" b="1" dirty="0" smtClean="0"/>
              <a:t> doe,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dem</a:t>
            </a:r>
            <a:r>
              <a:rPr lang="en-US" sz="2800" b="1" dirty="0" smtClean="0"/>
              <a:t> stem,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tongo</a:t>
            </a:r>
            <a:r>
              <a:rPr lang="en-US" sz="2800" b="1" dirty="0" smtClean="0"/>
              <a:t> foe </a:t>
            </a:r>
            <a:r>
              <a:rPr lang="en-US" sz="2800" b="1" dirty="0" err="1" smtClean="0"/>
              <a:t>Lykaonië</a:t>
            </a:r>
            <a:r>
              <a:rPr lang="en-US" sz="2800" b="1" dirty="0" smtClean="0"/>
              <a:t> </a:t>
            </a:r>
            <a:r>
              <a:rPr lang="en-US" sz="2800" b="1" dirty="0" err="1" smtClean="0"/>
              <a:t>taki</a:t>
            </a:r>
            <a:r>
              <a:rPr lang="en-US" sz="2800" b="1" dirty="0" smtClean="0"/>
              <a:t>: Dem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saka</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wi</a:t>
            </a:r>
            <a:r>
              <a:rPr lang="en-US" sz="2800" b="1" dirty="0" smtClean="0"/>
              <a:t> en </a:t>
            </a:r>
            <a:r>
              <a:rPr lang="en-US" sz="2800" b="1" dirty="0" err="1" smtClean="0"/>
              <a:t>dem</a:t>
            </a:r>
            <a:r>
              <a:rPr lang="en-US" sz="2800" b="1" dirty="0" smtClean="0"/>
              <a:t> </a:t>
            </a:r>
            <a:r>
              <a:rPr lang="en-US" sz="2800" b="1" dirty="0" err="1" smtClean="0"/>
              <a:t>teki</a:t>
            </a:r>
            <a:r>
              <a:rPr lang="en-US" sz="2800" b="1" dirty="0" smtClean="0"/>
              <a:t> </a:t>
            </a:r>
            <a:r>
              <a:rPr lang="en-US" sz="2800" b="1" dirty="0" err="1" smtClean="0"/>
              <a:t>libisoema-fasi</a:t>
            </a:r>
            <a:r>
              <a:rPr lang="en-US" sz="2800" b="1" dirty="0" smtClean="0"/>
              <a:t>.</a:t>
            </a:r>
          </a:p>
          <a:p>
            <a:pPr eaLnBrk="1" hangingPunct="1">
              <a:lnSpc>
                <a:spcPct val="80000"/>
              </a:lnSpc>
            </a:pPr>
            <a:endParaRPr lang="en-US" sz="28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a:spLocks noGrp="1"/>
          </p:cNvSpPr>
          <p:nvPr>
            <p:ph type="dt" sz="quarter" idx="10"/>
          </p:nvPr>
        </p:nvSpPr>
        <p:spPr>
          <a:noFill/>
        </p:spPr>
        <p:txBody>
          <a:bodyPr/>
          <a:lstStyle/>
          <a:p>
            <a:fld id="{2B0B7DD6-DDB7-4780-B988-8F0D00569BE0}" type="datetime1">
              <a:rPr lang="en-US" smtClean="0"/>
              <a:pPr/>
              <a:t>2/10/2011</a:t>
            </a:fld>
            <a:endParaRPr lang="en-US"/>
          </a:p>
        </p:txBody>
      </p:sp>
      <p:sp>
        <p:nvSpPr>
          <p:cNvPr id="4608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43F57AB-B8E9-4F3E-9B90-43D2576B48F5}" type="slidenum">
              <a:rPr lang="en-US"/>
              <a:pPr lvl="1">
                <a:defRPr/>
              </a:pPr>
              <a:t>25</a:t>
            </a:fld>
            <a:endParaRPr lang="en-US">
              <a:latin typeface="Times New Roman" pitchFamily="18" charset="0"/>
            </a:endParaRPr>
          </a:p>
        </p:txBody>
      </p:sp>
      <p:sp>
        <p:nvSpPr>
          <p:cNvPr id="364546" name="Rectangle 2"/>
          <p:cNvSpPr>
            <a:spLocks noGrp="1" noChangeArrowheads="1"/>
          </p:cNvSpPr>
          <p:nvPr>
            <p:ph type="title"/>
          </p:nvPr>
        </p:nvSpPr>
        <p:spPr/>
        <p:txBody>
          <a:bodyPr/>
          <a:lstStyle/>
          <a:p>
            <a:pPr eaLnBrk="1" hangingPunct="1">
              <a:defRPr/>
            </a:pPr>
            <a:r>
              <a:rPr lang="en-US" smtClean="0"/>
              <a:t>Lystra</a:t>
            </a:r>
          </a:p>
        </p:txBody>
      </p:sp>
      <p:sp>
        <p:nvSpPr>
          <p:cNvPr id="46086" name="Rectangle 3"/>
          <p:cNvSpPr>
            <a:spLocks noGrp="1" noChangeArrowheads="1"/>
          </p:cNvSpPr>
          <p:nvPr>
            <p:ph type="body" idx="1"/>
          </p:nvPr>
        </p:nvSpPr>
        <p:spPr/>
        <p:txBody>
          <a:bodyPr/>
          <a:lstStyle/>
          <a:p>
            <a:pPr eaLnBrk="1" hangingPunct="1"/>
            <a:r>
              <a:rPr lang="en-US" sz="2800" smtClean="0"/>
              <a:t>Dem soema ben abi wan traditie dati toe Gado, Zeus nanga Hermes, ben kom na dem foto, ma toe soema nomo ben teki dem.  Wan floedoe ben kom kiri ala soema boiti dem toe soema dati</a:t>
            </a:r>
          </a:p>
          <a:p>
            <a:pPr eaLnBrk="1" hangingPunct="1"/>
            <a:r>
              <a:rPr lang="en-US" sz="2800" smtClean="0"/>
              <a:t>Dem no wani meki da srefi foutoe baka, en so dem seni da priester foe Zeus foe meki ofrandi gi dem</a:t>
            </a:r>
          </a:p>
          <a:p>
            <a:pPr eaLnBrk="1" hangingPunct="1"/>
            <a:r>
              <a:rPr lang="en-US" sz="2800" smtClean="0"/>
              <a:t>Dem ben abi foe feti dem man no foe aanbegi dem</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noFill/>
        </p:spPr>
        <p:txBody>
          <a:bodyPr/>
          <a:lstStyle/>
          <a:p>
            <a:fld id="{7E4342E2-EE3F-40C3-96C0-7192D314520F}" type="datetime1">
              <a:rPr lang="en-US" smtClean="0"/>
              <a:pPr/>
              <a:t>2/10/2011</a:t>
            </a:fld>
            <a:endParaRPr lang="en-US"/>
          </a:p>
        </p:txBody>
      </p:sp>
      <p:sp>
        <p:nvSpPr>
          <p:cNvPr id="4710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D61EADB-0049-4E7B-BC65-FE8A9BC8230F}" type="slidenum">
              <a:rPr lang="en-US"/>
              <a:pPr lvl="1">
                <a:defRPr/>
              </a:pPr>
              <a:t>26</a:t>
            </a:fld>
            <a:endParaRPr lang="en-US">
              <a:latin typeface="Times New Roman" pitchFamily="18" charset="0"/>
            </a:endParaRPr>
          </a:p>
        </p:txBody>
      </p:sp>
      <p:sp>
        <p:nvSpPr>
          <p:cNvPr id="365570" name="Rectangle 2"/>
          <p:cNvSpPr>
            <a:spLocks noGrp="1" noChangeArrowheads="1"/>
          </p:cNvSpPr>
          <p:nvPr>
            <p:ph type="title"/>
          </p:nvPr>
        </p:nvSpPr>
        <p:spPr/>
        <p:txBody>
          <a:bodyPr/>
          <a:lstStyle/>
          <a:p>
            <a:pPr eaLnBrk="1" hangingPunct="1">
              <a:defRPr/>
            </a:pPr>
            <a:r>
              <a:rPr lang="en-US" smtClean="0"/>
              <a:t>Lystra</a:t>
            </a:r>
          </a:p>
        </p:txBody>
      </p:sp>
      <p:sp>
        <p:nvSpPr>
          <p:cNvPr id="47110" name="Rectangle 3"/>
          <p:cNvSpPr>
            <a:spLocks noGrp="1" noChangeArrowheads="1"/>
          </p:cNvSpPr>
          <p:nvPr>
            <p:ph type="body" idx="1"/>
          </p:nvPr>
        </p:nvSpPr>
        <p:spPr>
          <a:xfrm>
            <a:off x="381000" y="2017713"/>
            <a:ext cx="8574088" cy="4114800"/>
          </a:xfrm>
        </p:spPr>
        <p:txBody>
          <a:bodyPr/>
          <a:lstStyle/>
          <a:p>
            <a:pPr algn="just" eaLnBrk="1" hangingPunct="1">
              <a:lnSpc>
                <a:spcPct val="70000"/>
              </a:lnSpc>
            </a:pPr>
            <a:r>
              <a:rPr lang="en-US" sz="2800" b="1" dirty="0" err="1" smtClean="0"/>
              <a:t>Tori</a:t>
            </a:r>
            <a:r>
              <a:rPr lang="en-US" sz="2800" b="1" dirty="0" smtClean="0"/>
              <a:t> 14:19. En </a:t>
            </a:r>
            <a:r>
              <a:rPr lang="en-US" sz="2800" b="1" dirty="0" err="1" smtClean="0"/>
              <a:t>wantoe</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komopo</a:t>
            </a:r>
            <a:r>
              <a:rPr lang="en-US" sz="2800" b="1" dirty="0" smtClean="0"/>
              <a:t> foe </a:t>
            </a:r>
            <a:r>
              <a:rPr lang="en-US" sz="2800" b="1" dirty="0" err="1" smtClean="0"/>
              <a:t>Antiochië</a:t>
            </a:r>
            <a:r>
              <a:rPr lang="en-US" sz="2800" b="1" dirty="0" smtClean="0"/>
              <a:t> </a:t>
            </a:r>
            <a:r>
              <a:rPr lang="en-US" sz="2800" b="1" dirty="0" err="1" smtClean="0"/>
              <a:t>nanga</a:t>
            </a:r>
            <a:r>
              <a:rPr lang="en-US" sz="2800" b="1" dirty="0" smtClean="0"/>
              <a:t> </a:t>
            </a:r>
            <a:r>
              <a:rPr lang="en-US" sz="2800" b="1" dirty="0" err="1" smtClean="0"/>
              <a:t>Ikonium</a:t>
            </a:r>
            <a:r>
              <a:rPr lang="en-US" sz="2800" b="1" dirty="0" smtClean="0"/>
              <a:t> </a:t>
            </a:r>
            <a:r>
              <a:rPr lang="en-US" sz="2800" b="1" dirty="0" err="1" smtClean="0"/>
              <a:t>kom</a:t>
            </a:r>
            <a:r>
              <a:rPr lang="en-US" sz="2800" b="1" dirty="0" smtClean="0"/>
              <a:t> drape,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fringi</a:t>
            </a:r>
            <a:r>
              <a:rPr lang="en-US" sz="2800" b="1" dirty="0" smtClean="0"/>
              <a:t> </a:t>
            </a:r>
            <a:r>
              <a:rPr lang="en-US" sz="2800" b="1" dirty="0" err="1" smtClean="0"/>
              <a:t>ston</a:t>
            </a:r>
            <a:r>
              <a:rPr lang="en-US" sz="2800" b="1" dirty="0" smtClean="0"/>
              <a:t> </a:t>
            </a:r>
            <a:r>
              <a:rPr lang="en-US" sz="2800" b="1" dirty="0" err="1" smtClean="0"/>
              <a:t>na</a:t>
            </a:r>
            <a:r>
              <a:rPr lang="en-US" sz="2800" b="1" dirty="0" smtClean="0"/>
              <a:t> </a:t>
            </a:r>
            <a:r>
              <a:rPr lang="en-US" sz="2800" b="1" dirty="0" err="1" smtClean="0"/>
              <a:t>Paulus</a:t>
            </a:r>
            <a:r>
              <a:rPr lang="en-US" sz="2800" b="1" dirty="0" smtClean="0"/>
              <a:t> </a:t>
            </a:r>
            <a:r>
              <a:rPr lang="en-US" sz="2800" b="1" dirty="0" err="1" smtClean="0"/>
              <a:t>tapoe</a:t>
            </a:r>
            <a:r>
              <a:rPr lang="en-US" sz="2800" b="1" dirty="0" smtClean="0"/>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hari</a:t>
            </a:r>
            <a:r>
              <a:rPr lang="en-US" sz="2800" b="1" dirty="0" smtClean="0">
                <a:solidFill>
                  <a:srgbClr val="FF0000"/>
                </a:solidFill>
              </a:rPr>
              <a:t> hem </a:t>
            </a:r>
            <a:r>
              <a:rPr lang="en-US" sz="2800" b="1" dirty="0" err="1" smtClean="0">
                <a:solidFill>
                  <a:srgbClr val="FF0000"/>
                </a:solidFill>
              </a:rPr>
              <a:t>komopo</a:t>
            </a:r>
            <a:r>
              <a:rPr lang="en-US" sz="2800" b="1" dirty="0" smtClean="0">
                <a:solidFill>
                  <a:srgbClr val="FF0000"/>
                </a:solidFill>
              </a:rPr>
              <a:t> foe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foto</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denki</a:t>
            </a:r>
            <a:r>
              <a:rPr lang="en-US" sz="2800" b="1" dirty="0" smtClean="0">
                <a:solidFill>
                  <a:srgbClr val="FF0000"/>
                </a:solidFill>
              </a:rPr>
              <a:t> </a:t>
            </a:r>
            <a:r>
              <a:rPr lang="en-US" sz="2800" b="1" dirty="0" err="1" smtClean="0">
                <a:solidFill>
                  <a:srgbClr val="FF0000"/>
                </a:solidFill>
              </a:rPr>
              <a:t>dati</a:t>
            </a:r>
            <a:r>
              <a:rPr lang="en-US" sz="2800" b="1" dirty="0" smtClean="0">
                <a:solidFill>
                  <a:srgbClr val="FF0000"/>
                </a:solidFill>
              </a:rPr>
              <a:t>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dede</a:t>
            </a:r>
            <a:r>
              <a:rPr lang="en-US" sz="2800" b="1" dirty="0" smtClean="0">
                <a:solidFill>
                  <a:srgbClr val="FF0000"/>
                </a:solidFill>
              </a:rPr>
              <a:t> </a:t>
            </a:r>
            <a:r>
              <a:rPr lang="en-US" sz="2800" b="1" dirty="0" err="1" smtClean="0">
                <a:solidFill>
                  <a:srgbClr val="FF0000"/>
                </a:solidFill>
              </a:rPr>
              <a:t>kaba</a:t>
            </a:r>
            <a:r>
              <a:rPr lang="en-US" sz="2800" b="1" dirty="0" smtClean="0">
                <a:solidFill>
                  <a:srgbClr val="FF0000"/>
                </a:solidFill>
              </a:rPr>
              <a:t>.  20. </a:t>
            </a:r>
            <a:r>
              <a:rPr lang="en-US" sz="2800" b="1" dirty="0" err="1" smtClean="0">
                <a:solidFill>
                  <a:srgbClr val="FF0000"/>
                </a:solidFill>
              </a:rPr>
              <a:t>Tokoe</a:t>
            </a:r>
            <a:r>
              <a:rPr lang="en-US" sz="2800" b="1" dirty="0" smtClean="0">
                <a:solidFill>
                  <a:srgbClr val="FF0000"/>
                </a:solidFill>
              </a:rPr>
              <a:t>,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discipel</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tanapoe</a:t>
            </a:r>
            <a:r>
              <a:rPr lang="en-US" sz="2800" b="1" dirty="0" smtClean="0">
                <a:solidFill>
                  <a:srgbClr val="FF0000"/>
                </a:solidFill>
              </a:rPr>
              <a:t> </a:t>
            </a:r>
            <a:r>
              <a:rPr lang="en-US" sz="2800" b="1" dirty="0" err="1" smtClean="0">
                <a:solidFill>
                  <a:srgbClr val="FF0000"/>
                </a:solidFill>
              </a:rPr>
              <a:t>lontoe</a:t>
            </a:r>
            <a:r>
              <a:rPr lang="en-US" sz="2800" b="1" dirty="0" smtClean="0">
                <a:solidFill>
                  <a:srgbClr val="FF0000"/>
                </a:solidFill>
              </a:rPr>
              <a:t> hem,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opo</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foto</a:t>
            </a:r>
            <a:r>
              <a:rPr lang="en-US" sz="2800" b="1" dirty="0" smtClean="0">
                <a:solidFill>
                  <a:srgbClr val="FF0000"/>
                </a:solidFill>
              </a:rPr>
              <a:t>; </a:t>
            </a:r>
            <a:r>
              <a:rPr lang="en-US" sz="2800" b="1" dirty="0" smtClean="0"/>
              <a:t>en wan </a:t>
            </a:r>
            <a:r>
              <a:rPr lang="en-US" sz="2800" b="1" dirty="0" err="1" smtClean="0"/>
              <a:t>dei</a:t>
            </a:r>
            <a:r>
              <a:rPr lang="en-US" sz="2800" b="1" dirty="0" smtClean="0"/>
              <a:t> </a:t>
            </a:r>
            <a:r>
              <a:rPr lang="en-US" sz="2800" b="1" dirty="0" err="1" smtClean="0"/>
              <a:t>na</a:t>
            </a:r>
            <a:r>
              <a:rPr lang="en-US" sz="2800" b="1" dirty="0" smtClean="0"/>
              <a:t> </a:t>
            </a:r>
            <a:r>
              <a:rPr lang="en-US" sz="2800" b="1" dirty="0" err="1" smtClean="0"/>
              <a:t>baka</a:t>
            </a:r>
            <a:r>
              <a:rPr lang="en-US" sz="2800" b="1" dirty="0" smtClean="0"/>
              <a:t>, a </a:t>
            </a:r>
            <a:r>
              <a:rPr lang="en-US" sz="2800" b="1" dirty="0" err="1" smtClean="0"/>
              <a:t>ben</a:t>
            </a:r>
            <a:r>
              <a:rPr lang="en-US" sz="2800" b="1" dirty="0" smtClean="0"/>
              <a:t> </a:t>
            </a:r>
            <a:r>
              <a:rPr lang="en-US" sz="2800" b="1" dirty="0" err="1" smtClean="0"/>
              <a:t>gowe</a:t>
            </a:r>
            <a:r>
              <a:rPr lang="en-US" sz="2800" b="1" dirty="0" smtClean="0"/>
              <a:t> </a:t>
            </a:r>
            <a:r>
              <a:rPr lang="en-US" sz="2800" b="1" dirty="0" err="1" smtClean="0"/>
              <a:t>nanga</a:t>
            </a:r>
            <a:r>
              <a:rPr lang="en-US" sz="2800" b="1" dirty="0" smtClean="0"/>
              <a:t> Barnabas </a:t>
            </a:r>
            <a:r>
              <a:rPr lang="en-US" sz="2800" b="1" dirty="0" err="1" smtClean="0"/>
              <a:t>na</a:t>
            </a:r>
            <a:r>
              <a:rPr lang="en-US" sz="2800" b="1" dirty="0" smtClean="0"/>
              <a:t> </a:t>
            </a:r>
            <a:r>
              <a:rPr lang="en-US" sz="2800" b="1" dirty="0" err="1" smtClean="0"/>
              <a:t>Derbe</a:t>
            </a:r>
            <a:r>
              <a:rPr lang="en-US" sz="2800" b="1" dirty="0" smtClean="0"/>
              <a:t>.</a:t>
            </a:r>
          </a:p>
          <a:p>
            <a:pPr algn="just" eaLnBrk="1" hangingPunct="1">
              <a:lnSpc>
                <a:spcPct val="70000"/>
              </a:lnSpc>
            </a:pPr>
            <a:r>
              <a:rPr lang="en-US" sz="2800" b="1" dirty="0" err="1" smtClean="0"/>
              <a:t>Efoe</a:t>
            </a:r>
            <a:r>
              <a:rPr lang="en-US" sz="2800" b="1" dirty="0" smtClean="0"/>
              <a:t> </a:t>
            </a:r>
            <a:r>
              <a:rPr lang="en-US" sz="2800" b="1" dirty="0" err="1" smtClean="0"/>
              <a:t>Paulus</a:t>
            </a:r>
            <a:r>
              <a:rPr lang="en-US" sz="2800" b="1" dirty="0" smtClean="0"/>
              <a:t> </a:t>
            </a:r>
            <a:r>
              <a:rPr lang="en-US" sz="2800" b="1" dirty="0" err="1" smtClean="0"/>
              <a:t>dede</a:t>
            </a:r>
            <a:r>
              <a:rPr lang="en-US" sz="2800" b="1" dirty="0" smtClean="0"/>
              <a:t> foe </a:t>
            </a:r>
            <a:r>
              <a:rPr lang="en-US" sz="2800" b="1" dirty="0" err="1" smtClean="0"/>
              <a:t>troe</a:t>
            </a:r>
            <a:r>
              <a:rPr lang="en-US" sz="2800" b="1" dirty="0" smtClean="0"/>
              <a:t> </a:t>
            </a:r>
            <a:r>
              <a:rPr lang="en-US" sz="2800" b="1" dirty="0" err="1" smtClean="0"/>
              <a:t>wi</a:t>
            </a:r>
            <a:r>
              <a:rPr lang="en-US" sz="2800" b="1" dirty="0" smtClean="0"/>
              <a:t> no </a:t>
            </a:r>
            <a:r>
              <a:rPr lang="en-US" sz="2800" b="1" dirty="0" err="1" smtClean="0"/>
              <a:t>sabi</a:t>
            </a:r>
            <a:r>
              <a:rPr lang="en-US" sz="2800" b="1" dirty="0" smtClean="0"/>
              <a:t> – </a:t>
            </a:r>
            <a:r>
              <a:rPr lang="en-US" sz="2800" b="1" dirty="0" err="1" smtClean="0"/>
              <a:t>efoe</a:t>
            </a:r>
            <a:r>
              <a:rPr lang="en-US" sz="2800" b="1" dirty="0" smtClean="0"/>
              <a:t> </a:t>
            </a:r>
            <a:r>
              <a:rPr lang="en-US" sz="2800" b="1" dirty="0" err="1" smtClean="0"/>
              <a:t>dem</a:t>
            </a:r>
            <a:r>
              <a:rPr lang="en-US" sz="2800" b="1" dirty="0" smtClean="0"/>
              <a:t> </a:t>
            </a:r>
            <a:r>
              <a:rPr lang="en-US" sz="2800" b="1" dirty="0" err="1" smtClean="0"/>
              <a:t>naki</a:t>
            </a:r>
            <a:r>
              <a:rPr lang="en-US" sz="2800" b="1" dirty="0" smtClean="0"/>
              <a:t> hem </a:t>
            </a:r>
            <a:r>
              <a:rPr lang="en-US" sz="2800" b="1" dirty="0" err="1" smtClean="0"/>
              <a:t>bewusteloos</a:t>
            </a:r>
            <a:endParaRPr lang="en-US" sz="2800" b="1" dirty="0" smtClean="0"/>
          </a:p>
          <a:p>
            <a:pPr algn="just" eaLnBrk="1" hangingPunct="1">
              <a:lnSpc>
                <a:spcPct val="70000"/>
              </a:lnSpc>
            </a:pPr>
            <a:r>
              <a:rPr lang="en-US" sz="2800" b="1" dirty="0" smtClean="0"/>
              <a:t>Ma </a:t>
            </a:r>
            <a:r>
              <a:rPr lang="en-US" sz="2800" b="1" dirty="0" err="1" smtClean="0"/>
              <a:t>si</a:t>
            </a:r>
            <a:r>
              <a:rPr lang="en-US" sz="2800" b="1" dirty="0" smtClean="0"/>
              <a:t> </a:t>
            </a:r>
            <a:r>
              <a:rPr lang="en-US" sz="2800" b="1" dirty="0" err="1" smtClean="0"/>
              <a:t>fa</a:t>
            </a:r>
            <a:r>
              <a:rPr lang="en-US" sz="2800" b="1" dirty="0" smtClean="0"/>
              <a:t> a </a:t>
            </a:r>
            <a:r>
              <a:rPr lang="en-US" sz="2800" b="1" dirty="0" err="1" smtClean="0"/>
              <a:t>ben</a:t>
            </a:r>
            <a:r>
              <a:rPr lang="en-US" sz="2800" b="1" dirty="0" smtClean="0"/>
              <a:t> </a:t>
            </a:r>
            <a:r>
              <a:rPr lang="en-US" sz="2800" b="1" dirty="0" err="1" smtClean="0"/>
              <a:t>opo</a:t>
            </a:r>
            <a:r>
              <a:rPr lang="en-US" sz="2800" b="1" dirty="0" smtClean="0"/>
              <a:t> en go </a:t>
            </a:r>
            <a:r>
              <a:rPr lang="en-US" sz="2800" b="1" dirty="0" err="1" smtClean="0"/>
              <a:t>baka</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foto</a:t>
            </a:r>
            <a:r>
              <a:rPr lang="en-US" sz="2800" b="1" dirty="0" smtClean="0"/>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ate Placeholder 3"/>
          <p:cNvSpPr>
            <a:spLocks noGrp="1"/>
          </p:cNvSpPr>
          <p:nvPr>
            <p:ph type="dt" sz="quarter" idx="10"/>
          </p:nvPr>
        </p:nvSpPr>
        <p:spPr>
          <a:noFill/>
        </p:spPr>
        <p:txBody>
          <a:bodyPr/>
          <a:lstStyle/>
          <a:p>
            <a:fld id="{90C75CA1-78E5-4ABA-A40B-0868FED4BAAC}" type="datetime1">
              <a:rPr lang="en-US" smtClean="0"/>
              <a:pPr/>
              <a:t>2/10/2011</a:t>
            </a:fld>
            <a:endParaRPr lang="en-US"/>
          </a:p>
        </p:txBody>
      </p:sp>
      <p:sp>
        <p:nvSpPr>
          <p:cNvPr id="4813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402B251-834E-4C8E-BE0F-F7C7836EB8DE}" type="slidenum">
              <a:rPr lang="en-US"/>
              <a:pPr lvl="1">
                <a:defRPr/>
              </a:pPr>
              <a:t>27</a:t>
            </a:fld>
            <a:endParaRPr lang="en-US">
              <a:latin typeface="Times New Roman" pitchFamily="18" charset="0"/>
            </a:endParaRPr>
          </a:p>
        </p:txBody>
      </p:sp>
      <p:sp>
        <p:nvSpPr>
          <p:cNvPr id="366594" name="Rectangle 2"/>
          <p:cNvSpPr>
            <a:spLocks noGrp="1" noChangeArrowheads="1"/>
          </p:cNvSpPr>
          <p:nvPr>
            <p:ph type="title"/>
          </p:nvPr>
        </p:nvSpPr>
        <p:spPr/>
        <p:txBody>
          <a:bodyPr/>
          <a:lstStyle/>
          <a:p>
            <a:pPr eaLnBrk="1" hangingPunct="1">
              <a:defRPr/>
            </a:pPr>
            <a:r>
              <a:rPr lang="en-US" smtClean="0"/>
              <a:t>Eind fosi zendings reis</a:t>
            </a:r>
          </a:p>
        </p:txBody>
      </p:sp>
      <p:sp>
        <p:nvSpPr>
          <p:cNvPr id="48134" name="Rectangle 3"/>
          <p:cNvSpPr>
            <a:spLocks noGrp="1" noChangeArrowheads="1"/>
          </p:cNvSpPr>
          <p:nvPr>
            <p:ph type="body" idx="1"/>
          </p:nvPr>
        </p:nvSpPr>
        <p:spPr/>
        <p:txBody>
          <a:bodyPr/>
          <a:lstStyle/>
          <a:p>
            <a:pPr eaLnBrk="1" hangingPunct="1"/>
            <a:r>
              <a:rPr lang="en-US" dirty="0" smtClean="0"/>
              <a:t>Dem </a:t>
            </a:r>
            <a:r>
              <a:rPr lang="en-US" dirty="0" err="1" smtClean="0"/>
              <a:t>ben</a:t>
            </a:r>
            <a:r>
              <a:rPr lang="en-US" dirty="0" smtClean="0"/>
              <a:t> go </a:t>
            </a:r>
            <a:r>
              <a:rPr lang="en-US" dirty="0" err="1" smtClean="0"/>
              <a:t>baka</a:t>
            </a:r>
            <a:r>
              <a:rPr lang="en-US" dirty="0" smtClean="0"/>
              <a:t> </a:t>
            </a:r>
            <a:r>
              <a:rPr lang="en-US" dirty="0" err="1" smtClean="0"/>
              <a:t>na</a:t>
            </a:r>
            <a:r>
              <a:rPr lang="en-US" dirty="0" smtClean="0"/>
              <a:t> </a:t>
            </a:r>
            <a:r>
              <a:rPr lang="en-US" dirty="0" err="1" smtClean="0"/>
              <a:t>ibri</a:t>
            </a:r>
            <a:r>
              <a:rPr lang="en-US" dirty="0" smtClean="0"/>
              <a:t> </a:t>
            </a:r>
            <a:r>
              <a:rPr lang="en-US" dirty="0" err="1" smtClean="0"/>
              <a:t>foto</a:t>
            </a:r>
            <a:r>
              <a:rPr lang="en-US" dirty="0" smtClean="0"/>
              <a:t> foe </a:t>
            </a:r>
            <a:r>
              <a:rPr lang="en-US" dirty="0" err="1" smtClean="0"/>
              <a:t>gi</a:t>
            </a:r>
            <a:r>
              <a:rPr lang="en-US" dirty="0" smtClean="0"/>
              <a:t> </a:t>
            </a:r>
            <a:r>
              <a:rPr lang="en-US" dirty="0" err="1" smtClean="0"/>
              <a:t>dem</a:t>
            </a:r>
            <a:r>
              <a:rPr lang="en-US" dirty="0" smtClean="0"/>
              <a:t> wan </a:t>
            </a:r>
            <a:r>
              <a:rPr lang="en-US" dirty="0" err="1" smtClean="0"/>
              <a:t>toto</a:t>
            </a:r>
            <a:r>
              <a:rPr lang="en-US" dirty="0" smtClean="0"/>
              <a:t> en </a:t>
            </a:r>
            <a:r>
              <a:rPr lang="en-US" dirty="0" err="1" smtClean="0"/>
              <a:t>poti</a:t>
            </a:r>
            <a:r>
              <a:rPr lang="en-US" dirty="0" smtClean="0"/>
              <a:t> man drape foe </a:t>
            </a:r>
            <a:r>
              <a:rPr lang="en-US" dirty="0" err="1" smtClean="0"/>
              <a:t>tiri</a:t>
            </a:r>
            <a:r>
              <a:rPr lang="en-US" dirty="0" smtClean="0"/>
              <a:t> </a:t>
            </a:r>
            <a:r>
              <a:rPr lang="en-US" dirty="0" err="1" smtClean="0"/>
              <a:t>dem</a:t>
            </a:r>
            <a:r>
              <a:rPr lang="en-US" dirty="0" smtClean="0"/>
              <a:t> </a:t>
            </a:r>
            <a:r>
              <a:rPr lang="en-US" dirty="0" err="1" smtClean="0"/>
              <a:t>gemeente</a:t>
            </a:r>
            <a:endParaRPr lang="en-US" dirty="0" smtClean="0"/>
          </a:p>
          <a:p>
            <a:pPr eaLnBrk="1" hangingPunct="1"/>
            <a:r>
              <a:rPr lang="en-US" dirty="0" smtClean="0"/>
              <a:t>Dan </a:t>
            </a:r>
            <a:r>
              <a:rPr lang="en-US" dirty="0" err="1" smtClean="0"/>
              <a:t>dem</a:t>
            </a:r>
            <a:r>
              <a:rPr lang="en-US" dirty="0" smtClean="0"/>
              <a:t> </a:t>
            </a:r>
            <a:r>
              <a:rPr lang="en-US" dirty="0" err="1" smtClean="0"/>
              <a:t>ben</a:t>
            </a:r>
            <a:r>
              <a:rPr lang="en-US" dirty="0" smtClean="0"/>
              <a:t> </a:t>
            </a:r>
            <a:r>
              <a:rPr lang="en-US" dirty="0" err="1" smtClean="0"/>
              <a:t>drai</a:t>
            </a:r>
            <a:r>
              <a:rPr lang="en-US" dirty="0" smtClean="0"/>
              <a:t> </a:t>
            </a:r>
            <a:r>
              <a:rPr lang="en-US" dirty="0" err="1" smtClean="0"/>
              <a:t>baka</a:t>
            </a:r>
            <a:r>
              <a:rPr lang="en-US" dirty="0" smtClean="0"/>
              <a:t> </a:t>
            </a:r>
            <a:r>
              <a:rPr lang="en-US" dirty="0" err="1" smtClean="0"/>
              <a:t>na</a:t>
            </a:r>
            <a:r>
              <a:rPr lang="en-US" dirty="0" smtClean="0"/>
              <a:t> </a:t>
            </a:r>
            <a:r>
              <a:rPr lang="en-US" dirty="0" err="1" smtClean="0"/>
              <a:t>Antiochie</a:t>
            </a:r>
            <a:r>
              <a:rPr lang="en-US" dirty="0" smtClean="0"/>
              <a:t> foe </a:t>
            </a:r>
            <a:r>
              <a:rPr lang="en-US" dirty="0" err="1" smtClean="0"/>
              <a:t>taigi</a:t>
            </a:r>
            <a:r>
              <a:rPr lang="en-US" dirty="0" smtClean="0"/>
              <a:t> </a:t>
            </a:r>
            <a:r>
              <a:rPr lang="en-US" dirty="0" err="1" smtClean="0"/>
              <a:t>da</a:t>
            </a:r>
            <a:r>
              <a:rPr lang="en-US" dirty="0" smtClean="0"/>
              <a:t> </a:t>
            </a:r>
            <a:r>
              <a:rPr lang="en-US" dirty="0" err="1" smtClean="0"/>
              <a:t>kerki</a:t>
            </a:r>
            <a:r>
              <a:rPr lang="en-US" dirty="0" smtClean="0"/>
              <a:t> san </a:t>
            </a:r>
            <a:r>
              <a:rPr lang="en-US" dirty="0" err="1" smtClean="0"/>
              <a:t>ben</a:t>
            </a:r>
            <a:r>
              <a:rPr lang="en-US" dirty="0" smtClean="0"/>
              <a:t> </a:t>
            </a:r>
            <a:r>
              <a:rPr lang="en-US" dirty="0" err="1" smtClean="0"/>
              <a:t>pasa</a:t>
            </a:r>
            <a:endParaRPr lang="en-US" dirty="0" smtClean="0"/>
          </a:p>
          <a:p>
            <a:pPr eaLnBrk="1" hangingPunct="1"/>
            <a:r>
              <a:rPr lang="en-US" dirty="0" err="1" smtClean="0"/>
              <a:t>Wi</a:t>
            </a:r>
            <a:r>
              <a:rPr lang="en-US" dirty="0" smtClean="0"/>
              <a:t> </a:t>
            </a:r>
            <a:r>
              <a:rPr lang="en-US" dirty="0" err="1" smtClean="0"/>
              <a:t>bribi</a:t>
            </a:r>
            <a:r>
              <a:rPr lang="en-US" dirty="0" smtClean="0"/>
              <a:t> </a:t>
            </a:r>
            <a:r>
              <a:rPr lang="en-US" dirty="0" err="1" smtClean="0"/>
              <a:t>dati</a:t>
            </a:r>
            <a:r>
              <a:rPr lang="en-US" dirty="0" smtClean="0"/>
              <a:t> </a:t>
            </a:r>
            <a:r>
              <a:rPr lang="en-US" dirty="0" err="1" smtClean="0"/>
              <a:t>da</a:t>
            </a:r>
            <a:r>
              <a:rPr lang="en-US" dirty="0" smtClean="0"/>
              <a:t> </a:t>
            </a:r>
            <a:r>
              <a:rPr lang="en-US" dirty="0" err="1" smtClean="0"/>
              <a:t>fosi</a:t>
            </a:r>
            <a:r>
              <a:rPr lang="en-US" dirty="0" smtClean="0"/>
              <a:t> </a:t>
            </a:r>
            <a:r>
              <a:rPr lang="en-US" dirty="0" err="1" smtClean="0"/>
              <a:t>reis</a:t>
            </a:r>
            <a:r>
              <a:rPr lang="en-US" dirty="0" smtClean="0"/>
              <a:t> </a:t>
            </a:r>
            <a:r>
              <a:rPr lang="en-US" dirty="0" err="1" smtClean="0"/>
              <a:t>ben</a:t>
            </a:r>
            <a:r>
              <a:rPr lang="en-US" dirty="0" smtClean="0"/>
              <a:t> de </a:t>
            </a:r>
            <a:r>
              <a:rPr lang="en-US" dirty="0" err="1" smtClean="0"/>
              <a:t>ongeveer</a:t>
            </a:r>
            <a:r>
              <a:rPr lang="en-US" dirty="0" smtClean="0"/>
              <a:t> 2 </a:t>
            </a:r>
            <a:r>
              <a:rPr lang="en-US" dirty="0" err="1" smtClean="0"/>
              <a:t>jari</a:t>
            </a:r>
            <a:r>
              <a:rPr lang="en-US" dirty="0" smtClean="0"/>
              <a:t> 46-48; </a:t>
            </a:r>
            <a:r>
              <a:rPr lang="en-US" dirty="0" err="1" smtClean="0"/>
              <a:t>kande</a:t>
            </a:r>
            <a:r>
              <a:rPr lang="en-US" dirty="0" smtClean="0"/>
              <a:t> </a:t>
            </a:r>
            <a:r>
              <a:rPr lang="en-US" dirty="0" err="1" smtClean="0"/>
              <a:t>ete</a:t>
            </a:r>
            <a:r>
              <a:rPr lang="en-US" dirty="0" smtClean="0"/>
              <a:t> 2 </a:t>
            </a:r>
            <a:r>
              <a:rPr lang="en-US" dirty="0" err="1" smtClean="0"/>
              <a:t>jari</a:t>
            </a:r>
            <a:r>
              <a:rPr lang="en-US" dirty="0" smtClean="0"/>
              <a:t> </a:t>
            </a:r>
            <a:r>
              <a:rPr lang="en-US" dirty="0" err="1" smtClean="0"/>
              <a:t>ben</a:t>
            </a:r>
            <a:r>
              <a:rPr lang="en-US" dirty="0" smtClean="0"/>
              <a:t> de </a:t>
            </a:r>
            <a:r>
              <a:rPr lang="en-US" dirty="0" err="1" smtClean="0"/>
              <a:t>baka</a:t>
            </a:r>
            <a:r>
              <a:rPr lang="en-US" dirty="0" smtClean="0"/>
              <a:t> </a:t>
            </a:r>
            <a:r>
              <a:rPr lang="en-US" dirty="0" err="1" smtClean="0"/>
              <a:t>na</a:t>
            </a:r>
            <a:r>
              <a:rPr lang="en-US" dirty="0" smtClean="0"/>
              <a:t> </a:t>
            </a:r>
            <a:r>
              <a:rPr lang="en-US" dirty="0" err="1" smtClean="0"/>
              <a:t>Antiochie</a:t>
            </a: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Date Placeholder 3"/>
          <p:cNvSpPr>
            <a:spLocks noGrp="1"/>
          </p:cNvSpPr>
          <p:nvPr>
            <p:ph type="dt" sz="quarter" idx="10"/>
          </p:nvPr>
        </p:nvSpPr>
        <p:spPr>
          <a:noFill/>
        </p:spPr>
        <p:txBody>
          <a:bodyPr/>
          <a:lstStyle/>
          <a:p>
            <a:fld id="{5E640946-947F-4DED-8803-5A7A5A6AC1A0}" type="datetime1">
              <a:rPr lang="en-US" smtClean="0"/>
              <a:pPr/>
              <a:t>2/10/2011</a:t>
            </a:fld>
            <a:endParaRPr lang="en-US"/>
          </a:p>
        </p:txBody>
      </p:sp>
      <p:sp>
        <p:nvSpPr>
          <p:cNvPr id="4915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AC4E1CD-95F9-4D65-81E8-ECD178C1A90A}" type="slidenum">
              <a:rPr lang="en-US"/>
              <a:pPr lvl="1">
                <a:defRPr/>
              </a:pPr>
              <a:t>28</a:t>
            </a:fld>
            <a:endParaRPr lang="en-US">
              <a:latin typeface="Times New Roman" pitchFamily="18" charset="0"/>
            </a:endParaRPr>
          </a:p>
        </p:txBody>
      </p:sp>
      <p:sp>
        <p:nvSpPr>
          <p:cNvPr id="367618" name="Rectangle 2"/>
          <p:cNvSpPr>
            <a:spLocks noGrp="1" noChangeArrowheads="1"/>
          </p:cNvSpPr>
          <p:nvPr>
            <p:ph type="title"/>
          </p:nvPr>
        </p:nvSpPr>
        <p:spPr/>
        <p:txBody>
          <a:bodyPr/>
          <a:lstStyle/>
          <a:p>
            <a:pPr eaLnBrk="1" hangingPunct="1">
              <a:defRPr/>
            </a:pPr>
            <a:r>
              <a:rPr lang="en-US" smtClean="0"/>
              <a:t>Da Jerusalem rai-groepoe</a:t>
            </a:r>
          </a:p>
        </p:txBody>
      </p:sp>
      <p:sp>
        <p:nvSpPr>
          <p:cNvPr id="49158" name="Rectangle 3"/>
          <p:cNvSpPr>
            <a:spLocks noGrp="1" noChangeArrowheads="1"/>
          </p:cNvSpPr>
          <p:nvPr>
            <p:ph type="body" idx="1"/>
          </p:nvPr>
        </p:nvSpPr>
        <p:spPr>
          <a:xfrm>
            <a:off x="228600" y="1844675"/>
            <a:ext cx="8686800" cy="4430713"/>
          </a:xfrm>
        </p:spPr>
        <p:txBody>
          <a:bodyPr/>
          <a:lstStyle/>
          <a:p>
            <a:pPr eaLnBrk="1" hangingPunct="1">
              <a:lnSpc>
                <a:spcPct val="70000"/>
              </a:lnSpc>
            </a:pPr>
            <a:r>
              <a:rPr lang="en-US" sz="2800" dirty="0" smtClean="0"/>
              <a:t>Wan </a:t>
            </a:r>
            <a:r>
              <a:rPr lang="en-US" sz="2800" dirty="0" err="1" smtClean="0"/>
              <a:t>bigi</a:t>
            </a:r>
            <a:r>
              <a:rPr lang="en-US" sz="2800" dirty="0" smtClean="0"/>
              <a:t> </a:t>
            </a:r>
            <a:r>
              <a:rPr lang="en-US" sz="2800" dirty="0" err="1" smtClean="0"/>
              <a:t>stree</a:t>
            </a:r>
            <a:r>
              <a:rPr lang="en-US" sz="2800" dirty="0" smtClean="0"/>
              <a:t> </a:t>
            </a:r>
            <a:r>
              <a:rPr lang="en-US" sz="2800" dirty="0" err="1" smtClean="0"/>
              <a:t>ben</a:t>
            </a:r>
            <a:r>
              <a:rPr lang="en-US" sz="2800" dirty="0" smtClean="0"/>
              <a:t> </a:t>
            </a:r>
            <a:r>
              <a:rPr lang="en-US" sz="2800" dirty="0" err="1" smtClean="0"/>
              <a:t>kom</a:t>
            </a:r>
            <a:r>
              <a:rPr lang="en-US" sz="2800" dirty="0" smtClean="0"/>
              <a:t> </a:t>
            </a:r>
            <a:r>
              <a:rPr lang="en-US" sz="2800" dirty="0" err="1" smtClean="0"/>
              <a:t>efoe</a:t>
            </a:r>
            <a:r>
              <a:rPr lang="en-US" sz="2800" dirty="0" smtClean="0"/>
              <a:t> wan </a:t>
            </a:r>
            <a:r>
              <a:rPr lang="en-US" sz="2800" dirty="0" err="1" smtClean="0"/>
              <a:t>heiden</a:t>
            </a:r>
            <a:r>
              <a:rPr lang="en-US" sz="2800" dirty="0" smtClean="0"/>
              <a:t> </a:t>
            </a:r>
            <a:r>
              <a:rPr lang="en-US" sz="2800" dirty="0" err="1" smtClean="0"/>
              <a:t>moesoe</a:t>
            </a:r>
            <a:r>
              <a:rPr lang="en-US" sz="2800" dirty="0" smtClean="0"/>
              <a:t> </a:t>
            </a:r>
            <a:r>
              <a:rPr lang="en-US" sz="2800" dirty="0" err="1" smtClean="0"/>
              <a:t>tron</a:t>
            </a:r>
            <a:r>
              <a:rPr lang="en-US" sz="2800" dirty="0" smtClean="0"/>
              <a:t> </a:t>
            </a:r>
            <a:r>
              <a:rPr lang="en-US" sz="2800" dirty="0" err="1" smtClean="0"/>
              <a:t>Djoe</a:t>
            </a:r>
            <a:r>
              <a:rPr lang="en-US" sz="2800" dirty="0" smtClean="0"/>
              <a:t> en </a:t>
            </a:r>
            <a:r>
              <a:rPr lang="en-US" sz="2800" dirty="0" err="1" smtClean="0"/>
              <a:t>besnijd</a:t>
            </a:r>
            <a:r>
              <a:rPr lang="en-US" sz="2800" dirty="0" smtClean="0"/>
              <a:t> </a:t>
            </a:r>
            <a:r>
              <a:rPr lang="en-US" sz="2800" dirty="0" err="1" smtClean="0"/>
              <a:t>fosi</a:t>
            </a:r>
            <a:r>
              <a:rPr lang="en-US" sz="2800" dirty="0" smtClean="0"/>
              <a:t> a </a:t>
            </a:r>
            <a:r>
              <a:rPr lang="en-US" sz="2800" dirty="0" err="1" smtClean="0"/>
              <a:t>kan</a:t>
            </a:r>
            <a:r>
              <a:rPr lang="en-US" sz="2800" dirty="0" smtClean="0"/>
              <a:t> </a:t>
            </a:r>
            <a:r>
              <a:rPr lang="en-US" sz="2800" dirty="0" err="1" smtClean="0"/>
              <a:t>drai</a:t>
            </a:r>
            <a:r>
              <a:rPr lang="en-US" sz="2800" dirty="0" smtClean="0"/>
              <a:t> hem </a:t>
            </a:r>
            <a:r>
              <a:rPr lang="en-US" sz="2800" dirty="0" err="1" smtClean="0"/>
              <a:t>libi</a:t>
            </a:r>
            <a:endParaRPr lang="en-US" sz="2800" dirty="0" smtClean="0"/>
          </a:p>
          <a:p>
            <a:pPr algn="just" eaLnBrk="1" hangingPunct="1">
              <a:lnSpc>
                <a:spcPct val="70000"/>
              </a:lnSpc>
            </a:pPr>
            <a:r>
              <a:rPr lang="en-US" sz="2800" b="1" dirty="0" err="1" smtClean="0"/>
              <a:t>Tori</a:t>
            </a:r>
            <a:r>
              <a:rPr lang="en-US" sz="2800" b="1" dirty="0" smtClean="0"/>
              <a:t> 15:1. En </a:t>
            </a:r>
            <a:r>
              <a:rPr lang="en-US" sz="2800" b="1" dirty="0" err="1" smtClean="0"/>
              <a:t>wantoe</a:t>
            </a:r>
            <a:r>
              <a:rPr lang="en-US" sz="2800" b="1" dirty="0" smtClean="0"/>
              <a:t> </a:t>
            </a:r>
            <a:r>
              <a:rPr lang="en-US" sz="2800" b="1" dirty="0" err="1" smtClean="0"/>
              <a:t>mansoema</a:t>
            </a:r>
            <a:r>
              <a:rPr lang="en-US" sz="2800" b="1" dirty="0" smtClean="0"/>
              <a:t> </a:t>
            </a:r>
            <a:r>
              <a:rPr lang="en-US" sz="2800" b="1" dirty="0" err="1" smtClean="0"/>
              <a:t>di</a:t>
            </a:r>
            <a:r>
              <a:rPr lang="en-US" sz="2800" b="1" dirty="0" smtClean="0"/>
              <a:t> </a:t>
            </a:r>
            <a:r>
              <a:rPr lang="en-US" sz="2800" b="1" dirty="0" err="1" smtClean="0"/>
              <a:t>ben</a:t>
            </a:r>
            <a:r>
              <a:rPr lang="en-US" sz="2800" b="1" dirty="0" smtClean="0"/>
              <a:t> </a:t>
            </a:r>
            <a:r>
              <a:rPr lang="en-US" sz="2800" b="1" dirty="0" err="1" smtClean="0"/>
              <a:t>komopo</a:t>
            </a:r>
            <a:r>
              <a:rPr lang="en-US" sz="2800" b="1" dirty="0" smtClean="0"/>
              <a:t> foe Judea </a:t>
            </a:r>
            <a:r>
              <a:rPr lang="en-US" sz="2800" b="1" dirty="0" err="1" smtClean="0"/>
              <a:t>ben</a:t>
            </a:r>
            <a:r>
              <a:rPr lang="en-US" sz="2800" b="1" dirty="0" smtClean="0"/>
              <a:t> </a:t>
            </a:r>
            <a:r>
              <a:rPr lang="en-US" sz="2800" b="1" dirty="0" err="1" smtClean="0"/>
              <a:t>leri</a:t>
            </a:r>
            <a:r>
              <a:rPr lang="en-US" sz="2800" b="1" dirty="0" smtClean="0"/>
              <a:t> </a:t>
            </a:r>
            <a:r>
              <a:rPr lang="en-US" sz="2800" b="1" dirty="0" err="1" smtClean="0"/>
              <a:t>dem</a:t>
            </a:r>
            <a:r>
              <a:rPr lang="en-US" sz="2800" b="1" dirty="0" smtClean="0"/>
              <a:t> </a:t>
            </a:r>
            <a:r>
              <a:rPr lang="en-US" sz="2800" b="1" dirty="0" err="1" smtClean="0"/>
              <a:t>brada</a:t>
            </a:r>
            <a:r>
              <a:rPr lang="en-US" sz="2800" b="1" dirty="0" smtClean="0"/>
              <a:t> </a:t>
            </a:r>
            <a:r>
              <a:rPr lang="en-US" sz="2800" b="1" dirty="0" err="1" smtClean="0"/>
              <a:t>taki</a:t>
            </a:r>
            <a:r>
              <a:rPr lang="en-US" sz="2800" b="1" dirty="0" smtClean="0"/>
              <a:t>: </a:t>
            </a:r>
            <a:r>
              <a:rPr lang="en-US" sz="2800" b="1" dirty="0" err="1" smtClean="0">
                <a:solidFill>
                  <a:srgbClr val="FF0000"/>
                </a:solidFill>
              </a:rPr>
              <a:t>Efoe</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no </a:t>
            </a:r>
            <a:r>
              <a:rPr lang="en-US" sz="2800" b="1" dirty="0" err="1" smtClean="0">
                <a:solidFill>
                  <a:srgbClr val="FF0000"/>
                </a:solidFill>
              </a:rPr>
              <a:t>teki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besnijde</a:t>
            </a:r>
            <a:r>
              <a:rPr lang="en-US" sz="2800" b="1" dirty="0" smtClean="0">
                <a:solidFill>
                  <a:srgbClr val="FF0000"/>
                </a:solidFill>
              </a:rPr>
              <a:t> </a:t>
            </a:r>
            <a:r>
              <a:rPr lang="en-US" sz="2800" b="1" dirty="0" err="1" smtClean="0">
                <a:solidFill>
                  <a:srgbClr val="FF0000"/>
                </a:solidFill>
              </a:rPr>
              <a:t>leki</a:t>
            </a:r>
            <a:r>
              <a:rPr lang="en-US" sz="2800" b="1" dirty="0" smtClean="0">
                <a:solidFill>
                  <a:srgbClr val="FF0000"/>
                </a:solidFill>
              </a:rPr>
              <a:t> </a:t>
            </a:r>
            <a:r>
              <a:rPr lang="en-US" sz="2800" b="1" dirty="0" err="1" smtClean="0">
                <a:solidFill>
                  <a:srgbClr val="FF0000"/>
                </a:solidFill>
              </a:rPr>
              <a:t>fa</a:t>
            </a:r>
            <a:r>
              <a:rPr lang="en-US" sz="2800" b="1" dirty="0" smtClean="0">
                <a:solidFill>
                  <a:srgbClr val="FF0000"/>
                </a:solidFill>
              </a:rPr>
              <a:t> </a:t>
            </a:r>
            <a:r>
              <a:rPr lang="en-US" sz="2800" b="1" dirty="0" err="1" smtClean="0">
                <a:solidFill>
                  <a:srgbClr val="FF0000"/>
                </a:solidFill>
              </a:rPr>
              <a:t>Mozes</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leri</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no </a:t>
            </a:r>
            <a:r>
              <a:rPr lang="en-US" sz="2800" b="1" dirty="0" err="1" smtClean="0">
                <a:solidFill>
                  <a:srgbClr val="FF0000"/>
                </a:solidFill>
              </a:rPr>
              <a:t>kan</a:t>
            </a:r>
            <a:r>
              <a:rPr lang="en-US" sz="2800" b="1" dirty="0" smtClean="0">
                <a:solidFill>
                  <a:srgbClr val="FF0000"/>
                </a:solidFill>
              </a:rPr>
              <a:t> </a:t>
            </a:r>
            <a:r>
              <a:rPr lang="en-US" sz="2800" b="1" dirty="0" err="1" smtClean="0">
                <a:solidFill>
                  <a:srgbClr val="FF0000"/>
                </a:solidFill>
              </a:rPr>
              <a:t>kisi</a:t>
            </a:r>
            <a:r>
              <a:rPr lang="en-US" sz="2800" b="1" dirty="0" smtClean="0">
                <a:solidFill>
                  <a:srgbClr val="FF0000"/>
                </a:solidFill>
              </a:rPr>
              <a:t> </a:t>
            </a:r>
            <a:r>
              <a:rPr lang="en-US" sz="2800" b="1" dirty="0" err="1" smtClean="0">
                <a:solidFill>
                  <a:srgbClr val="FF0000"/>
                </a:solidFill>
              </a:rPr>
              <a:t>verloesoe</a:t>
            </a:r>
            <a:r>
              <a:rPr lang="en-US" sz="2800" b="1" dirty="0" smtClean="0">
                <a:solidFill>
                  <a:srgbClr val="FF0000"/>
                </a:solidFill>
              </a:rPr>
              <a:t>.  </a:t>
            </a:r>
            <a:r>
              <a:rPr lang="en-US" sz="2800" b="1" dirty="0" smtClean="0"/>
              <a:t>2. Foe </a:t>
            </a:r>
            <a:r>
              <a:rPr lang="en-US" sz="2800" b="1" dirty="0" err="1" smtClean="0"/>
              <a:t>dat'ede</a:t>
            </a:r>
            <a:r>
              <a:rPr lang="en-US" sz="2800" b="1" dirty="0" smtClean="0"/>
              <a:t> </a:t>
            </a:r>
            <a:r>
              <a:rPr lang="en-US" sz="2800" b="1" dirty="0" err="1" smtClean="0"/>
              <a:t>di</a:t>
            </a:r>
            <a:r>
              <a:rPr lang="en-US" sz="2800" b="1" dirty="0" smtClean="0"/>
              <a:t> </a:t>
            </a:r>
            <a:r>
              <a:rPr lang="en-US" sz="2800" b="1" dirty="0" err="1" smtClean="0"/>
              <a:t>Paulus</a:t>
            </a:r>
            <a:r>
              <a:rPr lang="en-US" sz="2800" b="1" dirty="0" smtClean="0"/>
              <a:t> </a:t>
            </a:r>
            <a:r>
              <a:rPr lang="en-US" sz="2800" b="1" dirty="0" err="1" smtClean="0"/>
              <a:t>nanga</a:t>
            </a:r>
            <a:r>
              <a:rPr lang="en-US" sz="2800" b="1" dirty="0" smtClean="0"/>
              <a:t> Barnabas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besroiti</a:t>
            </a:r>
            <a:r>
              <a:rPr lang="en-US" sz="2800" b="1" dirty="0" smtClean="0"/>
              <a:t> </a:t>
            </a:r>
            <a:r>
              <a:rPr lang="en-US" sz="2800" b="1" dirty="0" err="1" smtClean="0"/>
              <a:t>dati</a:t>
            </a:r>
            <a:r>
              <a:rPr lang="en-US" sz="2800" b="1" dirty="0" smtClean="0"/>
              <a:t> </a:t>
            </a:r>
            <a:r>
              <a:rPr lang="en-US" sz="2800" b="1" dirty="0" err="1" smtClean="0"/>
              <a:t>Paulus</a:t>
            </a:r>
            <a:r>
              <a:rPr lang="en-US" sz="2800" b="1" dirty="0" smtClean="0"/>
              <a:t> </a:t>
            </a:r>
            <a:r>
              <a:rPr lang="en-US" sz="2800" b="1" dirty="0" err="1" smtClean="0"/>
              <a:t>nanga</a:t>
            </a:r>
            <a:r>
              <a:rPr lang="en-US" sz="2800" b="1" dirty="0" smtClean="0"/>
              <a:t> Barnabas </a:t>
            </a:r>
            <a:r>
              <a:rPr lang="en-US" sz="2800" b="1" dirty="0" err="1" smtClean="0"/>
              <a:t>nanga</a:t>
            </a:r>
            <a:r>
              <a:rPr lang="en-US" sz="2800" b="1" dirty="0" smtClean="0"/>
              <a:t> </a:t>
            </a:r>
            <a:r>
              <a:rPr lang="en-US" sz="2800" b="1" dirty="0" err="1" smtClean="0"/>
              <a:t>wantoe</a:t>
            </a:r>
            <a:r>
              <a:rPr lang="en-US" sz="2800" b="1" dirty="0" smtClean="0"/>
              <a:t> </a:t>
            </a:r>
            <a:r>
              <a:rPr lang="en-US" sz="2800" b="1" dirty="0" err="1" smtClean="0"/>
              <a:t>tra</a:t>
            </a:r>
            <a:r>
              <a:rPr lang="en-US" sz="2800" b="1" dirty="0" smtClean="0"/>
              <a:t> </a:t>
            </a:r>
            <a:r>
              <a:rPr lang="en-US" sz="2800" b="1" dirty="0" err="1" smtClean="0"/>
              <a:t>soema</a:t>
            </a:r>
            <a:r>
              <a:rPr lang="en-US" sz="2800" b="1" dirty="0" smtClean="0"/>
              <a:t> </a:t>
            </a:r>
            <a:r>
              <a:rPr lang="en-US" sz="2800" b="1" dirty="0" err="1" smtClean="0"/>
              <a:t>sa</a:t>
            </a:r>
            <a:r>
              <a:rPr lang="en-US" sz="2800" b="1" dirty="0" smtClean="0"/>
              <a:t> go </a:t>
            </a:r>
            <a:r>
              <a:rPr lang="en-US" sz="2800" b="1" dirty="0" err="1" smtClean="0"/>
              <a:t>na</a:t>
            </a:r>
            <a:r>
              <a:rPr lang="en-US" sz="2800" b="1" dirty="0" smtClean="0"/>
              <a:t> Jerusalem, foe go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apostel</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gransoema</a:t>
            </a:r>
            <a:r>
              <a:rPr lang="en-US" sz="2800" b="1" dirty="0" smtClean="0"/>
              <a:t> foe </a:t>
            </a:r>
            <a:r>
              <a:rPr lang="en-US" sz="2800" b="1" dirty="0" err="1" smtClean="0"/>
              <a:t>taki</a:t>
            </a:r>
            <a:r>
              <a:rPr lang="en-US" sz="2800" b="1" dirty="0" smtClean="0"/>
              <a:t> </a:t>
            </a:r>
            <a:r>
              <a:rPr lang="en-US" sz="2800" b="1" dirty="0" err="1" smtClean="0"/>
              <a:t>da</a:t>
            </a:r>
            <a:r>
              <a:rPr lang="en-US" sz="2800" b="1" dirty="0" smtClean="0"/>
              <a:t> </a:t>
            </a:r>
            <a:r>
              <a:rPr lang="en-US" sz="2800" b="1" dirty="0" err="1" smtClean="0"/>
              <a:t>tori</a:t>
            </a:r>
            <a:r>
              <a:rPr lang="en-US" sz="2800" b="1" dirty="0" smtClean="0"/>
              <a:t> </a:t>
            </a:r>
            <a:r>
              <a:rPr lang="en-US" sz="2800" b="1" dirty="0" err="1" smtClean="0"/>
              <a:t>disi</a:t>
            </a:r>
            <a:r>
              <a:rPr lang="en-US" sz="2800" b="1" dirty="0" smtClean="0"/>
              <a:t>.</a:t>
            </a:r>
            <a:endParaRPr lang="en-US" sz="2800" dirty="0" smtClean="0"/>
          </a:p>
          <a:p>
            <a:pPr eaLnBrk="1" hangingPunct="1">
              <a:lnSpc>
                <a:spcPct val="70000"/>
              </a:lnSpc>
            </a:pPr>
            <a:r>
              <a:rPr lang="en-US" sz="2800" dirty="0" smtClean="0"/>
              <a:t>Dem </a:t>
            </a:r>
            <a:r>
              <a:rPr lang="en-US" sz="2800" dirty="0" err="1" smtClean="0"/>
              <a:t>ben</a:t>
            </a:r>
            <a:r>
              <a:rPr lang="en-US" sz="2800" dirty="0" smtClean="0"/>
              <a:t> </a:t>
            </a:r>
            <a:r>
              <a:rPr lang="en-US" sz="2800" dirty="0" err="1" smtClean="0"/>
              <a:t>kari</a:t>
            </a:r>
            <a:r>
              <a:rPr lang="en-US" sz="2800" dirty="0" smtClean="0"/>
              <a:t> wan </a:t>
            </a:r>
            <a:r>
              <a:rPr lang="en-US" sz="2800" dirty="0" err="1" smtClean="0"/>
              <a:t>bigi</a:t>
            </a:r>
            <a:r>
              <a:rPr lang="en-US" sz="2800" dirty="0" smtClean="0"/>
              <a:t> </a:t>
            </a:r>
            <a:r>
              <a:rPr lang="en-US" sz="2800" dirty="0" err="1" smtClean="0"/>
              <a:t>komakandra</a:t>
            </a:r>
            <a:r>
              <a:rPr lang="en-US" sz="2800" dirty="0" smtClean="0"/>
              <a:t> foe </a:t>
            </a:r>
            <a:r>
              <a:rPr lang="en-US" sz="2800" dirty="0" err="1" smtClean="0"/>
              <a:t>dem</a:t>
            </a:r>
            <a:r>
              <a:rPr lang="en-US" sz="2800" dirty="0" smtClean="0"/>
              <a:t> </a:t>
            </a:r>
            <a:r>
              <a:rPr lang="en-US" sz="2800" dirty="0" err="1" smtClean="0"/>
              <a:t>bigi</a:t>
            </a:r>
            <a:r>
              <a:rPr lang="en-US" sz="2800" dirty="0" smtClean="0"/>
              <a:t> man foe </a:t>
            </a:r>
            <a:r>
              <a:rPr lang="en-US" sz="2800" dirty="0" err="1" smtClean="0"/>
              <a:t>taki</a:t>
            </a:r>
            <a:r>
              <a:rPr lang="en-US" sz="2800" dirty="0" smtClean="0"/>
              <a:t> </a:t>
            </a:r>
            <a:r>
              <a:rPr lang="en-US" sz="2800" dirty="0" err="1" smtClean="0"/>
              <a:t>da</a:t>
            </a:r>
            <a:r>
              <a:rPr lang="en-US" sz="2800" dirty="0" smtClean="0"/>
              <a:t> </a:t>
            </a:r>
            <a:r>
              <a:rPr lang="en-US" sz="2800" dirty="0" err="1" smtClean="0"/>
              <a:t>tori</a:t>
            </a:r>
            <a:endParaRPr lang="en-US" sz="2800" dirty="0" smtClean="0"/>
          </a:p>
          <a:p>
            <a:pPr eaLnBrk="1" hangingPunct="1">
              <a:lnSpc>
                <a:spcPct val="70000"/>
              </a:lnSpc>
            </a:pPr>
            <a:endParaRPr lang="en-US" sz="28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falsi</a:t>
            </a:r>
            <a:r>
              <a:rPr lang="en-US" dirty="0" smtClean="0"/>
              <a:t> </a:t>
            </a:r>
            <a:r>
              <a:rPr lang="en-US" dirty="0" err="1" smtClean="0"/>
              <a:t>leriman</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ben</a:t>
            </a:r>
            <a:r>
              <a:rPr lang="en-US" dirty="0" smtClean="0"/>
              <a:t> </a:t>
            </a:r>
            <a:r>
              <a:rPr lang="en-US" dirty="0" err="1" smtClean="0"/>
              <a:t>koti</a:t>
            </a:r>
            <a:r>
              <a:rPr lang="en-US" dirty="0" smtClean="0"/>
              <a:t> </a:t>
            </a:r>
            <a:r>
              <a:rPr lang="en-US" dirty="0" err="1" smtClean="0"/>
              <a:t>direkt</a:t>
            </a:r>
            <a:r>
              <a:rPr lang="en-US" dirty="0" smtClean="0"/>
              <a:t> </a:t>
            </a:r>
            <a:r>
              <a:rPr lang="en-US" dirty="0" err="1" smtClean="0"/>
              <a:t>tegen</a:t>
            </a:r>
            <a:r>
              <a:rPr lang="en-US" dirty="0" smtClean="0"/>
              <a:t> </a:t>
            </a:r>
            <a:r>
              <a:rPr lang="en-US" dirty="0" err="1" smtClean="0"/>
              <a:t>da</a:t>
            </a:r>
            <a:r>
              <a:rPr lang="en-US" dirty="0" smtClean="0"/>
              <a:t> </a:t>
            </a:r>
            <a:r>
              <a:rPr lang="en-US" dirty="0" err="1" smtClean="0"/>
              <a:t>leri</a:t>
            </a:r>
            <a:r>
              <a:rPr lang="en-US" dirty="0" smtClean="0"/>
              <a:t> </a:t>
            </a:r>
            <a:r>
              <a:rPr lang="en-US" dirty="0" err="1" smtClean="0"/>
              <a:t>disi</a:t>
            </a:r>
            <a:r>
              <a:rPr lang="en-US" dirty="0" smtClean="0"/>
              <a:t> </a:t>
            </a:r>
            <a:r>
              <a:rPr lang="en-US" dirty="0" err="1" smtClean="0"/>
              <a:t>Paulus</a:t>
            </a:r>
            <a:r>
              <a:rPr lang="en-US" dirty="0" smtClean="0"/>
              <a:t> &amp; Barnabas </a:t>
            </a:r>
            <a:r>
              <a:rPr lang="en-US" dirty="0" err="1" smtClean="0"/>
              <a:t>ben</a:t>
            </a:r>
            <a:r>
              <a:rPr lang="en-US" dirty="0" smtClean="0"/>
              <a:t> </a:t>
            </a:r>
            <a:r>
              <a:rPr lang="en-US" dirty="0" err="1" smtClean="0"/>
              <a:t>gi</a:t>
            </a:r>
            <a:r>
              <a:rPr lang="en-US" dirty="0" smtClean="0"/>
              <a:t>, en </a:t>
            </a:r>
            <a:r>
              <a:rPr lang="en-US" dirty="0" err="1" smtClean="0"/>
              <a:t>poti</a:t>
            </a:r>
            <a:r>
              <a:rPr lang="en-US" dirty="0" smtClean="0"/>
              <a:t> </a:t>
            </a:r>
            <a:r>
              <a:rPr lang="en-US" dirty="0" err="1" smtClean="0"/>
              <a:t>soema</a:t>
            </a:r>
            <a:r>
              <a:rPr lang="en-US" dirty="0" smtClean="0"/>
              <a:t> </a:t>
            </a:r>
            <a:r>
              <a:rPr lang="en-US" dirty="0" err="1" smtClean="0"/>
              <a:t>na</a:t>
            </a:r>
            <a:r>
              <a:rPr lang="en-US" dirty="0" smtClean="0"/>
              <a:t> </a:t>
            </a:r>
            <a:r>
              <a:rPr lang="en-US" dirty="0" err="1" smtClean="0"/>
              <a:t>ondro</a:t>
            </a:r>
            <a:r>
              <a:rPr lang="en-US" dirty="0" smtClean="0"/>
              <a:t> </a:t>
            </a:r>
            <a:r>
              <a:rPr lang="en-US" dirty="0" err="1" smtClean="0"/>
              <a:t>da</a:t>
            </a:r>
            <a:r>
              <a:rPr lang="en-US" dirty="0" smtClean="0"/>
              <a:t> wet.  </a:t>
            </a:r>
            <a:r>
              <a:rPr lang="en-US" dirty="0" err="1" smtClean="0"/>
              <a:t>Wi</a:t>
            </a:r>
            <a:r>
              <a:rPr lang="en-US" dirty="0" smtClean="0"/>
              <a:t> </a:t>
            </a:r>
            <a:r>
              <a:rPr lang="en-US" dirty="0" err="1" smtClean="0"/>
              <a:t>feni</a:t>
            </a:r>
            <a:r>
              <a:rPr lang="en-US" dirty="0" smtClean="0"/>
              <a:t> </a:t>
            </a:r>
            <a:r>
              <a:rPr lang="en-US" dirty="0" err="1" smtClean="0"/>
              <a:t>da</a:t>
            </a:r>
            <a:r>
              <a:rPr lang="en-US" dirty="0" smtClean="0"/>
              <a:t> </a:t>
            </a:r>
            <a:r>
              <a:rPr lang="en-US" dirty="0" err="1" smtClean="0"/>
              <a:t>tori</a:t>
            </a:r>
            <a:r>
              <a:rPr lang="en-US" dirty="0" smtClean="0"/>
              <a:t> </a:t>
            </a:r>
            <a:r>
              <a:rPr lang="en-US" dirty="0" err="1" smtClean="0"/>
              <a:t>ook</a:t>
            </a:r>
            <a:r>
              <a:rPr lang="en-US" dirty="0" smtClean="0"/>
              <a:t> toe </a:t>
            </a:r>
            <a:r>
              <a:rPr lang="en-US" dirty="0" err="1" smtClean="0"/>
              <a:t>na</a:t>
            </a:r>
            <a:r>
              <a:rPr lang="en-US" dirty="0" smtClean="0"/>
              <a:t> </a:t>
            </a:r>
            <a:r>
              <a:rPr lang="en-US" dirty="0" err="1" smtClean="0"/>
              <a:t>ini</a:t>
            </a:r>
            <a:r>
              <a:rPr lang="en-US" dirty="0" smtClean="0"/>
              <a:t> </a:t>
            </a:r>
            <a:r>
              <a:rPr lang="en-US" dirty="0" err="1" smtClean="0"/>
              <a:t>Galaten</a:t>
            </a:r>
            <a:r>
              <a:rPr lang="en-US" dirty="0" smtClean="0"/>
              <a:t>.</a:t>
            </a:r>
          </a:p>
          <a:p>
            <a:r>
              <a:rPr lang="en-US" dirty="0" smtClean="0"/>
              <a:t>Na </a:t>
            </a:r>
            <a:r>
              <a:rPr lang="en-US" dirty="0" err="1" smtClean="0"/>
              <a:t>ini</a:t>
            </a:r>
            <a:r>
              <a:rPr lang="en-US" dirty="0" smtClean="0"/>
              <a:t> </a:t>
            </a:r>
            <a:r>
              <a:rPr lang="en-US" dirty="0" err="1" smtClean="0"/>
              <a:t>da</a:t>
            </a:r>
            <a:r>
              <a:rPr lang="en-US" dirty="0" smtClean="0"/>
              <a:t> OT, </a:t>
            </a:r>
            <a:r>
              <a:rPr lang="en-US" dirty="0" err="1" smtClean="0"/>
              <a:t>besnijdenis</a:t>
            </a:r>
            <a:r>
              <a:rPr lang="en-US" dirty="0" smtClean="0"/>
              <a:t> </a:t>
            </a:r>
            <a:r>
              <a:rPr lang="en-US" dirty="0" err="1" smtClean="0"/>
              <a:t>ben</a:t>
            </a:r>
            <a:r>
              <a:rPr lang="en-US" dirty="0" smtClean="0"/>
              <a:t> </a:t>
            </a:r>
            <a:r>
              <a:rPr lang="en-US" dirty="0" err="1" smtClean="0"/>
              <a:t>kom</a:t>
            </a:r>
            <a:r>
              <a:rPr lang="en-US" dirty="0" smtClean="0"/>
              <a:t> wan </a:t>
            </a:r>
            <a:r>
              <a:rPr lang="en-US" dirty="0" err="1" smtClean="0"/>
              <a:t>plikti</a:t>
            </a:r>
            <a:r>
              <a:rPr lang="en-US" dirty="0" smtClean="0"/>
              <a:t>: Lev. 12:3 – foe </a:t>
            </a:r>
            <a:r>
              <a:rPr lang="en-US" dirty="0" err="1" smtClean="0"/>
              <a:t>sori</a:t>
            </a:r>
            <a:r>
              <a:rPr lang="en-US" dirty="0" smtClean="0"/>
              <a:t> </a:t>
            </a:r>
            <a:r>
              <a:rPr lang="en-US" dirty="0" err="1" smtClean="0"/>
              <a:t>da</a:t>
            </a:r>
            <a:r>
              <a:rPr lang="en-US" dirty="0" smtClean="0"/>
              <a:t> </a:t>
            </a:r>
            <a:r>
              <a:rPr lang="en-US" dirty="0" err="1" smtClean="0"/>
              <a:t>akkorderi</a:t>
            </a:r>
            <a:r>
              <a:rPr lang="en-US" dirty="0" smtClean="0"/>
              <a:t> </a:t>
            </a:r>
            <a:r>
              <a:rPr lang="en-US" dirty="0" err="1" smtClean="0"/>
              <a:t>relatie</a:t>
            </a:r>
            <a:r>
              <a:rPr lang="en-US" dirty="0" smtClean="0"/>
              <a:t> </a:t>
            </a:r>
            <a:r>
              <a:rPr lang="en-US" dirty="0" err="1" smtClean="0"/>
              <a:t>na</a:t>
            </a:r>
            <a:r>
              <a:rPr lang="en-US" dirty="0" smtClean="0"/>
              <a:t> </a:t>
            </a:r>
            <a:r>
              <a:rPr lang="en-US" dirty="0" err="1" smtClean="0"/>
              <a:t>mindri</a:t>
            </a:r>
            <a:r>
              <a:rPr lang="en-US" dirty="0" smtClean="0"/>
              <a:t> </a:t>
            </a:r>
            <a:r>
              <a:rPr lang="en-US" dirty="0" err="1" smtClean="0"/>
              <a:t>Gado</a:t>
            </a:r>
            <a:r>
              <a:rPr lang="en-US" dirty="0" smtClean="0"/>
              <a:t> en </a:t>
            </a:r>
            <a:r>
              <a:rPr lang="en-US" dirty="0" err="1" smtClean="0"/>
              <a:t>dem</a:t>
            </a:r>
            <a:r>
              <a:rPr lang="en-US" dirty="0" smtClean="0"/>
              <a:t> </a:t>
            </a:r>
            <a:r>
              <a:rPr lang="en-US" dirty="0" err="1" smtClean="0"/>
              <a:t>Djoe</a:t>
            </a:r>
            <a:endParaRPr lang="en-US" dirty="0" smtClean="0"/>
          </a:p>
          <a:p>
            <a:r>
              <a:rPr lang="en-US" dirty="0" smtClean="0"/>
              <a:t>A no </a:t>
            </a:r>
            <a:r>
              <a:rPr lang="en-US" dirty="0" err="1" smtClean="0"/>
              <a:t>ben</a:t>
            </a:r>
            <a:r>
              <a:rPr lang="en-US" dirty="0" smtClean="0"/>
              <a:t> de wan sacrament</a:t>
            </a:r>
            <a:endParaRPr lang="en-US" dirty="0"/>
          </a:p>
        </p:txBody>
      </p:sp>
      <p:sp>
        <p:nvSpPr>
          <p:cNvPr id="4" name="Date Placeholder 3"/>
          <p:cNvSpPr>
            <a:spLocks noGrp="1"/>
          </p:cNvSpPr>
          <p:nvPr>
            <p:ph type="dt" sz="half" idx="10"/>
          </p:nvPr>
        </p:nvSpPr>
        <p:spPr/>
        <p:txBody>
          <a:bodyPr/>
          <a:lstStyle/>
          <a:p>
            <a:fld id="{FA1500D6-B832-4A41-8E33-17486BEE845E}"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29</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p:spPr>
        <p:txBody>
          <a:bodyPr/>
          <a:lstStyle/>
          <a:p>
            <a:fld id="{63B22B59-1071-4096-BCB5-21D43D8C8944}" type="datetime1">
              <a:rPr lang="en-US" smtClean="0"/>
              <a:pPr/>
              <a:t>2/10/2011</a:t>
            </a:fld>
            <a:endParaRPr lang="en-US"/>
          </a:p>
        </p:txBody>
      </p:sp>
      <p:sp>
        <p:nvSpPr>
          <p:cNvPr id="307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24B26FA-EC38-4FC9-90F8-CB19D66FECD4}" type="slidenum">
              <a:rPr lang="en-US"/>
              <a:pPr lvl="1">
                <a:defRPr/>
              </a:pPr>
              <a:t>3</a:t>
            </a:fld>
            <a:endParaRPr lang="en-US">
              <a:latin typeface="Times New Roman" pitchFamily="18" charset="0"/>
            </a:endParaRPr>
          </a:p>
        </p:txBody>
      </p:sp>
      <p:sp>
        <p:nvSpPr>
          <p:cNvPr id="349186" name="Rectangle 2"/>
          <p:cNvSpPr>
            <a:spLocks noGrp="1" noChangeArrowheads="1"/>
          </p:cNvSpPr>
          <p:nvPr>
            <p:ph type="title"/>
          </p:nvPr>
        </p:nvSpPr>
        <p:spPr>
          <a:xfrm>
            <a:off x="684213" y="296863"/>
            <a:ext cx="8080375" cy="1143000"/>
          </a:xfrm>
        </p:spPr>
        <p:txBody>
          <a:bodyPr/>
          <a:lstStyle/>
          <a:p>
            <a:pPr eaLnBrk="1" hangingPunct="1">
              <a:defRPr/>
            </a:pPr>
            <a:r>
              <a:rPr lang="en-US" smtClean="0"/>
              <a:t>Petrus komopo…</a:t>
            </a:r>
          </a:p>
        </p:txBody>
      </p:sp>
      <p:sp>
        <p:nvSpPr>
          <p:cNvPr id="30726" name="Rectangle 3"/>
          <p:cNvSpPr>
            <a:spLocks noGrp="1" noChangeArrowheads="1"/>
          </p:cNvSpPr>
          <p:nvPr>
            <p:ph type="body" idx="1"/>
          </p:nvPr>
        </p:nvSpPr>
        <p:spPr>
          <a:xfrm>
            <a:off x="682625" y="1341438"/>
            <a:ext cx="7772400" cy="5111750"/>
          </a:xfrm>
        </p:spPr>
        <p:txBody>
          <a:bodyPr/>
          <a:lstStyle/>
          <a:p>
            <a:pPr algn="just" eaLnBrk="1" hangingPunct="1">
              <a:lnSpc>
                <a:spcPct val="70000"/>
              </a:lnSpc>
            </a:pPr>
            <a:r>
              <a:rPr lang="en-US" sz="2800" smtClean="0"/>
              <a:t> Tori 12:</a:t>
            </a:r>
            <a:r>
              <a:rPr lang="en-US" sz="2800" b="1" smtClean="0"/>
              <a:t>5. Foe dat'ede dem ben hori Petrus na ini doengroe-oso; </a:t>
            </a:r>
            <a:r>
              <a:rPr lang="en-US" sz="2800" b="1" smtClean="0">
                <a:solidFill>
                  <a:schemeClr val="accent2"/>
                </a:solidFill>
              </a:rPr>
              <a:t>ma da kerki ben begi na Gado gi hem sondro foe tapoe</a:t>
            </a:r>
            <a:r>
              <a:rPr lang="en-US" sz="2800" b="1" smtClean="0"/>
              <a:t>.  6. En di Herodes ben wani tjari hem kom na doro, </a:t>
            </a:r>
            <a:r>
              <a:rPr lang="en-US" sz="2800" b="1" smtClean="0">
                <a:solidFill>
                  <a:schemeClr val="accent2"/>
                </a:solidFill>
              </a:rPr>
              <a:t>da srefi neti Petrus ben sribi na mindri foe toe soldati, en dem ben tai hem nanga toe keti</a:t>
            </a:r>
            <a:r>
              <a:rPr lang="en-US" sz="2800" b="1" smtClean="0"/>
              <a:t>, en dem waktiman ben de na fesi foe dem doro foe da doengroe-oso.  7. En loekoe, da engel foe Masra ben kom na hem, en wan leti ben skijn na ini da doengroe-oso, en a ben naki Petrus na hem sei, en a ben opo hem, en a ben taki: Opo es'esi. En dem keti ben fadon komopo foe hem anoe.</a:t>
            </a:r>
          </a:p>
          <a:p>
            <a:pPr algn="just" eaLnBrk="1" hangingPunct="1">
              <a:lnSpc>
                <a:spcPct val="70000"/>
              </a:lnSpc>
            </a:pPr>
            <a:r>
              <a:rPr lang="en-US" sz="2800" b="1" smtClean="0"/>
              <a:t>Kande Petrus ben membre fa Jezus ben pramisi dati a sa doro te a de owroe (Jn. 21:18)</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falsi</a:t>
            </a:r>
            <a:r>
              <a:rPr lang="en-US" dirty="0" smtClean="0"/>
              <a:t> </a:t>
            </a:r>
            <a:r>
              <a:rPr lang="en-US" dirty="0" err="1" smtClean="0"/>
              <a:t>leri</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taki</a:t>
            </a:r>
            <a:r>
              <a:rPr lang="en-US" dirty="0" smtClean="0"/>
              <a:t> </a:t>
            </a:r>
            <a:r>
              <a:rPr lang="en-US" dirty="0" err="1" smtClean="0"/>
              <a:t>dati</a:t>
            </a:r>
            <a:r>
              <a:rPr lang="en-US" dirty="0" smtClean="0"/>
              <a:t> </a:t>
            </a:r>
            <a:r>
              <a:rPr lang="en-US" dirty="0" err="1" smtClean="0"/>
              <a:t>soso</a:t>
            </a:r>
            <a:r>
              <a:rPr lang="en-US" dirty="0" smtClean="0"/>
              <a:t> </a:t>
            </a:r>
            <a:r>
              <a:rPr lang="en-US" dirty="0" err="1" smtClean="0"/>
              <a:t>Djoe</a:t>
            </a:r>
            <a:r>
              <a:rPr lang="en-US" dirty="0" smtClean="0"/>
              <a:t> </a:t>
            </a:r>
            <a:r>
              <a:rPr lang="en-US" dirty="0" err="1" smtClean="0"/>
              <a:t>kan</a:t>
            </a:r>
            <a:r>
              <a:rPr lang="en-US" dirty="0" smtClean="0"/>
              <a:t> </a:t>
            </a:r>
            <a:r>
              <a:rPr lang="en-US" dirty="0" err="1" smtClean="0"/>
              <a:t>feni</a:t>
            </a:r>
            <a:r>
              <a:rPr lang="en-US" dirty="0" smtClean="0"/>
              <a:t> </a:t>
            </a:r>
            <a:r>
              <a:rPr lang="en-US" dirty="0" err="1" smtClean="0"/>
              <a:t>verloesoe</a:t>
            </a:r>
            <a:r>
              <a:rPr lang="en-US" dirty="0" smtClean="0"/>
              <a:t>.  </a:t>
            </a:r>
            <a:r>
              <a:rPr lang="en-US" dirty="0" err="1" smtClean="0"/>
              <a:t>Efoe</a:t>
            </a:r>
            <a:r>
              <a:rPr lang="en-US" dirty="0" smtClean="0"/>
              <a:t> wan </a:t>
            </a:r>
            <a:r>
              <a:rPr lang="en-US" dirty="0" err="1" smtClean="0"/>
              <a:t>heiden</a:t>
            </a:r>
            <a:r>
              <a:rPr lang="en-US" dirty="0" smtClean="0"/>
              <a:t> </a:t>
            </a:r>
            <a:r>
              <a:rPr lang="en-US" dirty="0" err="1" smtClean="0"/>
              <a:t>wani</a:t>
            </a:r>
            <a:r>
              <a:rPr lang="en-US" dirty="0" smtClean="0"/>
              <a:t> </a:t>
            </a:r>
            <a:r>
              <a:rPr lang="en-US" dirty="0" err="1" smtClean="0"/>
              <a:t>feni</a:t>
            </a:r>
            <a:r>
              <a:rPr lang="en-US" dirty="0" smtClean="0"/>
              <a:t> </a:t>
            </a:r>
            <a:r>
              <a:rPr lang="en-US" dirty="0" err="1" smtClean="0"/>
              <a:t>verloesoe</a:t>
            </a:r>
            <a:r>
              <a:rPr lang="en-US" dirty="0" smtClean="0"/>
              <a:t>, a </a:t>
            </a:r>
            <a:r>
              <a:rPr lang="en-US" dirty="0" err="1" smtClean="0"/>
              <a:t>moesoe</a:t>
            </a:r>
            <a:r>
              <a:rPr lang="en-US" dirty="0" smtClean="0"/>
              <a:t> </a:t>
            </a:r>
            <a:r>
              <a:rPr lang="en-US" dirty="0" err="1" smtClean="0"/>
              <a:t>tron</a:t>
            </a:r>
            <a:r>
              <a:rPr lang="en-US" dirty="0" smtClean="0"/>
              <a:t> </a:t>
            </a:r>
            <a:r>
              <a:rPr lang="en-US" dirty="0" err="1" smtClean="0"/>
              <a:t>Djoe</a:t>
            </a:r>
            <a:r>
              <a:rPr lang="en-US" dirty="0" smtClean="0"/>
              <a:t>, plus a </a:t>
            </a:r>
            <a:r>
              <a:rPr lang="en-US" dirty="0" err="1" smtClean="0"/>
              <a:t>moesoe</a:t>
            </a:r>
            <a:r>
              <a:rPr lang="en-US" dirty="0" smtClean="0"/>
              <a:t> </a:t>
            </a:r>
            <a:r>
              <a:rPr lang="en-US" dirty="0" err="1" smtClean="0"/>
              <a:t>bribi</a:t>
            </a:r>
            <a:r>
              <a:rPr lang="en-US" dirty="0" smtClean="0"/>
              <a:t> </a:t>
            </a:r>
            <a:r>
              <a:rPr lang="en-US" dirty="0" err="1" smtClean="0"/>
              <a:t>tapoe</a:t>
            </a:r>
            <a:r>
              <a:rPr lang="en-US" dirty="0" smtClean="0"/>
              <a:t> </a:t>
            </a:r>
            <a:r>
              <a:rPr lang="en-US" dirty="0" err="1" smtClean="0"/>
              <a:t>Jezus</a:t>
            </a:r>
            <a:endParaRPr lang="en-US" dirty="0" smtClean="0"/>
          </a:p>
          <a:p>
            <a:r>
              <a:rPr lang="en-US" dirty="0" smtClean="0"/>
              <a:t>Dem </a:t>
            </a:r>
            <a:r>
              <a:rPr lang="en-US" dirty="0" err="1" smtClean="0"/>
              <a:t>leriman</a:t>
            </a:r>
            <a:r>
              <a:rPr lang="en-US" dirty="0" smtClean="0"/>
              <a:t> no </a:t>
            </a:r>
            <a:r>
              <a:rPr lang="en-US" dirty="0" err="1" smtClean="0"/>
              <a:t>ben</a:t>
            </a:r>
            <a:r>
              <a:rPr lang="en-US" dirty="0" smtClean="0"/>
              <a:t> </a:t>
            </a:r>
            <a:r>
              <a:rPr lang="en-US" dirty="0" err="1" smtClean="0"/>
              <a:t>kom</a:t>
            </a:r>
            <a:r>
              <a:rPr lang="en-US" dirty="0" smtClean="0"/>
              <a:t> </a:t>
            </a:r>
            <a:r>
              <a:rPr lang="en-US" dirty="0" err="1" smtClean="0"/>
              <a:t>nanga</a:t>
            </a:r>
            <a:r>
              <a:rPr lang="en-US" dirty="0" smtClean="0"/>
              <a:t> </a:t>
            </a:r>
            <a:r>
              <a:rPr lang="en-US" dirty="0" err="1" smtClean="0"/>
              <a:t>autoriteit</a:t>
            </a:r>
            <a:r>
              <a:rPr lang="en-US" dirty="0" smtClean="0"/>
              <a:t> from Jerusalem, en </a:t>
            </a:r>
            <a:r>
              <a:rPr lang="en-US" dirty="0" err="1" smtClean="0"/>
              <a:t>soema</a:t>
            </a:r>
            <a:r>
              <a:rPr lang="en-US" dirty="0" smtClean="0"/>
              <a:t> no </a:t>
            </a:r>
            <a:r>
              <a:rPr lang="en-US" dirty="0" err="1" smtClean="0"/>
              <a:t>ben</a:t>
            </a:r>
            <a:r>
              <a:rPr lang="en-US" dirty="0" smtClean="0"/>
              <a:t> </a:t>
            </a:r>
            <a:r>
              <a:rPr lang="en-US" dirty="0" err="1" smtClean="0"/>
              <a:t>seni</a:t>
            </a:r>
            <a:r>
              <a:rPr lang="en-US" dirty="0" smtClean="0"/>
              <a:t> </a:t>
            </a:r>
            <a:r>
              <a:rPr lang="en-US" dirty="0" err="1" smtClean="0"/>
              <a:t>dem</a:t>
            </a:r>
            <a:r>
              <a:rPr lang="en-US" dirty="0" smtClean="0"/>
              <a:t> </a:t>
            </a:r>
            <a:r>
              <a:rPr lang="en-US" dirty="0" err="1" smtClean="0"/>
              <a:t>kom</a:t>
            </a:r>
            <a:endParaRPr lang="en-US" dirty="0"/>
          </a:p>
        </p:txBody>
      </p:sp>
      <p:sp>
        <p:nvSpPr>
          <p:cNvPr id="4" name="Date Placeholder 3"/>
          <p:cNvSpPr>
            <a:spLocks noGrp="1"/>
          </p:cNvSpPr>
          <p:nvPr>
            <p:ph type="dt" sz="half" idx="10"/>
          </p:nvPr>
        </p:nvSpPr>
        <p:spPr/>
        <p:txBody>
          <a:bodyPr/>
          <a:lstStyle/>
          <a:p>
            <a:fld id="{2B469C8C-8F2C-4A9B-8352-6D4300B013A2}"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30</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ate Placeholder 3"/>
          <p:cNvSpPr>
            <a:spLocks noGrp="1"/>
          </p:cNvSpPr>
          <p:nvPr>
            <p:ph type="dt" sz="quarter" idx="10"/>
          </p:nvPr>
        </p:nvSpPr>
        <p:spPr>
          <a:noFill/>
        </p:spPr>
        <p:txBody>
          <a:bodyPr/>
          <a:lstStyle/>
          <a:p>
            <a:fld id="{450254C6-3C94-48AB-BA38-F6CFF91A0AED}" type="datetime1">
              <a:rPr lang="en-US" smtClean="0"/>
              <a:pPr/>
              <a:t>2/10/2011</a:t>
            </a:fld>
            <a:endParaRPr lang="en-US"/>
          </a:p>
        </p:txBody>
      </p:sp>
      <p:sp>
        <p:nvSpPr>
          <p:cNvPr id="5017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E90DEA3-D93A-4CC5-9DA0-478C99709F77}" type="slidenum">
              <a:rPr lang="en-US"/>
              <a:pPr lvl="1">
                <a:defRPr/>
              </a:pPr>
              <a:t>31</a:t>
            </a:fld>
            <a:endParaRPr lang="en-US">
              <a:latin typeface="Times New Roman" pitchFamily="18" charset="0"/>
            </a:endParaRPr>
          </a:p>
        </p:txBody>
      </p:sp>
      <p:sp>
        <p:nvSpPr>
          <p:cNvPr id="368642" name="Rectangle 2"/>
          <p:cNvSpPr>
            <a:spLocks noGrp="1" noChangeArrowheads="1"/>
          </p:cNvSpPr>
          <p:nvPr>
            <p:ph type="title"/>
          </p:nvPr>
        </p:nvSpPr>
        <p:spPr/>
        <p:txBody>
          <a:bodyPr/>
          <a:lstStyle/>
          <a:p>
            <a:pPr eaLnBrk="1" hangingPunct="1">
              <a:defRPr/>
            </a:pPr>
            <a:r>
              <a:rPr lang="en-US" smtClean="0"/>
              <a:t>Da Jerusalem rai-groepoe</a:t>
            </a:r>
          </a:p>
        </p:txBody>
      </p:sp>
      <p:sp>
        <p:nvSpPr>
          <p:cNvPr id="50182" name="Rectangle 3"/>
          <p:cNvSpPr>
            <a:spLocks noGrp="1" noChangeArrowheads="1"/>
          </p:cNvSpPr>
          <p:nvPr>
            <p:ph type="body" idx="1"/>
          </p:nvPr>
        </p:nvSpPr>
        <p:spPr>
          <a:xfrm>
            <a:off x="304800" y="2017713"/>
            <a:ext cx="8650288" cy="4114800"/>
          </a:xfrm>
        </p:spPr>
        <p:txBody>
          <a:bodyPr/>
          <a:lstStyle/>
          <a:p>
            <a:pPr algn="just">
              <a:lnSpc>
                <a:spcPct val="70000"/>
              </a:lnSpc>
            </a:pPr>
            <a:r>
              <a:rPr lang="en-US" sz="2800" dirty="0" smtClean="0"/>
              <a:t> </a:t>
            </a:r>
            <a:r>
              <a:rPr lang="en-US" sz="2800" b="1" dirty="0" err="1" smtClean="0"/>
              <a:t>Petrus</a:t>
            </a:r>
            <a:r>
              <a:rPr lang="en-US" sz="2800" b="1" dirty="0" smtClean="0"/>
              <a:t> </a:t>
            </a:r>
            <a:r>
              <a:rPr lang="en-US" sz="2800" b="1" dirty="0" err="1" smtClean="0"/>
              <a:t>ben</a:t>
            </a:r>
            <a:r>
              <a:rPr lang="en-US" sz="2800" b="1" dirty="0" smtClean="0"/>
              <a:t> </a:t>
            </a:r>
            <a:r>
              <a:rPr lang="en-US" sz="2800" b="1" dirty="0" err="1" smtClean="0"/>
              <a:t>sori</a:t>
            </a:r>
            <a:r>
              <a:rPr lang="en-US" sz="2800" b="1" dirty="0" smtClean="0"/>
              <a:t> </a:t>
            </a:r>
            <a:r>
              <a:rPr lang="en-US" sz="2800" b="1" dirty="0" err="1" smtClean="0"/>
              <a:t>da</a:t>
            </a:r>
            <a:r>
              <a:rPr lang="en-US" sz="2800" b="1" dirty="0" smtClean="0"/>
              <a:t> </a:t>
            </a:r>
            <a:r>
              <a:rPr lang="en-US" sz="2800" b="1" dirty="0" err="1" smtClean="0"/>
              <a:t>tori</a:t>
            </a:r>
            <a:r>
              <a:rPr lang="en-US" sz="2800" b="1" dirty="0" smtClean="0"/>
              <a:t> </a:t>
            </a:r>
            <a:r>
              <a:rPr lang="en-US" sz="2800" b="1" dirty="0" err="1" smtClean="0"/>
              <a:t>krin</a:t>
            </a:r>
            <a:endParaRPr lang="en-US" sz="2800" b="1" dirty="0" smtClean="0"/>
          </a:p>
          <a:p>
            <a:pPr algn="just" eaLnBrk="1" hangingPunct="1">
              <a:lnSpc>
                <a:spcPct val="70000"/>
              </a:lnSpc>
            </a:pPr>
            <a:r>
              <a:rPr lang="en-US" sz="2800" b="1" dirty="0" err="1" smtClean="0"/>
              <a:t>Tori</a:t>
            </a:r>
            <a:r>
              <a:rPr lang="en-US" sz="2800" b="1" dirty="0" smtClean="0"/>
              <a:t> 15:8. En </a:t>
            </a:r>
            <a:r>
              <a:rPr lang="en-US" sz="2800" b="1" dirty="0" err="1" smtClean="0"/>
              <a:t>Gado</a:t>
            </a:r>
            <a:r>
              <a:rPr lang="en-US" sz="2800" b="1" dirty="0" smtClean="0"/>
              <a:t>, </a:t>
            </a:r>
            <a:r>
              <a:rPr lang="en-US" sz="2800" b="1" dirty="0" err="1" smtClean="0"/>
              <a:t>disi</a:t>
            </a:r>
            <a:r>
              <a:rPr lang="en-US" sz="2800" b="1" dirty="0" smtClean="0"/>
              <a:t> </a:t>
            </a:r>
            <a:r>
              <a:rPr lang="en-US" sz="2800" b="1" dirty="0" err="1" smtClean="0"/>
              <a:t>sabi</a:t>
            </a:r>
            <a:r>
              <a:rPr lang="en-US" sz="2800" b="1" dirty="0" smtClean="0"/>
              <a:t> </a:t>
            </a:r>
            <a:r>
              <a:rPr lang="en-US" sz="2800" b="1" dirty="0" err="1" smtClean="0"/>
              <a:t>dem</a:t>
            </a:r>
            <a:r>
              <a:rPr lang="en-US" sz="2800" b="1" dirty="0" smtClean="0"/>
              <a:t> </a:t>
            </a:r>
            <a:r>
              <a:rPr lang="en-US" sz="2800" b="1" dirty="0" err="1" smtClean="0"/>
              <a:t>hati</a:t>
            </a:r>
            <a:r>
              <a:rPr lang="en-US" sz="2800" b="1" dirty="0" smtClean="0"/>
              <a:t>, </a:t>
            </a:r>
            <a:r>
              <a:rPr lang="en-US" sz="2800" b="1" dirty="0" err="1" smtClean="0"/>
              <a:t>ben</a:t>
            </a:r>
            <a:r>
              <a:rPr lang="en-US" sz="2800" b="1" dirty="0" smtClean="0"/>
              <a:t> de wan </a:t>
            </a:r>
            <a:r>
              <a:rPr lang="en-US" sz="2800" b="1" dirty="0" err="1" smtClean="0"/>
              <a:t>getuigi</a:t>
            </a:r>
            <a:r>
              <a:rPr lang="en-US" sz="2800" b="1" dirty="0" smtClean="0"/>
              <a:t> </a:t>
            </a:r>
            <a:r>
              <a:rPr lang="en-US" sz="2800" b="1" dirty="0" err="1" smtClean="0"/>
              <a:t>gi</a:t>
            </a:r>
            <a:r>
              <a:rPr lang="en-US" sz="2800" b="1" dirty="0" smtClean="0"/>
              <a:t> </a:t>
            </a:r>
            <a:r>
              <a:rPr lang="en-US" sz="2800" b="1" dirty="0" err="1" smtClean="0"/>
              <a:t>dem</a:t>
            </a:r>
            <a:r>
              <a:rPr lang="en-US" sz="2800" b="1" dirty="0" smtClean="0"/>
              <a:t>, en A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so </a:t>
            </a:r>
            <a:r>
              <a:rPr lang="en-US" sz="2800" b="1" dirty="0" err="1" smtClean="0"/>
              <a:t>srefi</a:t>
            </a:r>
            <a:r>
              <a:rPr lang="en-US" sz="2800" b="1" dirty="0" smtClean="0"/>
              <a:t> </a:t>
            </a:r>
            <a:r>
              <a:rPr lang="en-US" sz="2800" b="1" dirty="0" err="1" smtClean="0"/>
              <a:t>leki</a:t>
            </a:r>
            <a:r>
              <a:rPr lang="en-US" sz="2800" b="1" dirty="0" smtClean="0"/>
              <a:t> A </a:t>
            </a:r>
            <a:r>
              <a:rPr lang="en-US" sz="2800" b="1" dirty="0" err="1" smtClean="0"/>
              <a:t>ben</a:t>
            </a:r>
            <a:r>
              <a:rPr lang="en-US" sz="2800" b="1" dirty="0" smtClean="0"/>
              <a:t> </a:t>
            </a:r>
            <a:r>
              <a:rPr lang="en-US" sz="2800" b="1" dirty="0" err="1" smtClean="0"/>
              <a:t>gi</a:t>
            </a:r>
            <a:r>
              <a:rPr lang="en-US" sz="2800" b="1" dirty="0" smtClean="0"/>
              <a:t> Hem </a:t>
            </a:r>
            <a:r>
              <a:rPr lang="en-US" sz="2800" b="1" dirty="0" err="1" smtClean="0"/>
              <a:t>na</a:t>
            </a:r>
            <a:r>
              <a:rPr lang="en-US" sz="2800" b="1" dirty="0" smtClean="0"/>
              <a:t> </a:t>
            </a:r>
            <a:r>
              <a:rPr lang="en-US" sz="2800" b="1" dirty="0" err="1" smtClean="0"/>
              <a:t>wi</a:t>
            </a:r>
            <a:r>
              <a:rPr lang="en-US" sz="2800" b="1" dirty="0" smtClean="0"/>
              <a:t>;  9. En A no </a:t>
            </a:r>
            <a:r>
              <a:rPr lang="en-US" sz="2800" b="1" dirty="0" err="1" smtClean="0"/>
              <a:t>ben</a:t>
            </a:r>
            <a:r>
              <a:rPr lang="en-US" sz="2800" b="1" dirty="0" smtClean="0"/>
              <a:t> </a:t>
            </a:r>
            <a:r>
              <a:rPr lang="en-US" sz="2800" b="1" dirty="0" err="1" smtClean="0"/>
              <a:t>poti</a:t>
            </a:r>
            <a:r>
              <a:rPr lang="en-US" sz="2800" b="1" dirty="0" smtClean="0"/>
              <a:t> wan </a:t>
            </a:r>
            <a:r>
              <a:rPr lang="en-US" sz="2800" b="1" dirty="0" err="1" smtClean="0"/>
              <a:t>difrenti</a:t>
            </a:r>
            <a:r>
              <a:rPr lang="en-US" sz="2800" b="1" dirty="0" smtClean="0"/>
              <a:t> </a:t>
            </a:r>
            <a:r>
              <a:rPr lang="en-US" sz="2800" b="1" dirty="0" err="1" smtClean="0"/>
              <a:t>fasi</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wi</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ma A </a:t>
            </a:r>
            <a:r>
              <a:rPr lang="en-US" sz="2800" b="1" dirty="0" err="1" smtClean="0"/>
              <a:t>ben</a:t>
            </a:r>
            <a:r>
              <a:rPr lang="en-US" sz="2800" b="1" dirty="0" smtClean="0"/>
              <a:t> </a:t>
            </a:r>
            <a:r>
              <a:rPr lang="en-US" sz="2800" b="1" dirty="0" err="1" smtClean="0"/>
              <a:t>krini</a:t>
            </a:r>
            <a:r>
              <a:rPr lang="en-US" sz="2800" b="1" dirty="0" smtClean="0"/>
              <a:t> </a:t>
            </a:r>
            <a:r>
              <a:rPr lang="en-US" sz="2800" b="1" dirty="0" err="1" smtClean="0"/>
              <a:t>dem</a:t>
            </a:r>
            <a:r>
              <a:rPr lang="en-US" sz="2800" b="1" dirty="0" smtClean="0"/>
              <a:t> </a:t>
            </a:r>
            <a:r>
              <a:rPr lang="en-US" sz="2800" b="1" dirty="0" err="1" smtClean="0"/>
              <a:t>hati</a:t>
            </a:r>
            <a:r>
              <a:rPr lang="en-US" sz="2800" b="1" dirty="0" smtClean="0"/>
              <a:t> </a:t>
            </a:r>
            <a:r>
              <a:rPr lang="en-US" sz="2800" b="1" dirty="0" err="1" smtClean="0"/>
              <a:t>nanga</a:t>
            </a:r>
            <a:r>
              <a:rPr lang="en-US" sz="2800" b="1" dirty="0" smtClean="0"/>
              <a:t> </a:t>
            </a:r>
            <a:r>
              <a:rPr lang="en-US" sz="2800" b="1" dirty="0" err="1" smtClean="0"/>
              <a:t>bribi</a:t>
            </a:r>
            <a:r>
              <a:rPr lang="en-US" sz="2800" b="1" dirty="0" smtClean="0"/>
              <a:t>.  10. Now foe </a:t>
            </a:r>
            <a:r>
              <a:rPr lang="en-US" sz="2800" b="1" dirty="0" err="1" smtClean="0"/>
              <a:t>san'ede</a:t>
            </a:r>
            <a:r>
              <a:rPr lang="en-US" sz="2800" b="1" dirty="0" smtClean="0"/>
              <a:t> </a:t>
            </a:r>
            <a:r>
              <a:rPr lang="en-US" sz="2800" b="1" dirty="0" err="1" smtClean="0"/>
              <a:t>oen</a:t>
            </a:r>
            <a:r>
              <a:rPr lang="en-US" sz="2800" b="1" dirty="0" smtClean="0"/>
              <a:t> </a:t>
            </a:r>
            <a:r>
              <a:rPr lang="en-US" sz="2800" b="1" dirty="0" err="1" smtClean="0"/>
              <a:t>tesi</a:t>
            </a:r>
            <a:r>
              <a:rPr lang="en-US" sz="2800" b="1" dirty="0" smtClean="0"/>
              <a:t> </a:t>
            </a:r>
            <a:r>
              <a:rPr lang="en-US" sz="2800" b="1" dirty="0" err="1" smtClean="0"/>
              <a:t>Gado</a:t>
            </a:r>
            <a:r>
              <a:rPr lang="en-US" sz="2800" b="1" dirty="0" smtClean="0"/>
              <a:t>, foe </a:t>
            </a:r>
            <a:r>
              <a:rPr lang="en-US" sz="2800" b="1" dirty="0" err="1" smtClean="0"/>
              <a:t>poti</a:t>
            </a:r>
            <a:r>
              <a:rPr lang="en-US" sz="2800" b="1" dirty="0" smtClean="0"/>
              <a:t> wan </a:t>
            </a:r>
            <a:r>
              <a:rPr lang="en-US" sz="2800" b="1" dirty="0" err="1" smtClean="0"/>
              <a:t>wrokosani</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a:t>
            </a:r>
            <a:r>
              <a:rPr lang="en-US" sz="2800" b="1" dirty="0" err="1" smtClean="0"/>
              <a:t>neki</a:t>
            </a:r>
            <a:r>
              <a:rPr lang="en-US" sz="2800" b="1" dirty="0" smtClean="0"/>
              <a:t> foe </a:t>
            </a:r>
            <a:r>
              <a:rPr lang="en-US" sz="2800" b="1" dirty="0" err="1" smtClean="0"/>
              <a:t>dem</a:t>
            </a:r>
            <a:r>
              <a:rPr lang="en-US" sz="2800" b="1" dirty="0" smtClean="0"/>
              <a:t> </a:t>
            </a:r>
            <a:r>
              <a:rPr lang="en-US" sz="2800" b="1" dirty="0" err="1" smtClean="0"/>
              <a:t>discipel</a:t>
            </a:r>
            <a:r>
              <a:rPr lang="en-US" sz="2800" b="1" dirty="0" smtClean="0"/>
              <a:t> </a:t>
            </a:r>
            <a:r>
              <a:rPr lang="en-US" sz="2800" b="1" dirty="0" err="1" smtClean="0"/>
              <a:t>disi</a:t>
            </a:r>
            <a:r>
              <a:rPr lang="en-US" sz="2800" b="1" dirty="0" smtClean="0"/>
              <a:t> </a:t>
            </a:r>
            <a:r>
              <a:rPr lang="en-US" sz="2800" b="1" dirty="0" err="1" smtClean="0"/>
              <a:t>wi</a:t>
            </a:r>
            <a:r>
              <a:rPr lang="en-US" sz="2800" b="1" dirty="0" smtClean="0"/>
              <a:t> </a:t>
            </a:r>
            <a:r>
              <a:rPr lang="en-US" sz="2800" b="1" dirty="0" err="1" smtClean="0"/>
              <a:t>tata</a:t>
            </a:r>
            <a:r>
              <a:rPr lang="en-US" sz="2800" b="1" dirty="0" smtClean="0"/>
              <a:t> </a:t>
            </a:r>
            <a:r>
              <a:rPr lang="en-US" sz="2800" b="1" dirty="0" err="1" smtClean="0"/>
              <a:t>nanga</a:t>
            </a:r>
            <a:r>
              <a:rPr lang="en-US" sz="2800" b="1" dirty="0" smtClean="0"/>
              <a:t> </a:t>
            </a:r>
            <a:r>
              <a:rPr lang="en-US" sz="2800" b="1" dirty="0" err="1" smtClean="0"/>
              <a:t>wisrefi</a:t>
            </a:r>
            <a:r>
              <a:rPr lang="en-US" sz="2800" b="1" dirty="0" smtClean="0"/>
              <a:t> no </a:t>
            </a:r>
            <a:r>
              <a:rPr lang="en-US" sz="2800" b="1" dirty="0" err="1" smtClean="0"/>
              <a:t>ben</a:t>
            </a:r>
            <a:r>
              <a:rPr lang="en-US" sz="2800" b="1" dirty="0" smtClean="0"/>
              <a:t> man </a:t>
            </a:r>
            <a:r>
              <a:rPr lang="en-US" sz="2800" b="1" dirty="0" err="1" smtClean="0"/>
              <a:t>tjari</a:t>
            </a:r>
            <a:r>
              <a:rPr lang="en-US" sz="2800" b="1" dirty="0" smtClean="0"/>
              <a:t>? 11. Ma </a:t>
            </a:r>
            <a:r>
              <a:rPr lang="en-US" sz="2800" b="1" dirty="0" err="1" smtClean="0"/>
              <a:t>wi</a:t>
            </a:r>
            <a:r>
              <a:rPr lang="en-US" sz="2800" b="1" dirty="0" smtClean="0"/>
              <a:t> </a:t>
            </a:r>
            <a:r>
              <a:rPr lang="en-US" sz="2800" b="1" dirty="0" err="1" smtClean="0"/>
              <a:t>bribi</a:t>
            </a:r>
            <a:r>
              <a:rPr lang="en-US" sz="2800" b="1" dirty="0" smtClean="0"/>
              <a:t> </a:t>
            </a:r>
            <a:r>
              <a:rPr lang="en-US" sz="2800" b="1" dirty="0" err="1" smtClean="0"/>
              <a:t>dati</a:t>
            </a:r>
            <a:r>
              <a:rPr lang="en-US" sz="2800" b="1" dirty="0" smtClean="0"/>
              <a:t> </a:t>
            </a:r>
            <a:r>
              <a:rPr lang="en-US" sz="2800" b="1" dirty="0" err="1" smtClean="0"/>
              <a:t>doro</a:t>
            </a:r>
            <a:r>
              <a:rPr lang="en-US" sz="2800" b="1" dirty="0" smtClean="0"/>
              <a:t> </a:t>
            </a:r>
            <a:r>
              <a:rPr lang="en-US" sz="2800" b="1" dirty="0" err="1" smtClean="0"/>
              <a:t>da</a:t>
            </a:r>
            <a:r>
              <a:rPr lang="en-US" sz="2800" b="1" dirty="0" smtClean="0"/>
              <a:t> </a:t>
            </a:r>
            <a:r>
              <a:rPr lang="en-US" sz="2800" b="1" dirty="0" err="1" smtClean="0"/>
              <a:t>gnade</a:t>
            </a:r>
            <a:r>
              <a:rPr lang="en-US" sz="2800" b="1" dirty="0" smtClean="0"/>
              <a:t> foe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Kristus</a:t>
            </a:r>
            <a:r>
              <a:rPr lang="en-US" sz="2800" b="1" dirty="0" smtClean="0"/>
              <a:t> </a:t>
            </a:r>
            <a:r>
              <a:rPr lang="en-US" sz="2800" b="1" dirty="0" err="1" smtClean="0"/>
              <a:t>wi</a:t>
            </a:r>
            <a:r>
              <a:rPr lang="en-US" sz="2800" b="1" dirty="0" smtClean="0"/>
              <a:t> </a:t>
            </a:r>
            <a:r>
              <a:rPr lang="en-US" sz="2800" b="1" dirty="0" err="1" smtClean="0"/>
              <a:t>sa</a:t>
            </a:r>
            <a:r>
              <a:rPr lang="en-US" sz="2800" b="1" dirty="0" smtClean="0"/>
              <a:t> </a:t>
            </a:r>
            <a:r>
              <a:rPr lang="en-US" sz="2800" b="1" dirty="0" err="1" smtClean="0"/>
              <a:t>kisi</a:t>
            </a:r>
            <a:r>
              <a:rPr lang="en-US" sz="2800" b="1" dirty="0" smtClean="0"/>
              <a:t> </a:t>
            </a:r>
            <a:r>
              <a:rPr lang="en-US" sz="2800" b="1" dirty="0" err="1" smtClean="0"/>
              <a:t>verloesoe</a:t>
            </a:r>
            <a:r>
              <a:rPr lang="en-US" sz="2800" b="1" dirty="0" smtClean="0"/>
              <a:t> so </a:t>
            </a:r>
            <a:r>
              <a:rPr lang="en-US" sz="2800" b="1" dirty="0" err="1" smtClean="0"/>
              <a:t>srefi</a:t>
            </a:r>
            <a:r>
              <a:rPr lang="en-US" sz="2800" b="1" dirty="0" smtClean="0"/>
              <a:t> </a:t>
            </a:r>
            <a:r>
              <a:rPr lang="en-US" sz="2800" b="1" dirty="0" err="1" smtClean="0"/>
              <a:t>leki</a:t>
            </a:r>
            <a:r>
              <a:rPr lang="en-US" sz="2800" b="1" dirty="0" smtClean="0"/>
              <a:t> </a:t>
            </a:r>
            <a:r>
              <a:rPr lang="en-US" sz="2800" b="1" dirty="0" err="1" smtClean="0"/>
              <a:t>dem</a:t>
            </a:r>
            <a:r>
              <a:rPr lang="en-US" sz="2800" b="1" dirty="0" smtClean="0"/>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Petrus</a:t>
            </a:r>
            <a:r>
              <a:rPr lang="en-US" dirty="0" smtClean="0"/>
              <a:t> </a:t>
            </a:r>
            <a:r>
              <a:rPr lang="en-US" dirty="0" err="1" smtClean="0"/>
              <a:t>ben</a:t>
            </a:r>
            <a:r>
              <a:rPr lang="en-US" dirty="0" smtClean="0"/>
              <a:t> </a:t>
            </a:r>
            <a:r>
              <a:rPr lang="en-US" dirty="0" err="1" smtClean="0"/>
              <a:t>taki</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sori</a:t>
            </a:r>
            <a:r>
              <a:rPr lang="en-US" dirty="0" smtClean="0"/>
              <a:t> </a:t>
            </a:r>
            <a:r>
              <a:rPr lang="en-US" dirty="0" err="1" smtClean="0"/>
              <a:t>dati</a:t>
            </a:r>
            <a:r>
              <a:rPr lang="en-US" dirty="0" smtClean="0"/>
              <a:t> </a:t>
            </a:r>
            <a:r>
              <a:rPr lang="en-US" dirty="0" err="1" smtClean="0"/>
              <a:t>doro</a:t>
            </a:r>
            <a:r>
              <a:rPr lang="en-US" dirty="0" smtClean="0"/>
              <a:t> hem </a:t>
            </a:r>
            <a:r>
              <a:rPr lang="en-US" dirty="0" err="1" smtClean="0"/>
              <a:t>dem</a:t>
            </a:r>
            <a:r>
              <a:rPr lang="en-US" dirty="0" smtClean="0"/>
              <a:t> </a:t>
            </a:r>
            <a:r>
              <a:rPr lang="en-US" dirty="0" err="1" smtClean="0"/>
              <a:t>heiden</a:t>
            </a:r>
            <a:r>
              <a:rPr lang="en-US" dirty="0" smtClean="0"/>
              <a:t> </a:t>
            </a:r>
            <a:r>
              <a:rPr lang="en-US" dirty="0" err="1" smtClean="0"/>
              <a:t>ben</a:t>
            </a:r>
            <a:r>
              <a:rPr lang="en-US" dirty="0" smtClean="0"/>
              <a:t> </a:t>
            </a:r>
            <a:r>
              <a:rPr lang="en-US" dirty="0" err="1" smtClean="0"/>
              <a:t>drai</a:t>
            </a:r>
            <a:r>
              <a:rPr lang="en-US" dirty="0" smtClean="0"/>
              <a:t> </a:t>
            </a:r>
            <a:r>
              <a:rPr lang="en-US" dirty="0" err="1" smtClean="0"/>
              <a:t>libi</a:t>
            </a:r>
            <a:r>
              <a:rPr lang="en-US" dirty="0" smtClean="0"/>
              <a:t> </a:t>
            </a:r>
            <a:r>
              <a:rPr lang="en-US" dirty="0" err="1" smtClean="0"/>
              <a:t>troe</a:t>
            </a:r>
            <a:r>
              <a:rPr lang="en-US" dirty="0" smtClean="0"/>
              <a:t> </a:t>
            </a:r>
            <a:r>
              <a:rPr lang="en-US" dirty="0" err="1" smtClean="0"/>
              <a:t>troe</a:t>
            </a:r>
            <a:r>
              <a:rPr lang="en-US" dirty="0" smtClean="0"/>
              <a:t>, en </a:t>
            </a:r>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disi</a:t>
            </a:r>
            <a:r>
              <a:rPr lang="en-US" dirty="0" smtClean="0"/>
              <a:t> </a:t>
            </a:r>
            <a:r>
              <a:rPr lang="en-US" dirty="0" err="1" smtClean="0"/>
              <a:t>krin</a:t>
            </a:r>
            <a:r>
              <a:rPr lang="en-US" dirty="0" smtClean="0"/>
              <a:t> </a:t>
            </a:r>
            <a:r>
              <a:rPr lang="en-US" dirty="0" err="1" smtClean="0"/>
              <a:t>di</a:t>
            </a:r>
            <a:r>
              <a:rPr lang="en-US" dirty="0" smtClean="0"/>
              <a:t> A </a:t>
            </a:r>
            <a:r>
              <a:rPr lang="en-US" dirty="0" err="1" smtClean="0"/>
              <a:t>ben</a:t>
            </a:r>
            <a:r>
              <a:rPr lang="en-US" dirty="0" smtClean="0"/>
              <a:t> </a:t>
            </a:r>
            <a:r>
              <a:rPr lang="en-US" dirty="0" err="1" smtClean="0"/>
              <a:t>gi</a:t>
            </a:r>
            <a:r>
              <a:rPr lang="en-US" dirty="0" smtClean="0"/>
              <a:t> </a:t>
            </a:r>
            <a:r>
              <a:rPr lang="en-US" dirty="0" err="1" smtClean="0"/>
              <a:t>dem</a:t>
            </a:r>
            <a:r>
              <a:rPr lang="en-US" dirty="0" smtClean="0"/>
              <a:t> </a:t>
            </a:r>
            <a:r>
              <a:rPr lang="en-US" dirty="0" err="1" smtClean="0"/>
              <a:t>da</a:t>
            </a:r>
            <a:r>
              <a:rPr lang="en-US" dirty="0" smtClean="0"/>
              <a:t> Santa </a:t>
            </a:r>
            <a:r>
              <a:rPr lang="en-US" dirty="0" err="1" smtClean="0"/>
              <a:t>Jeje</a:t>
            </a:r>
            <a:endParaRPr lang="en-US" dirty="0" smtClean="0"/>
          </a:p>
          <a:p>
            <a:r>
              <a:rPr lang="en-US" dirty="0" smtClean="0"/>
              <a:t>Dan </a:t>
            </a:r>
            <a:r>
              <a:rPr lang="en-US" dirty="0" err="1" smtClean="0"/>
              <a:t>Paulus</a:t>
            </a:r>
            <a:r>
              <a:rPr lang="en-US" dirty="0" smtClean="0"/>
              <a:t> &amp; Barnabas </a:t>
            </a:r>
            <a:r>
              <a:rPr lang="en-US" dirty="0" err="1" smtClean="0"/>
              <a:t>ben</a:t>
            </a:r>
            <a:r>
              <a:rPr lang="en-US" dirty="0" smtClean="0"/>
              <a:t> </a:t>
            </a:r>
            <a:r>
              <a:rPr lang="en-US" dirty="0" err="1" smtClean="0"/>
              <a:t>sori</a:t>
            </a:r>
            <a:r>
              <a:rPr lang="en-US" dirty="0" smtClean="0"/>
              <a:t> san </a:t>
            </a:r>
            <a:r>
              <a:rPr lang="en-US" dirty="0" err="1" smtClean="0"/>
              <a:t>Gado</a:t>
            </a:r>
            <a:r>
              <a:rPr lang="en-US" dirty="0" smtClean="0"/>
              <a:t> </a:t>
            </a:r>
            <a:r>
              <a:rPr lang="en-US" dirty="0" err="1" smtClean="0"/>
              <a:t>ben</a:t>
            </a:r>
            <a:r>
              <a:rPr lang="en-US" dirty="0" smtClean="0"/>
              <a:t> doe </a:t>
            </a:r>
            <a:r>
              <a:rPr lang="en-US" dirty="0" err="1" smtClean="0"/>
              <a:t>doro</a:t>
            </a:r>
            <a:r>
              <a:rPr lang="en-US" dirty="0" smtClean="0"/>
              <a:t> </a:t>
            </a:r>
            <a:r>
              <a:rPr lang="en-US" dirty="0" err="1" smtClean="0"/>
              <a:t>dem</a:t>
            </a:r>
            <a:r>
              <a:rPr lang="en-US" dirty="0" smtClean="0"/>
              <a:t> </a:t>
            </a:r>
            <a:r>
              <a:rPr lang="en-US" dirty="0" err="1" smtClean="0"/>
              <a:t>gi</a:t>
            </a:r>
            <a:r>
              <a:rPr lang="en-US" dirty="0" smtClean="0"/>
              <a:t> </a:t>
            </a:r>
            <a:r>
              <a:rPr lang="en-US" dirty="0" err="1" smtClean="0"/>
              <a:t>dem</a:t>
            </a:r>
            <a:r>
              <a:rPr lang="en-US" dirty="0" smtClean="0"/>
              <a:t> </a:t>
            </a:r>
            <a:r>
              <a:rPr lang="en-US" dirty="0" err="1" smtClean="0"/>
              <a:t>heiden</a:t>
            </a:r>
            <a:endParaRPr lang="en-US" dirty="0"/>
          </a:p>
        </p:txBody>
      </p:sp>
      <p:sp>
        <p:nvSpPr>
          <p:cNvPr id="4" name="Date Placeholder 3"/>
          <p:cNvSpPr>
            <a:spLocks noGrp="1"/>
          </p:cNvSpPr>
          <p:nvPr>
            <p:ph type="dt" sz="half" idx="10"/>
          </p:nvPr>
        </p:nvSpPr>
        <p:spPr/>
        <p:txBody>
          <a:bodyPr/>
          <a:lstStyle/>
          <a:p>
            <a:fld id="{55D9104B-0F4F-47A3-A7E9-0745306729DF}"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32</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ate Placeholder 3"/>
          <p:cNvSpPr>
            <a:spLocks noGrp="1"/>
          </p:cNvSpPr>
          <p:nvPr>
            <p:ph type="dt" sz="quarter" idx="10"/>
          </p:nvPr>
        </p:nvSpPr>
        <p:spPr>
          <a:noFill/>
        </p:spPr>
        <p:txBody>
          <a:bodyPr/>
          <a:lstStyle/>
          <a:p>
            <a:fld id="{A55CE3C9-5174-44C0-BB7A-C6687D65456D}" type="datetime1">
              <a:rPr lang="en-US" smtClean="0"/>
              <a:pPr/>
              <a:t>2/10/2011</a:t>
            </a:fld>
            <a:endParaRPr lang="en-US"/>
          </a:p>
        </p:txBody>
      </p:sp>
      <p:sp>
        <p:nvSpPr>
          <p:cNvPr id="5120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74C18A2-BF9D-4A3A-BE2C-D76F0D762BA2}" type="slidenum">
              <a:rPr lang="en-US"/>
              <a:pPr lvl="1">
                <a:defRPr/>
              </a:pPr>
              <a:t>33</a:t>
            </a:fld>
            <a:endParaRPr lang="en-US">
              <a:latin typeface="Times New Roman" pitchFamily="18" charset="0"/>
            </a:endParaRPr>
          </a:p>
        </p:txBody>
      </p:sp>
      <p:sp>
        <p:nvSpPr>
          <p:cNvPr id="369666" name="Rectangle 2"/>
          <p:cNvSpPr>
            <a:spLocks noGrp="1" noChangeArrowheads="1"/>
          </p:cNvSpPr>
          <p:nvPr>
            <p:ph type="title"/>
          </p:nvPr>
        </p:nvSpPr>
        <p:spPr/>
        <p:txBody>
          <a:bodyPr/>
          <a:lstStyle/>
          <a:p>
            <a:pPr eaLnBrk="1" hangingPunct="1">
              <a:defRPr/>
            </a:pPr>
            <a:r>
              <a:rPr lang="en-US" smtClean="0"/>
              <a:t>Da Jerusalem rai-groepoe</a:t>
            </a:r>
          </a:p>
        </p:txBody>
      </p:sp>
      <p:sp>
        <p:nvSpPr>
          <p:cNvPr id="51206" name="Rectangle 3"/>
          <p:cNvSpPr>
            <a:spLocks noGrp="1" noChangeArrowheads="1"/>
          </p:cNvSpPr>
          <p:nvPr>
            <p:ph type="body" idx="1"/>
          </p:nvPr>
        </p:nvSpPr>
        <p:spPr>
          <a:xfrm>
            <a:off x="228600" y="2017713"/>
            <a:ext cx="8726488" cy="4114800"/>
          </a:xfrm>
        </p:spPr>
        <p:txBody>
          <a:bodyPr/>
          <a:lstStyle/>
          <a:p>
            <a:pPr eaLnBrk="1" hangingPunct="1"/>
            <a:r>
              <a:rPr lang="en-US" sz="2800" dirty="0" err="1" smtClean="0"/>
              <a:t>Jakobus</a:t>
            </a:r>
            <a:r>
              <a:rPr lang="en-US" sz="2800" dirty="0" smtClean="0"/>
              <a:t> </a:t>
            </a:r>
            <a:r>
              <a:rPr lang="en-US" sz="2800" dirty="0" err="1" smtClean="0"/>
              <a:t>sori</a:t>
            </a:r>
            <a:r>
              <a:rPr lang="en-US" sz="2800" dirty="0" smtClean="0"/>
              <a:t> </a:t>
            </a:r>
            <a:r>
              <a:rPr lang="en-US" sz="2800" dirty="0" err="1" smtClean="0"/>
              <a:t>dati</a:t>
            </a:r>
            <a:r>
              <a:rPr lang="en-US" sz="2800" dirty="0" smtClean="0"/>
              <a:t> </a:t>
            </a:r>
            <a:r>
              <a:rPr lang="en-US" sz="2800" dirty="0" err="1" smtClean="0"/>
              <a:t>na</a:t>
            </a:r>
            <a:r>
              <a:rPr lang="en-US" sz="2800" dirty="0" smtClean="0"/>
              <a:t> </a:t>
            </a:r>
            <a:r>
              <a:rPr lang="en-US" sz="2800" dirty="0" err="1" smtClean="0"/>
              <a:t>ini</a:t>
            </a:r>
            <a:r>
              <a:rPr lang="en-US" sz="2800" dirty="0" smtClean="0"/>
              <a:t> </a:t>
            </a:r>
            <a:r>
              <a:rPr lang="en-US" sz="2800" dirty="0" err="1" smtClean="0"/>
              <a:t>da</a:t>
            </a:r>
            <a:r>
              <a:rPr lang="en-US" sz="2800" dirty="0" smtClean="0"/>
              <a:t> </a:t>
            </a:r>
            <a:r>
              <a:rPr lang="en-US" sz="2800" dirty="0" err="1" smtClean="0"/>
              <a:t>Owroe</a:t>
            </a:r>
            <a:r>
              <a:rPr lang="en-US" sz="2800" dirty="0" smtClean="0"/>
              <a:t> </a:t>
            </a:r>
            <a:r>
              <a:rPr lang="en-US" sz="2800" dirty="0" err="1" smtClean="0"/>
              <a:t>Testamenti</a:t>
            </a:r>
            <a:r>
              <a:rPr lang="en-US" sz="2800" dirty="0" smtClean="0"/>
              <a:t>, </a:t>
            </a:r>
            <a:r>
              <a:rPr lang="en-US" sz="2800" dirty="0" err="1" smtClean="0"/>
              <a:t>Gado</a:t>
            </a:r>
            <a:r>
              <a:rPr lang="en-US" sz="2800" dirty="0" smtClean="0"/>
              <a:t> </a:t>
            </a:r>
            <a:r>
              <a:rPr lang="en-US" sz="2800" dirty="0" err="1" smtClean="0"/>
              <a:t>srefi</a:t>
            </a:r>
            <a:r>
              <a:rPr lang="en-US" sz="2800" dirty="0" smtClean="0"/>
              <a:t> </a:t>
            </a:r>
            <a:r>
              <a:rPr lang="en-US" sz="2800" dirty="0" err="1" smtClean="0"/>
              <a:t>ben</a:t>
            </a:r>
            <a:r>
              <a:rPr lang="en-US" sz="2800" dirty="0" smtClean="0"/>
              <a:t> </a:t>
            </a:r>
            <a:r>
              <a:rPr lang="en-US" sz="2800" dirty="0" err="1" smtClean="0"/>
              <a:t>taki</a:t>
            </a:r>
            <a:r>
              <a:rPr lang="en-US" sz="2800" dirty="0" smtClean="0"/>
              <a:t> </a:t>
            </a:r>
            <a:r>
              <a:rPr lang="en-US" sz="2800" dirty="0" err="1" smtClean="0"/>
              <a:t>dati</a:t>
            </a:r>
            <a:r>
              <a:rPr lang="en-US" sz="2800" dirty="0" smtClean="0"/>
              <a:t> </a:t>
            </a:r>
            <a:r>
              <a:rPr lang="en-US" sz="2800" dirty="0" err="1" smtClean="0"/>
              <a:t>dem</a:t>
            </a:r>
            <a:r>
              <a:rPr lang="en-US" sz="2800" dirty="0" smtClean="0"/>
              <a:t> </a:t>
            </a:r>
            <a:r>
              <a:rPr lang="en-US" sz="2800" dirty="0" err="1" smtClean="0"/>
              <a:t>heiden</a:t>
            </a:r>
            <a:r>
              <a:rPr lang="en-US" sz="2800" dirty="0" smtClean="0"/>
              <a:t> </a:t>
            </a:r>
            <a:r>
              <a:rPr lang="en-US" sz="2800" dirty="0" err="1" smtClean="0"/>
              <a:t>sa</a:t>
            </a:r>
            <a:r>
              <a:rPr lang="en-US" sz="2800" dirty="0" smtClean="0"/>
              <a:t> </a:t>
            </a:r>
            <a:r>
              <a:rPr lang="en-US" sz="2800" dirty="0" err="1" smtClean="0"/>
              <a:t>drai</a:t>
            </a:r>
            <a:r>
              <a:rPr lang="en-US" sz="2800" dirty="0" smtClean="0"/>
              <a:t> </a:t>
            </a:r>
            <a:r>
              <a:rPr lang="en-US" sz="2800" dirty="0" err="1" smtClean="0"/>
              <a:t>dem</a:t>
            </a:r>
            <a:r>
              <a:rPr lang="en-US" sz="2800" dirty="0" smtClean="0"/>
              <a:t> </a:t>
            </a:r>
            <a:r>
              <a:rPr lang="en-US" sz="2800" dirty="0" err="1" smtClean="0"/>
              <a:t>libi</a:t>
            </a:r>
            <a:endParaRPr lang="en-US" sz="2800" dirty="0" smtClean="0"/>
          </a:p>
          <a:p>
            <a:pPr algn="just" eaLnBrk="1" hangingPunct="1"/>
            <a:r>
              <a:rPr lang="en-US" sz="2800" b="1" dirty="0" err="1" smtClean="0"/>
              <a:t>Tori</a:t>
            </a:r>
            <a:r>
              <a:rPr lang="en-US" sz="2800" b="1" dirty="0" smtClean="0"/>
              <a:t> 15:19. Foe </a:t>
            </a:r>
            <a:r>
              <a:rPr lang="en-US" sz="2800" b="1" dirty="0" err="1" smtClean="0"/>
              <a:t>dat'ede</a:t>
            </a:r>
            <a:r>
              <a:rPr lang="en-US" sz="2800" b="1" dirty="0" smtClean="0"/>
              <a:t> san mi </a:t>
            </a:r>
            <a:r>
              <a:rPr lang="en-US" sz="2800" b="1" dirty="0" err="1" smtClean="0"/>
              <a:t>kroetoe</a:t>
            </a:r>
            <a:r>
              <a:rPr lang="en-US" sz="2800" b="1" dirty="0" smtClean="0"/>
              <a:t> de </a:t>
            </a:r>
            <a:r>
              <a:rPr lang="en-US" sz="2800" b="1" dirty="0" err="1" smtClean="0"/>
              <a:t>dati</a:t>
            </a:r>
            <a:r>
              <a:rPr lang="en-US" sz="2800" b="1" dirty="0" smtClean="0"/>
              <a:t> </a:t>
            </a:r>
            <a:r>
              <a:rPr lang="en-US" sz="2800" b="1" dirty="0" err="1" smtClean="0"/>
              <a:t>wi</a:t>
            </a:r>
            <a:r>
              <a:rPr lang="en-US" sz="2800" b="1" dirty="0" smtClean="0"/>
              <a:t> no </a:t>
            </a:r>
            <a:r>
              <a:rPr lang="en-US" sz="2800" b="1" dirty="0" err="1" smtClean="0"/>
              <a:t>trobi</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dem</a:t>
            </a:r>
            <a:r>
              <a:rPr lang="en-US" sz="2800" b="1" dirty="0" smtClean="0"/>
              <a:t> </a:t>
            </a:r>
            <a:r>
              <a:rPr lang="en-US" sz="2800" b="1" dirty="0" err="1" smtClean="0"/>
              <a:t>heiden</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drai</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Gado</a:t>
            </a:r>
            <a:r>
              <a:rPr lang="en-US" sz="2800" b="1" dirty="0" smtClean="0"/>
              <a:t>;  20. Ma </a:t>
            </a:r>
            <a:r>
              <a:rPr lang="en-US" sz="2800" b="1" dirty="0" err="1" smtClean="0"/>
              <a:t>dati</a:t>
            </a:r>
            <a:r>
              <a:rPr lang="en-US" sz="2800" b="1" dirty="0" smtClean="0"/>
              <a:t> </a:t>
            </a:r>
            <a:r>
              <a:rPr lang="en-US" sz="2800" b="1" dirty="0" err="1" smtClean="0"/>
              <a:t>wi</a:t>
            </a:r>
            <a:r>
              <a:rPr lang="en-US" sz="2800" b="1" dirty="0" smtClean="0"/>
              <a:t> </a:t>
            </a:r>
            <a:r>
              <a:rPr lang="en-US" sz="2800" b="1" dirty="0" err="1" smtClean="0"/>
              <a:t>skrifi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Dem </a:t>
            </a:r>
            <a:r>
              <a:rPr lang="en-US" sz="2800" b="1" dirty="0" err="1" smtClean="0"/>
              <a:t>sa</a:t>
            </a:r>
            <a:r>
              <a:rPr lang="en-US" sz="2800" b="1" dirty="0" smtClean="0"/>
              <a:t> </a:t>
            </a:r>
            <a:r>
              <a:rPr lang="en-US" sz="2800" b="1" dirty="0" err="1" smtClean="0"/>
              <a:t>hori</a:t>
            </a:r>
            <a:r>
              <a:rPr lang="en-US" sz="2800" b="1" dirty="0" smtClean="0"/>
              <a:t> </a:t>
            </a:r>
            <a:r>
              <a:rPr lang="en-US" sz="2800" b="1" dirty="0" err="1" smtClean="0"/>
              <a:t>demsrefi</a:t>
            </a:r>
            <a:r>
              <a:rPr lang="en-US" sz="2800" b="1" dirty="0" smtClean="0"/>
              <a:t> </a:t>
            </a:r>
            <a:r>
              <a:rPr lang="en-US" sz="2800" b="1" dirty="0" err="1" smtClean="0"/>
              <a:t>aparti</a:t>
            </a:r>
            <a:r>
              <a:rPr lang="en-US" sz="2800" b="1" dirty="0" smtClean="0"/>
              <a:t> foe </a:t>
            </a:r>
            <a:r>
              <a:rPr lang="en-US" sz="2800" b="1" dirty="0" err="1" smtClean="0"/>
              <a:t>da</a:t>
            </a:r>
            <a:r>
              <a:rPr lang="en-US" sz="2800" b="1" dirty="0" smtClean="0"/>
              <a:t> </a:t>
            </a:r>
            <a:r>
              <a:rPr lang="en-US" sz="2800" b="1" dirty="0" err="1" smtClean="0"/>
              <a:t>pori</a:t>
            </a:r>
            <a:r>
              <a:rPr lang="en-US" sz="2800" b="1" dirty="0" smtClean="0"/>
              <a:t> foe </a:t>
            </a:r>
            <a:r>
              <a:rPr lang="en-US" sz="2800" b="1" dirty="0" err="1" smtClean="0"/>
              <a:t>dem</a:t>
            </a:r>
            <a:r>
              <a:rPr lang="en-US" sz="2800" b="1" dirty="0" smtClean="0"/>
              <a:t> </a:t>
            </a:r>
            <a:r>
              <a:rPr lang="en-US" sz="2800" b="1" dirty="0" err="1" smtClean="0"/>
              <a:t>popki</a:t>
            </a:r>
            <a:r>
              <a:rPr lang="en-US" sz="2800" b="1" dirty="0" smtClean="0"/>
              <a:t>, </a:t>
            </a:r>
            <a:r>
              <a:rPr lang="en-US" sz="2800" b="1" dirty="0" err="1" smtClean="0"/>
              <a:t>nanga</a:t>
            </a:r>
            <a:r>
              <a:rPr lang="en-US" sz="2800" b="1" dirty="0" smtClean="0"/>
              <a:t> foe </a:t>
            </a:r>
            <a:r>
              <a:rPr lang="en-US" sz="2800" b="1" dirty="0" err="1" smtClean="0"/>
              <a:t>hoeroedoe</a:t>
            </a:r>
            <a:r>
              <a:rPr lang="en-US" sz="2800" b="1" dirty="0" smtClean="0"/>
              <a:t>, </a:t>
            </a:r>
            <a:r>
              <a:rPr lang="en-US" sz="2800" b="1" dirty="0" err="1" smtClean="0"/>
              <a:t>nanga</a:t>
            </a:r>
            <a:r>
              <a:rPr lang="en-US" sz="2800" b="1" dirty="0" smtClean="0"/>
              <a:t> foe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blo</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kaba</a:t>
            </a:r>
            <a:r>
              <a:rPr lang="en-US" sz="2800" b="1" dirty="0" smtClean="0"/>
              <a:t>, </a:t>
            </a:r>
            <a:r>
              <a:rPr lang="en-US" sz="2800" b="1" dirty="0" err="1" smtClean="0"/>
              <a:t>nanga</a:t>
            </a:r>
            <a:r>
              <a:rPr lang="en-US" sz="2800" b="1" dirty="0" smtClean="0"/>
              <a:t> foe </a:t>
            </a:r>
            <a:r>
              <a:rPr lang="en-US" sz="2800" b="1" dirty="0" err="1" smtClean="0"/>
              <a:t>broedoe</a:t>
            </a:r>
            <a:r>
              <a:rPr lang="en-US" sz="2800" b="1" dirty="0" smtClean="0"/>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ate Placeholder 3"/>
          <p:cNvSpPr>
            <a:spLocks noGrp="1"/>
          </p:cNvSpPr>
          <p:nvPr>
            <p:ph type="dt" sz="quarter" idx="10"/>
          </p:nvPr>
        </p:nvSpPr>
        <p:spPr>
          <a:noFill/>
        </p:spPr>
        <p:txBody>
          <a:bodyPr/>
          <a:lstStyle/>
          <a:p>
            <a:fld id="{2B329912-09A8-4E38-A6BC-95D7D58F0056}" type="datetime1">
              <a:rPr lang="en-US" smtClean="0"/>
              <a:pPr/>
              <a:t>2/10/2011</a:t>
            </a:fld>
            <a:endParaRPr lang="en-US"/>
          </a:p>
        </p:txBody>
      </p:sp>
      <p:sp>
        <p:nvSpPr>
          <p:cNvPr id="5222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F916058-74A5-4FF1-A0FC-1B58C4BEF221}" type="slidenum">
              <a:rPr lang="en-US"/>
              <a:pPr lvl="1">
                <a:defRPr/>
              </a:pPr>
              <a:t>34</a:t>
            </a:fld>
            <a:endParaRPr lang="en-US">
              <a:latin typeface="Times New Roman" pitchFamily="18" charset="0"/>
            </a:endParaRPr>
          </a:p>
        </p:txBody>
      </p:sp>
      <p:sp>
        <p:nvSpPr>
          <p:cNvPr id="370690" name="Rectangle 2"/>
          <p:cNvSpPr>
            <a:spLocks noGrp="1" noChangeArrowheads="1"/>
          </p:cNvSpPr>
          <p:nvPr>
            <p:ph type="title"/>
          </p:nvPr>
        </p:nvSpPr>
        <p:spPr/>
        <p:txBody>
          <a:bodyPr/>
          <a:lstStyle/>
          <a:p>
            <a:pPr eaLnBrk="1" hangingPunct="1">
              <a:defRPr/>
            </a:pPr>
            <a:r>
              <a:rPr lang="en-US" sz="4000" smtClean="0"/>
              <a:t>Da rai ben go baka na Antiochie</a:t>
            </a:r>
          </a:p>
        </p:txBody>
      </p:sp>
      <p:sp>
        <p:nvSpPr>
          <p:cNvPr id="52230" name="Rectangle 3"/>
          <p:cNvSpPr>
            <a:spLocks noGrp="1" noChangeArrowheads="1"/>
          </p:cNvSpPr>
          <p:nvPr>
            <p:ph type="body" idx="1"/>
          </p:nvPr>
        </p:nvSpPr>
        <p:spPr/>
        <p:txBody>
          <a:bodyPr/>
          <a:lstStyle/>
          <a:p>
            <a:pPr eaLnBrk="1" hangingPunct="1"/>
            <a:r>
              <a:rPr lang="en-US" dirty="0" smtClean="0"/>
              <a:t>Dem </a:t>
            </a:r>
            <a:r>
              <a:rPr lang="en-US" dirty="0" err="1" smtClean="0"/>
              <a:t>soema</a:t>
            </a:r>
            <a:r>
              <a:rPr lang="en-US" dirty="0" smtClean="0"/>
              <a:t> </a:t>
            </a:r>
            <a:r>
              <a:rPr lang="en-US" dirty="0" err="1" smtClean="0"/>
              <a:t>ben</a:t>
            </a:r>
            <a:r>
              <a:rPr lang="en-US" dirty="0" smtClean="0"/>
              <a:t> </a:t>
            </a:r>
            <a:r>
              <a:rPr lang="en-US" dirty="0" err="1" smtClean="0"/>
              <a:t>seni</a:t>
            </a:r>
            <a:r>
              <a:rPr lang="en-US" dirty="0" smtClean="0"/>
              <a:t> </a:t>
            </a:r>
            <a:r>
              <a:rPr lang="en-US" dirty="0" err="1" smtClean="0"/>
              <a:t>da</a:t>
            </a:r>
            <a:r>
              <a:rPr lang="en-US" dirty="0" smtClean="0"/>
              <a:t> </a:t>
            </a:r>
            <a:r>
              <a:rPr lang="en-US" dirty="0" err="1" smtClean="0"/>
              <a:t>rai</a:t>
            </a:r>
            <a:r>
              <a:rPr lang="en-US" dirty="0" smtClean="0"/>
              <a:t> go </a:t>
            </a:r>
            <a:r>
              <a:rPr lang="en-US" dirty="0" err="1" smtClean="0"/>
              <a:t>baka</a:t>
            </a:r>
            <a:r>
              <a:rPr lang="en-US" dirty="0" smtClean="0"/>
              <a:t> </a:t>
            </a:r>
            <a:r>
              <a:rPr lang="en-US" dirty="0" err="1" smtClean="0"/>
              <a:t>nanga</a:t>
            </a:r>
            <a:r>
              <a:rPr lang="en-US" dirty="0" smtClean="0"/>
              <a:t> </a:t>
            </a:r>
            <a:r>
              <a:rPr lang="en-US" dirty="0" err="1" smtClean="0"/>
              <a:t>Paulus</a:t>
            </a:r>
            <a:r>
              <a:rPr lang="en-US" dirty="0" smtClean="0"/>
              <a:t> </a:t>
            </a:r>
            <a:r>
              <a:rPr lang="en-US" dirty="0" err="1" smtClean="0"/>
              <a:t>nanga</a:t>
            </a:r>
            <a:r>
              <a:rPr lang="en-US" dirty="0" smtClean="0"/>
              <a:t> Barnabas</a:t>
            </a:r>
          </a:p>
          <a:p>
            <a:pPr eaLnBrk="1" hangingPunct="1"/>
            <a:r>
              <a:rPr lang="en-US" dirty="0" smtClean="0"/>
              <a:t>Dem </a:t>
            </a:r>
            <a:r>
              <a:rPr lang="en-US" dirty="0" err="1" smtClean="0"/>
              <a:t>ben</a:t>
            </a:r>
            <a:r>
              <a:rPr lang="en-US" dirty="0" smtClean="0"/>
              <a:t> </a:t>
            </a:r>
            <a:r>
              <a:rPr lang="en-US" dirty="0" err="1" smtClean="0"/>
              <a:t>seni</a:t>
            </a:r>
            <a:r>
              <a:rPr lang="en-US" dirty="0" smtClean="0"/>
              <a:t> toe </a:t>
            </a:r>
            <a:r>
              <a:rPr lang="en-US" dirty="0" err="1" smtClean="0"/>
              <a:t>boen</a:t>
            </a:r>
            <a:r>
              <a:rPr lang="en-US" dirty="0" smtClean="0"/>
              <a:t> man </a:t>
            </a:r>
            <a:r>
              <a:rPr lang="en-US" dirty="0" err="1" smtClean="0"/>
              <a:t>nanga</a:t>
            </a:r>
            <a:r>
              <a:rPr lang="en-US" dirty="0" smtClean="0"/>
              <a:t> </a:t>
            </a:r>
            <a:r>
              <a:rPr lang="en-US" dirty="0" err="1" smtClean="0"/>
              <a:t>dem</a:t>
            </a:r>
            <a:r>
              <a:rPr lang="en-US" dirty="0" smtClean="0"/>
              <a:t> – Judas (wan </a:t>
            </a:r>
            <a:r>
              <a:rPr lang="en-US" dirty="0" err="1" smtClean="0"/>
              <a:t>Djoe</a:t>
            </a:r>
            <a:r>
              <a:rPr lang="en-US" dirty="0" smtClean="0"/>
              <a:t>) </a:t>
            </a:r>
            <a:r>
              <a:rPr lang="en-US" dirty="0" err="1" smtClean="0"/>
              <a:t>nanga</a:t>
            </a:r>
            <a:r>
              <a:rPr lang="en-US" dirty="0" smtClean="0"/>
              <a:t> Silas (wan </a:t>
            </a:r>
            <a:r>
              <a:rPr lang="en-US" dirty="0" err="1" smtClean="0"/>
              <a:t>heiden</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profeti</a:t>
            </a:r>
            <a:r>
              <a:rPr lang="en-US" dirty="0" smtClean="0"/>
              <a:t> toe</a:t>
            </a:r>
          </a:p>
          <a:p>
            <a:pPr eaLnBrk="1" hangingPunct="1"/>
            <a:r>
              <a:rPr lang="en-US" dirty="0" smtClean="0"/>
              <a:t>Moro </a:t>
            </a:r>
            <a:r>
              <a:rPr lang="en-US" dirty="0" err="1" smtClean="0"/>
              <a:t>lati</a:t>
            </a:r>
            <a:r>
              <a:rPr lang="en-US" dirty="0" smtClean="0"/>
              <a:t>, </a:t>
            </a:r>
            <a:r>
              <a:rPr lang="en-US" dirty="0" err="1" smtClean="0"/>
              <a:t>na</a:t>
            </a:r>
            <a:r>
              <a:rPr lang="en-US" dirty="0" smtClean="0"/>
              <a:t> </a:t>
            </a:r>
            <a:r>
              <a:rPr lang="en-US" dirty="0" err="1" smtClean="0"/>
              <a:t>ini</a:t>
            </a:r>
            <a:r>
              <a:rPr lang="en-US" dirty="0" smtClean="0"/>
              <a:t> I Kor. 8, </a:t>
            </a:r>
            <a:r>
              <a:rPr lang="en-US" dirty="0" err="1" smtClean="0"/>
              <a:t>Paulus</a:t>
            </a:r>
            <a:r>
              <a:rPr lang="en-US" dirty="0" smtClean="0"/>
              <a:t> </a:t>
            </a:r>
            <a:r>
              <a:rPr lang="en-US" dirty="0" err="1" smtClean="0"/>
              <a:t>sori</a:t>
            </a:r>
            <a:r>
              <a:rPr lang="en-US" dirty="0" smtClean="0"/>
              <a:t> </a:t>
            </a:r>
            <a:r>
              <a:rPr lang="en-US" dirty="0" err="1" smtClean="0"/>
              <a:t>dati</a:t>
            </a:r>
            <a:r>
              <a:rPr lang="en-US" dirty="0" smtClean="0"/>
              <a:t> </a:t>
            </a:r>
            <a:r>
              <a:rPr lang="en-US" dirty="0" err="1" smtClean="0"/>
              <a:t>bribiwan</a:t>
            </a:r>
            <a:r>
              <a:rPr lang="en-US" dirty="0" smtClean="0"/>
              <a:t> </a:t>
            </a:r>
            <a:r>
              <a:rPr lang="en-US" dirty="0" err="1" smtClean="0"/>
              <a:t>moesoe</a:t>
            </a:r>
            <a:r>
              <a:rPr lang="en-US" dirty="0" smtClean="0"/>
              <a:t> </a:t>
            </a:r>
            <a:r>
              <a:rPr lang="en-US" dirty="0" err="1" smtClean="0"/>
              <a:t>hori</a:t>
            </a:r>
            <a:r>
              <a:rPr lang="en-US" dirty="0" smtClean="0"/>
              <a:t> </a:t>
            </a:r>
            <a:r>
              <a:rPr lang="en-US" dirty="0" err="1" smtClean="0"/>
              <a:t>rekening</a:t>
            </a:r>
            <a:r>
              <a:rPr lang="en-US" dirty="0" smtClean="0"/>
              <a:t> </a:t>
            </a:r>
            <a:r>
              <a:rPr lang="en-US" dirty="0" err="1" smtClean="0"/>
              <a:t>nanga</a:t>
            </a:r>
            <a:r>
              <a:rPr lang="en-US" dirty="0" smtClean="0"/>
              <a:t> </a:t>
            </a:r>
            <a:r>
              <a:rPr lang="en-US" dirty="0" err="1" smtClean="0"/>
              <a:t>tra</a:t>
            </a:r>
            <a:r>
              <a:rPr lang="en-US" dirty="0" smtClean="0"/>
              <a:t> </a:t>
            </a:r>
            <a:r>
              <a:rPr lang="en-US" dirty="0" err="1" smtClean="0"/>
              <a:t>brada</a:t>
            </a:r>
            <a:r>
              <a:rPr lang="en-US" dirty="0" smtClean="0"/>
              <a:t> </a:t>
            </a:r>
            <a:r>
              <a:rPr lang="en-US" dirty="0" err="1" smtClean="0"/>
              <a:t>nanga</a:t>
            </a:r>
            <a:r>
              <a:rPr lang="en-US" dirty="0" smtClean="0"/>
              <a:t> </a:t>
            </a:r>
            <a:r>
              <a:rPr lang="en-US" dirty="0" err="1" smtClean="0"/>
              <a:t>lobi</a:t>
            </a:r>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3"/>
          <p:cNvSpPr>
            <a:spLocks noGrp="1"/>
          </p:cNvSpPr>
          <p:nvPr>
            <p:ph type="dt" sz="quarter" idx="10"/>
          </p:nvPr>
        </p:nvSpPr>
        <p:spPr>
          <a:noFill/>
        </p:spPr>
        <p:txBody>
          <a:bodyPr/>
          <a:lstStyle/>
          <a:p>
            <a:fld id="{1BE296E7-1F82-4442-9C26-69C142DDD2D9}" type="datetime1">
              <a:rPr lang="en-US" smtClean="0"/>
              <a:pPr/>
              <a:t>2/10/2011</a:t>
            </a:fld>
            <a:endParaRPr lang="en-US"/>
          </a:p>
        </p:txBody>
      </p:sp>
      <p:sp>
        <p:nvSpPr>
          <p:cNvPr id="532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EC71893-B431-4EDB-8B61-B4F28F4FB54F}" type="slidenum">
              <a:rPr lang="en-US"/>
              <a:pPr lvl="1">
                <a:defRPr/>
              </a:pPr>
              <a:t>35</a:t>
            </a:fld>
            <a:endParaRPr lang="en-US">
              <a:latin typeface="Times New Roman" pitchFamily="18" charset="0"/>
            </a:endParaRPr>
          </a:p>
        </p:txBody>
      </p:sp>
      <p:sp>
        <p:nvSpPr>
          <p:cNvPr id="371714" name="Rectangle 2"/>
          <p:cNvSpPr>
            <a:spLocks noGrp="1" noChangeArrowheads="1"/>
          </p:cNvSpPr>
          <p:nvPr>
            <p:ph type="title"/>
          </p:nvPr>
        </p:nvSpPr>
        <p:spPr/>
        <p:txBody>
          <a:bodyPr/>
          <a:lstStyle/>
          <a:p>
            <a:pPr eaLnBrk="1" hangingPunct="1">
              <a:defRPr/>
            </a:pPr>
            <a:r>
              <a:rPr lang="en-US" sz="4000" smtClean="0"/>
              <a:t>Wan stree opo na mindri foe Paulus nanga Barnabas</a:t>
            </a:r>
          </a:p>
        </p:txBody>
      </p:sp>
      <p:sp>
        <p:nvSpPr>
          <p:cNvPr id="53254" name="Rectangle 3"/>
          <p:cNvSpPr>
            <a:spLocks noGrp="1" noChangeArrowheads="1"/>
          </p:cNvSpPr>
          <p:nvPr>
            <p:ph type="body" idx="1"/>
          </p:nvPr>
        </p:nvSpPr>
        <p:spPr>
          <a:xfrm>
            <a:off x="682625" y="1981200"/>
            <a:ext cx="7772400" cy="4543425"/>
          </a:xfrm>
        </p:spPr>
        <p:txBody>
          <a:bodyPr/>
          <a:lstStyle/>
          <a:p>
            <a:pPr algn="just" eaLnBrk="1" hangingPunct="1">
              <a:lnSpc>
                <a:spcPct val="70000"/>
              </a:lnSpc>
            </a:pPr>
            <a:r>
              <a:rPr lang="en-US" sz="2800" dirty="0" smtClean="0"/>
              <a:t> </a:t>
            </a:r>
            <a:r>
              <a:rPr lang="en-US" sz="2800" b="1" dirty="0" err="1" smtClean="0"/>
              <a:t>Tori</a:t>
            </a:r>
            <a:r>
              <a:rPr lang="en-US" sz="2800" b="1" dirty="0" smtClean="0"/>
              <a:t> 15:37. En Barnabas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teki</a:t>
            </a:r>
            <a:r>
              <a:rPr lang="en-US" sz="2800" b="1" dirty="0" smtClean="0"/>
              <a:t> Johannes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disi</a:t>
            </a:r>
            <a:r>
              <a:rPr lang="en-US" sz="2800" b="1" dirty="0" smtClean="0"/>
              <a:t> hem </a:t>
            </a:r>
            <a:r>
              <a:rPr lang="en-US" sz="2800" b="1" dirty="0" err="1" smtClean="0"/>
              <a:t>tra</a:t>
            </a:r>
            <a:r>
              <a:rPr lang="en-US" sz="2800" b="1" dirty="0" smtClean="0"/>
              <a:t> </a:t>
            </a:r>
            <a:r>
              <a:rPr lang="en-US" sz="2800" b="1" dirty="0" err="1" smtClean="0"/>
              <a:t>nem</a:t>
            </a:r>
            <a:r>
              <a:rPr lang="en-US" sz="2800" b="1" dirty="0" smtClean="0"/>
              <a:t> </a:t>
            </a:r>
            <a:r>
              <a:rPr lang="en-US" sz="2800" b="1" dirty="0" err="1" smtClean="0"/>
              <a:t>ben</a:t>
            </a:r>
            <a:r>
              <a:rPr lang="en-US" sz="2800" b="1" dirty="0" smtClean="0"/>
              <a:t> de Markus.  38. Ma </a:t>
            </a:r>
            <a:r>
              <a:rPr lang="en-US" sz="2800" b="1" dirty="0" err="1" smtClean="0"/>
              <a:t>Paulus</a:t>
            </a:r>
            <a:r>
              <a:rPr lang="en-US" sz="2800" b="1" dirty="0" smtClean="0"/>
              <a:t> no </a:t>
            </a:r>
            <a:r>
              <a:rPr lang="en-US" sz="2800" b="1" dirty="0" err="1" smtClean="0"/>
              <a:t>ben</a:t>
            </a:r>
            <a:r>
              <a:rPr lang="en-US" sz="2800" b="1" dirty="0" smtClean="0"/>
              <a:t> </a:t>
            </a:r>
            <a:r>
              <a:rPr lang="en-US" sz="2800" b="1" dirty="0" err="1" smtClean="0"/>
              <a:t>denki</a:t>
            </a:r>
            <a:r>
              <a:rPr lang="en-US" sz="2800" b="1" dirty="0" smtClean="0"/>
              <a:t> </a:t>
            </a:r>
            <a:r>
              <a:rPr lang="en-US" sz="2800" b="1" dirty="0" err="1" smtClean="0"/>
              <a:t>dati</a:t>
            </a:r>
            <a:r>
              <a:rPr lang="en-US" sz="2800" b="1" dirty="0" smtClean="0"/>
              <a:t> a </a:t>
            </a:r>
            <a:r>
              <a:rPr lang="en-US" sz="2800" b="1" dirty="0" err="1" smtClean="0"/>
              <a:t>ben</a:t>
            </a:r>
            <a:r>
              <a:rPr lang="en-US" sz="2800" b="1" dirty="0" smtClean="0"/>
              <a:t> </a:t>
            </a:r>
            <a:r>
              <a:rPr lang="en-US" sz="2800" b="1" dirty="0" err="1" smtClean="0"/>
              <a:t>sa</a:t>
            </a:r>
            <a:r>
              <a:rPr lang="en-US" sz="2800" b="1" dirty="0" smtClean="0"/>
              <a:t> de </a:t>
            </a:r>
            <a:r>
              <a:rPr lang="en-US" sz="2800" b="1" dirty="0" err="1" smtClean="0"/>
              <a:t>boen</a:t>
            </a:r>
            <a:r>
              <a:rPr lang="en-US" sz="2800" b="1" dirty="0" smtClean="0"/>
              <a:t> foe </a:t>
            </a:r>
            <a:r>
              <a:rPr lang="en-US" sz="2800" b="1" dirty="0" err="1" smtClean="0"/>
              <a:t>teki</a:t>
            </a:r>
            <a:r>
              <a:rPr lang="en-US" sz="2800" b="1" dirty="0" smtClean="0"/>
              <a:t> hem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bikasi</a:t>
            </a:r>
            <a:r>
              <a:rPr lang="en-US" sz="2800" b="1" dirty="0" smtClean="0"/>
              <a:t> a </a:t>
            </a:r>
            <a:r>
              <a:rPr lang="en-US" sz="2800" b="1" dirty="0" err="1" smtClean="0"/>
              <a:t>ben</a:t>
            </a:r>
            <a:r>
              <a:rPr lang="en-US" sz="2800" b="1" dirty="0" smtClean="0"/>
              <a:t> </a:t>
            </a:r>
            <a:r>
              <a:rPr lang="en-US" sz="2800" b="1" dirty="0" err="1" smtClean="0"/>
              <a:t>libi</a:t>
            </a:r>
            <a:r>
              <a:rPr lang="en-US" sz="2800" b="1" dirty="0" smtClean="0"/>
              <a:t> </a:t>
            </a:r>
            <a:r>
              <a:rPr lang="en-US" sz="2800" b="1" dirty="0" err="1" smtClean="0"/>
              <a:t>dem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Pamfylië</a:t>
            </a:r>
            <a:r>
              <a:rPr lang="en-US" sz="2800" b="1" dirty="0" smtClean="0"/>
              <a:t>, en a no </a:t>
            </a:r>
            <a:r>
              <a:rPr lang="en-US" sz="2800" b="1" dirty="0" err="1" smtClean="0"/>
              <a:t>ben</a:t>
            </a:r>
            <a:r>
              <a:rPr lang="en-US" sz="2800" b="1" dirty="0" smtClean="0"/>
              <a:t> go </a:t>
            </a:r>
            <a:r>
              <a:rPr lang="en-US" sz="2800" b="1" dirty="0" err="1" smtClean="0"/>
              <a:t>moro</a:t>
            </a:r>
            <a:r>
              <a:rPr lang="en-US" sz="2800" b="1" dirty="0" smtClean="0"/>
              <a:t> </a:t>
            </a:r>
            <a:r>
              <a:rPr lang="en-US" sz="2800" b="1" dirty="0" err="1" smtClean="0"/>
              <a:t>fara</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wroko</a:t>
            </a:r>
            <a:r>
              <a:rPr lang="en-US" sz="2800" b="1" dirty="0" smtClean="0"/>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3"/>
          <p:cNvSpPr>
            <a:spLocks noGrp="1"/>
          </p:cNvSpPr>
          <p:nvPr>
            <p:ph type="dt" sz="quarter" idx="10"/>
          </p:nvPr>
        </p:nvSpPr>
        <p:spPr>
          <a:noFill/>
        </p:spPr>
        <p:txBody>
          <a:bodyPr/>
          <a:lstStyle/>
          <a:p>
            <a:fld id="{F6A0BEDA-727F-4D3D-9794-08E8F7A02384}" type="datetime1">
              <a:rPr lang="en-US" smtClean="0"/>
              <a:pPr/>
              <a:t>2/10/2011</a:t>
            </a:fld>
            <a:endParaRPr lang="en-US"/>
          </a:p>
        </p:txBody>
      </p:sp>
      <p:sp>
        <p:nvSpPr>
          <p:cNvPr id="532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EC71893-B431-4EDB-8B61-B4F28F4FB54F}" type="slidenum">
              <a:rPr lang="en-US"/>
              <a:pPr lvl="1">
                <a:defRPr/>
              </a:pPr>
              <a:t>36</a:t>
            </a:fld>
            <a:endParaRPr lang="en-US">
              <a:latin typeface="Times New Roman" pitchFamily="18" charset="0"/>
            </a:endParaRPr>
          </a:p>
        </p:txBody>
      </p:sp>
      <p:sp>
        <p:nvSpPr>
          <p:cNvPr id="371714" name="Rectangle 2"/>
          <p:cNvSpPr>
            <a:spLocks noGrp="1" noChangeArrowheads="1"/>
          </p:cNvSpPr>
          <p:nvPr>
            <p:ph type="title"/>
          </p:nvPr>
        </p:nvSpPr>
        <p:spPr/>
        <p:txBody>
          <a:bodyPr/>
          <a:lstStyle/>
          <a:p>
            <a:pPr eaLnBrk="1" hangingPunct="1">
              <a:defRPr/>
            </a:pPr>
            <a:r>
              <a:rPr lang="en-US" sz="4000" smtClean="0"/>
              <a:t>Wan stree opo na mindri foe Paulus nanga Barnabas</a:t>
            </a:r>
          </a:p>
        </p:txBody>
      </p:sp>
      <p:sp>
        <p:nvSpPr>
          <p:cNvPr id="53254" name="Rectangle 3"/>
          <p:cNvSpPr>
            <a:spLocks noGrp="1" noChangeArrowheads="1"/>
          </p:cNvSpPr>
          <p:nvPr>
            <p:ph type="body" idx="1"/>
          </p:nvPr>
        </p:nvSpPr>
        <p:spPr>
          <a:xfrm>
            <a:off x="682625" y="1981200"/>
            <a:ext cx="7772400" cy="4543425"/>
          </a:xfrm>
        </p:spPr>
        <p:txBody>
          <a:bodyPr/>
          <a:lstStyle/>
          <a:p>
            <a:pPr algn="just" eaLnBrk="1" hangingPunct="1">
              <a:lnSpc>
                <a:spcPct val="70000"/>
              </a:lnSpc>
            </a:pPr>
            <a:r>
              <a:rPr lang="en-US" sz="2800" dirty="0" smtClean="0"/>
              <a:t> </a:t>
            </a:r>
            <a:r>
              <a:rPr lang="en-US" sz="2800" b="1" dirty="0" err="1" smtClean="0"/>
              <a:t>Tori</a:t>
            </a:r>
            <a:r>
              <a:rPr lang="en-US" sz="2800" b="1" dirty="0" smtClean="0"/>
              <a:t> 15:</a:t>
            </a:r>
            <a:r>
              <a:rPr lang="en-US" sz="2800" b="1" dirty="0" smtClean="0">
                <a:solidFill>
                  <a:schemeClr val="accent2"/>
                </a:solidFill>
              </a:rPr>
              <a:t>39. En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tak'taki</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so </a:t>
            </a:r>
            <a:r>
              <a:rPr lang="en-US" sz="2800" b="1" dirty="0" err="1" smtClean="0">
                <a:solidFill>
                  <a:schemeClr val="accent2"/>
                </a:solidFill>
              </a:rPr>
              <a:t>bita</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mindri</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prati</a:t>
            </a:r>
            <a:r>
              <a:rPr lang="en-US" sz="2800" b="1" dirty="0" smtClean="0">
                <a:solidFill>
                  <a:schemeClr val="accent2"/>
                </a:solidFill>
              </a:rPr>
              <a:t> foe </a:t>
            </a:r>
            <a:r>
              <a:rPr lang="en-US" sz="2800" b="1" dirty="0" err="1" smtClean="0">
                <a:solidFill>
                  <a:schemeClr val="accent2"/>
                </a:solidFill>
              </a:rPr>
              <a:t>demsrefi</a:t>
            </a:r>
            <a:r>
              <a:rPr lang="en-US" sz="2800" b="1" dirty="0" smtClean="0">
                <a:solidFill>
                  <a:schemeClr val="accent2"/>
                </a:solidFill>
              </a:rPr>
              <a:t>, en so Barnabas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teki</a:t>
            </a:r>
            <a:r>
              <a:rPr lang="en-US" sz="2800" b="1" dirty="0" smtClean="0">
                <a:solidFill>
                  <a:schemeClr val="accent2"/>
                </a:solidFill>
              </a:rPr>
              <a:t> Markus,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waka</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sipi</a:t>
            </a:r>
            <a:r>
              <a:rPr lang="en-US" sz="2800" b="1" dirty="0" smtClean="0">
                <a:solidFill>
                  <a:schemeClr val="accent2"/>
                </a:solidFill>
              </a:rPr>
              <a:t> go </a:t>
            </a:r>
            <a:r>
              <a:rPr lang="en-US" sz="2800" b="1" dirty="0" err="1" smtClean="0">
                <a:solidFill>
                  <a:schemeClr val="accent2"/>
                </a:solidFill>
              </a:rPr>
              <a:t>na</a:t>
            </a:r>
            <a:r>
              <a:rPr lang="en-US" sz="2800" b="1" dirty="0" smtClean="0">
                <a:solidFill>
                  <a:schemeClr val="accent2"/>
                </a:solidFill>
              </a:rPr>
              <a:t> Cyprus.  40. En </a:t>
            </a:r>
            <a:r>
              <a:rPr lang="en-US" sz="2800" b="1" dirty="0" err="1" smtClean="0">
                <a:solidFill>
                  <a:schemeClr val="accent2"/>
                </a:solidFill>
              </a:rPr>
              <a:t>Paulus</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verkisi</a:t>
            </a:r>
            <a:r>
              <a:rPr lang="en-US" sz="2800" b="1" dirty="0" smtClean="0">
                <a:solidFill>
                  <a:schemeClr val="accent2"/>
                </a:solidFill>
              </a:rPr>
              <a:t> Silas,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gowe</a:t>
            </a:r>
            <a:r>
              <a:rPr lang="en-US" sz="2800" b="1" dirty="0" smtClean="0">
                <a:solidFill>
                  <a:schemeClr val="accent2"/>
                </a:solidFill>
              </a:rPr>
              <a:t>, </a:t>
            </a:r>
            <a:r>
              <a:rPr lang="en-US" sz="2800" b="1" dirty="0" err="1" smtClean="0">
                <a:solidFill>
                  <a:schemeClr val="accent2"/>
                </a:solidFill>
              </a:rPr>
              <a:t>di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brada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hem </a:t>
            </a:r>
            <a:r>
              <a:rPr lang="en-US" sz="2800" b="1" dirty="0" err="1" smtClean="0">
                <a:solidFill>
                  <a:schemeClr val="accent2"/>
                </a:solidFill>
              </a:rPr>
              <a:t>abra</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gnade</a:t>
            </a:r>
            <a:r>
              <a:rPr lang="en-US" sz="2800" b="1" dirty="0" smtClean="0">
                <a:solidFill>
                  <a:schemeClr val="accent2"/>
                </a:solidFill>
              </a:rPr>
              <a:t> foe </a:t>
            </a:r>
            <a:r>
              <a:rPr lang="en-US" sz="2800" b="1" dirty="0" err="1" smtClean="0">
                <a:solidFill>
                  <a:schemeClr val="accent2"/>
                </a:solidFill>
              </a:rPr>
              <a:t>Gado</a:t>
            </a:r>
            <a:r>
              <a:rPr lang="en-US" sz="2800" b="1" dirty="0" smtClean="0">
                <a:solidFill>
                  <a:schemeClr val="accent2"/>
                </a:solidFill>
              </a:rPr>
              <a:t>.</a:t>
            </a:r>
            <a:r>
              <a:rPr lang="en-US" sz="2800" b="1" dirty="0" smtClean="0"/>
              <a:t>  41. En a </a:t>
            </a:r>
            <a:r>
              <a:rPr lang="en-US" sz="2800" b="1" dirty="0" err="1" smtClean="0"/>
              <a:t>ben</a:t>
            </a:r>
            <a:r>
              <a:rPr lang="en-US" sz="2800" b="1" dirty="0" smtClean="0"/>
              <a:t> go </a:t>
            </a:r>
            <a:r>
              <a:rPr lang="en-US" sz="2800" b="1" dirty="0" err="1" smtClean="0"/>
              <a:t>doro</a:t>
            </a:r>
            <a:r>
              <a:rPr lang="en-US" sz="2800" b="1" dirty="0" smtClean="0"/>
              <a:t> </a:t>
            </a:r>
            <a:r>
              <a:rPr lang="en-US" sz="2800" b="1" dirty="0" err="1" smtClean="0"/>
              <a:t>Syrië</a:t>
            </a:r>
            <a:r>
              <a:rPr lang="en-US" sz="2800" b="1" dirty="0" smtClean="0"/>
              <a:t> </a:t>
            </a:r>
            <a:r>
              <a:rPr lang="en-US" sz="2800" b="1" dirty="0" err="1" smtClean="0"/>
              <a:t>nanga</a:t>
            </a:r>
            <a:r>
              <a:rPr lang="en-US" sz="2800" b="1" dirty="0" smtClean="0"/>
              <a:t> </a:t>
            </a:r>
            <a:r>
              <a:rPr lang="en-US" sz="2800" b="1" dirty="0" err="1" smtClean="0"/>
              <a:t>Cilicië</a:t>
            </a:r>
            <a:r>
              <a:rPr lang="en-US" sz="2800" b="1" dirty="0" smtClean="0"/>
              <a:t> foe </a:t>
            </a:r>
            <a:r>
              <a:rPr lang="en-US" sz="2800" b="1" dirty="0" err="1" smtClean="0"/>
              <a:t>meki</a:t>
            </a:r>
            <a:r>
              <a:rPr lang="en-US" sz="2800" b="1" dirty="0" smtClean="0"/>
              <a:t> </a:t>
            </a:r>
            <a:r>
              <a:rPr lang="en-US" sz="2800" b="1" dirty="0" err="1" smtClean="0"/>
              <a:t>dem</a:t>
            </a:r>
            <a:r>
              <a:rPr lang="en-US" sz="2800" b="1" dirty="0" smtClean="0"/>
              <a:t> </a:t>
            </a:r>
            <a:r>
              <a:rPr lang="en-US" sz="2800" b="1" dirty="0" err="1" smtClean="0"/>
              <a:t>kerki</a:t>
            </a:r>
            <a:r>
              <a:rPr lang="en-US" sz="2800" b="1" dirty="0" smtClean="0"/>
              <a:t> </a:t>
            </a:r>
            <a:r>
              <a:rPr lang="en-US" sz="2800" b="1" dirty="0" err="1" smtClean="0"/>
              <a:t>kom</a:t>
            </a:r>
            <a:r>
              <a:rPr lang="en-US" sz="2800" b="1" dirty="0" smtClean="0"/>
              <a:t> </a:t>
            </a:r>
            <a:r>
              <a:rPr lang="en-US" sz="2800" b="1" dirty="0" err="1" smtClean="0"/>
              <a:t>moro</a:t>
            </a:r>
            <a:r>
              <a:rPr lang="en-US" sz="2800" b="1" dirty="0" smtClean="0"/>
              <a:t> </a:t>
            </a:r>
            <a:r>
              <a:rPr lang="en-US" sz="2800" b="1" dirty="0" err="1" smtClean="0"/>
              <a:t>tranga</a:t>
            </a:r>
            <a:r>
              <a:rPr lang="en-US" sz="2800" b="1" dirty="0" smtClean="0"/>
              <a: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ate Placeholder 3"/>
          <p:cNvSpPr>
            <a:spLocks noGrp="1"/>
          </p:cNvSpPr>
          <p:nvPr>
            <p:ph type="dt" sz="quarter" idx="10"/>
          </p:nvPr>
        </p:nvSpPr>
        <p:spPr>
          <a:noFill/>
        </p:spPr>
        <p:txBody>
          <a:bodyPr/>
          <a:lstStyle/>
          <a:p>
            <a:fld id="{CE30F33C-B773-46D4-9FF0-4F53FCA0B636}" type="datetime1">
              <a:rPr lang="en-US" smtClean="0"/>
              <a:pPr/>
              <a:t>2/10/2011</a:t>
            </a:fld>
            <a:endParaRPr lang="en-US"/>
          </a:p>
        </p:txBody>
      </p:sp>
      <p:sp>
        <p:nvSpPr>
          <p:cNvPr id="5427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1BF33AC-C7DC-4495-B619-3CBA8A308CA3}" type="slidenum">
              <a:rPr lang="en-US"/>
              <a:pPr lvl="1">
                <a:defRPr/>
              </a:pPr>
              <a:t>37</a:t>
            </a:fld>
            <a:endParaRPr lang="en-US">
              <a:latin typeface="Times New Roman" pitchFamily="18" charset="0"/>
            </a:endParaRPr>
          </a:p>
        </p:txBody>
      </p:sp>
      <p:sp>
        <p:nvSpPr>
          <p:cNvPr id="372738" name="Rectangle 2"/>
          <p:cNvSpPr>
            <a:spLocks noGrp="1" noChangeArrowheads="1"/>
          </p:cNvSpPr>
          <p:nvPr>
            <p:ph type="title"/>
          </p:nvPr>
        </p:nvSpPr>
        <p:spPr/>
        <p:txBody>
          <a:bodyPr/>
          <a:lstStyle/>
          <a:p>
            <a:pPr eaLnBrk="1" hangingPunct="1">
              <a:defRPr/>
            </a:pPr>
            <a:r>
              <a:rPr lang="en-US" smtClean="0"/>
              <a:t>Wantoe les</a:t>
            </a:r>
          </a:p>
        </p:txBody>
      </p:sp>
      <p:sp>
        <p:nvSpPr>
          <p:cNvPr id="54278" name="Rectangle 3"/>
          <p:cNvSpPr>
            <a:spLocks noGrp="1" noChangeArrowheads="1"/>
          </p:cNvSpPr>
          <p:nvPr>
            <p:ph type="body" idx="1"/>
          </p:nvPr>
        </p:nvSpPr>
        <p:spPr/>
        <p:txBody>
          <a:bodyPr/>
          <a:lstStyle/>
          <a:p>
            <a:pPr eaLnBrk="1" hangingPunct="1">
              <a:lnSpc>
                <a:spcPct val="80000"/>
              </a:lnSpc>
            </a:pPr>
            <a:r>
              <a:rPr lang="en-US" smtClean="0"/>
              <a:t>Barnabas no ben abi trobi dati Paulus de da leider, ma a lobi foe ontwikkel soema, en a ben wani gi Markus ete wan kans</a:t>
            </a:r>
          </a:p>
          <a:p>
            <a:pPr eaLnBrk="1" hangingPunct="1">
              <a:lnSpc>
                <a:spcPct val="80000"/>
              </a:lnSpc>
            </a:pPr>
            <a:r>
              <a:rPr lang="en-US" smtClean="0"/>
              <a:t>Paulus noiti ben swaki baka da tem disi a ben drai hem libi – ma Petrus ben jepi Markus moro lati</a:t>
            </a:r>
          </a:p>
          <a:p>
            <a:pPr eaLnBrk="1" hangingPunct="1">
              <a:lnSpc>
                <a:spcPct val="80000"/>
              </a:lnSpc>
            </a:pPr>
            <a:r>
              <a:rPr lang="en-US" smtClean="0"/>
              <a:t>Gado ben opo toe zendeling groepoe </a:t>
            </a:r>
          </a:p>
          <a:p>
            <a:pPr eaLnBrk="1" hangingPunct="1">
              <a:lnSpc>
                <a:spcPct val="80000"/>
              </a:lnSpc>
            </a:pPr>
            <a:r>
              <a:rPr lang="en-US" smtClean="0"/>
              <a:t>Te foe kaba, Paulus ben aksi foe dem seni Markus kom – II Tim. 4</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Date Placeholder 3"/>
          <p:cNvSpPr>
            <a:spLocks noGrp="1"/>
          </p:cNvSpPr>
          <p:nvPr>
            <p:ph type="dt" sz="quarter" idx="10"/>
          </p:nvPr>
        </p:nvSpPr>
        <p:spPr>
          <a:noFill/>
        </p:spPr>
        <p:txBody>
          <a:bodyPr/>
          <a:lstStyle/>
          <a:p>
            <a:fld id="{B0EE8D7C-D4A3-484C-A416-9ABC4AA48C8B}" type="datetime1">
              <a:rPr lang="en-US" smtClean="0"/>
              <a:pPr/>
              <a:t>2/10/2011</a:t>
            </a:fld>
            <a:endParaRPr lang="en-US"/>
          </a:p>
        </p:txBody>
      </p:sp>
      <p:sp>
        <p:nvSpPr>
          <p:cNvPr id="552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D075A8F-6FDB-4F39-A875-9DEA36BC59F3}" type="slidenum">
              <a:rPr lang="en-US"/>
              <a:pPr lvl="1">
                <a:defRPr/>
              </a:pPr>
              <a:t>38</a:t>
            </a:fld>
            <a:endParaRPr lang="en-US">
              <a:latin typeface="Times New Roman" pitchFamily="18" charset="0"/>
            </a:endParaRPr>
          </a:p>
        </p:txBody>
      </p:sp>
      <p:sp>
        <p:nvSpPr>
          <p:cNvPr id="373762" name="Rectangle 2"/>
          <p:cNvSpPr>
            <a:spLocks noGrp="1" noChangeArrowheads="1"/>
          </p:cNvSpPr>
          <p:nvPr>
            <p:ph type="title"/>
          </p:nvPr>
        </p:nvSpPr>
        <p:spPr/>
        <p:txBody>
          <a:bodyPr/>
          <a:lstStyle/>
          <a:p>
            <a:pPr eaLnBrk="1" hangingPunct="1">
              <a:defRPr/>
            </a:pPr>
            <a:r>
              <a:rPr lang="en-US" smtClean="0"/>
              <a:t>Di foe toe zendings reis</a:t>
            </a:r>
          </a:p>
        </p:txBody>
      </p:sp>
      <p:sp>
        <p:nvSpPr>
          <p:cNvPr id="55302" name="Rectangle 3"/>
          <p:cNvSpPr>
            <a:spLocks noGrp="1" noChangeArrowheads="1"/>
          </p:cNvSpPr>
          <p:nvPr>
            <p:ph type="body" idx="1"/>
          </p:nvPr>
        </p:nvSpPr>
        <p:spPr>
          <a:xfrm>
            <a:off x="0" y="2017713"/>
            <a:ext cx="8955088" cy="4114800"/>
          </a:xfrm>
        </p:spPr>
        <p:txBody>
          <a:bodyPr/>
          <a:lstStyle/>
          <a:p>
            <a:pPr eaLnBrk="1" hangingPunct="1"/>
            <a:r>
              <a:rPr lang="en-US" dirty="0" smtClean="0"/>
              <a:t>A de 50 AD, Claudius </a:t>
            </a:r>
            <a:r>
              <a:rPr lang="en-US" dirty="0" err="1" smtClean="0"/>
              <a:t>keizer</a:t>
            </a:r>
            <a:r>
              <a:rPr lang="en-US" dirty="0" smtClean="0"/>
              <a:t> &amp; proconsul </a:t>
            </a:r>
            <a:r>
              <a:rPr lang="en-US" dirty="0" err="1" smtClean="0"/>
              <a:t>Vetidius</a:t>
            </a:r>
            <a:r>
              <a:rPr lang="en-US" dirty="0" smtClean="0"/>
              <a:t> </a:t>
            </a:r>
            <a:r>
              <a:rPr lang="en-US" dirty="0" err="1" smtClean="0"/>
              <a:t>Cumanus</a:t>
            </a:r>
            <a:r>
              <a:rPr lang="en-US" dirty="0" smtClean="0"/>
              <a:t> 50-52, later Felix 52-60 AD</a:t>
            </a:r>
          </a:p>
          <a:p>
            <a:pPr eaLnBrk="1" hangingPunct="1"/>
            <a:r>
              <a:rPr lang="en-US" dirty="0" err="1" smtClean="0"/>
              <a:t>Paulus</a:t>
            </a:r>
            <a:r>
              <a:rPr lang="en-US" dirty="0" smtClean="0"/>
              <a:t> </a:t>
            </a:r>
            <a:r>
              <a:rPr lang="en-US" dirty="0" err="1" smtClean="0"/>
              <a:t>ben</a:t>
            </a:r>
            <a:r>
              <a:rPr lang="en-US" dirty="0" smtClean="0"/>
              <a:t> </a:t>
            </a:r>
            <a:r>
              <a:rPr lang="en-US" dirty="0" err="1" smtClean="0"/>
              <a:t>wroko</a:t>
            </a:r>
            <a:r>
              <a:rPr lang="en-US" dirty="0" smtClean="0"/>
              <a:t> </a:t>
            </a:r>
            <a:r>
              <a:rPr lang="en-US" dirty="0" err="1" smtClean="0"/>
              <a:t>nanga</a:t>
            </a:r>
            <a:r>
              <a:rPr lang="en-US" dirty="0" smtClean="0"/>
              <a:t> Silas</a:t>
            </a:r>
          </a:p>
          <a:p>
            <a:pPr eaLnBrk="1" hangingPunct="1"/>
            <a:r>
              <a:rPr lang="en-US" dirty="0" smtClean="0"/>
              <a:t>Dem </a:t>
            </a:r>
            <a:r>
              <a:rPr lang="en-US" dirty="0" err="1" smtClean="0"/>
              <a:t>ben</a:t>
            </a:r>
            <a:r>
              <a:rPr lang="en-US" dirty="0" smtClean="0"/>
              <a:t> </a:t>
            </a:r>
            <a:r>
              <a:rPr lang="en-US" dirty="0" err="1" smtClean="0"/>
              <a:t>feni</a:t>
            </a:r>
            <a:r>
              <a:rPr lang="en-US" dirty="0" smtClean="0"/>
              <a:t> </a:t>
            </a:r>
            <a:r>
              <a:rPr lang="en-US" dirty="0" err="1" smtClean="0"/>
              <a:t>Timoteus</a:t>
            </a:r>
            <a:r>
              <a:rPr lang="en-US" dirty="0" smtClean="0"/>
              <a:t> </a:t>
            </a:r>
            <a:r>
              <a:rPr lang="en-US" dirty="0" err="1" smtClean="0"/>
              <a:t>na</a:t>
            </a:r>
            <a:r>
              <a:rPr lang="en-US" dirty="0" smtClean="0"/>
              <a:t> </a:t>
            </a:r>
            <a:r>
              <a:rPr lang="en-US" dirty="0" err="1" smtClean="0"/>
              <a:t>ini</a:t>
            </a:r>
            <a:r>
              <a:rPr lang="en-US" dirty="0" smtClean="0"/>
              <a:t> </a:t>
            </a:r>
            <a:r>
              <a:rPr lang="en-US" dirty="0" err="1" smtClean="0"/>
              <a:t>Lystra</a:t>
            </a:r>
            <a:r>
              <a:rPr lang="en-US" dirty="0" smtClean="0"/>
              <a:t> – wan </a:t>
            </a:r>
            <a:r>
              <a:rPr lang="en-US" dirty="0" err="1" smtClean="0"/>
              <a:t>boen</a:t>
            </a:r>
            <a:r>
              <a:rPr lang="en-US" dirty="0" smtClean="0"/>
              <a:t> </a:t>
            </a:r>
            <a:r>
              <a:rPr lang="en-US" dirty="0" err="1" smtClean="0"/>
              <a:t>voorbeeld</a:t>
            </a:r>
            <a:r>
              <a:rPr lang="en-US" dirty="0" smtClean="0"/>
              <a:t> </a:t>
            </a:r>
            <a:r>
              <a:rPr lang="en-US" dirty="0" err="1" smtClean="0"/>
              <a:t>gi</a:t>
            </a:r>
            <a:r>
              <a:rPr lang="en-US" dirty="0" smtClean="0"/>
              <a:t> </a:t>
            </a:r>
            <a:r>
              <a:rPr lang="en-US" dirty="0" err="1" smtClean="0"/>
              <a:t>tra</a:t>
            </a:r>
            <a:r>
              <a:rPr lang="en-US" dirty="0" smtClean="0"/>
              <a:t> </a:t>
            </a:r>
            <a:r>
              <a:rPr lang="en-US" dirty="0" err="1" smtClean="0"/>
              <a:t>soema</a:t>
            </a:r>
            <a:endParaRPr lang="en-US" dirty="0" smtClean="0"/>
          </a:p>
          <a:p>
            <a:pPr eaLnBrk="1" hangingPunct="1"/>
            <a:r>
              <a:rPr lang="en-US" dirty="0" smtClean="0"/>
              <a:t>A </a:t>
            </a:r>
            <a:r>
              <a:rPr lang="en-US" dirty="0" err="1" smtClean="0"/>
              <a:t>ben</a:t>
            </a:r>
            <a:r>
              <a:rPr lang="en-US" dirty="0" smtClean="0"/>
              <a:t> de </a:t>
            </a:r>
            <a:r>
              <a:rPr lang="en-US" dirty="0" err="1" smtClean="0"/>
              <a:t>na</a:t>
            </a:r>
            <a:r>
              <a:rPr lang="en-US" dirty="0" smtClean="0"/>
              <a:t> </a:t>
            </a:r>
            <a:r>
              <a:rPr lang="en-US" dirty="0" err="1" smtClean="0"/>
              <a:t>Lystra</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naki</a:t>
            </a:r>
            <a:r>
              <a:rPr lang="en-US" dirty="0" smtClean="0"/>
              <a:t> </a:t>
            </a:r>
            <a:r>
              <a:rPr lang="en-US" dirty="0" err="1" smtClean="0"/>
              <a:t>Paulus</a:t>
            </a:r>
            <a:r>
              <a:rPr lang="en-US" dirty="0" smtClean="0"/>
              <a:t> </a:t>
            </a:r>
            <a:r>
              <a:rPr lang="en-US" dirty="0" err="1" smtClean="0"/>
              <a:t>nanga</a:t>
            </a:r>
            <a:r>
              <a:rPr lang="en-US" dirty="0" smtClean="0"/>
              <a:t> </a:t>
            </a:r>
            <a:r>
              <a:rPr lang="en-US" dirty="0" err="1" smtClean="0"/>
              <a:t>ston</a:t>
            </a:r>
            <a:r>
              <a:rPr lang="en-US" dirty="0" smtClean="0"/>
              <a:t>, ma a </a:t>
            </a:r>
            <a:r>
              <a:rPr lang="en-US" dirty="0" err="1" smtClean="0"/>
              <a:t>ben</a:t>
            </a:r>
            <a:r>
              <a:rPr lang="en-US" dirty="0" smtClean="0"/>
              <a:t> go </a:t>
            </a:r>
            <a:r>
              <a:rPr lang="en-US" dirty="0" err="1" smtClean="0"/>
              <a:t>baka</a:t>
            </a:r>
            <a:r>
              <a:rPr lang="en-US" dirty="0" smtClean="0"/>
              <a:t> 2 </a:t>
            </a:r>
            <a:r>
              <a:rPr lang="en-US" dirty="0" err="1" smtClean="0"/>
              <a:t>leisi</a:t>
            </a:r>
            <a:r>
              <a:rPr lang="en-US" dirty="0" smtClean="0"/>
              <a:t>, en </a:t>
            </a:r>
            <a:r>
              <a:rPr lang="en-US" dirty="0" err="1" smtClean="0"/>
              <a:t>loekoe</a:t>
            </a:r>
            <a:r>
              <a:rPr lang="en-US" dirty="0" smtClean="0"/>
              <a:t> </a:t>
            </a:r>
            <a:r>
              <a:rPr lang="en-US" dirty="0" err="1" smtClean="0"/>
              <a:t>sortoe</a:t>
            </a:r>
            <a:r>
              <a:rPr lang="en-US" dirty="0" smtClean="0"/>
              <a:t> </a:t>
            </a:r>
            <a:r>
              <a:rPr lang="en-US" dirty="0" err="1" smtClean="0"/>
              <a:t>froktoe</a:t>
            </a:r>
            <a:r>
              <a:rPr lang="en-US" dirty="0" smtClean="0"/>
              <a:t> a </a:t>
            </a:r>
            <a:r>
              <a:rPr lang="en-US" dirty="0" err="1" smtClean="0"/>
              <a:t>feni</a:t>
            </a:r>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Timoteus</a:t>
            </a:r>
            <a:endParaRPr lang="en-US" dirty="0"/>
          </a:p>
        </p:txBody>
      </p:sp>
      <p:sp>
        <p:nvSpPr>
          <p:cNvPr id="3" name="Content Placeholder 2"/>
          <p:cNvSpPr>
            <a:spLocks noGrp="1"/>
          </p:cNvSpPr>
          <p:nvPr>
            <p:ph idx="1"/>
          </p:nvPr>
        </p:nvSpPr>
        <p:spPr/>
        <p:txBody>
          <a:bodyPr/>
          <a:lstStyle/>
          <a:p>
            <a:r>
              <a:rPr lang="en-US" dirty="0" smtClean="0"/>
              <a:t>Hem mama </a:t>
            </a:r>
            <a:r>
              <a:rPr lang="en-US" dirty="0" err="1" smtClean="0"/>
              <a:t>ben</a:t>
            </a:r>
            <a:r>
              <a:rPr lang="en-US" dirty="0" smtClean="0"/>
              <a:t> de wan </a:t>
            </a:r>
            <a:r>
              <a:rPr lang="en-US" dirty="0" err="1" smtClean="0"/>
              <a:t>Djoe</a:t>
            </a:r>
            <a:r>
              <a:rPr lang="en-US" dirty="0" smtClean="0"/>
              <a:t>; hem </a:t>
            </a:r>
            <a:r>
              <a:rPr lang="en-US" dirty="0" err="1" smtClean="0"/>
              <a:t>tata</a:t>
            </a:r>
            <a:r>
              <a:rPr lang="en-US" dirty="0" smtClean="0"/>
              <a:t> </a:t>
            </a:r>
            <a:r>
              <a:rPr lang="en-US" dirty="0" err="1" smtClean="0"/>
              <a:t>ben</a:t>
            </a:r>
            <a:r>
              <a:rPr lang="en-US" dirty="0" smtClean="0"/>
              <a:t> de wan </a:t>
            </a:r>
            <a:r>
              <a:rPr lang="en-US" dirty="0" err="1" smtClean="0"/>
              <a:t>Grieki</a:t>
            </a:r>
            <a:r>
              <a:rPr lang="en-US" dirty="0" smtClean="0"/>
              <a:t>.  Hem mama </a:t>
            </a:r>
            <a:r>
              <a:rPr lang="en-US" dirty="0" err="1" smtClean="0"/>
              <a:t>nanga</a:t>
            </a:r>
            <a:r>
              <a:rPr lang="en-US" dirty="0" smtClean="0"/>
              <a:t> </a:t>
            </a:r>
            <a:r>
              <a:rPr lang="en-US" dirty="0" err="1" smtClean="0"/>
              <a:t>oma</a:t>
            </a:r>
            <a:r>
              <a:rPr lang="en-US" dirty="0" smtClean="0"/>
              <a:t> </a:t>
            </a:r>
            <a:r>
              <a:rPr lang="en-US" dirty="0" err="1" smtClean="0"/>
              <a:t>ben</a:t>
            </a:r>
            <a:r>
              <a:rPr lang="en-US" dirty="0" smtClean="0"/>
              <a:t> de </a:t>
            </a:r>
            <a:r>
              <a:rPr lang="en-US" dirty="0" err="1" smtClean="0"/>
              <a:t>tranga</a:t>
            </a:r>
            <a:r>
              <a:rPr lang="en-US" dirty="0" smtClean="0"/>
              <a:t> </a:t>
            </a:r>
            <a:r>
              <a:rPr lang="en-US" dirty="0" err="1" smtClean="0"/>
              <a:t>bribiwan</a:t>
            </a:r>
            <a:endParaRPr lang="en-US" dirty="0" smtClean="0"/>
          </a:p>
          <a:p>
            <a:r>
              <a:rPr lang="en-US" dirty="0" smtClean="0"/>
              <a:t>3 </a:t>
            </a:r>
            <a:r>
              <a:rPr lang="en-US" dirty="0" err="1" smtClean="0"/>
              <a:t>jari</a:t>
            </a:r>
            <a:r>
              <a:rPr lang="en-US" dirty="0" smtClean="0"/>
              <a:t> </a:t>
            </a:r>
            <a:r>
              <a:rPr lang="en-US" dirty="0" err="1" smtClean="0"/>
              <a:t>sinsi</a:t>
            </a:r>
            <a:r>
              <a:rPr lang="en-US" dirty="0" smtClean="0"/>
              <a:t> </a:t>
            </a:r>
            <a:r>
              <a:rPr lang="en-US" dirty="0" err="1" smtClean="0"/>
              <a:t>Paulus</a:t>
            </a:r>
            <a:r>
              <a:rPr lang="en-US" dirty="0" smtClean="0"/>
              <a:t> </a:t>
            </a:r>
            <a:r>
              <a:rPr lang="en-US" dirty="0" err="1" smtClean="0"/>
              <a:t>ben</a:t>
            </a:r>
            <a:r>
              <a:rPr lang="en-US" dirty="0" smtClean="0"/>
              <a:t> </a:t>
            </a:r>
            <a:r>
              <a:rPr lang="en-US" dirty="0" err="1" smtClean="0"/>
              <a:t>naki</a:t>
            </a:r>
            <a:r>
              <a:rPr lang="en-US" dirty="0" smtClean="0"/>
              <a:t> </a:t>
            </a:r>
            <a:r>
              <a:rPr lang="en-US" dirty="0" err="1" smtClean="0"/>
              <a:t>nanga</a:t>
            </a:r>
            <a:r>
              <a:rPr lang="en-US" dirty="0" smtClean="0"/>
              <a:t> </a:t>
            </a:r>
            <a:r>
              <a:rPr lang="en-US" dirty="0" err="1" smtClean="0"/>
              <a:t>ston</a:t>
            </a:r>
            <a:r>
              <a:rPr lang="en-US" dirty="0" smtClean="0"/>
              <a:t>.  </a:t>
            </a:r>
            <a:r>
              <a:rPr lang="en-US" dirty="0" err="1" smtClean="0"/>
              <a:t>Timoteus</a:t>
            </a:r>
            <a:r>
              <a:rPr lang="en-US" dirty="0" smtClean="0"/>
              <a:t> – </a:t>
            </a:r>
            <a:r>
              <a:rPr lang="en-US" dirty="0" err="1" smtClean="0"/>
              <a:t>kande</a:t>
            </a:r>
            <a:r>
              <a:rPr lang="en-US" dirty="0" smtClean="0"/>
              <a:t> 18-20 </a:t>
            </a:r>
            <a:r>
              <a:rPr lang="en-US" dirty="0" err="1" smtClean="0"/>
              <a:t>jari</a:t>
            </a:r>
            <a:r>
              <a:rPr lang="en-US" dirty="0" smtClean="0"/>
              <a:t> </a:t>
            </a:r>
            <a:r>
              <a:rPr lang="en-US" dirty="0" err="1" smtClean="0"/>
              <a:t>owroe</a:t>
            </a:r>
            <a:r>
              <a:rPr lang="en-US" dirty="0" smtClean="0"/>
              <a:t>.  </a:t>
            </a:r>
            <a:r>
              <a:rPr lang="en-US" dirty="0" err="1" smtClean="0"/>
              <a:t>Paulus</a:t>
            </a:r>
            <a:r>
              <a:rPr lang="en-US" dirty="0" smtClean="0"/>
              <a:t> </a:t>
            </a:r>
            <a:r>
              <a:rPr lang="en-US" dirty="0" err="1" smtClean="0"/>
              <a:t>besnijde</a:t>
            </a:r>
            <a:r>
              <a:rPr lang="en-US" dirty="0" smtClean="0"/>
              <a:t> hem foe a no </a:t>
            </a:r>
            <a:r>
              <a:rPr lang="en-US" dirty="0" err="1" smtClean="0"/>
              <a:t>sa</a:t>
            </a:r>
            <a:r>
              <a:rPr lang="en-US" dirty="0" smtClean="0"/>
              <a:t> de wan </a:t>
            </a:r>
            <a:r>
              <a:rPr lang="en-US" dirty="0" err="1" smtClean="0"/>
              <a:t>aanstoot</a:t>
            </a:r>
            <a:r>
              <a:rPr lang="en-US" dirty="0" smtClean="0"/>
              <a:t> </a:t>
            </a:r>
            <a:r>
              <a:rPr lang="en-US" dirty="0" err="1" smtClean="0"/>
              <a:t>gi</a:t>
            </a:r>
            <a:r>
              <a:rPr lang="en-US" dirty="0" smtClean="0"/>
              <a:t> </a:t>
            </a:r>
            <a:r>
              <a:rPr lang="en-US" dirty="0" err="1" smtClean="0"/>
              <a:t>dem</a:t>
            </a:r>
            <a:r>
              <a:rPr lang="en-US" dirty="0" smtClean="0"/>
              <a:t> </a:t>
            </a:r>
            <a:r>
              <a:rPr lang="en-US" dirty="0" err="1" smtClean="0"/>
              <a:t>Djoe</a:t>
            </a:r>
            <a:r>
              <a:rPr lang="en-US" dirty="0" smtClean="0"/>
              <a:t>.</a:t>
            </a:r>
          </a:p>
          <a:p>
            <a:r>
              <a:rPr lang="en-US" dirty="0" smtClean="0"/>
              <a:t>A </a:t>
            </a:r>
            <a:r>
              <a:rPr lang="en-US" dirty="0" err="1" smtClean="0"/>
              <a:t>abi</a:t>
            </a:r>
            <a:r>
              <a:rPr lang="en-US" dirty="0" smtClean="0"/>
              <a:t> </a:t>
            </a:r>
            <a:r>
              <a:rPr lang="en-US" dirty="0" err="1" smtClean="0"/>
              <a:t>boen</a:t>
            </a:r>
            <a:r>
              <a:rPr lang="en-US" dirty="0" smtClean="0"/>
              <a:t> </a:t>
            </a:r>
            <a:r>
              <a:rPr lang="en-US" dirty="0" err="1" smtClean="0"/>
              <a:t>nem</a:t>
            </a:r>
            <a:r>
              <a:rPr lang="en-US" dirty="0" smtClean="0"/>
              <a:t> </a:t>
            </a:r>
            <a:r>
              <a:rPr lang="en-US" dirty="0" err="1" smtClean="0"/>
              <a:t>nanga</a:t>
            </a:r>
            <a:r>
              <a:rPr lang="en-US" dirty="0" smtClean="0"/>
              <a:t> </a:t>
            </a:r>
            <a:r>
              <a:rPr lang="en-US" dirty="0" err="1" smtClean="0"/>
              <a:t>dem</a:t>
            </a:r>
            <a:r>
              <a:rPr lang="en-US" dirty="0" smtClean="0"/>
              <a:t> </a:t>
            </a:r>
            <a:r>
              <a:rPr lang="en-US" dirty="0" err="1" smtClean="0"/>
              <a:t>bribiwan</a:t>
            </a:r>
            <a:endParaRPr lang="en-US" dirty="0"/>
          </a:p>
        </p:txBody>
      </p:sp>
      <p:sp>
        <p:nvSpPr>
          <p:cNvPr id="4" name="Date Placeholder 3"/>
          <p:cNvSpPr>
            <a:spLocks noGrp="1"/>
          </p:cNvSpPr>
          <p:nvPr>
            <p:ph type="dt" sz="half" idx="10"/>
          </p:nvPr>
        </p:nvSpPr>
        <p:spPr/>
        <p:txBody>
          <a:bodyPr/>
          <a:lstStyle/>
          <a:p>
            <a:fld id="{87A4B406-1C09-437B-9A62-97BB7BDA6172}"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39</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p:spPr>
        <p:txBody>
          <a:bodyPr/>
          <a:lstStyle/>
          <a:p>
            <a:fld id="{03FDE00F-1B1E-494D-8227-94AE1F26F30C}" type="datetime1">
              <a:rPr lang="en-US" smtClean="0"/>
              <a:pPr/>
              <a:t>2/10/2011</a:t>
            </a:fld>
            <a:endParaRPr lang="en-US"/>
          </a:p>
        </p:txBody>
      </p:sp>
      <p:sp>
        <p:nvSpPr>
          <p:cNvPr id="317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1368064-2DBA-4390-91B5-FAF6036BFECC}" type="slidenum">
              <a:rPr lang="en-US"/>
              <a:pPr lvl="1">
                <a:defRPr/>
              </a:pPr>
              <a:t>4</a:t>
            </a:fld>
            <a:endParaRPr lang="en-US">
              <a:latin typeface="Times New Roman" pitchFamily="18" charset="0"/>
            </a:endParaRPr>
          </a:p>
        </p:txBody>
      </p:sp>
      <p:sp>
        <p:nvSpPr>
          <p:cNvPr id="350210" name="Rectangle 2"/>
          <p:cNvSpPr>
            <a:spLocks noGrp="1" noChangeArrowheads="1"/>
          </p:cNvSpPr>
          <p:nvPr>
            <p:ph type="title"/>
          </p:nvPr>
        </p:nvSpPr>
        <p:spPr/>
        <p:txBody>
          <a:bodyPr/>
          <a:lstStyle/>
          <a:p>
            <a:pPr eaLnBrk="1" hangingPunct="1">
              <a:defRPr/>
            </a:pPr>
            <a:r>
              <a:rPr lang="en-US" smtClean="0"/>
              <a:t>Petrus komopo</a:t>
            </a:r>
          </a:p>
        </p:txBody>
      </p:sp>
      <p:sp>
        <p:nvSpPr>
          <p:cNvPr id="31750" name="Rectangle 3"/>
          <p:cNvSpPr>
            <a:spLocks noGrp="1" noChangeArrowheads="1"/>
          </p:cNvSpPr>
          <p:nvPr>
            <p:ph type="body" idx="1"/>
          </p:nvPr>
        </p:nvSpPr>
        <p:spPr>
          <a:xfrm>
            <a:off x="682625" y="1981200"/>
            <a:ext cx="7772400" cy="4471988"/>
          </a:xfrm>
        </p:spPr>
        <p:txBody>
          <a:bodyPr/>
          <a:lstStyle/>
          <a:p>
            <a:pPr algn="just" eaLnBrk="1" hangingPunct="1">
              <a:lnSpc>
                <a:spcPct val="70000"/>
              </a:lnSpc>
            </a:pPr>
            <a:r>
              <a:rPr lang="en-US" sz="2800" b="1" smtClean="0"/>
              <a:t>Tori 12:8. En da engel ben taki gi hem taki: Weri joe krosi, en tai joe soesoe. En a ben doe so. En a ben taki gi hem taki: Weri joe djakti lontoe joe, en waka na mi baka.  9. En a ben go na doro, en a ben waka na hem baka; en a no ben sabi dati san da engel ben doe ben pasa foe troe; ma a ben denki dati a ben si wan visioen.  10. En di dem ben pasa da fosi nanga di foe toe waktiman, dem ben kom na da isri portoe disi ben go na da foto; en disi ben opo hemsrefi gi dem; en dem ben go na doro, en dem ben waka na tapoe wan strati, en wantem da engel ben gowe libi hem.</a:t>
            </a:r>
          </a:p>
          <a:p>
            <a:pPr algn="just" eaLnBrk="1" hangingPunct="1">
              <a:lnSpc>
                <a:spcPct val="70000"/>
              </a:lnSpc>
            </a:pPr>
            <a:r>
              <a:rPr lang="en-US" sz="2800" b="1" smtClean="0"/>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Date Placeholder 3"/>
          <p:cNvSpPr>
            <a:spLocks noGrp="1"/>
          </p:cNvSpPr>
          <p:nvPr>
            <p:ph type="dt" sz="quarter" idx="10"/>
          </p:nvPr>
        </p:nvSpPr>
        <p:spPr>
          <a:noFill/>
        </p:spPr>
        <p:txBody>
          <a:bodyPr/>
          <a:lstStyle/>
          <a:p>
            <a:fld id="{E6466AC1-759D-4840-9FF7-6E5EDE05B5A7}" type="datetime1">
              <a:rPr lang="en-US" smtClean="0"/>
              <a:pPr/>
              <a:t>2/10/2011</a:t>
            </a:fld>
            <a:endParaRPr lang="en-US"/>
          </a:p>
        </p:txBody>
      </p:sp>
      <p:sp>
        <p:nvSpPr>
          <p:cNvPr id="563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E65A892-803C-4A31-8D65-BFB04DE13F18}" type="slidenum">
              <a:rPr lang="en-US"/>
              <a:pPr lvl="1">
                <a:defRPr/>
              </a:pPr>
              <a:t>40</a:t>
            </a:fld>
            <a:endParaRPr lang="en-US">
              <a:latin typeface="Times New Roman" pitchFamily="18" charset="0"/>
            </a:endParaRPr>
          </a:p>
        </p:txBody>
      </p:sp>
      <p:sp>
        <p:nvSpPr>
          <p:cNvPr id="374786" name="Rectangle 2"/>
          <p:cNvSpPr>
            <a:spLocks noGrp="1" noChangeArrowheads="1"/>
          </p:cNvSpPr>
          <p:nvPr>
            <p:ph type="title"/>
          </p:nvPr>
        </p:nvSpPr>
        <p:spPr/>
        <p:txBody>
          <a:bodyPr/>
          <a:lstStyle/>
          <a:p>
            <a:pPr eaLnBrk="1" hangingPunct="1">
              <a:defRPr/>
            </a:pPr>
            <a:r>
              <a:rPr lang="en-US" smtClean="0"/>
              <a:t>Macedonia oproeping</a:t>
            </a:r>
          </a:p>
        </p:txBody>
      </p:sp>
      <p:sp>
        <p:nvSpPr>
          <p:cNvPr id="56326" name="Rectangle 3"/>
          <p:cNvSpPr>
            <a:spLocks noGrp="1" noChangeArrowheads="1"/>
          </p:cNvSpPr>
          <p:nvPr>
            <p:ph type="body" idx="1"/>
          </p:nvPr>
        </p:nvSpPr>
        <p:spPr>
          <a:xfrm>
            <a:off x="304800" y="1736725"/>
            <a:ext cx="8458200" cy="4716463"/>
          </a:xfrm>
        </p:spPr>
        <p:txBody>
          <a:bodyPr/>
          <a:lstStyle/>
          <a:p>
            <a:pPr algn="just" eaLnBrk="1" hangingPunct="1">
              <a:lnSpc>
                <a:spcPct val="70000"/>
              </a:lnSpc>
            </a:pPr>
            <a:r>
              <a:rPr lang="en-US" sz="2800" b="1" dirty="0" err="1" smtClean="0"/>
              <a:t>Tori</a:t>
            </a:r>
            <a:r>
              <a:rPr lang="en-US" sz="2800" b="1" dirty="0" smtClean="0"/>
              <a:t> 16:6. Now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waka</a:t>
            </a:r>
            <a:r>
              <a:rPr lang="en-US" sz="2800" b="1" dirty="0" smtClean="0"/>
              <a:t> go </a:t>
            </a:r>
            <a:r>
              <a:rPr lang="en-US" sz="2800" b="1" dirty="0" err="1" smtClean="0"/>
              <a:t>pasa</a:t>
            </a:r>
            <a:r>
              <a:rPr lang="en-US" sz="2800" b="1" dirty="0" smtClean="0"/>
              <a:t> </a:t>
            </a:r>
            <a:r>
              <a:rPr lang="en-US" sz="2800" b="1" dirty="0" err="1" smtClean="0"/>
              <a:t>Frigia</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kondre</a:t>
            </a:r>
            <a:r>
              <a:rPr lang="en-US" sz="2800" b="1" dirty="0" smtClean="0"/>
              <a:t> foe Galatia,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foe go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Asia.  7. </a:t>
            </a:r>
            <a:r>
              <a:rPr lang="en-US" sz="2800" b="1" dirty="0" err="1" smtClean="0"/>
              <a:t>Baka</a:t>
            </a:r>
            <a:r>
              <a:rPr lang="en-US" sz="2800" b="1" dirty="0" smtClean="0"/>
              <a:t>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Mysië</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waka</a:t>
            </a:r>
            <a:r>
              <a:rPr lang="en-US" sz="2800" b="1" dirty="0" smtClean="0"/>
              <a:t> go </a:t>
            </a:r>
            <a:r>
              <a:rPr lang="en-US" sz="2800" b="1" dirty="0" err="1" smtClean="0"/>
              <a:t>na</a:t>
            </a:r>
            <a:r>
              <a:rPr lang="en-US" sz="2800" b="1" dirty="0" smtClean="0"/>
              <a:t> </a:t>
            </a:r>
            <a:r>
              <a:rPr lang="en-US" sz="2800" b="1" dirty="0" err="1" smtClean="0"/>
              <a:t>Bitynië</a:t>
            </a:r>
            <a:r>
              <a:rPr lang="en-US" sz="2800" b="1" dirty="0" smtClean="0"/>
              <a:t>, ma </a:t>
            </a:r>
            <a:r>
              <a:rPr lang="en-US" sz="2800" b="1" dirty="0" err="1" smtClean="0"/>
              <a:t>da</a:t>
            </a:r>
            <a:r>
              <a:rPr lang="en-US" sz="2800" b="1" dirty="0" smtClean="0"/>
              <a:t> </a:t>
            </a:r>
            <a:r>
              <a:rPr lang="en-US" sz="2800" b="1" dirty="0" err="1" smtClean="0"/>
              <a:t>Jeje</a:t>
            </a:r>
            <a:r>
              <a:rPr lang="en-US" sz="2800" b="1" dirty="0" smtClean="0"/>
              <a:t> no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pasi</a:t>
            </a:r>
            <a:r>
              <a:rPr lang="en-US" sz="2800" b="1" dirty="0" smtClean="0"/>
              <a:t>.  8.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pasa</a:t>
            </a:r>
            <a:r>
              <a:rPr lang="en-US" sz="2800" b="1" dirty="0" smtClean="0"/>
              <a:t> </a:t>
            </a:r>
            <a:r>
              <a:rPr lang="en-US" sz="2800" b="1" dirty="0" err="1" smtClean="0"/>
              <a:t>na</a:t>
            </a:r>
            <a:r>
              <a:rPr lang="en-US" sz="2800" b="1" dirty="0" smtClean="0"/>
              <a:t> </a:t>
            </a:r>
            <a:r>
              <a:rPr lang="en-US" sz="2800" b="1" dirty="0" err="1" smtClean="0"/>
              <a:t>sei</a:t>
            </a:r>
            <a:r>
              <a:rPr lang="en-US" sz="2800" b="1" dirty="0" smtClean="0"/>
              <a:t> foe </a:t>
            </a:r>
            <a:r>
              <a:rPr lang="en-US" sz="2800" b="1" dirty="0" err="1" smtClean="0"/>
              <a:t>Mysië</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Troas., 9. En wan </a:t>
            </a:r>
            <a:r>
              <a:rPr lang="en-US" sz="2800" b="1" dirty="0" err="1" smtClean="0"/>
              <a:t>visioen</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Paulus</a:t>
            </a:r>
            <a:r>
              <a:rPr lang="en-US" sz="2800" b="1" dirty="0" smtClean="0"/>
              <a:t> wan </a:t>
            </a:r>
            <a:r>
              <a:rPr lang="en-US" sz="2800" b="1" dirty="0" err="1" smtClean="0"/>
              <a:t>neti</a:t>
            </a:r>
            <a:r>
              <a:rPr lang="en-US" sz="2800" b="1" dirty="0" smtClean="0"/>
              <a:t>.  Wan man foe </a:t>
            </a:r>
            <a:r>
              <a:rPr lang="en-US" sz="2800" b="1" dirty="0" err="1" smtClean="0"/>
              <a:t>Macedonië</a:t>
            </a:r>
            <a:r>
              <a:rPr lang="en-US" sz="2800" b="1" dirty="0" smtClean="0"/>
              <a:t> </a:t>
            </a:r>
            <a:r>
              <a:rPr lang="en-US" sz="2800" b="1" dirty="0" err="1" smtClean="0"/>
              <a:t>kondre</a:t>
            </a:r>
            <a:r>
              <a:rPr lang="en-US" sz="2800" b="1" dirty="0" smtClean="0"/>
              <a:t> </a:t>
            </a:r>
            <a:r>
              <a:rPr lang="en-US" sz="2800" b="1" dirty="0" err="1" smtClean="0"/>
              <a:t>ben</a:t>
            </a:r>
            <a:r>
              <a:rPr lang="en-US" sz="2800" b="1" dirty="0" smtClean="0"/>
              <a:t> </a:t>
            </a:r>
            <a:r>
              <a:rPr lang="en-US" sz="2800" b="1" dirty="0" err="1" smtClean="0"/>
              <a:t>tanapoe</a:t>
            </a:r>
            <a:r>
              <a:rPr lang="en-US" sz="2800" b="1" dirty="0" smtClean="0"/>
              <a:t>, en a </a:t>
            </a:r>
            <a:r>
              <a:rPr lang="en-US" sz="2800" b="1" dirty="0" err="1" smtClean="0"/>
              <a:t>ben</a:t>
            </a:r>
            <a:r>
              <a:rPr lang="en-US" sz="2800" b="1" dirty="0" smtClean="0"/>
              <a:t> </a:t>
            </a:r>
            <a:r>
              <a:rPr lang="en-US" sz="2800" b="1" dirty="0" err="1" smtClean="0"/>
              <a:t>begi</a:t>
            </a:r>
            <a:r>
              <a:rPr lang="en-US" sz="2800" b="1" dirty="0" smtClean="0"/>
              <a:t> hem </a:t>
            </a:r>
            <a:r>
              <a:rPr lang="en-US" sz="2800" b="1" dirty="0" err="1" smtClean="0"/>
              <a:t>taki</a:t>
            </a:r>
            <a:r>
              <a:rPr lang="en-US" sz="2800" b="1" dirty="0" smtClean="0"/>
              <a:t>: </a:t>
            </a:r>
            <a:r>
              <a:rPr lang="en-US" sz="2800" b="1" dirty="0" err="1" smtClean="0"/>
              <a:t>Abra</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Macedonië</a:t>
            </a:r>
            <a:r>
              <a:rPr lang="en-US" sz="2800" b="1" dirty="0" smtClean="0"/>
              <a:t>, en </a:t>
            </a:r>
            <a:r>
              <a:rPr lang="en-US" sz="2800" b="1" dirty="0" err="1" smtClean="0"/>
              <a:t>jepi</a:t>
            </a:r>
            <a:r>
              <a:rPr lang="en-US" sz="2800" b="1" dirty="0" smtClean="0"/>
              <a:t> </a:t>
            </a:r>
            <a:r>
              <a:rPr lang="en-US" sz="2800" b="1" dirty="0" err="1" smtClean="0"/>
              <a:t>wi</a:t>
            </a:r>
            <a:r>
              <a:rPr lang="en-US" sz="2800" b="1" dirty="0" smtClean="0"/>
              <a:t>.  10. En </a:t>
            </a:r>
            <a:r>
              <a:rPr lang="en-US" sz="2800" b="1" dirty="0" err="1" smtClean="0"/>
              <a:t>baka</a:t>
            </a:r>
            <a:r>
              <a:rPr lang="en-US" sz="2800" b="1" dirty="0" smtClean="0"/>
              <a:t>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da</a:t>
            </a:r>
            <a:r>
              <a:rPr lang="en-US" sz="2800" b="1" dirty="0" smtClean="0"/>
              <a:t> </a:t>
            </a:r>
            <a:r>
              <a:rPr lang="en-US" sz="2800" b="1" dirty="0" err="1" smtClean="0"/>
              <a:t>visioen</a:t>
            </a:r>
            <a:r>
              <a:rPr lang="en-US" sz="2800" b="1" dirty="0" smtClean="0"/>
              <a:t>, </a:t>
            </a:r>
            <a:r>
              <a:rPr lang="en-US" sz="2800" b="1" dirty="0" err="1" smtClean="0"/>
              <a:t>wantem</a:t>
            </a:r>
            <a:r>
              <a:rPr lang="en-US" sz="2800" b="1" dirty="0" smtClean="0"/>
              <a:t> </a:t>
            </a:r>
            <a:r>
              <a:rPr lang="en-US" sz="2800" b="1" dirty="0" err="1" smtClean="0">
                <a:solidFill>
                  <a:srgbClr val="FF0000"/>
                </a:solidFill>
              </a:rPr>
              <a:t>wi</a:t>
            </a:r>
            <a:r>
              <a:rPr lang="en-US" sz="2800" b="1" dirty="0" smtClean="0"/>
              <a:t> </a:t>
            </a:r>
            <a:r>
              <a:rPr lang="en-US" sz="2800" b="1" dirty="0" err="1" smtClean="0"/>
              <a:t>ben</a:t>
            </a:r>
            <a:r>
              <a:rPr lang="en-US" sz="2800" b="1" dirty="0" smtClean="0"/>
              <a:t> </a:t>
            </a:r>
            <a:r>
              <a:rPr lang="en-US" sz="2800" b="1" dirty="0" err="1" smtClean="0"/>
              <a:t>proberi</a:t>
            </a:r>
            <a:r>
              <a:rPr lang="en-US" sz="2800" b="1" dirty="0" smtClean="0"/>
              <a:t> foe go </a:t>
            </a:r>
            <a:r>
              <a:rPr lang="en-US" sz="2800" b="1" dirty="0" err="1" smtClean="0"/>
              <a:t>na</a:t>
            </a:r>
            <a:r>
              <a:rPr lang="en-US" sz="2800" b="1" dirty="0" smtClean="0"/>
              <a:t> </a:t>
            </a:r>
            <a:r>
              <a:rPr lang="en-US" sz="2800" b="1" dirty="0" err="1" smtClean="0"/>
              <a:t>Macedonië</a:t>
            </a:r>
            <a:r>
              <a:rPr lang="en-US" sz="2800" b="1" dirty="0" smtClean="0"/>
              <a:t>, </a:t>
            </a:r>
            <a:r>
              <a:rPr lang="en-US" sz="2800" b="1" dirty="0" err="1" smtClean="0"/>
              <a:t>bikasi</a:t>
            </a:r>
            <a:r>
              <a:rPr lang="en-US" sz="2800" b="1" dirty="0" smtClean="0"/>
              <a:t>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sabi</a:t>
            </a:r>
            <a:r>
              <a:rPr lang="en-US" sz="2800" b="1" dirty="0" smtClean="0"/>
              <a:t> foe </a:t>
            </a:r>
            <a:r>
              <a:rPr lang="en-US" sz="2800" b="1" dirty="0" err="1" smtClean="0"/>
              <a:t>troe</a:t>
            </a:r>
            <a:r>
              <a:rPr lang="en-US" sz="2800" b="1" dirty="0" smtClean="0"/>
              <a:t> </a:t>
            </a:r>
            <a:r>
              <a:rPr lang="en-US" sz="2800" b="1" dirty="0" err="1" smtClean="0"/>
              <a:t>dati</a:t>
            </a:r>
            <a:r>
              <a:rPr lang="en-US" sz="2800" b="1" dirty="0" smtClean="0"/>
              <a:t> MASRA </a:t>
            </a:r>
            <a:r>
              <a:rPr lang="en-US" sz="2800" b="1" dirty="0" err="1" smtClean="0"/>
              <a:t>ben</a:t>
            </a:r>
            <a:r>
              <a:rPr lang="en-US" sz="2800" b="1" dirty="0" smtClean="0"/>
              <a:t> </a:t>
            </a:r>
            <a:r>
              <a:rPr lang="en-US" sz="2800" b="1" dirty="0" err="1" smtClean="0"/>
              <a:t>kari</a:t>
            </a:r>
            <a:r>
              <a:rPr lang="en-US" sz="2800" b="1" dirty="0" smtClean="0"/>
              <a:t> </a:t>
            </a:r>
            <a:r>
              <a:rPr lang="en-US" sz="2800" b="1" dirty="0" err="1" smtClean="0"/>
              <a:t>wi</a:t>
            </a:r>
            <a:r>
              <a:rPr lang="en-US" sz="2800" b="1" dirty="0" smtClean="0"/>
              <a:t> foe go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evangelium</a:t>
            </a:r>
            <a:r>
              <a:rPr lang="en-US" sz="2800" b="1" dirty="0" smtClean="0"/>
              <a:t> </a:t>
            </a:r>
            <a:r>
              <a:rPr lang="en-US" sz="2800" b="1" dirty="0" err="1" smtClean="0"/>
              <a:t>gi</a:t>
            </a:r>
            <a:r>
              <a:rPr lang="en-US" sz="2800" b="1" dirty="0" smtClean="0"/>
              <a:t> </a:t>
            </a:r>
            <a:r>
              <a:rPr lang="en-US" sz="2800" b="1" dirty="0" err="1" smtClean="0"/>
              <a:t>dem</a:t>
            </a:r>
            <a:r>
              <a:rPr lang="en-US" sz="2800" b="1" dirty="0" smtClean="0"/>
              <a: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ate Placeholder 3"/>
          <p:cNvSpPr>
            <a:spLocks noGrp="1"/>
          </p:cNvSpPr>
          <p:nvPr>
            <p:ph type="dt" sz="quarter" idx="10"/>
          </p:nvPr>
        </p:nvSpPr>
        <p:spPr>
          <a:noFill/>
        </p:spPr>
        <p:txBody>
          <a:bodyPr/>
          <a:lstStyle/>
          <a:p>
            <a:fld id="{5667CDA6-3F88-48DE-9966-D0B06E82F0BE}" type="datetime1">
              <a:rPr lang="en-US" smtClean="0"/>
              <a:pPr/>
              <a:t>2/10/2011</a:t>
            </a:fld>
            <a:endParaRPr lang="en-US"/>
          </a:p>
        </p:txBody>
      </p:sp>
      <p:sp>
        <p:nvSpPr>
          <p:cNvPr id="573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827A352-C92B-4885-B88B-03DE5ACC7DCE}" type="slidenum">
              <a:rPr lang="en-US"/>
              <a:pPr lvl="1">
                <a:defRPr/>
              </a:pPr>
              <a:t>41</a:t>
            </a:fld>
            <a:endParaRPr lang="en-US">
              <a:latin typeface="Times New Roman" pitchFamily="18" charset="0"/>
            </a:endParaRPr>
          </a:p>
        </p:txBody>
      </p:sp>
      <p:sp>
        <p:nvSpPr>
          <p:cNvPr id="375810" name="Rectangle 2"/>
          <p:cNvSpPr>
            <a:spLocks noGrp="1" noChangeArrowheads="1"/>
          </p:cNvSpPr>
          <p:nvPr>
            <p:ph type="title"/>
          </p:nvPr>
        </p:nvSpPr>
        <p:spPr/>
        <p:txBody>
          <a:bodyPr/>
          <a:lstStyle/>
          <a:p>
            <a:pPr eaLnBrk="1" hangingPunct="1">
              <a:defRPr/>
            </a:pPr>
            <a:r>
              <a:rPr lang="en-US" dirty="0" smtClean="0"/>
              <a:t>San </a:t>
            </a:r>
            <a:r>
              <a:rPr lang="en-US" dirty="0" err="1" smtClean="0"/>
              <a:t>wi</a:t>
            </a:r>
            <a:r>
              <a:rPr lang="en-US" dirty="0" smtClean="0"/>
              <a:t> </a:t>
            </a:r>
            <a:r>
              <a:rPr lang="en-US" dirty="0" err="1" smtClean="0"/>
              <a:t>leri</a:t>
            </a:r>
            <a:r>
              <a:rPr lang="en-US" dirty="0" smtClean="0"/>
              <a:t> foe </a:t>
            </a:r>
            <a:r>
              <a:rPr lang="en-US" dirty="0" err="1" smtClean="0"/>
              <a:t>disi</a:t>
            </a:r>
            <a:r>
              <a:rPr lang="en-US" dirty="0" smtClean="0"/>
              <a:t>?</a:t>
            </a:r>
          </a:p>
        </p:txBody>
      </p:sp>
      <p:sp>
        <p:nvSpPr>
          <p:cNvPr id="57350" name="Rectangle 3"/>
          <p:cNvSpPr>
            <a:spLocks noGrp="1" noChangeArrowheads="1"/>
          </p:cNvSpPr>
          <p:nvPr>
            <p:ph type="body" idx="1"/>
          </p:nvPr>
        </p:nvSpPr>
        <p:spPr/>
        <p:txBody>
          <a:bodyPr/>
          <a:lstStyle/>
          <a:p>
            <a:pPr eaLnBrk="1" hangingPunct="1"/>
            <a:r>
              <a:rPr lang="en-US" dirty="0" err="1" smtClean="0"/>
              <a:t>Da</a:t>
            </a:r>
            <a:r>
              <a:rPr lang="en-US" dirty="0" smtClean="0"/>
              <a:t> Santa </a:t>
            </a:r>
            <a:r>
              <a:rPr lang="en-US" dirty="0" err="1" smtClean="0"/>
              <a:t>Jeje</a:t>
            </a:r>
            <a:r>
              <a:rPr lang="en-US" dirty="0" smtClean="0"/>
              <a:t> </a:t>
            </a:r>
            <a:r>
              <a:rPr lang="en-US" dirty="0" err="1" smtClean="0"/>
              <a:t>kan</a:t>
            </a:r>
            <a:r>
              <a:rPr lang="en-US" dirty="0" smtClean="0"/>
              <a:t> </a:t>
            </a:r>
            <a:r>
              <a:rPr lang="en-US" dirty="0" err="1" smtClean="0"/>
              <a:t>tiri</a:t>
            </a:r>
            <a:r>
              <a:rPr lang="en-US" dirty="0" smtClean="0"/>
              <a:t> </a:t>
            </a:r>
            <a:r>
              <a:rPr lang="en-US" dirty="0" err="1" smtClean="0"/>
              <a:t>wi</a:t>
            </a:r>
            <a:r>
              <a:rPr lang="en-US" dirty="0" smtClean="0"/>
              <a:t> foe go </a:t>
            </a:r>
            <a:r>
              <a:rPr lang="en-US" dirty="0" err="1" smtClean="0"/>
              <a:t>pe</a:t>
            </a:r>
            <a:r>
              <a:rPr lang="en-US" dirty="0" smtClean="0"/>
              <a:t> A </a:t>
            </a:r>
            <a:r>
              <a:rPr lang="en-US" dirty="0" err="1" smtClean="0"/>
              <a:t>wani</a:t>
            </a:r>
            <a:r>
              <a:rPr lang="en-US" dirty="0" smtClean="0"/>
              <a:t> </a:t>
            </a:r>
            <a:r>
              <a:rPr lang="en-US" dirty="0" err="1" smtClean="0"/>
              <a:t>wi</a:t>
            </a:r>
            <a:r>
              <a:rPr lang="en-US" dirty="0" smtClean="0"/>
              <a:t> foe go</a:t>
            </a:r>
          </a:p>
          <a:p>
            <a:pPr eaLnBrk="1" hangingPunct="1"/>
            <a:r>
              <a:rPr lang="en-US" dirty="0" smtClean="0"/>
              <a:t>A de </a:t>
            </a:r>
            <a:r>
              <a:rPr lang="en-US" dirty="0" err="1" smtClean="0"/>
              <a:t>boen</a:t>
            </a:r>
            <a:r>
              <a:rPr lang="en-US" dirty="0" smtClean="0"/>
              <a:t> foe </a:t>
            </a:r>
            <a:r>
              <a:rPr lang="en-US" dirty="0" err="1" smtClean="0"/>
              <a:t>poti</a:t>
            </a:r>
            <a:r>
              <a:rPr lang="en-US" dirty="0" smtClean="0"/>
              <a:t> </a:t>
            </a:r>
            <a:r>
              <a:rPr lang="en-US" dirty="0" err="1" smtClean="0"/>
              <a:t>joe</a:t>
            </a:r>
            <a:r>
              <a:rPr lang="en-US" dirty="0" smtClean="0"/>
              <a:t> </a:t>
            </a:r>
            <a:r>
              <a:rPr lang="en-US" dirty="0" err="1" smtClean="0"/>
              <a:t>heri</a:t>
            </a:r>
            <a:r>
              <a:rPr lang="en-US" dirty="0" smtClean="0"/>
              <a:t>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Hem </a:t>
            </a:r>
            <a:r>
              <a:rPr lang="en-US" dirty="0" err="1" smtClean="0"/>
              <a:t>anoe</a:t>
            </a:r>
            <a:endParaRPr lang="en-US" dirty="0" smtClean="0"/>
          </a:p>
          <a:p>
            <a:pPr eaLnBrk="1" hangingPunct="1"/>
            <a:r>
              <a:rPr lang="en-US" dirty="0" err="1" smtClean="0"/>
              <a:t>Wi</a:t>
            </a:r>
            <a:r>
              <a:rPr lang="en-US" dirty="0" smtClean="0"/>
              <a:t> </a:t>
            </a:r>
            <a:r>
              <a:rPr lang="en-US" dirty="0" err="1" smtClean="0"/>
              <a:t>si</a:t>
            </a:r>
            <a:r>
              <a:rPr lang="en-US" dirty="0" smtClean="0"/>
              <a:t> </a:t>
            </a:r>
            <a:r>
              <a:rPr lang="en-US" dirty="0" err="1" smtClean="0"/>
              <a:t>da</a:t>
            </a:r>
            <a:r>
              <a:rPr lang="en-US" dirty="0" smtClean="0"/>
              <a:t> </a:t>
            </a:r>
            <a:r>
              <a:rPr lang="en-US" dirty="0" err="1" smtClean="0"/>
              <a:t>woortoe</a:t>
            </a:r>
            <a:r>
              <a:rPr lang="en-US" dirty="0" smtClean="0"/>
              <a:t> “</a:t>
            </a:r>
            <a:r>
              <a:rPr lang="en-US" dirty="0" err="1" smtClean="0"/>
              <a:t>wi</a:t>
            </a:r>
            <a:r>
              <a:rPr lang="en-US" dirty="0" smtClean="0"/>
              <a:t>” – Lukas </a:t>
            </a:r>
            <a:r>
              <a:rPr lang="en-US" dirty="0" err="1" smtClean="0"/>
              <a:t>ben</a:t>
            </a:r>
            <a:r>
              <a:rPr lang="en-US" dirty="0" smtClean="0"/>
              <a:t> </a:t>
            </a:r>
            <a:r>
              <a:rPr lang="en-US" dirty="0" err="1" smtClean="0"/>
              <a:t>kom</a:t>
            </a:r>
            <a:r>
              <a:rPr lang="en-US" dirty="0" smtClean="0"/>
              <a:t> </a:t>
            </a:r>
            <a:r>
              <a:rPr lang="en-US" dirty="0" err="1" smtClean="0"/>
              <a:t>moksi</a:t>
            </a:r>
            <a:r>
              <a:rPr lang="en-US" dirty="0" smtClean="0"/>
              <a:t> </a:t>
            </a:r>
            <a:r>
              <a:rPr lang="en-US" dirty="0" err="1" smtClean="0"/>
              <a:t>nanga</a:t>
            </a:r>
            <a:r>
              <a:rPr lang="en-US" dirty="0" smtClean="0"/>
              <a:t> </a:t>
            </a:r>
            <a:r>
              <a:rPr lang="en-US" dirty="0" err="1" smtClean="0"/>
              <a:t>dem</a:t>
            </a:r>
            <a:endParaRPr lang="en-US" dirty="0" smtClean="0"/>
          </a:p>
          <a:p>
            <a:pPr eaLnBrk="1" hangingPunct="1"/>
            <a:r>
              <a:rPr lang="en-US" dirty="0" smtClean="0"/>
              <a:t>Dem </a:t>
            </a:r>
            <a:r>
              <a:rPr lang="en-US" dirty="0" err="1" smtClean="0"/>
              <a:t>ben</a:t>
            </a:r>
            <a:r>
              <a:rPr lang="en-US" dirty="0" smtClean="0"/>
              <a:t> go </a:t>
            </a:r>
            <a:r>
              <a:rPr lang="en-US" dirty="0" err="1" smtClean="0"/>
              <a:t>direkt</a:t>
            </a:r>
            <a:endParaRPr lang="en-US"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Date Placeholder 3"/>
          <p:cNvSpPr>
            <a:spLocks noGrp="1"/>
          </p:cNvSpPr>
          <p:nvPr>
            <p:ph type="dt" sz="quarter" idx="10"/>
          </p:nvPr>
        </p:nvSpPr>
        <p:spPr>
          <a:noFill/>
        </p:spPr>
        <p:txBody>
          <a:bodyPr/>
          <a:lstStyle/>
          <a:p>
            <a:fld id="{1872B81E-6A03-4849-945E-41A81B2D2BA3}" type="datetime1">
              <a:rPr lang="en-US" smtClean="0"/>
              <a:pPr/>
              <a:t>2/10/2011</a:t>
            </a:fld>
            <a:endParaRPr lang="en-US"/>
          </a:p>
        </p:txBody>
      </p:sp>
      <p:sp>
        <p:nvSpPr>
          <p:cNvPr id="583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1160ADF7-3B33-40CC-8620-FD1EDFA10BE3}" type="slidenum">
              <a:rPr lang="en-US"/>
              <a:pPr lvl="1">
                <a:defRPr/>
              </a:pPr>
              <a:t>42</a:t>
            </a:fld>
            <a:endParaRPr lang="en-US">
              <a:latin typeface="Times New Roman" pitchFamily="18" charset="0"/>
            </a:endParaRPr>
          </a:p>
        </p:txBody>
      </p:sp>
      <p:sp>
        <p:nvSpPr>
          <p:cNvPr id="376834" name="Rectangle 2"/>
          <p:cNvSpPr>
            <a:spLocks noGrp="1" noChangeArrowheads="1"/>
          </p:cNvSpPr>
          <p:nvPr>
            <p:ph type="title"/>
          </p:nvPr>
        </p:nvSpPr>
        <p:spPr/>
        <p:txBody>
          <a:bodyPr/>
          <a:lstStyle/>
          <a:p>
            <a:pPr eaLnBrk="1" hangingPunct="1">
              <a:defRPr/>
            </a:pPr>
            <a:r>
              <a:rPr lang="en-US" smtClean="0"/>
              <a:t>Filippi</a:t>
            </a:r>
          </a:p>
        </p:txBody>
      </p:sp>
      <p:sp>
        <p:nvSpPr>
          <p:cNvPr id="58374" name="Rectangle 3"/>
          <p:cNvSpPr>
            <a:spLocks noGrp="1" noChangeArrowheads="1"/>
          </p:cNvSpPr>
          <p:nvPr>
            <p:ph type="body" idx="1"/>
          </p:nvPr>
        </p:nvSpPr>
        <p:spPr>
          <a:xfrm>
            <a:off x="381000" y="2017713"/>
            <a:ext cx="8574088" cy="4114800"/>
          </a:xfrm>
        </p:spPr>
        <p:txBody>
          <a:bodyPr/>
          <a:lstStyle/>
          <a:p>
            <a:pPr eaLnBrk="1" hangingPunct="1"/>
            <a:r>
              <a:rPr lang="en-US" dirty="0" smtClean="0"/>
              <a:t>Dem </a:t>
            </a:r>
            <a:r>
              <a:rPr lang="en-US" dirty="0" err="1" smtClean="0"/>
              <a:t>ben</a:t>
            </a:r>
            <a:r>
              <a:rPr lang="en-US" dirty="0" smtClean="0"/>
              <a:t> go </a:t>
            </a:r>
            <a:r>
              <a:rPr lang="en-US" dirty="0" err="1" smtClean="0"/>
              <a:t>na</a:t>
            </a:r>
            <a:r>
              <a:rPr lang="en-US" dirty="0" smtClean="0"/>
              <a:t> </a:t>
            </a:r>
            <a:r>
              <a:rPr lang="en-US" dirty="0" err="1" smtClean="0"/>
              <a:t>Filippi</a:t>
            </a:r>
            <a:r>
              <a:rPr lang="en-US" dirty="0" smtClean="0"/>
              <a:t> – wan </a:t>
            </a:r>
            <a:r>
              <a:rPr lang="en-US" dirty="0" err="1" smtClean="0"/>
              <a:t>Romeini</a:t>
            </a:r>
            <a:r>
              <a:rPr lang="en-US" dirty="0" smtClean="0"/>
              <a:t> </a:t>
            </a:r>
            <a:r>
              <a:rPr lang="en-US" dirty="0" err="1" smtClean="0"/>
              <a:t>foto</a:t>
            </a:r>
            <a:r>
              <a:rPr lang="en-US" dirty="0" smtClean="0"/>
              <a:t> – </a:t>
            </a:r>
            <a:r>
              <a:rPr lang="en-US" dirty="0" err="1" smtClean="0"/>
              <a:t>dati</a:t>
            </a:r>
            <a:r>
              <a:rPr lang="en-US" dirty="0" smtClean="0"/>
              <a:t> </a:t>
            </a:r>
            <a:r>
              <a:rPr lang="en-US" dirty="0" err="1" smtClean="0"/>
              <a:t>wani</a:t>
            </a:r>
            <a:r>
              <a:rPr lang="en-US" dirty="0" smtClean="0"/>
              <a:t> </a:t>
            </a:r>
            <a:r>
              <a:rPr lang="en-US" dirty="0" err="1" smtClean="0"/>
              <a:t>taki</a:t>
            </a:r>
            <a:r>
              <a:rPr lang="en-US" dirty="0" smtClean="0"/>
              <a:t>, </a:t>
            </a:r>
            <a:r>
              <a:rPr lang="en-US" dirty="0" err="1" smtClean="0"/>
              <a:t>dem</a:t>
            </a:r>
            <a:r>
              <a:rPr lang="en-US" dirty="0" smtClean="0"/>
              <a:t> </a:t>
            </a:r>
            <a:r>
              <a:rPr lang="en-US" dirty="0" err="1" smtClean="0"/>
              <a:t>ben</a:t>
            </a:r>
            <a:r>
              <a:rPr lang="en-US" dirty="0" smtClean="0"/>
              <a:t> </a:t>
            </a:r>
            <a:r>
              <a:rPr lang="en-US" dirty="0" err="1" smtClean="0"/>
              <a:t>abi</a:t>
            </a:r>
            <a:r>
              <a:rPr lang="en-US" dirty="0" smtClean="0"/>
              <a:t> burger </a:t>
            </a:r>
            <a:r>
              <a:rPr lang="en-US" dirty="0" err="1" smtClean="0"/>
              <a:t>recht</a:t>
            </a:r>
            <a:endParaRPr lang="en-US" dirty="0" smtClean="0"/>
          </a:p>
          <a:p>
            <a:pPr eaLnBrk="1" hangingPunct="1"/>
            <a:r>
              <a:rPr lang="en-US" dirty="0" smtClean="0"/>
              <a:t>Dem no </a:t>
            </a:r>
            <a:r>
              <a:rPr lang="en-US" dirty="0" err="1" smtClean="0"/>
              <a:t>ben</a:t>
            </a:r>
            <a:r>
              <a:rPr lang="en-US" dirty="0" smtClean="0"/>
              <a:t> go </a:t>
            </a:r>
            <a:r>
              <a:rPr lang="en-US" dirty="0" err="1" smtClean="0"/>
              <a:t>na</a:t>
            </a:r>
            <a:r>
              <a:rPr lang="en-US" dirty="0" smtClean="0"/>
              <a:t> wan </a:t>
            </a:r>
            <a:r>
              <a:rPr lang="en-US" dirty="0" err="1" smtClean="0"/>
              <a:t>Djoe</a:t>
            </a:r>
            <a:r>
              <a:rPr lang="en-US" dirty="0" smtClean="0"/>
              <a:t> </a:t>
            </a:r>
            <a:r>
              <a:rPr lang="en-US" dirty="0" err="1" smtClean="0"/>
              <a:t>kerki</a:t>
            </a:r>
            <a:r>
              <a:rPr lang="en-US" dirty="0" smtClean="0"/>
              <a:t> – </a:t>
            </a:r>
            <a:r>
              <a:rPr lang="en-US" dirty="0" err="1" smtClean="0"/>
              <a:t>kande</a:t>
            </a:r>
            <a:r>
              <a:rPr lang="en-US" dirty="0" smtClean="0"/>
              <a:t> </a:t>
            </a:r>
            <a:r>
              <a:rPr lang="en-US" dirty="0" err="1" smtClean="0"/>
              <a:t>dem</a:t>
            </a:r>
            <a:r>
              <a:rPr lang="en-US" dirty="0" smtClean="0"/>
              <a:t> no </a:t>
            </a:r>
            <a:r>
              <a:rPr lang="en-US" dirty="0" err="1" smtClean="0"/>
              <a:t>ben</a:t>
            </a:r>
            <a:r>
              <a:rPr lang="en-US" dirty="0" smtClean="0"/>
              <a:t> </a:t>
            </a:r>
            <a:r>
              <a:rPr lang="en-US" dirty="0" err="1" smtClean="0"/>
              <a:t>abi</a:t>
            </a:r>
            <a:r>
              <a:rPr lang="en-US" dirty="0" smtClean="0"/>
              <a:t> 10 man foe </a:t>
            </a:r>
            <a:r>
              <a:rPr lang="en-US" dirty="0" err="1" smtClean="0"/>
              <a:t>opo</a:t>
            </a:r>
            <a:r>
              <a:rPr lang="en-US" dirty="0" smtClean="0"/>
              <a:t> wan</a:t>
            </a:r>
          </a:p>
          <a:p>
            <a:pPr eaLnBrk="1" hangingPunct="1"/>
            <a:r>
              <a:rPr lang="en-US" dirty="0" smtClean="0"/>
              <a:t>Dem </a:t>
            </a:r>
            <a:r>
              <a:rPr lang="en-US" dirty="0" err="1" smtClean="0"/>
              <a:t>ben</a:t>
            </a:r>
            <a:r>
              <a:rPr lang="en-US" dirty="0" smtClean="0"/>
              <a:t> </a:t>
            </a:r>
            <a:r>
              <a:rPr lang="en-US" dirty="0" err="1" smtClean="0"/>
              <a:t>feni</a:t>
            </a:r>
            <a:r>
              <a:rPr lang="en-US" dirty="0" smtClean="0"/>
              <a:t> </a:t>
            </a:r>
            <a:r>
              <a:rPr lang="en-US" dirty="0" err="1" smtClean="0"/>
              <a:t>wanlo</a:t>
            </a:r>
            <a:r>
              <a:rPr lang="en-US" dirty="0" smtClean="0"/>
              <a:t> </a:t>
            </a:r>
            <a:r>
              <a:rPr lang="en-US" dirty="0" err="1" smtClean="0"/>
              <a:t>oema</a:t>
            </a:r>
            <a:endParaRPr lang="en-US" dirty="0" smtClean="0"/>
          </a:p>
          <a:p>
            <a:pPr eaLnBrk="1" hangingPunct="1"/>
            <a:r>
              <a:rPr lang="en-US" dirty="0" smtClean="0"/>
              <a:t>Lydia </a:t>
            </a:r>
            <a:r>
              <a:rPr lang="en-US" dirty="0" err="1" smtClean="0"/>
              <a:t>nanga</a:t>
            </a:r>
            <a:r>
              <a:rPr lang="en-US" dirty="0" smtClean="0"/>
              <a:t> hem </a:t>
            </a:r>
            <a:r>
              <a:rPr lang="en-US" dirty="0" err="1" smtClean="0"/>
              <a:t>oso</a:t>
            </a:r>
            <a:r>
              <a:rPr lang="en-US" dirty="0" smtClean="0"/>
              <a:t> </a:t>
            </a:r>
            <a:r>
              <a:rPr lang="en-US" dirty="0" err="1" smtClean="0"/>
              <a:t>drai</a:t>
            </a:r>
            <a:r>
              <a:rPr lang="en-US" dirty="0" smtClean="0"/>
              <a:t> </a:t>
            </a:r>
            <a:r>
              <a:rPr lang="en-US" dirty="0" err="1" smtClean="0"/>
              <a:t>libi</a:t>
            </a:r>
            <a:r>
              <a:rPr lang="en-US" dirty="0" smtClean="0"/>
              <a:t>, en </a:t>
            </a:r>
            <a:r>
              <a:rPr lang="en-US" dirty="0" err="1" smtClean="0"/>
              <a:t>direkt</a:t>
            </a:r>
            <a:r>
              <a:rPr lang="en-US" dirty="0" smtClean="0"/>
              <a:t> </a:t>
            </a:r>
            <a:r>
              <a:rPr lang="en-US" dirty="0" err="1" smtClean="0"/>
              <a:t>Paulus</a:t>
            </a:r>
            <a:r>
              <a:rPr lang="en-US" dirty="0" smtClean="0"/>
              <a:t> </a:t>
            </a:r>
            <a:r>
              <a:rPr lang="en-US" dirty="0" err="1" smtClean="0"/>
              <a:t>dopoe</a:t>
            </a:r>
            <a:r>
              <a:rPr lang="en-US" dirty="0" smtClean="0"/>
              <a:t> </a:t>
            </a:r>
            <a:r>
              <a:rPr lang="en-US" dirty="0" err="1" smtClean="0"/>
              <a:t>dem</a:t>
            </a:r>
            <a:endParaRPr 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Date Placeholder 3"/>
          <p:cNvSpPr>
            <a:spLocks noGrp="1"/>
          </p:cNvSpPr>
          <p:nvPr>
            <p:ph type="dt" sz="quarter" idx="10"/>
          </p:nvPr>
        </p:nvSpPr>
        <p:spPr>
          <a:noFill/>
        </p:spPr>
        <p:txBody>
          <a:bodyPr/>
          <a:lstStyle/>
          <a:p>
            <a:fld id="{B9939CC1-22EB-4035-B3C4-57CEC97B24D4}" type="datetime1">
              <a:rPr lang="en-US" smtClean="0"/>
              <a:pPr/>
              <a:t>2/10/2011</a:t>
            </a:fld>
            <a:endParaRPr lang="en-US"/>
          </a:p>
        </p:txBody>
      </p:sp>
      <p:sp>
        <p:nvSpPr>
          <p:cNvPr id="593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33B67C8-9A6B-4249-9CCC-3CAB624C7F88}" type="slidenum">
              <a:rPr lang="en-US"/>
              <a:pPr lvl="1">
                <a:defRPr/>
              </a:pPr>
              <a:t>43</a:t>
            </a:fld>
            <a:endParaRPr lang="en-US">
              <a:latin typeface="Times New Roman" pitchFamily="18" charset="0"/>
            </a:endParaRPr>
          </a:p>
        </p:txBody>
      </p:sp>
      <p:sp>
        <p:nvSpPr>
          <p:cNvPr id="377858" name="Rectangle 2"/>
          <p:cNvSpPr>
            <a:spLocks noGrp="1" noChangeArrowheads="1"/>
          </p:cNvSpPr>
          <p:nvPr>
            <p:ph type="title"/>
          </p:nvPr>
        </p:nvSpPr>
        <p:spPr/>
        <p:txBody>
          <a:bodyPr/>
          <a:lstStyle/>
          <a:p>
            <a:pPr eaLnBrk="1" hangingPunct="1">
              <a:defRPr/>
            </a:pPr>
            <a:r>
              <a:rPr lang="en-US" smtClean="0"/>
              <a:t>Filippi</a:t>
            </a:r>
          </a:p>
        </p:txBody>
      </p:sp>
      <p:sp>
        <p:nvSpPr>
          <p:cNvPr id="59398" name="Rectangle 3"/>
          <p:cNvSpPr>
            <a:spLocks noGrp="1" noChangeArrowheads="1"/>
          </p:cNvSpPr>
          <p:nvPr>
            <p:ph type="body" idx="1"/>
          </p:nvPr>
        </p:nvSpPr>
        <p:spPr/>
        <p:txBody>
          <a:bodyPr/>
          <a:lstStyle/>
          <a:p>
            <a:pPr algn="just" eaLnBrk="1" hangingPunct="1">
              <a:lnSpc>
                <a:spcPct val="80000"/>
              </a:lnSpc>
            </a:pPr>
            <a:r>
              <a:rPr lang="en-US" sz="2800" b="1" smtClean="0"/>
              <a:t>Tori 16:16. En a ben pasa so dati di wi ben go foe begi, wan slafoe wendje ben miti wi di ben abi wan loekoeman jeje na hem tapoe, disi ben tjari foeroe goedoe kom na hem masra nanga hem loekoeman wroko.  17. Da srefi wendje ben waka na baka Paulus nanga oenoe, en a ben bari taki: Dem man disi de dem dinari foe da moro hei Gado, en dem sori wi da pasi foe kisi verloesoe.</a:t>
            </a:r>
          </a:p>
          <a:p>
            <a:pPr algn="just" eaLnBrk="1" hangingPunct="1">
              <a:lnSpc>
                <a:spcPct val="80000"/>
              </a:lnSpc>
            </a:pPr>
            <a:r>
              <a:rPr lang="en-US" sz="2800" b="1" smtClean="0"/>
              <a:t>Juisti boskopoe ma doro wan takroe jeje, disi ben broeja da heri tori</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Date Placeholder 3"/>
          <p:cNvSpPr>
            <a:spLocks noGrp="1"/>
          </p:cNvSpPr>
          <p:nvPr>
            <p:ph type="dt" sz="quarter" idx="10"/>
          </p:nvPr>
        </p:nvSpPr>
        <p:spPr>
          <a:noFill/>
        </p:spPr>
        <p:txBody>
          <a:bodyPr/>
          <a:lstStyle/>
          <a:p>
            <a:fld id="{EC8A0C0D-5B67-4505-A910-575436EC1E0A}" type="datetime1">
              <a:rPr lang="en-US" smtClean="0"/>
              <a:pPr/>
              <a:t>2/10/2011</a:t>
            </a:fld>
            <a:endParaRPr lang="en-US"/>
          </a:p>
        </p:txBody>
      </p:sp>
      <p:sp>
        <p:nvSpPr>
          <p:cNvPr id="604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9E3368E-8A6D-4308-8267-031D21545C56}" type="slidenum">
              <a:rPr lang="en-US"/>
              <a:pPr lvl="1">
                <a:defRPr/>
              </a:pPr>
              <a:t>44</a:t>
            </a:fld>
            <a:endParaRPr lang="en-US">
              <a:latin typeface="Times New Roman" pitchFamily="18" charset="0"/>
            </a:endParaRPr>
          </a:p>
        </p:txBody>
      </p:sp>
      <p:sp>
        <p:nvSpPr>
          <p:cNvPr id="378882" name="Rectangle 2"/>
          <p:cNvSpPr>
            <a:spLocks noGrp="1" noChangeArrowheads="1"/>
          </p:cNvSpPr>
          <p:nvPr>
            <p:ph type="title"/>
          </p:nvPr>
        </p:nvSpPr>
        <p:spPr/>
        <p:txBody>
          <a:bodyPr/>
          <a:lstStyle/>
          <a:p>
            <a:pPr eaLnBrk="1" hangingPunct="1">
              <a:defRPr/>
            </a:pPr>
            <a:r>
              <a:rPr lang="en-US" smtClean="0"/>
              <a:t>Filippi</a:t>
            </a:r>
          </a:p>
        </p:txBody>
      </p:sp>
      <p:sp>
        <p:nvSpPr>
          <p:cNvPr id="60422" name="Rectangle 3"/>
          <p:cNvSpPr>
            <a:spLocks noGrp="1" noChangeArrowheads="1"/>
          </p:cNvSpPr>
          <p:nvPr>
            <p:ph type="body" idx="1"/>
          </p:nvPr>
        </p:nvSpPr>
        <p:spPr/>
        <p:txBody>
          <a:bodyPr/>
          <a:lstStyle/>
          <a:p>
            <a:pPr eaLnBrk="1" hangingPunct="1"/>
            <a:r>
              <a:rPr lang="en-US" smtClean="0"/>
              <a:t>Paulus poeroe da takroe jeje</a:t>
            </a:r>
          </a:p>
          <a:p>
            <a:pPr eaLnBrk="1" hangingPunct="1"/>
            <a:r>
              <a:rPr lang="en-US" smtClean="0"/>
              <a:t>Dem masra mandi – lasi dem moni</a:t>
            </a:r>
          </a:p>
          <a:p>
            <a:pPr eaLnBrk="1" hangingPunct="1"/>
            <a:r>
              <a:rPr lang="en-US" smtClean="0"/>
              <a:t>Dem soema fon Paulus nanga Silas sondro foe ondrosoekoe</a:t>
            </a:r>
          </a:p>
          <a:p>
            <a:pPr eaLnBrk="1" hangingPunct="1"/>
            <a:r>
              <a:rPr lang="en-US" smtClean="0"/>
              <a:t>Dem fringi dem na ini da moro dipi presi foe doengroe-oso, poti foetoe na ini boeja</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Date Placeholder 3"/>
          <p:cNvSpPr>
            <a:spLocks noGrp="1"/>
          </p:cNvSpPr>
          <p:nvPr>
            <p:ph type="dt" sz="quarter" idx="10"/>
          </p:nvPr>
        </p:nvSpPr>
        <p:spPr>
          <a:noFill/>
        </p:spPr>
        <p:txBody>
          <a:bodyPr/>
          <a:lstStyle/>
          <a:p>
            <a:fld id="{78E1E29C-418F-45D0-AB83-77A8333243E5}" type="datetime1">
              <a:rPr lang="en-US" smtClean="0"/>
              <a:pPr/>
              <a:t>2/10/2011</a:t>
            </a:fld>
            <a:endParaRPr lang="en-US"/>
          </a:p>
        </p:txBody>
      </p:sp>
      <p:sp>
        <p:nvSpPr>
          <p:cNvPr id="614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695EB4F-5F05-4F1D-A644-9BC918F06055}" type="slidenum">
              <a:rPr lang="en-US"/>
              <a:pPr lvl="1">
                <a:defRPr/>
              </a:pPr>
              <a:t>45</a:t>
            </a:fld>
            <a:endParaRPr lang="en-US">
              <a:latin typeface="Times New Roman" pitchFamily="18" charset="0"/>
            </a:endParaRPr>
          </a:p>
        </p:txBody>
      </p:sp>
      <p:sp>
        <p:nvSpPr>
          <p:cNvPr id="379906" name="Rectangle 2"/>
          <p:cNvSpPr>
            <a:spLocks noGrp="1" noChangeArrowheads="1"/>
          </p:cNvSpPr>
          <p:nvPr>
            <p:ph type="title"/>
          </p:nvPr>
        </p:nvSpPr>
        <p:spPr/>
        <p:txBody>
          <a:bodyPr/>
          <a:lstStyle/>
          <a:p>
            <a:pPr eaLnBrk="1" hangingPunct="1">
              <a:defRPr/>
            </a:pPr>
            <a:r>
              <a:rPr lang="en-US" smtClean="0"/>
              <a:t>Filippi</a:t>
            </a:r>
          </a:p>
        </p:txBody>
      </p:sp>
      <p:sp>
        <p:nvSpPr>
          <p:cNvPr id="61446" name="Rectangle 3"/>
          <p:cNvSpPr>
            <a:spLocks noGrp="1" noChangeArrowheads="1"/>
          </p:cNvSpPr>
          <p:nvPr>
            <p:ph type="body" idx="1"/>
          </p:nvPr>
        </p:nvSpPr>
        <p:spPr/>
        <p:txBody>
          <a:bodyPr/>
          <a:lstStyle/>
          <a:p>
            <a:pPr eaLnBrk="1" hangingPunct="1"/>
            <a:r>
              <a:rPr lang="en-US" smtClean="0"/>
              <a:t>Mindrineti dem singi en prijse Gado</a:t>
            </a:r>
          </a:p>
          <a:p>
            <a:pPr eaLnBrk="1" hangingPunct="1"/>
            <a:r>
              <a:rPr lang="en-US" smtClean="0"/>
              <a:t>Wan bigi aardbeifi ben kom, loesoe dem boeja</a:t>
            </a:r>
          </a:p>
          <a:p>
            <a:pPr eaLnBrk="1" hangingPunct="1"/>
            <a:r>
              <a:rPr lang="en-US" smtClean="0"/>
              <a:t>Da fesiman ben wani kiri hemsrefi bikasi a denki dem strafoeman ben lowe</a:t>
            </a:r>
          </a:p>
          <a:p>
            <a:pPr eaLnBrk="1" hangingPunct="1"/>
            <a:r>
              <a:rPr lang="en-US" smtClean="0"/>
              <a:t>Paulus tapoe hem</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Date Placeholder 3"/>
          <p:cNvSpPr>
            <a:spLocks noGrp="1"/>
          </p:cNvSpPr>
          <p:nvPr>
            <p:ph type="dt" sz="quarter" idx="10"/>
          </p:nvPr>
        </p:nvSpPr>
        <p:spPr>
          <a:noFill/>
        </p:spPr>
        <p:txBody>
          <a:bodyPr/>
          <a:lstStyle/>
          <a:p>
            <a:fld id="{E9D62C3C-8AA4-4091-B66B-98AEE5125370}" type="datetime1">
              <a:rPr lang="en-US" smtClean="0"/>
              <a:pPr/>
              <a:t>2/10/2011</a:t>
            </a:fld>
            <a:endParaRPr lang="en-US"/>
          </a:p>
        </p:txBody>
      </p:sp>
      <p:sp>
        <p:nvSpPr>
          <p:cNvPr id="624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CBF620B-99FE-4ED4-AAD3-052E9F57B1EE}" type="slidenum">
              <a:rPr lang="en-US"/>
              <a:pPr lvl="1">
                <a:defRPr/>
              </a:pPr>
              <a:t>46</a:t>
            </a:fld>
            <a:endParaRPr lang="en-US">
              <a:latin typeface="Times New Roman" pitchFamily="18" charset="0"/>
            </a:endParaRPr>
          </a:p>
        </p:txBody>
      </p:sp>
      <p:sp>
        <p:nvSpPr>
          <p:cNvPr id="380930" name="Rectangle 2"/>
          <p:cNvSpPr>
            <a:spLocks noGrp="1" noChangeArrowheads="1"/>
          </p:cNvSpPr>
          <p:nvPr>
            <p:ph type="title"/>
          </p:nvPr>
        </p:nvSpPr>
        <p:spPr/>
        <p:txBody>
          <a:bodyPr/>
          <a:lstStyle/>
          <a:p>
            <a:pPr eaLnBrk="1" hangingPunct="1">
              <a:defRPr/>
            </a:pPr>
            <a:r>
              <a:rPr lang="en-US" smtClean="0"/>
              <a:t>Filippi</a:t>
            </a:r>
          </a:p>
        </p:txBody>
      </p:sp>
      <p:sp>
        <p:nvSpPr>
          <p:cNvPr id="62470" name="Rectangle 3"/>
          <p:cNvSpPr>
            <a:spLocks noGrp="1" noChangeArrowheads="1"/>
          </p:cNvSpPr>
          <p:nvPr>
            <p:ph type="body" idx="1"/>
          </p:nvPr>
        </p:nvSpPr>
        <p:spPr/>
        <p:txBody>
          <a:bodyPr/>
          <a:lstStyle/>
          <a:p>
            <a:pPr algn="just" eaLnBrk="1" hangingPunct="1">
              <a:lnSpc>
                <a:spcPct val="70000"/>
              </a:lnSpc>
            </a:pPr>
            <a:r>
              <a:rPr lang="en-US" sz="2800" b="1" smtClean="0"/>
              <a:t>Tori 16:28. Ma Paulus ben bari tranga taki: No gi joesrefi mankeri; bikasi wi alamala de dja ete!  29. Dan a ben kari dem foe tjari wan leti kom, en a ben lon go na ini, en a ben kom nanga beifi, en a ben fadon na fesi foe Paulus nanga Silas.  30. En a ben tjari dem go na doro, en a ben taki: </a:t>
            </a:r>
            <a:r>
              <a:rPr lang="en-US" sz="2800" b="1" smtClean="0">
                <a:solidFill>
                  <a:schemeClr val="accent2"/>
                </a:solidFill>
              </a:rPr>
              <a:t>Mi masra, san mi moesoe doe foe kisi verloesoe?  31. En dem ben piki taki: Bribi na Masra Jezus Kristus, en joe sa kisi verloesoe, joe nanga joe oso.</a:t>
            </a:r>
            <a:r>
              <a:rPr lang="en-US" sz="2800" b="1" smtClean="0"/>
              <a:t>  32. En dem ben taki da woortoe foe Masra gi hem nanga ala soema na ini hem oso.</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Date Placeholder 3"/>
          <p:cNvSpPr>
            <a:spLocks noGrp="1"/>
          </p:cNvSpPr>
          <p:nvPr>
            <p:ph type="dt" sz="quarter" idx="10"/>
          </p:nvPr>
        </p:nvSpPr>
        <p:spPr>
          <a:noFill/>
        </p:spPr>
        <p:txBody>
          <a:bodyPr/>
          <a:lstStyle/>
          <a:p>
            <a:fld id="{9C31F4CE-A1F3-44A3-AEF7-6707D13A65BF}" type="datetime1">
              <a:rPr lang="en-US" smtClean="0"/>
              <a:pPr/>
              <a:t>2/10/2011</a:t>
            </a:fld>
            <a:endParaRPr lang="en-US"/>
          </a:p>
        </p:txBody>
      </p:sp>
      <p:sp>
        <p:nvSpPr>
          <p:cNvPr id="634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2D029D7-AFDE-40D4-9464-22E1D68ABF1A}" type="slidenum">
              <a:rPr lang="en-US"/>
              <a:pPr lvl="1">
                <a:defRPr/>
              </a:pPr>
              <a:t>47</a:t>
            </a:fld>
            <a:endParaRPr lang="en-US">
              <a:latin typeface="Times New Roman" pitchFamily="18" charset="0"/>
            </a:endParaRPr>
          </a:p>
        </p:txBody>
      </p:sp>
      <p:sp>
        <p:nvSpPr>
          <p:cNvPr id="381954" name="Rectangle 2"/>
          <p:cNvSpPr>
            <a:spLocks noGrp="1" noChangeArrowheads="1"/>
          </p:cNvSpPr>
          <p:nvPr>
            <p:ph type="title"/>
          </p:nvPr>
        </p:nvSpPr>
        <p:spPr/>
        <p:txBody>
          <a:bodyPr/>
          <a:lstStyle/>
          <a:p>
            <a:pPr eaLnBrk="1" hangingPunct="1">
              <a:defRPr/>
            </a:pPr>
            <a:r>
              <a:rPr lang="en-US" smtClean="0"/>
              <a:t>Filippi</a:t>
            </a:r>
          </a:p>
        </p:txBody>
      </p:sp>
      <p:sp>
        <p:nvSpPr>
          <p:cNvPr id="63494" name="Rectangle 3"/>
          <p:cNvSpPr>
            <a:spLocks noGrp="1" noChangeArrowheads="1"/>
          </p:cNvSpPr>
          <p:nvPr>
            <p:ph type="body" idx="1"/>
          </p:nvPr>
        </p:nvSpPr>
        <p:spPr/>
        <p:txBody>
          <a:bodyPr/>
          <a:lstStyle/>
          <a:p>
            <a:pPr eaLnBrk="1" hangingPunct="1"/>
            <a:r>
              <a:rPr lang="en-US" smtClean="0"/>
              <a:t>Da neti dati, da heri famiri drai libi en teki dopoe</a:t>
            </a:r>
          </a:p>
          <a:p>
            <a:pPr eaLnBrk="1" hangingPunct="1"/>
            <a:r>
              <a:rPr lang="en-US" smtClean="0"/>
              <a:t>Mamanten dem ben loesoe Paulus, ma a no ben wani gowe te leki dem basi srefi kom persoonlijk foe loesoe hem</a:t>
            </a:r>
          </a:p>
          <a:p>
            <a:pPr eaLnBrk="1" hangingPunct="1"/>
            <a:r>
              <a:rPr lang="en-US" smtClean="0"/>
              <a:t>Disi ben meki dem kroetoeman frede foe doe tra sani bikasi dem ben strafoe Romeini soema kaba sondro foe process…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Date Placeholder 3"/>
          <p:cNvSpPr>
            <a:spLocks noGrp="1"/>
          </p:cNvSpPr>
          <p:nvPr>
            <p:ph type="dt" sz="quarter" idx="10"/>
          </p:nvPr>
        </p:nvSpPr>
        <p:spPr>
          <a:noFill/>
        </p:spPr>
        <p:txBody>
          <a:bodyPr/>
          <a:lstStyle/>
          <a:p>
            <a:fld id="{CA8CCAFC-CAEC-4A50-8A97-48F1423B92DF}" type="datetime1">
              <a:rPr lang="en-US" smtClean="0"/>
              <a:pPr/>
              <a:t>2/10/2011</a:t>
            </a:fld>
            <a:endParaRPr lang="en-US"/>
          </a:p>
        </p:txBody>
      </p:sp>
      <p:sp>
        <p:nvSpPr>
          <p:cNvPr id="645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EE21100-89F1-4A9B-8062-304C3C29E977}" type="slidenum">
              <a:rPr lang="en-US"/>
              <a:pPr lvl="1">
                <a:defRPr/>
              </a:pPr>
              <a:t>48</a:t>
            </a:fld>
            <a:endParaRPr lang="en-US">
              <a:latin typeface="Times New Roman" pitchFamily="18" charset="0"/>
            </a:endParaRPr>
          </a:p>
        </p:txBody>
      </p:sp>
      <p:sp>
        <p:nvSpPr>
          <p:cNvPr id="382978" name="Rectangle 2"/>
          <p:cNvSpPr>
            <a:spLocks noGrp="1" noChangeArrowheads="1"/>
          </p:cNvSpPr>
          <p:nvPr>
            <p:ph type="title"/>
          </p:nvPr>
        </p:nvSpPr>
        <p:spPr/>
        <p:txBody>
          <a:bodyPr/>
          <a:lstStyle/>
          <a:p>
            <a:pPr eaLnBrk="1" hangingPunct="1">
              <a:defRPr/>
            </a:pPr>
            <a:r>
              <a:rPr lang="en-US" smtClean="0"/>
              <a:t>Tessalonika</a:t>
            </a:r>
          </a:p>
        </p:txBody>
      </p:sp>
      <p:sp>
        <p:nvSpPr>
          <p:cNvPr id="64518" name="Rectangle 3"/>
          <p:cNvSpPr>
            <a:spLocks noGrp="1" noChangeArrowheads="1"/>
          </p:cNvSpPr>
          <p:nvPr>
            <p:ph type="body" idx="1"/>
          </p:nvPr>
        </p:nvSpPr>
        <p:spPr/>
        <p:txBody>
          <a:bodyPr/>
          <a:lstStyle/>
          <a:p>
            <a:pPr eaLnBrk="1" hangingPunct="1"/>
            <a:r>
              <a:rPr lang="en-US" smtClean="0"/>
              <a:t>Paulus ben preiki drape 3 wiki langa</a:t>
            </a:r>
          </a:p>
          <a:p>
            <a:pPr eaLnBrk="1" hangingPunct="1"/>
            <a:r>
              <a:rPr lang="en-US" smtClean="0"/>
              <a:t>Dem seti wan njoen kerki</a:t>
            </a:r>
          </a:p>
          <a:p>
            <a:pPr eaLnBrk="1" hangingPunct="1"/>
            <a:r>
              <a:rPr lang="en-US" smtClean="0"/>
              <a:t>Dem Djoe ben kom jagi dem komopo foe da oso foe Jason</a:t>
            </a:r>
          </a:p>
          <a:p>
            <a:pPr eaLnBrk="1" hangingPunct="1"/>
            <a:r>
              <a:rPr lang="en-US" smtClean="0"/>
              <a:t>Paulus, Silas nanga Timoteus ben go na neti na Berea</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Date Placeholder 3"/>
          <p:cNvSpPr>
            <a:spLocks noGrp="1"/>
          </p:cNvSpPr>
          <p:nvPr>
            <p:ph type="dt" sz="quarter" idx="10"/>
          </p:nvPr>
        </p:nvSpPr>
        <p:spPr>
          <a:noFill/>
        </p:spPr>
        <p:txBody>
          <a:bodyPr/>
          <a:lstStyle/>
          <a:p>
            <a:fld id="{DB09AD53-7C02-4808-B35D-2BFF029AE8D3}" type="datetime1">
              <a:rPr lang="en-US" smtClean="0"/>
              <a:pPr/>
              <a:t>2/10/2011</a:t>
            </a:fld>
            <a:endParaRPr lang="en-US"/>
          </a:p>
        </p:txBody>
      </p:sp>
      <p:sp>
        <p:nvSpPr>
          <p:cNvPr id="655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41382CD-C57F-43C5-B023-1699392C3903}" type="slidenum">
              <a:rPr lang="en-US"/>
              <a:pPr lvl="1">
                <a:defRPr/>
              </a:pPr>
              <a:t>49</a:t>
            </a:fld>
            <a:endParaRPr lang="en-US">
              <a:latin typeface="Times New Roman" pitchFamily="18" charset="0"/>
            </a:endParaRPr>
          </a:p>
        </p:txBody>
      </p:sp>
      <p:sp>
        <p:nvSpPr>
          <p:cNvPr id="384002" name="Rectangle 2"/>
          <p:cNvSpPr>
            <a:spLocks noGrp="1" noChangeArrowheads="1"/>
          </p:cNvSpPr>
          <p:nvPr>
            <p:ph type="title"/>
          </p:nvPr>
        </p:nvSpPr>
        <p:spPr>
          <a:xfrm>
            <a:off x="684213" y="296863"/>
            <a:ext cx="8080375" cy="1143000"/>
          </a:xfrm>
        </p:spPr>
        <p:txBody>
          <a:bodyPr/>
          <a:lstStyle/>
          <a:p>
            <a:pPr eaLnBrk="1" hangingPunct="1">
              <a:defRPr/>
            </a:pPr>
            <a:r>
              <a:rPr lang="en-US" smtClean="0"/>
              <a:t>Berea</a:t>
            </a:r>
          </a:p>
        </p:txBody>
      </p:sp>
      <p:sp>
        <p:nvSpPr>
          <p:cNvPr id="65542" name="Rectangle 3"/>
          <p:cNvSpPr>
            <a:spLocks noGrp="1" noChangeArrowheads="1"/>
          </p:cNvSpPr>
          <p:nvPr>
            <p:ph type="body" idx="1"/>
          </p:nvPr>
        </p:nvSpPr>
        <p:spPr>
          <a:xfrm>
            <a:off x="0" y="1412875"/>
            <a:ext cx="9144000" cy="4683125"/>
          </a:xfrm>
        </p:spPr>
        <p:txBody>
          <a:bodyPr/>
          <a:lstStyle/>
          <a:p>
            <a:pPr algn="just" eaLnBrk="1" hangingPunct="1">
              <a:lnSpc>
                <a:spcPct val="70000"/>
              </a:lnSpc>
            </a:pPr>
            <a:r>
              <a:rPr lang="en-US" sz="2800" b="1" dirty="0" err="1" smtClean="0"/>
              <a:t>Tori</a:t>
            </a:r>
            <a:r>
              <a:rPr lang="en-US" sz="2800" b="1" dirty="0" smtClean="0"/>
              <a:t> 17:11. Dem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de </a:t>
            </a:r>
            <a:r>
              <a:rPr lang="en-US" sz="2800" b="1" dirty="0" err="1" smtClean="0"/>
              <a:t>moro</a:t>
            </a:r>
            <a:r>
              <a:rPr lang="en-US" sz="2800" b="1" dirty="0" smtClean="0"/>
              <a:t> </a:t>
            </a:r>
            <a:r>
              <a:rPr lang="en-US" sz="2800" b="1" dirty="0" err="1" smtClean="0"/>
              <a:t>boen</a:t>
            </a:r>
            <a:r>
              <a:rPr lang="en-US" sz="2800" b="1" dirty="0" smtClean="0"/>
              <a:t> </a:t>
            </a:r>
            <a:r>
              <a:rPr lang="en-US" sz="2800" b="1" dirty="0" err="1" smtClean="0"/>
              <a:t>soema</a:t>
            </a:r>
            <a:r>
              <a:rPr lang="en-US" sz="2800" b="1" dirty="0" smtClean="0"/>
              <a:t> </a:t>
            </a:r>
            <a:r>
              <a:rPr lang="en-US" sz="2800" b="1" dirty="0" err="1" smtClean="0"/>
              <a:t>leki</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foe </a:t>
            </a:r>
            <a:r>
              <a:rPr lang="en-US" sz="2800" b="1" dirty="0" err="1" smtClean="0"/>
              <a:t>Tessalonika</a:t>
            </a:r>
            <a:r>
              <a:rPr lang="en-US" sz="2800" b="1" dirty="0" smtClean="0"/>
              <a:t>, </a:t>
            </a:r>
            <a:r>
              <a:rPr lang="en-US" sz="2800" b="1" dirty="0" err="1" smtClean="0">
                <a:solidFill>
                  <a:schemeClr val="accent2"/>
                </a:solidFill>
              </a:rPr>
              <a:t>bikasi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teki</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woortoe</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boen</a:t>
            </a:r>
            <a:r>
              <a:rPr lang="en-US" sz="2800" b="1" dirty="0" smtClean="0">
                <a:solidFill>
                  <a:schemeClr val="accent2"/>
                </a:solidFill>
              </a:rPr>
              <a:t> </a:t>
            </a:r>
            <a:r>
              <a:rPr lang="en-US" sz="2800" b="1" dirty="0" err="1" smtClean="0">
                <a:solidFill>
                  <a:schemeClr val="accent2"/>
                </a:solidFill>
              </a:rPr>
              <a:t>prakseri</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ondrosoekoe</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Skrifi</a:t>
            </a:r>
            <a:r>
              <a:rPr lang="en-US" sz="2800" b="1" dirty="0" smtClean="0">
                <a:solidFill>
                  <a:schemeClr val="accent2"/>
                </a:solidFill>
              </a:rPr>
              <a:t> </a:t>
            </a:r>
            <a:r>
              <a:rPr lang="en-US" sz="2800" b="1" dirty="0" err="1" smtClean="0">
                <a:solidFill>
                  <a:schemeClr val="accent2"/>
                </a:solidFill>
              </a:rPr>
              <a:t>ibri</a:t>
            </a:r>
            <a:r>
              <a:rPr lang="en-US" sz="2800" b="1" dirty="0" smtClean="0">
                <a:solidFill>
                  <a:schemeClr val="accent2"/>
                </a:solidFill>
              </a:rPr>
              <a:t> </a:t>
            </a:r>
            <a:r>
              <a:rPr lang="en-US" sz="2800" b="1" dirty="0" err="1" smtClean="0">
                <a:solidFill>
                  <a:schemeClr val="accent2"/>
                </a:solidFill>
              </a:rPr>
              <a:t>dei</a:t>
            </a:r>
            <a:r>
              <a:rPr lang="en-US" sz="2800" b="1" dirty="0" smtClean="0">
                <a:solidFill>
                  <a:schemeClr val="accent2"/>
                </a:solidFill>
              </a:rPr>
              <a:t>, foe </a:t>
            </a:r>
            <a:r>
              <a:rPr lang="en-US" sz="2800" b="1" dirty="0" err="1" smtClean="0">
                <a:solidFill>
                  <a:schemeClr val="accent2"/>
                </a:solidFill>
              </a:rPr>
              <a:t>si</a:t>
            </a:r>
            <a:r>
              <a:rPr lang="en-US" sz="2800" b="1" dirty="0" smtClean="0">
                <a:solidFill>
                  <a:schemeClr val="accent2"/>
                </a:solidFill>
              </a:rPr>
              <a:t> </a:t>
            </a:r>
            <a:r>
              <a:rPr lang="en-US" sz="2800" b="1" dirty="0" err="1" smtClean="0">
                <a:solidFill>
                  <a:schemeClr val="accent2"/>
                </a:solidFill>
              </a:rPr>
              <a:t>efoe</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de </a:t>
            </a:r>
            <a:r>
              <a:rPr lang="en-US" sz="2800" b="1" dirty="0" err="1" smtClean="0">
                <a:solidFill>
                  <a:schemeClr val="accent2"/>
                </a:solidFill>
              </a:rPr>
              <a:t>troe</a:t>
            </a:r>
            <a:r>
              <a:rPr lang="en-US" sz="2800" b="1" dirty="0" smtClean="0"/>
              <a:t>.  12. </a:t>
            </a:r>
            <a:r>
              <a:rPr lang="en-US" sz="2800" b="1" dirty="0" smtClean="0">
                <a:solidFill>
                  <a:schemeClr val="accent2"/>
                </a:solidFill>
              </a:rPr>
              <a:t>Foe </a:t>
            </a:r>
            <a:r>
              <a:rPr lang="en-US" sz="2800" b="1" dirty="0" err="1" smtClean="0">
                <a:solidFill>
                  <a:schemeClr val="accent2"/>
                </a:solidFill>
              </a:rPr>
              <a:t>dat'ede</a:t>
            </a:r>
            <a:r>
              <a:rPr lang="en-US" sz="2800" b="1" dirty="0" smtClean="0">
                <a:solidFill>
                  <a:schemeClr val="accent2"/>
                </a:solidFill>
              </a:rPr>
              <a:t> </a:t>
            </a:r>
            <a:r>
              <a:rPr lang="en-US" sz="2800" b="1" dirty="0" err="1" smtClean="0">
                <a:solidFill>
                  <a:schemeClr val="accent2"/>
                </a:solidFill>
              </a:rPr>
              <a:t>foeroe</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bribi</a:t>
            </a:r>
            <a:r>
              <a:rPr lang="en-US" sz="2800" b="1" dirty="0" smtClean="0"/>
              <a:t>; </a:t>
            </a:r>
            <a:r>
              <a:rPr lang="en-US" sz="2800" b="1" dirty="0" err="1" smtClean="0"/>
              <a:t>nanga</a:t>
            </a:r>
            <a:r>
              <a:rPr lang="en-US" sz="2800" b="1" dirty="0" smtClean="0"/>
              <a:t> </a:t>
            </a:r>
            <a:r>
              <a:rPr lang="en-US" sz="2800" b="1" dirty="0" err="1" smtClean="0"/>
              <a:t>foeroe</a:t>
            </a:r>
            <a:r>
              <a:rPr lang="en-US" sz="2800" b="1" dirty="0" smtClean="0"/>
              <a:t> foe </a:t>
            </a:r>
            <a:r>
              <a:rPr lang="en-US" sz="2800" b="1" dirty="0" err="1" smtClean="0"/>
              <a:t>dem</a:t>
            </a:r>
            <a:r>
              <a:rPr lang="en-US" sz="2800" b="1" dirty="0" smtClean="0"/>
              <a:t> </a:t>
            </a:r>
            <a:r>
              <a:rPr lang="en-US" sz="2800" b="1" dirty="0" err="1" smtClean="0"/>
              <a:t>Grieki</a:t>
            </a:r>
            <a:r>
              <a:rPr lang="en-US" sz="2800" b="1" dirty="0" smtClean="0"/>
              <a:t> </a:t>
            </a:r>
            <a:r>
              <a:rPr lang="en-US" sz="2800" b="1" dirty="0" err="1" smtClean="0"/>
              <a:t>oema</a:t>
            </a:r>
            <a:r>
              <a:rPr lang="en-US" sz="2800" b="1" dirty="0" smtClean="0"/>
              <a:t> </a:t>
            </a:r>
            <a:r>
              <a:rPr lang="en-US" sz="2800" b="1" dirty="0" err="1" smtClean="0"/>
              <a:t>nanga</a:t>
            </a:r>
            <a:r>
              <a:rPr lang="en-US" sz="2800" b="1" dirty="0" smtClean="0"/>
              <a:t> </a:t>
            </a:r>
            <a:r>
              <a:rPr lang="en-US" sz="2800" b="1" dirty="0" err="1" smtClean="0"/>
              <a:t>boen</a:t>
            </a:r>
            <a:r>
              <a:rPr lang="en-US" sz="2800" b="1" dirty="0" smtClean="0"/>
              <a:t> </a:t>
            </a:r>
            <a:r>
              <a:rPr lang="en-US" sz="2800" b="1" dirty="0" err="1" smtClean="0"/>
              <a:t>nem</a:t>
            </a:r>
            <a:r>
              <a:rPr lang="en-US" sz="2800" b="1" dirty="0" smtClean="0"/>
              <a:t>, en </a:t>
            </a:r>
            <a:r>
              <a:rPr lang="en-US" sz="2800" b="1" dirty="0" err="1" smtClean="0"/>
              <a:t>foeroe</a:t>
            </a:r>
            <a:r>
              <a:rPr lang="en-US" sz="2800" b="1" dirty="0" smtClean="0"/>
              <a:t> </a:t>
            </a:r>
            <a:r>
              <a:rPr lang="en-US" sz="2800" b="1" dirty="0" err="1" smtClean="0"/>
              <a:t>mansoema</a:t>
            </a:r>
            <a:r>
              <a:rPr lang="en-US" sz="2800" b="1" dirty="0" smtClean="0"/>
              <a:t> toe.  13. Ma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foe </a:t>
            </a:r>
            <a:r>
              <a:rPr lang="en-US" sz="2800" b="1" dirty="0" err="1" smtClean="0"/>
              <a:t>Tessalonika</a:t>
            </a:r>
            <a:r>
              <a:rPr lang="en-US" sz="2800" b="1" dirty="0" smtClean="0"/>
              <a:t> </a:t>
            </a:r>
            <a:r>
              <a:rPr lang="en-US" sz="2800" b="1" dirty="0" err="1" smtClean="0"/>
              <a:t>ben</a:t>
            </a:r>
            <a:r>
              <a:rPr lang="en-US" sz="2800" b="1" dirty="0" smtClean="0"/>
              <a:t> </a:t>
            </a:r>
            <a:r>
              <a:rPr lang="en-US" sz="2800" b="1" dirty="0" err="1" smtClean="0"/>
              <a:t>froestan</a:t>
            </a:r>
            <a:r>
              <a:rPr lang="en-US" sz="2800" b="1" dirty="0" smtClean="0"/>
              <a:t> </a:t>
            </a:r>
            <a:r>
              <a:rPr lang="en-US" sz="2800" b="1" dirty="0" err="1" smtClean="0"/>
              <a:t>dati</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Berea,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drape toe,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hati</a:t>
            </a:r>
            <a:r>
              <a:rPr lang="en-US" sz="2800" b="1" dirty="0" smtClean="0"/>
              <a:t> </a:t>
            </a:r>
            <a:r>
              <a:rPr lang="en-US" sz="2800" b="1" dirty="0" err="1" smtClean="0"/>
              <a:t>kom</a:t>
            </a:r>
            <a:r>
              <a:rPr lang="en-US" sz="2800" b="1" dirty="0" smtClean="0"/>
              <a:t> </a:t>
            </a:r>
            <a:r>
              <a:rPr lang="en-US" sz="2800" b="1" dirty="0" err="1" smtClean="0"/>
              <a:t>bron</a:t>
            </a:r>
            <a:r>
              <a:rPr lang="en-US" sz="2800" b="1" dirty="0" smtClean="0"/>
              <a:t>. 14. Dan </a:t>
            </a:r>
            <a:r>
              <a:rPr lang="en-US" sz="2800" b="1" dirty="0" err="1" smtClean="0"/>
              <a:t>wantem</a:t>
            </a:r>
            <a:r>
              <a:rPr lang="en-US" sz="2800" b="1" dirty="0" smtClean="0"/>
              <a:t> </a:t>
            </a:r>
            <a:r>
              <a:rPr lang="en-US" sz="2800" b="1" dirty="0" err="1" smtClean="0"/>
              <a:t>dem</a:t>
            </a:r>
            <a:r>
              <a:rPr lang="en-US" sz="2800" b="1" dirty="0" smtClean="0"/>
              <a:t> </a:t>
            </a:r>
            <a:r>
              <a:rPr lang="en-US" sz="2800" b="1" dirty="0" err="1" smtClean="0"/>
              <a:t>brada</a:t>
            </a:r>
            <a:r>
              <a:rPr lang="en-US" sz="2800" b="1" dirty="0" smtClean="0"/>
              <a:t> </a:t>
            </a:r>
            <a:r>
              <a:rPr lang="en-US" sz="2800" b="1" dirty="0" err="1" smtClean="0"/>
              <a:t>ben</a:t>
            </a:r>
            <a:r>
              <a:rPr lang="en-US" sz="2800" b="1" dirty="0" smtClean="0"/>
              <a:t> </a:t>
            </a:r>
            <a:r>
              <a:rPr lang="en-US" sz="2800" b="1" dirty="0" err="1" smtClean="0"/>
              <a:t>seni</a:t>
            </a:r>
            <a:r>
              <a:rPr lang="en-US" sz="2800" b="1" dirty="0" smtClean="0"/>
              <a:t> </a:t>
            </a:r>
            <a:r>
              <a:rPr lang="en-US" sz="2800" b="1" dirty="0" err="1" smtClean="0"/>
              <a:t>Paulus</a:t>
            </a:r>
            <a:r>
              <a:rPr lang="en-US" sz="2800" b="1" dirty="0" smtClean="0"/>
              <a:t> </a:t>
            </a:r>
            <a:r>
              <a:rPr lang="en-US" sz="2800" b="1" dirty="0" err="1" smtClean="0"/>
              <a:t>gowe</a:t>
            </a:r>
            <a:r>
              <a:rPr lang="en-US" sz="2800" b="1" dirty="0" smtClean="0"/>
              <a:t> foe </a:t>
            </a:r>
            <a:r>
              <a:rPr lang="en-US" sz="2800" b="1" dirty="0" err="1" smtClean="0"/>
              <a:t>waka</a:t>
            </a:r>
            <a:r>
              <a:rPr lang="en-US" sz="2800" b="1" dirty="0" smtClean="0"/>
              <a:t>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pasi</a:t>
            </a:r>
            <a:r>
              <a:rPr lang="en-US" sz="2800" b="1" dirty="0" smtClean="0"/>
              <a:t> </a:t>
            </a:r>
            <a:r>
              <a:rPr lang="en-US" sz="2800" b="1" dirty="0" err="1" smtClean="0"/>
              <a:t>disi</a:t>
            </a:r>
            <a:r>
              <a:rPr lang="en-US" sz="2800" b="1" dirty="0" smtClean="0"/>
              <a:t> de go </a:t>
            </a:r>
            <a:r>
              <a:rPr lang="en-US" sz="2800" b="1" dirty="0" err="1" smtClean="0"/>
              <a:t>na</a:t>
            </a:r>
            <a:r>
              <a:rPr lang="en-US" sz="2800" b="1" dirty="0" smtClean="0"/>
              <a:t> </a:t>
            </a:r>
            <a:r>
              <a:rPr lang="en-US" sz="2800" b="1" dirty="0" err="1" smtClean="0"/>
              <a:t>da</a:t>
            </a:r>
            <a:r>
              <a:rPr lang="en-US" sz="2800" b="1" dirty="0" smtClean="0"/>
              <a:t> zee; ma Silas </a:t>
            </a:r>
            <a:r>
              <a:rPr lang="en-US" sz="2800" b="1" dirty="0" err="1" smtClean="0"/>
              <a:t>nanga</a:t>
            </a:r>
            <a:r>
              <a:rPr lang="en-US" sz="2800" b="1" dirty="0" smtClean="0"/>
              <a:t> </a:t>
            </a:r>
            <a:r>
              <a:rPr lang="en-US" sz="2800" b="1" dirty="0" err="1" smtClean="0"/>
              <a:t>Timoteüs</a:t>
            </a:r>
            <a:r>
              <a:rPr lang="en-US" sz="2800" b="1" dirty="0" smtClean="0"/>
              <a:t> </a:t>
            </a:r>
            <a:r>
              <a:rPr lang="en-US" sz="2800" b="1" dirty="0" err="1" smtClean="0"/>
              <a:t>ben</a:t>
            </a:r>
            <a:r>
              <a:rPr lang="en-US" sz="2800" b="1" dirty="0" smtClean="0"/>
              <a:t> tan drape </a:t>
            </a:r>
            <a:r>
              <a:rPr lang="en-US" sz="2800" b="1" dirty="0" err="1" smtClean="0"/>
              <a:t>ete</a:t>
            </a:r>
            <a:r>
              <a:rPr lang="en-US" sz="2800" b="1" dirty="0" smtClean="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p>
            <a:fld id="{864BCB68-5E78-4679-9CB4-670B380CF503}" type="datetime1">
              <a:rPr lang="en-US" smtClean="0"/>
              <a:pPr/>
              <a:t>2/10/2011</a:t>
            </a:fld>
            <a:endParaRPr lang="en-US"/>
          </a:p>
        </p:txBody>
      </p:sp>
      <p:sp>
        <p:nvSpPr>
          <p:cNvPr id="327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493DF1D-BB66-4932-AE98-217C6BA26647}" type="slidenum">
              <a:rPr lang="en-US"/>
              <a:pPr lvl="1">
                <a:defRPr/>
              </a:pPr>
              <a:t>5</a:t>
            </a:fld>
            <a:endParaRPr lang="en-US">
              <a:latin typeface="Times New Roman" pitchFamily="18" charset="0"/>
            </a:endParaRPr>
          </a:p>
        </p:txBody>
      </p:sp>
      <p:sp>
        <p:nvSpPr>
          <p:cNvPr id="351234" name="Rectangle 2"/>
          <p:cNvSpPr>
            <a:spLocks noGrp="1" noChangeArrowheads="1"/>
          </p:cNvSpPr>
          <p:nvPr>
            <p:ph type="title"/>
          </p:nvPr>
        </p:nvSpPr>
        <p:spPr/>
        <p:txBody>
          <a:bodyPr/>
          <a:lstStyle/>
          <a:p>
            <a:pPr eaLnBrk="1" hangingPunct="1">
              <a:defRPr/>
            </a:pPr>
            <a:r>
              <a:rPr lang="en-US" sz="4000" smtClean="0"/>
              <a:t>Petrus feti foe kom na begi-dienst</a:t>
            </a:r>
          </a:p>
        </p:txBody>
      </p:sp>
      <p:sp>
        <p:nvSpPr>
          <p:cNvPr id="32774" name="Rectangle 3"/>
          <p:cNvSpPr>
            <a:spLocks noGrp="1" noChangeArrowheads="1"/>
          </p:cNvSpPr>
          <p:nvPr>
            <p:ph type="body" idx="1"/>
          </p:nvPr>
        </p:nvSpPr>
        <p:spPr/>
        <p:txBody>
          <a:bodyPr/>
          <a:lstStyle/>
          <a:p>
            <a:pPr eaLnBrk="1" hangingPunct="1">
              <a:lnSpc>
                <a:spcPct val="80000"/>
              </a:lnSpc>
            </a:pPr>
            <a:r>
              <a:rPr lang="en-US" smtClean="0"/>
              <a:t>Di Petrus ben kisi hemsrefi, a ben go pe dem soema ben begi – kande na da oso foe Maria, da mama foe Markus</a:t>
            </a:r>
          </a:p>
          <a:p>
            <a:pPr eaLnBrk="1" hangingPunct="1">
              <a:lnSpc>
                <a:spcPct val="80000"/>
              </a:lnSpc>
            </a:pPr>
            <a:r>
              <a:rPr lang="en-US" smtClean="0"/>
              <a:t>Wan meisje ben jere hem stem, en a ben lon go na inisei, ma dem soema no ben bribi dati a de Petrus, en taki dati a de hem engel</a:t>
            </a:r>
          </a:p>
          <a:p>
            <a:pPr eaLnBrk="1" hangingPunct="1">
              <a:lnSpc>
                <a:spcPct val="80000"/>
              </a:lnSpc>
            </a:pPr>
            <a:r>
              <a:rPr lang="en-US" smtClean="0"/>
              <a:t>Te foe kaba, a sori hemsrefi, en a ben gowe na wan tra presi</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Date Placeholder 3"/>
          <p:cNvSpPr>
            <a:spLocks noGrp="1"/>
          </p:cNvSpPr>
          <p:nvPr>
            <p:ph type="dt" sz="quarter" idx="10"/>
          </p:nvPr>
        </p:nvSpPr>
        <p:spPr>
          <a:noFill/>
        </p:spPr>
        <p:txBody>
          <a:bodyPr/>
          <a:lstStyle/>
          <a:p>
            <a:fld id="{FBF6044E-FF78-4181-B05A-C266F667C111}" type="datetime1">
              <a:rPr lang="en-US" smtClean="0"/>
              <a:pPr/>
              <a:t>2/10/2011</a:t>
            </a:fld>
            <a:endParaRPr lang="en-US"/>
          </a:p>
        </p:txBody>
      </p:sp>
      <p:sp>
        <p:nvSpPr>
          <p:cNvPr id="665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06E1E55-9A06-4737-B305-0F2B7CBCF34F}" type="slidenum">
              <a:rPr lang="en-US"/>
              <a:pPr lvl="1">
                <a:defRPr/>
              </a:pPr>
              <a:t>50</a:t>
            </a:fld>
            <a:endParaRPr lang="en-US">
              <a:latin typeface="Times New Roman" pitchFamily="18" charset="0"/>
            </a:endParaRPr>
          </a:p>
        </p:txBody>
      </p:sp>
      <p:sp>
        <p:nvSpPr>
          <p:cNvPr id="385026" name="Rectangle 2"/>
          <p:cNvSpPr>
            <a:spLocks noGrp="1" noChangeArrowheads="1"/>
          </p:cNvSpPr>
          <p:nvPr>
            <p:ph type="title"/>
          </p:nvPr>
        </p:nvSpPr>
        <p:spPr/>
        <p:txBody>
          <a:bodyPr/>
          <a:lstStyle/>
          <a:p>
            <a:pPr eaLnBrk="1" hangingPunct="1">
              <a:defRPr/>
            </a:pPr>
            <a:r>
              <a:rPr lang="en-US" smtClean="0"/>
              <a:t>Athene</a:t>
            </a:r>
          </a:p>
        </p:txBody>
      </p:sp>
      <p:sp>
        <p:nvSpPr>
          <p:cNvPr id="66566" name="Rectangle 3"/>
          <p:cNvSpPr>
            <a:spLocks noGrp="1" noChangeArrowheads="1"/>
          </p:cNvSpPr>
          <p:nvPr>
            <p:ph type="body" idx="1"/>
          </p:nvPr>
        </p:nvSpPr>
        <p:spPr/>
        <p:txBody>
          <a:bodyPr/>
          <a:lstStyle/>
          <a:p>
            <a:pPr eaLnBrk="1" hangingPunct="1"/>
            <a:r>
              <a:rPr lang="en-US" smtClean="0"/>
              <a:t>Paulus ben go doro na Athene</a:t>
            </a:r>
          </a:p>
          <a:p>
            <a:pPr eaLnBrk="1" hangingPunct="1"/>
            <a:r>
              <a:rPr lang="en-US" smtClean="0"/>
              <a:t>A ben si foeroe afgoderij drape</a:t>
            </a:r>
          </a:p>
          <a:p>
            <a:pPr eaLnBrk="1" hangingPunct="1"/>
            <a:r>
              <a:rPr lang="en-US" smtClean="0"/>
              <a:t>A ben preiki gi dem na wowojo</a:t>
            </a:r>
          </a:p>
          <a:p>
            <a:pPr eaLnBrk="1" hangingPunct="1"/>
            <a:r>
              <a:rPr lang="en-US" smtClean="0"/>
              <a:t>Dem aksi hem foe taki na da presi pe dem ben gi bigi leri na da Mars bergi</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Date Placeholder 3"/>
          <p:cNvSpPr>
            <a:spLocks noGrp="1"/>
          </p:cNvSpPr>
          <p:nvPr>
            <p:ph type="dt" sz="quarter" idx="10"/>
          </p:nvPr>
        </p:nvSpPr>
        <p:spPr>
          <a:noFill/>
        </p:spPr>
        <p:txBody>
          <a:bodyPr/>
          <a:lstStyle/>
          <a:p>
            <a:fld id="{6001B572-5D9B-4504-9B36-F13E2279D9AF}" type="datetime1">
              <a:rPr lang="en-US" smtClean="0"/>
              <a:pPr/>
              <a:t>2/10/2011</a:t>
            </a:fld>
            <a:endParaRPr lang="en-US"/>
          </a:p>
        </p:txBody>
      </p:sp>
      <p:sp>
        <p:nvSpPr>
          <p:cNvPr id="675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7E8D2EC-5B90-4814-8DCB-2253A2FB8FE2}" type="slidenum">
              <a:rPr lang="en-US"/>
              <a:pPr lvl="1">
                <a:defRPr/>
              </a:pPr>
              <a:t>51</a:t>
            </a:fld>
            <a:endParaRPr lang="en-US">
              <a:latin typeface="Times New Roman" pitchFamily="18" charset="0"/>
            </a:endParaRPr>
          </a:p>
        </p:txBody>
      </p:sp>
      <p:sp>
        <p:nvSpPr>
          <p:cNvPr id="386050" name="Rectangle 2"/>
          <p:cNvSpPr>
            <a:spLocks noGrp="1" noChangeArrowheads="1"/>
          </p:cNvSpPr>
          <p:nvPr>
            <p:ph type="title"/>
          </p:nvPr>
        </p:nvSpPr>
        <p:spPr/>
        <p:txBody>
          <a:bodyPr/>
          <a:lstStyle/>
          <a:p>
            <a:pPr eaLnBrk="1" hangingPunct="1">
              <a:defRPr/>
            </a:pPr>
            <a:r>
              <a:rPr lang="en-US" smtClean="0"/>
              <a:t>Athene</a:t>
            </a:r>
          </a:p>
        </p:txBody>
      </p:sp>
      <p:sp>
        <p:nvSpPr>
          <p:cNvPr id="67590" name="Rectangle 3"/>
          <p:cNvSpPr>
            <a:spLocks noGrp="1" noChangeArrowheads="1"/>
          </p:cNvSpPr>
          <p:nvPr>
            <p:ph type="body" idx="1"/>
          </p:nvPr>
        </p:nvSpPr>
        <p:spPr>
          <a:xfrm>
            <a:off x="228600" y="2017713"/>
            <a:ext cx="8726488" cy="4114800"/>
          </a:xfrm>
        </p:spPr>
        <p:txBody>
          <a:bodyPr/>
          <a:lstStyle/>
          <a:p>
            <a:pPr algn="just" eaLnBrk="1" hangingPunct="1">
              <a:lnSpc>
                <a:spcPct val="70000"/>
              </a:lnSpc>
            </a:pPr>
            <a:r>
              <a:rPr lang="en-US" sz="2800" b="1" dirty="0" err="1" smtClean="0"/>
              <a:t>Tori</a:t>
            </a:r>
            <a:r>
              <a:rPr lang="en-US" sz="2800" b="1" dirty="0" smtClean="0"/>
              <a:t> 17:22. Dan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tanapoe</a:t>
            </a:r>
            <a:r>
              <a:rPr lang="en-US" sz="2800" b="1" dirty="0" smtClean="0"/>
              <a:t>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da</a:t>
            </a:r>
            <a:r>
              <a:rPr lang="en-US" sz="2800" b="1" dirty="0" smtClean="0"/>
              <a:t> </a:t>
            </a:r>
            <a:r>
              <a:rPr lang="en-US" sz="2800" b="1" dirty="0" err="1" smtClean="0"/>
              <a:t>bergi</a:t>
            </a:r>
            <a:r>
              <a:rPr lang="en-US" sz="2800" b="1" dirty="0" smtClean="0"/>
              <a:t> foe Mars,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Oenoe</a:t>
            </a:r>
            <a:r>
              <a:rPr lang="en-US" sz="2800" b="1" dirty="0" smtClean="0"/>
              <a:t> </a:t>
            </a:r>
            <a:r>
              <a:rPr lang="en-US" sz="2800" b="1" dirty="0" err="1" smtClean="0"/>
              <a:t>mansoema</a:t>
            </a:r>
            <a:r>
              <a:rPr lang="en-US" sz="2800" b="1" dirty="0" smtClean="0"/>
              <a:t> foe </a:t>
            </a:r>
            <a:r>
              <a:rPr lang="en-US" sz="2800" b="1" dirty="0" err="1" smtClean="0"/>
              <a:t>Athene</a:t>
            </a:r>
            <a:r>
              <a:rPr lang="en-US" sz="2800" b="1" dirty="0" smtClean="0"/>
              <a:t>, mi </a:t>
            </a:r>
            <a:r>
              <a:rPr lang="en-US" sz="2800" b="1" dirty="0" err="1" smtClean="0"/>
              <a:t>si</a:t>
            </a:r>
            <a:r>
              <a:rPr lang="en-US" sz="2800" b="1" dirty="0" smtClean="0"/>
              <a:t> </a:t>
            </a:r>
            <a:r>
              <a:rPr lang="en-US" sz="2800" b="1" dirty="0" err="1" smtClean="0"/>
              <a:t>dati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alasani</a:t>
            </a:r>
            <a:r>
              <a:rPr lang="en-US" sz="2800" b="1" dirty="0" smtClean="0"/>
              <a:t> </a:t>
            </a:r>
            <a:r>
              <a:rPr lang="en-US" sz="2800" b="1" dirty="0" err="1" smtClean="0"/>
              <a:t>oen</a:t>
            </a:r>
            <a:r>
              <a:rPr lang="en-US" sz="2800" b="1" dirty="0" smtClean="0"/>
              <a:t> </a:t>
            </a:r>
            <a:r>
              <a:rPr lang="en-US" sz="2800" b="1" dirty="0" err="1" smtClean="0"/>
              <a:t>lobi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foe </a:t>
            </a:r>
            <a:r>
              <a:rPr lang="en-US" sz="2800" b="1" dirty="0" err="1" smtClean="0"/>
              <a:t>dem</a:t>
            </a:r>
            <a:r>
              <a:rPr lang="en-US" sz="2800" b="1" dirty="0" smtClean="0"/>
              <a:t> </a:t>
            </a:r>
            <a:r>
              <a:rPr lang="en-US" sz="2800" b="1" dirty="0" err="1" smtClean="0"/>
              <a:t>gado</a:t>
            </a:r>
            <a:r>
              <a:rPr lang="en-US" sz="2800" b="1" dirty="0" smtClean="0"/>
              <a:t>.  23. </a:t>
            </a:r>
            <a:r>
              <a:rPr lang="en-US" sz="2800" b="1" dirty="0" err="1" smtClean="0"/>
              <a:t>Bikasi</a:t>
            </a:r>
            <a:r>
              <a:rPr lang="en-US" sz="2800" b="1" dirty="0" smtClean="0"/>
              <a:t> </a:t>
            </a:r>
            <a:r>
              <a:rPr lang="en-US" sz="2800" b="1" dirty="0" err="1" smtClean="0"/>
              <a:t>di</a:t>
            </a:r>
            <a:r>
              <a:rPr lang="en-US" sz="2800" b="1" dirty="0" smtClean="0"/>
              <a:t> mi </a:t>
            </a:r>
            <a:r>
              <a:rPr lang="en-US" sz="2800" b="1" dirty="0" err="1" smtClean="0"/>
              <a:t>ben</a:t>
            </a:r>
            <a:r>
              <a:rPr lang="en-US" sz="2800" b="1" dirty="0" smtClean="0"/>
              <a:t> </a:t>
            </a:r>
            <a:r>
              <a:rPr lang="en-US" sz="2800" b="1" dirty="0" err="1" smtClean="0"/>
              <a:t>waka</a:t>
            </a:r>
            <a:r>
              <a:rPr lang="en-US" sz="2800" b="1" dirty="0" smtClean="0"/>
              <a:t> </a:t>
            </a:r>
            <a:r>
              <a:rPr lang="en-US" sz="2800" b="1" dirty="0" err="1" smtClean="0"/>
              <a:t>pasa</a:t>
            </a:r>
            <a:r>
              <a:rPr lang="en-US" sz="2800" b="1" dirty="0" smtClean="0"/>
              <a:t>, en </a:t>
            </a:r>
            <a:r>
              <a:rPr lang="en-US" sz="2800" b="1" dirty="0" smtClean="0">
                <a:solidFill>
                  <a:srgbClr val="FF0000"/>
                </a:solidFill>
              </a:rPr>
              <a:t>mi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loekoe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fa</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dini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gado</a:t>
            </a:r>
            <a:r>
              <a:rPr lang="en-US" sz="2800" b="1" dirty="0" smtClean="0">
                <a:solidFill>
                  <a:srgbClr val="FF0000"/>
                </a:solidFill>
              </a:rPr>
              <a:t>, mi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feni</a:t>
            </a:r>
            <a:r>
              <a:rPr lang="en-US" sz="2800" b="1" dirty="0" smtClean="0">
                <a:solidFill>
                  <a:srgbClr val="FF0000"/>
                </a:solidFill>
              </a:rPr>
              <a:t> wan </a:t>
            </a:r>
            <a:r>
              <a:rPr lang="en-US" sz="2800" b="1" dirty="0" err="1" smtClean="0">
                <a:solidFill>
                  <a:srgbClr val="FF0000"/>
                </a:solidFill>
              </a:rPr>
              <a:t>altari</a:t>
            </a:r>
            <a:r>
              <a:rPr lang="en-US" sz="2800" b="1" dirty="0" smtClean="0">
                <a:solidFill>
                  <a:srgbClr val="FF0000"/>
                </a:solidFill>
              </a:rPr>
              <a:t> </a:t>
            </a:r>
            <a:r>
              <a:rPr lang="en-US" sz="2800" b="1" dirty="0" err="1" smtClean="0">
                <a:solidFill>
                  <a:srgbClr val="FF0000"/>
                </a:solidFill>
              </a:rPr>
              <a:t>pe</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skrifi</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wi</a:t>
            </a:r>
            <a:r>
              <a:rPr lang="en-US" sz="2800" b="1" dirty="0" smtClean="0">
                <a:solidFill>
                  <a:srgbClr val="FF0000"/>
                </a:solidFill>
              </a:rPr>
              <a:t> no </a:t>
            </a:r>
            <a:r>
              <a:rPr lang="en-US" sz="2800" b="1" dirty="0" err="1" smtClean="0">
                <a:solidFill>
                  <a:srgbClr val="FF0000"/>
                </a:solidFill>
              </a:rPr>
              <a:t>sabi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oen</a:t>
            </a:r>
            <a:r>
              <a:rPr lang="en-US" sz="2800" b="1" dirty="0" smtClean="0">
                <a:solidFill>
                  <a:srgbClr val="FF0000"/>
                </a:solidFill>
              </a:rPr>
              <a:t> </a:t>
            </a:r>
            <a:r>
              <a:rPr lang="en-US" sz="2800" b="1" dirty="0" err="1" smtClean="0">
                <a:solidFill>
                  <a:srgbClr val="FF0000"/>
                </a:solidFill>
              </a:rPr>
              <a:t>dini</a:t>
            </a:r>
            <a:r>
              <a:rPr lang="en-US" sz="2800" b="1" dirty="0" smtClean="0">
                <a:solidFill>
                  <a:srgbClr val="FF0000"/>
                </a:solidFill>
              </a:rPr>
              <a:t> </a:t>
            </a:r>
            <a:r>
              <a:rPr lang="en-US" sz="2800" b="1" dirty="0" err="1" smtClean="0">
                <a:solidFill>
                  <a:srgbClr val="FF0000"/>
                </a:solidFill>
              </a:rPr>
              <a:t>sondro</a:t>
            </a:r>
            <a:r>
              <a:rPr lang="en-US" sz="2800" b="1" dirty="0" smtClean="0">
                <a:solidFill>
                  <a:srgbClr val="FF0000"/>
                </a:solidFill>
              </a:rPr>
              <a:t> foe </a:t>
            </a:r>
            <a:r>
              <a:rPr lang="en-US" sz="2800" b="1" dirty="0" err="1" smtClean="0">
                <a:solidFill>
                  <a:srgbClr val="FF0000"/>
                </a:solidFill>
              </a:rPr>
              <a:t>sabi</a:t>
            </a:r>
            <a:r>
              <a:rPr lang="en-US" sz="2800" b="1" dirty="0" smtClean="0">
                <a:solidFill>
                  <a:srgbClr val="FF0000"/>
                </a:solidFill>
              </a:rPr>
              <a:t> Hem, </a:t>
            </a:r>
            <a:r>
              <a:rPr lang="en-US" sz="2800" b="1" dirty="0" err="1" smtClean="0">
                <a:solidFill>
                  <a:srgbClr val="FF0000"/>
                </a:solidFill>
              </a:rPr>
              <a:t>abra</a:t>
            </a:r>
            <a:r>
              <a:rPr lang="en-US" sz="2800" b="1" dirty="0" smtClean="0">
                <a:solidFill>
                  <a:srgbClr val="FF0000"/>
                </a:solidFill>
              </a:rPr>
              <a:t> Hem mi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oenoe</a:t>
            </a:r>
            <a:r>
              <a:rPr lang="en-US" sz="2800" b="1" dirty="0" smtClean="0">
                <a:solidFill>
                  <a:srgbClr val="FF0000"/>
                </a:solidFill>
              </a:rPr>
              <a:t>.  24.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 </a:t>
            </a:r>
            <a:r>
              <a:rPr lang="en-US" sz="2800" b="1" dirty="0" err="1" smtClean="0">
                <a:solidFill>
                  <a:srgbClr val="FF0000"/>
                </a:solidFill>
              </a:rPr>
              <a:t>grontapoe</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alasani</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A de </a:t>
            </a:r>
            <a:r>
              <a:rPr lang="en-US" sz="2800" b="1" dirty="0" err="1" smtClean="0">
                <a:solidFill>
                  <a:srgbClr val="FF0000"/>
                </a:solidFill>
              </a:rPr>
              <a:t>Masra</a:t>
            </a:r>
            <a:r>
              <a:rPr lang="en-US" sz="2800" b="1" dirty="0" smtClean="0">
                <a:solidFill>
                  <a:srgbClr val="FF0000"/>
                </a:solidFill>
              </a:rPr>
              <a:t> foe </a:t>
            </a:r>
            <a:r>
              <a:rPr lang="en-US" sz="2800" b="1" dirty="0" err="1" smtClean="0">
                <a:solidFill>
                  <a:srgbClr val="FF0000"/>
                </a:solidFill>
              </a:rPr>
              <a:t>hemel</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grontapoe</a:t>
            </a:r>
            <a:r>
              <a:rPr lang="en-US" sz="2800" b="1" dirty="0" smtClean="0">
                <a:solidFill>
                  <a:srgbClr val="FF0000"/>
                </a:solidFill>
              </a:rPr>
              <a:t>, en A no </a:t>
            </a:r>
            <a:r>
              <a:rPr lang="en-US" sz="2800" b="1" dirty="0" err="1" smtClean="0">
                <a:solidFill>
                  <a:srgbClr val="FF0000"/>
                </a:solidFill>
              </a:rPr>
              <a:t>libi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tempel</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libisoema</a:t>
            </a:r>
            <a:r>
              <a:rPr lang="en-US" sz="2800" b="1" dirty="0" smtClean="0">
                <a:solidFill>
                  <a:srgbClr val="FF0000"/>
                </a:solidFill>
              </a:rPr>
              <a:t> </a:t>
            </a:r>
            <a:r>
              <a:rPr lang="en-US" sz="2800" b="1" dirty="0" err="1" smtClean="0">
                <a:solidFill>
                  <a:srgbClr val="FF0000"/>
                </a:solidFill>
              </a:rPr>
              <a:t>anoe</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meki</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Date Placeholder 3"/>
          <p:cNvSpPr>
            <a:spLocks noGrp="1"/>
          </p:cNvSpPr>
          <p:nvPr>
            <p:ph type="dt" sz="quarter" idx="10"/>
          </p:nvPr>
        </p:nvSpPr>
        <p:spPr>
          <a:noFill/>
        </p:spPr>
        <p:txBody>
          <a:bodyPr/>
          <a:lstStyle/>
          <a:p>
            <a:fld id="{BE2CB1E7-9B8A-4709-8A68-84CE6377BCE9}" type="datetime1">
              <a:rPr lang="en-US" smtClean="0"/>
              <a:pPr/>
              <a:t>2/10/2011</a:t>
            </a:fld>
            <a:endParaRPr lang="en-US"/>
          </a:p>
        </p:txBody>
      </p:sp>
      <p:sp>
        <p:nvSpPr>
          <p:cNvPr id="686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E28298A-E0CA-4B59-B684-56F3F2877A6A}" type="slidenum">
              <a:rPr lang="en-US"/>
              <a:pPr lvl="1">
                <a:defRPr/>
              </a:pPr>
              <a:t>52</a:t>
            </a:fld>
            <a:endParaRPr lang="en-US">
              <a:latin typeface="Times New Roman" pitchFamily="18" charset="0"/>
            </a:endParaRPr>
          </a:p>
        </p:txBody>
      </p:sp>
      <p:sp>
        <p:nvSpPr>
          <p:cNvPr id="387074" name="Rectangle 2"/>
          <p:cNvSpPr>
            <a:spLocks noGrp="1" noChangeArrowheads="1"/>
          </p:cNvSpPr>
          <p:nvPr>
            <p:ph type="title"/>
          </p:nvPr>
        </p:nvSpPr>
        <p:spPr/>
        <p:txBody>
          <a:bodyPr/>
          <a:lstStyle/>
          <a:p>
            <a:pPr eaLnBrk="1" hangingPunct="1">
              <a:defRPr/>
            </a:pPr>
            <a:r>
              <a:rPr lang="en-US" smtClean="0"/>
              <a:t>Athene</a:t>
            </a:r>
          </a:p>
        </p:txBody>
      </p:sp>
      <p:sp>
        <p:nvSpPr>
          <p:cNvPr id="68614" name="Rectangle 3"/>
          <p:cNvSpPr>
            <a:spLocks noGrp="1" noChangeArrowheads="1"/>
          </p:cNvSpPr>
          <p:nvPr>
            <p:ph type="body" idx="1"/>
          </p:nvPr>
        </p:nvSpPr>
        <p:spPr/>
        <p:txBody>
          <a:bodyPr/>
          <a:lstStyle/>
          <a:p>
            <a:pPr algn="just" eaLnBrk="1" hangingPunct="1">
              <a:lnSpc>
                <a:spcPct val="70000"/>
              </a:lnSpc>
            </a:pPr>
            <a:r>
              <a:rPr lang="en-US" sz="2800" smtClean="0"/>
              <a:t> </a:t>
            </a:r>
            <a:r>
              <a:rPr lang="en-US" sz="2800" b="1" smtClean="0"/>
              <a:t>Tori 17:25. En libisoema anoe no moesoe aanbegi Hem leki A ben abi wansani fanowdoe, bikasi A gi ala soema libi nanga blo nanga alasani.  26. </a:t>
            </a:r>
            <a:r>
              <a:rPr lang="en-US" sz="2800" b="1" smtClean="0">
                <a:solidFill>
                  <a:schemeClr val="accent2"/>
                </a:solidFill>
              </a:rPr>
              <a:t>En A ben meki ala dem folkoe disi libi na grontapoe komopo foe wan broedoe</a:t>
            </a:r>
            <a:r>
              <a:rPr lang="en-US" sz="2800" b="1" smtClean="0"/>
              <a:t>, en A ben seti dem tem, en pe dem sa tan;  27. Foe dem sa soekoe Masra, efoe dem sa firi foe Hem, en feni Hem, alwasi A no de farawe foe ibriwan foe wi;  28. </a:t>
            </a:r>
            <a:r>
              <a:rPr lang="en-US" sz="2800" b="1" smtClean="0">
                <a:solidFill>
                  <a:schemeClr val="accent2"/>
                </a:solidFill>
              </a:rPr>
              <a:t>Bikasi wi libi en bewegi na Hem ini</a:t>
            </a:r>
            <a:r>
              <a:rPr lang="en-US" sz="2800" b="1" smtClean="0"/>
              <a:t>, en wisrefi de na Hem ini, so leki wan foe oen skrifiman ben skrifi taki: Bikasi wi de Hem pikin toe.</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Date Placeholder 3"/>
          <p:cNvSpPr>
            <a:spLocks noGrp="1"/>
          </p:cNvSpPr>
          <p:nvPr>
            <p:ph type="dt" sz="quarter" idx="10"/>
          </p:nvPr>
        </p:nvSpPr>
        <p:spPr>
          <a:noFill/>
        </p:spPr>
        <p:txBody>
          <a:bodyPr/>
          <a:lstStyle/>
          <a:p>
            <a:fld id="{7E41E52A-4932-4814-9374-5BFAD58C1052}" type="datetime1">
              <a:rPr lang="en-US" smtClean="0"/>
              <a:pPr/>
              <a:t>2/10/2011</a:t>
            </a:fld>
            <a:endParaRPr lang="en-US"/>
          </a:p>
        </p:txBody>
      </p:sp>
      <p:sp>
        <p:nvSpPr>
          <p:cNvPr id="696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8B43974-E87F-4258-9D48-31776F95F331}" type="slidenum">
              <a:rPr lang="en-US"/>
              <a:pPr lvl="1">
                <a:defRPr/>
              </a:pPr>
              <a:t>53</a:t>
            </a:fld>
            <a:endParaRPr lang="en-US">
              <a:latin typeface="Times New Roman" pitchFamily="18" charset="0"/>
            </a:endParaRPr>
          </a:p>
        </p:txBody>
      </p:sp>
      <p:sp>
        <p:nvSpPr>
          <p:cNvPr id="388098" name="Rectangle 2"/>
          <p:cNvSpPr>
            <a:spLocks noGrp="1" noChangeArrowheads="1"/>
          </p:cNvSpPr>
          <p:nvPr>
            <p:ph type="title"/>
          </p:nvPr>
        </p:nvSpPr>
        <p:spPr/>
        <p:txBody>
          <a:bodyPr/>
          <a:lstStyle/>
          <a:p>
            <a:pPr eaLnBrk="1" hangingPunct="1">
              <a:defRPr/>
            </a:pPr>
            <a:r>
              <a:rPr lang="en-US" smtClean="0"/>
              <a:t>Athene</a:t>
            </a:r>
          </a:p>
        </p:txBody>
      </p:sp>
      <p:sp>
        <p:nvSpPr>
          <p:cNvPr id="69638" name="Rectangle 3"/>
          <p:cNvSpPr>
            <a:spLocks noGrp="1" noChangeArrowheads="1"/>
          </p:cNvSpPr>
          <p:nvPr>
            <p:ph type="body" idx="1"/>
          </p:nvPr>
        </p:nvSpPr>
        <p:spPr/>
        <p:txBody>
          <a:bodyPr/>
          <a:lstStyle/>
          <a:p>
            <a:pPr algn="just" eaLnBrk="1" hangingPunct="1">
              <a:lnSpc>
                <a:spcPct val="70000"/>
              </a:lnSpc>
            </a:pPr>
            <a:r>
              <a:rPr lang="en-US" sz="2800" b="1" smtClean="0"/>
              <a:t>Tori 17:29. Dan efoe wi de dem pikin foe Gado, wi no moesoe denki dati Gado de leki sorfoe efoe gowtoe, efoe ston disi de koti nanga libisoema koni nanga prakseri.  30. Na da tem disi wi no ben sabi, Gado no ben loekoe fin'fini na dati, ma now A komanderi ala soema na ibri presi foe drai dem libi;  31. Bikasi A ben seti wan dei kaba, te A sa kroetoe grontapoe nanga gerechtigheid nanga da Mansoema disi A ben seti kaba; en A ben sori wan marki krin gi ala soema, di A ben opo Hem baka foe dede.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Date Placeholder 3"/>
          <p:cNvSpPr>
            <a:spLocks noGrp="1"/>
          </p:cNvSpPr>
          <p:nvPr>
            <p:ph type="dt" sz="quarter" idx="10"/>
          </p:nvPr>
        </p:nvSpPr>
        <p:spPr>
          <a:noFill/>
        </p:spPr>
        <p:txBody>
          <a:bodyPr/>
          <a:lstStyle/>
          <a:p>
            <a:fld id="{310CB8C4-E27B-4499-9FC4-23673BEE4B8F}" type="datetime1">
              <a:rPr lang="en-US" smtClean="0"/>
              <a:pPr/>
              <a:t>2/10/2011</a:t>
            </a:fld>
            <a:endParaRPr lang="en-US"/>
          </a:p>
        </p:txBody>
      </p:sp>
      <p:sp>
        <p:nvSpPr>
          <p:cNvPr id="7065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AED277E-11AA-4EFF-9E3D-A1254B26B4A9}" type="slidenum">
              <a:rPr lang="en-US"/>
              <a:pPr lvl="1">
                <a:defRPr/>
              </a:pPr>
              <a:t>54</a:t>
            </a:fld>
            <a:endParaRPr lang="en-US">
              <a:latin typeface="Times New Roman" pitchFamily="18" charset="0"/>
            </a:endParaRPr>
          </a:p>
        </p:txBody>
      </p:sp>
      <p:sp>
        <p:nvSpPr>
          <p:cNvPr id="389122" name="Rectangle 2"/>
          <p:cNvSpPr>
            <a:spLocks noGrp="1" noChangeArrowheads="1"/>
          </p:cNvSpPr>
          <p:nvPr>
            <p:ph type="title"/>
          </p:nvPr>
        </p:nvSpPr>
        <p:spPr/>
        <p:txBody>
          <a:bodyPr/>
          <a:lstStyle/>
          <a:p>
            <a:pPr eaLnBrk="1" hangingPunct="1">
              <a:defRPr/>
            </a:pPr>
            <a:r>
              <a:rPr lang="en-US" smtClean="0"/>
              <a:t>Athene</a:t>
            </a:r>
          </a:p>
        </p:txBody>
      </p:sp>
      <p:sp>
        <p:nvSpPr>
          <p:cNvPr id="70662" name="Rectangle 3"/>
          <p:cNvSpPr>
            <a:spLocks noGrp="1" noChangeArrowheads="1"/>
          </p:cNvSpPr>
          <p:nvPr>
            <p:ph type="body" idx="1"/>
          </p:nvPr>
        </p:nvSpPr>
        <p:spPr/>
        <p:txBody>
          <a:bodyPr/>
          <a:lstStyle/>
          <a:p>
            <a:pPr eaLnBrk="1" hangingPunct="1"/>
            <a:r>
              <a:rPr lang="en-US" smtClean="0"/>
              <a:t>Paulus ben sori dati Gado ben meki alasani</a:t>
            </a:r>
          </a:p>
          <a:p>
            <a:pPr eaLnBrk="1" hangingPunct="1"/>
            <a:r>
              <a:rPr lang="en-US" smtClean="0"/>
              <a:t>Gado de basi alasani</a:t>
            </a:r>
          </a:p>
          <a:p>
            <a:pPr eaLnBrk="1" hangingPunct="1"/>
            <a:r>
              <a:rPr lang="en-US" smtClean="0"/>
              <a:t>Gado de da verloesoeman</a:t>
            </a:r>
          </a:p>
          <a:p>
            <a:pPr eaLnBrk="1" hangingPunct="1"/>
            <a:r>
              <a:rPr lang="en-US" smtClean="0"/>
              <a:t>Gado de da kroetoeman</a:t>
            </a:r>
          </a:p>
          <a:p>
            <a:pPr eaLnBrk="1" hangingPunct="1"/>
            <a:r>
              <a:rPr lang="en-US" smtClean="0"/>
              <a:t>Gado ben opo Jezus baka foe dede</a:t>
            </a:r>
          </a:p>
          <a:p>
            <a:pPr eaLnBrk="1" hangingPunct="1"/>
            <a:r>
              <a:rPr lang="en-US" smtClean="0"/>
              <a:t>Som spotoe, ma som soema drai libi</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Date Placeholder 3"/>
          <p:cNvSpPr>
            <a:spLocks noGrp="1"/>
          </p:cNvSpPr>
          <p:nvPr>
            <p:ph type="dt" sz="quarter" idx="10"/>
          </p:nvPr>
        </p:nvSpPr>
        <p:spPr>
          <a:noFill/>
        </p:spPr>
        <p:txBody>
          <a:bodyPr/>
          <a:lstStyle/>
          <a:p>
            <a:fld id="{BAE4508F-DDC1-43AB-9679-2AB8FD2CF605}" type="datetime1">
              <a:rPr lang="en-US" smtClean="0"/>
              <a:pPr/>
              <a:t>2/10/2011</a:t>
            </a:fld>
            <a:endParaRPr lang="en-US"/>
          </a:p>
        </p:txBody>
      </p:sp>
      <p:sp>
        <p:nvSpPr>
          <p:cNvPr id="7168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6A727D9-B7A1-412F-BB8D-66814D5BFC47}" type="slidenum">
              <a:rPr lang="en-US"/>
              <a:pPr lvl="1">
                <a:defRPr/>
              </a:pPr>
              <a:t>55</a:t>
            </a:fld>
            <a:endParaRPr lang="en-US">
              <a:latin typeface="Times New Roman" pitchFamily="18" charset="0"/>
            </a:endParaRPr>
          </a:p>
        </p:txBody>
      </p:sp>
      <p:sp>
        <p:nvSpPr>
          <p:cNvPr id="390146" name="Rectangle 2"/>
          <p:cNvSpPr>
            <a:spLocks noGrp="1" noChangeArrowheads="1"/>
          </p:cNvSpPr>
          <p:nvPr>
            <p:ph type="title"/>
          </p:nvPr>
        </p:nvSpPr>
        <p:spPr/>
        <p:txBody>
          <a:bodyPr/>
          <a:lstStyle/>
          <a:p>
            <a:pPr eaLnBrk="1" hangingPunct="1">
              <a:defRPr/>
            </a:pPr>
            <a:r>
              <a:rPr lang="en-US" smtClean="0"/>
              <a:t>Korinte</a:t>
            </a:r>
          </a:p>
        </p:txBody>
      </p:sp>
      <p:sp>
        <p:nvSpPr>
          <p:cNvPr id="71686" name="Rectangle 3"/>
          <p:cNvSpPr>
            <a:spLocks noGrp="1" noChangeArrowheads="1"/>
          </p:cNvSpPr>
          <p:nvPr>
            <p:ph type="body" idx="1"/>
          </p:nvPr>
        </p:nvSpPr>
        <p:spPr/>
        <p:txBody>
          <a:bodyPr/>
          <a:lstStyle/>
          <a:p>
            <a:pPr eaLnBrk="1" hangingPunct="1"/>
            <a:r>
              <a:rPr lang="en-US" smtClean="0"/>
              <a:t>Paulus ben miti Aquilla &amp; Priscilla</a:t>
            </a:r>
          </a:p>
          <a:p>
            <a:pPr eaLnBrk="1" hangingPunct="1"/>
            <a:r>
              <a:rPr lang="en-US" smtClean="0"/>
              <a:t>Ala 3 ben meki tenti, en dem ben wroko samen</a:t>
            </a:r>
          </a:p>
          <a:p>
            <a:pPr eaLnBrk="1" hangingPunct="1"/>
            <a:r>
              <a:rPr lang="en-US" smtClean="0"/>
              <a:t>Dem ben miti ala wiki na da sabbat en si soema drai libi</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Date Placeholder 3"/>
          <p:cNvSpPr>
            <a:spLocks noGrp="1"/>
          </p:cNvSpPr>
          <p:nvPr>
            <p:ph type="dt" sz="quarter" idx="10"/>
          </p:nvPr>
        </p:nvSpPr>
        <p:spPr>
          <a:noFill/>
        </p:spPr>
        <p:txBody>
          <a:bodyPr/>
          <a:lstStyle/>
          <a:p>
            <a:fld id="{C0B5BB67-3518-4692-954B-ECB539B7D76B}" type="datetime1">
              <a:rPr lang="en-US" smtClean="0"/>
              <a:pPr/>
              <a:t>2/10/2011</a:t>
            </a:fld>
            <a:endParaRPr lang="en-US"/>
          </a:p>
        </p:txBody>
      </p:sp>
      <p:sp>
        <p:nvSpPr>
          <p:cNvPr id="7270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2E79AF1-4524-4116-8042-74E39C2D4951}" type="slidenum">
              <a:rPr lang="en-US"/>
              <a:pPr lvl="1">
                <a:defRPr/>
              </a:pPr>
              <a:t>56</a:t>
            </a:fld>
            <a:endParaRPr lang="en-US">
              <a:latin typeface="Times New Roman" pitchFamily="18" charset="0"/>
            </a:endParaRPr>
          </a:p>
        </p:txBody>
      </p:sp>
      <p:sp>
        <p:nvSpPr>
          <p:cNvPr id="391170" name="Rectangle 2"/>
          <p:cNvSpPr>
            <a:spLocks noGrp="1" noChangeArrowheads="1"/>
          </p:cNvSpPr>
          <p:nvPr>
            <p:ph type="title"/>
          </p:nvPr>
        </p:nvSpPr>
        <p:spPr/>
        <p:txBody>
          <a:bodyPr/>
          <a:lstStyle/>
          <a:p>
            <a:pPr eaLnBrk="1" hangingPunct="1">
              <a:defRPr/>
            </a:pPr>
            <a:r>
              <a:rPr lang="en-US" smtClean="0"/>
              <a:t>Korinte</a:t>
            </a:r>
          </a:p>
        </p:txBody>
      </p:sp>
      <p:sp>
        <p:nvSpPr>
          <p:cNvPr id="72710" name="Rectangle 3"/>
          <p:cNvSpPr>
            <a:spLocks noGrp="1" noChangeArrowheads="1"/>
          </p:cNvSpPr>
          <p:nvPr>
            <p:ph type="body" idx="1"/>
          </p:nvPr>
        </p:nvSpPr>
        <p:spPr/>
        <p:txBody>
          <a:bodyPr/>
          <a:lstStyle/>
          <a:p>
            <a:pPr algn="just" eaLnBrk="1" hangingPunct="1">
              <a:lnSpc>
                <a:spcPct val="70000"/>
              </a:lnSpc>
            </a:pPr>
            <a:r>
              <a:rPr lang="en-US" sz="2800" b="1" smtClean="0"/>
              <a:t>Tori 18:5. En di Silas nanga Timoteüs ben komopo foe Macedonië, da woortoe ben dwingi Paulus, en a ben getuigi gi dem Djoe dati Jezus de da Kristus.  6. En di dem ben kom agensi hem, en dem ben kosi, a ben seki hem krosi, en a ben taki gi dem taki: Oen broedoe de na tapoe oen egi hede; mi de krin; bigin foe now mi sa go na dem heiden soema.  7. En a ben komopo foe drape, en a ben go na ini wan man oso disi hem nem na Titius Justus, wan man disi ben aanbegi Gado, en hem oso ben de krosibei na da Djoe kerki.</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Date Placeholder 3"/>
          <p:cNvSpPr>
            <a:spLocks noGrp="1"/>
          </p:cNvSpPr>
          <p:nvPr>
            <p:ph type="dt" sz="quarter" idx="10"/>
          </p:nvPr>
        </p:nvSpPr>
        <p:spPr>
          <a:noFill/>
        </p:spPr>
        <p:txBody>
          <a:bodyPr/>
          <a:lstStyle/>
          <a:p>
            <a:fld id="{A656D0E5-A1E3-44D0-BFDA-3574B1ADAA64}" type="datetime1">
              <a:rPr lang="en-US" smtClean="0"/>
              <a:pPr/>
              <a:t>2/10/2011</a:t>
            </a:fld>
            <a:endParaRPr lang="en-US"/>
          </a:p>
        </p:txBody>
      </p:sp>
      <p:sp>
        <p:nvSpPr>
          <p:cNvPr id="7373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BA1E2B4-AB1B-492A-BE66-23F1F98524E6}" type="slidenum">
              <a:rPr lang="en-US"/>
              <a:pPr lvl="1">
                <a:defRPr/>
              </a:pPr>
              <a:t>57</a:t>
            </a:fld>
            <a:endParaRPr lang="en-US">
              <a:latin typeface="Times New Roman" pitchFamily="18" charset="0"/>
            </a:endParaRPr>
          </a:p>
        </p:txBody>
      </p:sp>
      <p:sp>
        <p:nvSpPr>
          <p:cNvPr id="392194" name="Rectangle 2"/>
          <p:cNvSpPr>
            <a:spLocks noGrp="1" noChangeArrowheads="1"/>
          </p:cNvSpPr>
          <p:nvPr>
            <p:ph type="title"/>
          </p:nvPr>
        </p:nvSpPr>
        <p:spPr/>
        <p:txBody>
          <a:bodyPr/>
          <a:lstStyle/>
          <a:p>
            <a:pPr eaLnBrk="1" hangingPunct="1">
              <a:defRPr/>
            </a:pPr>
            <a:r>
              <a:rPr lang="en-US" smtClean="0"/>
              <a:t>Korinte</a:t>
            </a:r>
          </a:p>
        </p:txBody>
      </p:sp>
      <p:sp>
        <p:nvSpPr>
          <p:cNvPr id="73734" name="Rectangle 3"/>
          <p:cNvSpPr>
            <a:spLocks noGrp="1" noChangeArrowheads="1"/>
          </p:cNvSpPr>
          <p:nvPr>
            <p:ph type="body" idx="1"/>
          </p:nvPr>
        </p:nvSpPr>
        <p:spPr>
          <a:xfrm>
            <a:off x="533400" y="2017713"/>
            <a:ext cx="8421688" cy="4114800"/>
          </a:xfrm>
        </p:spPr>
        <p:txBody>
          <a:bodyPr/>
          <a:lstStyle/>
          <a:p>
            <a:pPr algn="just" eaLnBrk="1" hangingPunct="1">
              <a:lnSpc>
                <a:spcPct val="80000"/>
              </a:lnSpc>
            </a:pPr>
            <a:r>
              <a:rPr lang="en-US" sz="2800" dirty="0" smtClean="0"/>
              <a:t> </a:t>
            </a:r>
            <a:r>
              <a:rPr lang="en-US" sz="2800" b="1" dirty="0" err="1" smtClean="0"/>
              <a:t>Tori</a:t>
            </a:r>
            <a:r>
              <a:rPr lang="en-US" sz="2800" b="1" dirty="0" smtClean="0"/>
              <a:t> 18:8. En </a:t>
            </a:r>
            <a:r>
              <a:rPr lang="en-US" sz="2800" b="1" dirty="0" err="1" smtClean="0"/>
              <a:t>Crispus</a:t>
            </a:r>
            <a:r>
              <a:rPr lang="en-US" sz="2800" b="1" dirty="0" smtClean="0"/>
              <a:t>, </a:t>
            </a:r>
            <a:r>
              <a:rPr lang="en-US" sz="2800" b="1" dirty="0" err="1" smtClean="0"/>
              <a:t>da</a:t>
            </a:r>
            <a:r>
              <a:rPr lang="en-US" sz="2800" b="1" dirty="0" smtClean="0"/>
              <a:t> </a:t>
            </a:r>
            <a:r>
              <a:rPr lang="en-US" sz="2800" b="1" dirty="0" err="1" smtClean="0"/>
              <a:t>fesiman</a:t>
            </a:r>
            <a:r>
              <a:rPr lang="en-US" sz="2800" b="1" dirty="0" smtClean="0"/>
              <a:t> foe </a:t>
            </a:r>
            <a:r>
              <a:rPr lang="en-US" sz="2800" b="1" dirty="0" err="1" smtClean="0"/>
              <a:t>da</a:t>
            </a:r>
            <a:r>
              <a:rPr lang="en-US" sz="2800" b="1" dirty="0" smtClean="0"/>
              <a:t> </a:t>
            </a:r>
            <a:r>
              <a:rPr lang="en-US" sz="2800" b="1" dirty="0" err="1" smtClean="0"/>
              <a:t>Djoe</a:t>
            </a:r>
            <a:r>
              <a:rPr lang="en-US" sz="2800" b="1" dirty="0" smtClean="0"/>
              <a:t> </a:t>
            </a:r>
            <a:r>
              <a:rPr lang="en-US" sz="2800" b="1" dirty="0" err="1" smtClean="0"/>
              <a:t>kerki</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a:t>
            </a:r>
            <a:r>
              <a:rPr lang="en-US" sz="2800" b="1" dirty="0" err="1" smtClean="0"/>
              <a:t>na</a:t>
            </a:r>
            <a:r>
              <a:rPr lang="en-US" sz="2800" b="1" dirty="0" smtClean="0"/>
              <a:t> </a:t>
            </a:r>
            <a:r>
              <a:rPr lang="en-US" sz="2800" b="1" dirty="0" err="1" smtClean="0"/>
              <a:t>Masra</a:t>
            </a:r>
            <a:r>
              <a:rPr lang="en-US" sz="2800" b="1" dirty="0" smtClean="0"/>
              <a:t> </a:t>
            </a:r>
            <a:r>
              <a:rPr lang="en-US" sz="2800" b="1" dirty="0" err="1" smtClean="0"/>
              <a:t>nanga</a:t>
            </a:r>
            <a:r>
              <a:rPr lang="en-US" sz="2800" b="1" dirty="0" smtClean="0"/>
              <a:t> hem </a:t>
            </a:r>
            <a:r>
              <a:rPr lang="en-US" sz="2800" b="1" dirty="0" err="1" smtClean="0"/>
              <a:t>heri</a:t>
            </a:r>
            <a:r>
              <a:rPr lang="en-US" sz="2800" b="1" dirty="0" smtClean="0"/>
              <a:t> </a:t>
            </a:r>
            <a:r>
              <a:rPr lang="en-US" sz="2800" b="1" dirty="0" err="1" smtClean="0"/>
              <a:t>oso</a:t>
            </a:r>
            <a:r>
              <a:rPr lang="en-US" sz="2800" b="1" dirty="0" smtClean="0"/>
              <a:t>; en </a:t>
            </a:r>
            <a:r>
              <a:rPr lang="en-US" sz="2800" b="1" dirty="0" err="1" smtClean="0"/>
              <a:t>foeroe</a:t>
            </a:r>
            <a:r>
              <a:rPr lang="en-US" sz="2800" b="1" dirty="0" smtClean="0"/>
              <a:t> foe </a:t>
            </a:r>
            <a:r>
              <a:rPr lang="en-US" sz="2800" b="1" dirty="0" err="1" smtClean="0"/>
              <a:t>dem</a:t>
            </a:r>
            <a:r>
              <a:rPr lang="en-US" sz="2800" b="1" dirty="0" smtClean="0"/>
              <a:t> </a:t>
            </a:r>
            <a:r>
              <a:rPr lang="en-US" sz="2800" b="1" dirty="0" err="1" smtClean="0"/>
              <a:t>Korintiër</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en </a:t>
            </a:r>
            <a:r>
              <a:rPr lang="en-US" sz="2800" b="1" dirty="0" err="1" smtClean="0"/>
              <a:t>teki</a:t>
            </a:r>
            <a:r>
              <a:rPr lang="en-US" sz="2800" b="1" dirty="0" smtClean="0"/>
              <a:t> </a:t>
            </a:r>
            <a:r>
              <a:rPr lang="en-US" sz="2800" b="1" dirty="0" err="1" smtClean="0"/>
              <a:t>dopoe</a:t>
            </a:r>
            <a:r>
              <a:rPr lang="en-US" sz="2800" b="1" dirty="0" smtClean="0"/>
              <a:t>.  9</a:t>
            </a:r>
            <a:r>
              <a:rPr lang="en-US" sz="2800" b="1" dirty="0" smtClean="0">
                <a:solidFill>
                  <a:srgbClr val="FFFF00"/>
                </a:solidFill>
              </a:rPr>
              <a:t>. </a:t>
            </a:r>
            <a:r>
              <a:rPr lang="en-US" sz="2800" b="1" dirty="0" smtClean="0">
                <a:solidFill>
                  <a:srgbClr val="FF0000"/>
                </a:solidFill>
              </a:rPr>
              <a:t>Dan </a:t>
            </a:r>
            <a:r>
              <a:rPr lang="en-US" sz="2800" b="1" dirty="0" err="1" smtClean="0">
                <a:solidFill>
                  <a:srgbClr val="FF0000"/>
                </a:solidFill>
              </a:rPr>
              <a:t>netitem</a:t>
            </a:r>
            <a:r>
              <a:rPr lang="en-US" sz="2800" b="1" dirty="0" smtClean="0">
                <a:solidFill>
                  <a:srgbClr val="FF0000"/>
                </a:solidFill>
              </a:rPr>
              <a:t>, </a:t>
            </a:r>
            <a:r>
              <a:rPr lang="en-US" sz="2800" b="1" dirty="0" err="1" smtClean="0">
                <a:solidFill>
                  <a:srgbClr val="FF0000"/>
                </a:solidFill>
              </a:rPr>
              <a:t>Masra</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wan </a:t>
            </a:r>
            <a:r>
              <a:rPr lang="en-US" sz="2800" b="1" dirty="0" err="1" smtClean="0">
                <a:solidFill>
                  <a:srgbClr val="FF0000"/>
                </a:solidFill>
              </a:rPr>
              <a:t>visioen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No </a:t>
            </a:r>
            <a:r>
              <a:rPr lang="en-US" sz="2800" b="1" dirty="0" err="1" smtClean="0">
                <a:solidFill>
                  <a:srgbClr val="FF0000"/>
                </a:solidFill>
              </a:rPr>
              <a:t>frede</a:t>
            </a:r>
            <a:r>
              <a:rPr lang="en-US" sz="2800" b="1" dirty="0" smtClean="0">
                <a:solidFill>
                  <a:srgbClr val="FF0000"/>
                </a:solidFill>
              </a:rPr>
              <a:t>; ma </a:t>
            </a:r>
            <a:r>
              <a:rPr lang="en-US" sz="2800" b="1" dirty="0" err="1" smtClean="0">
                <a:solidFill>
                  <a:srgbClr val="FF0000"/>
                </a:solidFill>
              </a:rPr>
              <a:t>taki</a:t>
            </a:r>
            <a:r>
              <a:rPr lang="en-US" sz="2800" b="1" dirty="0" smtClean="0">
                <a:solidFill>
                  <a:srgbClr val="FF0000"/>
                </a:solidFill>
              </a:rPr>
              <a:t>, en no tan </a:t>
            </a:r>
            <a:r>
              <a:rPr lang="en-US" sz="2800" b="1" dirty="0" err="1" smtClean="0">
                <a:solidFill>
                  <a:srgbClr val="FF0000"/>
                </a:solidFill>
              </a:rPr>
              <a:t>tiri</a:t>
            </a:r>
            <a:r>
              <a:rPr lang="en-US" sz="2800" b="1" dirty="0" smtClean="0">
                <a:solidFill>
                  <a:srgbClr val="FF0000"/>
                </a:solidFill>
              </a:rPr>
              <a:t>;  10. </a:t>
            </a:r>
            <a:r>
              <a:rPr lang="en-US" sz="2800" b="1" dirty="0" err="1" smtClean="0">
                <a:solidFill>
                  <a:srgbClr val="FF0000"/>
                </a:solidFill>
              </a:rPr>
              <a:t>Bikasi</a:t>
            </a:r>
            <a:r>
              <a:rPr lang="en-US" sz="2800" b="1" dirty="0" smtClean="0">
                <a:solidFill>
                  <a:srgbClr val="FF0000"/>
                </a:solidFill>
              </a:rPr>
              <a:t> Mi de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joe</a:t>
            </a:r>
            <a:r>
              <a:rPr lang="en-US" sz="2800" b="1" dirty="0" smtClean="0">
                <a:solidFill>
                  <a:srgbClr val="FF0000"/>
                </a:solidFill>
              </a:rPr>
              <a:t>, en no wan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sa</a:t>
            </a:r>
            <a:r>
              <a:rPr lang="en-US" sz="2800" b="1" dirty="0" smtClean="0">
                <a:solidFill>
                  <a:srgbClr val="FF0000"/>
                </a:solidFill>
              </a:rPr>
              <a:t> doe </a:t>
            </a:r>
            <a:r>
              <a:rPr lang="en-US" sz="2800" b="1" dirty="0" err="1" smtClean="0">
                <a:solidFill>
                  <a:srgbClr val="FF0000"/>
                </a:solidFill>
              </a:rPr>
              <a:t>joe</a:t>
            </a:r>
            <a:r>
              <a:rPr lang="en-US" sz="2800" b="1" dirty="0" smtClean="0">
                <a:solidFill>
                  <a:srgbClr val="FF0000"/>
                </a:solidFill>
              </a:rPr>
              <a:t> wan </a:t>
            </a:r>
            <a:r>
              <a:rPr lang="en-US" sz="2800" b="1" dirty="0" err="1" smtClean="0">
                <a:solidFill>
                  <a:srgbClr val="FF0000"/>
                </a:solidFill>
              </a:rPr>
              <a:t>sani</a:t>
            </a:r>
            <a:r>
              <a:rPr lang="en-US" sz="2800" b="1" dirty="0" smtClean="0">
                <a:solidFill>
                  <a:srgbClr val="FF0000"/>
                </a:solidFill>
              </a:rPr>
              <a:t>, </a:t>
            </a:r>
            <a:r>
              <a:rPr lang="en-US" sz="2800" b="1" dirty="0" err="1" smtClean="0">
                <a:solidFill>
                  <a:srgbClr val="FF0000"/>
                </a:solidFill>
              </a:rPr>
              <a:t>bikasi</a:t>
            </a:r>
            <a:r>
              <a:rPr lang="en-US" sz="2800" b="1" dirty="0" smtClean="0">
                <a:solidFill>
                  <a:srgbClr val="FF0000"/>
                </a:solidFill>
              </a:rPr>
              <a:t> Mi </a:t>
            </a:r>
            <a:r>
              <a:rPr lang="en-US" sz="2800" b="1" dirty="0" err="1" smtClean="0">
                <a:solidFill>
                  <a:srgbClr val="FF0000"/>
                </a:solidFill>
              </a:rPr>
              <a:t>abi</a:t>
            </a:r>
            <a:r>
              <a:rPr lang="en-US" sz="2800" b="1" dirty="0" smtClean="0">
                <a:solidFill>
                  <a:srgbClr val="FF0000"/>
                </a:solidFill>
              </a:rPr>
              <a:t> </a:t>
            </a:r>
            <a:r>
              <a:rPr lang="en-US" sz="2800" b="1" dirty="0" err="1" smtClean="0">
                <a:solidFill>
                  <a:srgbClr val="FF0000"/>
                </a:solidFill>
              </a:rPr>
              <a:t>foeroe</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foto</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smtClean="0"/>
              <a:t>11. En </a:t>
            </a:r>
            <a:r>
              <a:rPr lang="en-US" sz="2800" b="1" dirty="0" err="1" smtClean="0"/>
              <a:t>dorodoro</a:t>
            </a:r>
            <a:r>
              <a:rPr lang="en-US" sz="2800" b="1" dirty="0" smtClean="0"/>
              <a:t> a </a:t>
            </a:r>
            <a:r>
              <a:rPr lang="en-US" sz="2800" b="1" dirty="0" err="1" smtClean="0"/>
              <a:t>ben</a:t>
            </a:r>
            <a:r>
              <a:rPr lang="en-US" sz="2800" b="1" dirty="0" smtClean="0"/>
              <a:t> </a:t>
            </a:r>
            <a:r>
              <a:rPr lang="en-US" sz="2800" b="1" dirty="0" err="1" smtClean="0"/>
              <a:t>leri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mindri</a:t>
            </a:r>
            <a:r>
              <a:rPr lang="en-US" sz="2800" b="1" dirty="0" smtClean="0"/>
              <a:t> wan </a:t>
            </a:r>
            <a:r>
              <a:rPr lang="en-US" sz="2800" b="1" dirty="0" err="1" smtClean="0"/>
              <a:t>nanga</a:t>
            </a:r>
            <a:r>
              <a:rPr lang="en-US" sz="2800" b="1" dirty="0" smtClean="0"/>
              <a:t> </a:t>
            </a:r>
            <a:r>
              <a:rPr lang="en-US" sz="2800" b="1" dirty="0" err="1" smtClean="0"/>
              <a:t>hafoe</a:t>
            </a:r>
            <a:r>
              <a:rPr lang="en-US" sz="2800" b="1" dirty="0" smtClean="0"/>
              <a:t> </a:t>
            </a:r>
            <a:r>
              <a:rPr lang="en-US" sz="2800" b="1" dirty="0" err="1" smtClean="0"/>
              <a:t>jari</a:t>
            </a:r>
            <a:r>
              <a:rPr lang="en-US" sz="2800" b="1" dirty="0" smtClean="0"/>
              <a:t> </a:t>
            </a:r>
            <a:r>
              <a:rPr lang="en-US" sz="2800" b="1" dirty="0" err="1" smtClean="0"/>
              <a:t>langa</a:t>
            </a:r>
            <a:r>
              <a:rPr lang="en-US" sz="2800" b="1" dirty="0" smtClean="0"/>
              <a:t>.</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Date Placeholder 3"/>
          <p:cNvSpPr>
            <a:spLocks noGrp="1"/>
          </p:cNvSpPr>
          <p:nvPr>
            <p:ph type="dt" sz="quarter" idx="10"/>
          </p:nvPr>
        </p:nvSpPr>
        <p:spPr>
          <a:noFill/>
        </p:spPr>
        <p:txBody>
          <a:bodyPr/>
          <a:lstStyle/>
          <a:p>
            <a:fld id="{2044036F-D1D7-496D-B838-9BE2A7D33A9F}" type="datetime1">
              <a:rPr lang="en-US" smtClean="0"/>
              <a:pPr/>
              <a:t>2/10/2011</a:t>
            </a:fld>
            <a:endParaRPr lang="en-US"/>
          </a:p>
        </p:txBody>
      </p:sp>
      <p:sp>
        <p:nvSpPr>
          <p:cNvPr id="7475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E821EFB-812C-44DD-94F6-349053E81983}" type="slidenum">
              <a:rPr lang="en-US"/>
              <a:pPr lvl="1">
                <a:defRPr/>
              </a:pPr>
              <a:t>58</a:t>
            </a:fld>
            <a:endParaRPr lang="en-US">
              <a:latin typeface="Times New Roman" pitchFamily="18" charset="0"/>
            </a:endParaRPr>
          </a:p>
        </p:txBody>
      </p:sp>
      <p:sp>
        <p:nvSpPr>
          <p:cNvPr id="393218" name="Rectangle 2"/>
          <p:cNvSpPr>
            <a:spLocks noGrp="1" noChangeArrowheads="1"/>
          </p:cNvSpPr>
          <p:nvPr>
            <p:ph type="title"/>
          </p:nvPr>
        </p:nvSpPr>
        <p:spPr/>
        <p:txBody>
          <a:bodyPr/>
          <a:lstStyle/>
          <a:p>
            <a:pPr eaLnBrk="1" hangingPunct="1">
              <a:defRPr/>
            </a:pPr>
            <a:r>
              <a:rPr lang="en-US" smtClean="0"/>
              <a:t>Korinte</a:t>
            </a:r>
          </a:p>
        </p:txBody>
      </p:sp>
      <p:sp>
        <p:nvSpPr>
          <p:cNvPr id="74758" name="Rectangle 3"/>
          <p:cNvSpPr>
            <a:spLocks noGrp="1" noChangeArrowheads="1"/>
          </p:cNvSpPr>
          <p:nvPr>
            <p:ph type="body" idx="1"/>
          </p:nvPr>
        </p:nvSpPr>
        <p:spPr/>
        <p:txBody>
          <a:bodyPr/>
          <a:lstStyle/>
          <a:p>
            <a:pPr eaLnBrk="1" hangingPunct="1"/>
            <a:r>
              <a:rPr lang="en-US" smtClean="0"/>
              <a:t>Dem ben tjari Paulus go na fesi foe Gallio, da fesiman</a:t>
            </a:r>
          </a:p>
          <a:p>
            <a:pPr eaLnBrk="1" hangingPunct="1"/>
            <a:r>
              <a:rPr lang="en-US" smtClean="0"/>
              <a:t>Gallio no ben wani jere noti foe da tori</a:t>
            </a:r>
          </a:p>
          <a:p>
            <a:pPr eaLnBrk="1" hangingPunct="1"/>
            <a:r>
              <a:rPr lang="en-US" smtClean="0"/>
              <a:t>Dem Djoe ben kom mandi, en dem fon Sosthenes, da fesiman foe dem Djoe na fesi foe Gallio</a:t>
            </a:r>
          </a:p>
          <a:p>
            <a:pPr eaLnBrk="1" hangingPunct="1"/>
            <a:r>
              <a:rPr lang="en-US" smtClean="0"/>
              <a:t>Moro lati, Sosthenes ben drai libi toe</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Date Placeholder 3"/>
          <p:cNvSpPr>
            <a:spLocks noGrp="1"/>
          </p:cNvSpPr>
          <p:nvPr>
            <p:ph type="dt" sz="quarter" idx="10"/>
          </p:nvPr>
        </p:nvSpPr>
        <p:spPr>
          <a:noFill/>
        </p:spPr>
        <p:txBody>
          <a:bodyPr/>
          <a:lstStyle/>
          <a:p>
            <a:fld id="{23D40B71-0B89-4969-9ED0-7CC72E1C6507}" type="datetime1">
              <a:rPr lang="en-US" smtClean="0"/>
              <a:pPr/>
              <a:t>2/10/2011</a:t>
            </a:fld>
            <a:endParaRPr lang="en-US"/>
          </a:p>
        </p:txBody>
      </p:sp>
      <p:sp>
        <p:nvSpPr>
          <p:cNvPr id="7577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39E14D0C-484C-4329-A9BB-78CF2B8BDC42}" type="slidenum">
              <a:rPr lang="en-US"/>
              <a:pPr lvl="1">
                <a:defRPr/>
              </a:pPr>
              <a:t>59</a:t>
            </a:fld>
            <a:endParaRPr lang="en-US">
              <a:latin typeface="Times New Roman" pitchFamily="18" charset="0"/>
            </a:endParaRPr>
          </a:p>
        </p:txBody>
      </p:sp>
      <p:sp>
        <p:nvSpPr>
          <p:cNvPr id="394242" name="Rectangle 2"/>
          <p:cNvSpPr>
            <a:spLocks noGrp="1" noChangeArrowheads="1"/>
          </p:cNvSpPr>
          <p:nvPr>
            <p:ph type="title"/>
          </p:nvPr>
        </p:nvSpPr>
        <p:spPr/>
        <p:txBody>
          <a:bodyPr/>
          <a:lstStyle/>
          <a:p>
            <a:pPr eaLnBrk="1" hangingPunct="1">
              <a:defRPr/>
            </a:pPr>
            <a:r>
              <a:rPr lang="en-US" sz="4000" smtClean="0"/>
              <a:t>Da kaba foe di foe toe zendings reis</a:t>
            </a:r>
          </a:p>
        </p:txBody>
      </p:sp>
      <p:sp>
        <p:nvSpPr>
          <p:cNvPr id="75782" name="Rectangle 3"/>
          <p:cNvSpPr>
            <a:spLocks noGrp="1" noChangeArrowheads="1"/>
          </p:cNvSpPr>
          <p:nvPr>
            <p:ph type="body" idx="1"/>
          </p:nvPr>
        </p:nvSpPr>
        <p:spPr>
          <a:xfrm>
            <a:off x="228600" y="2017713"/>
            <a:ext cx="8726488" cy="4114800"/>
          </a:xfrm>
        </p:spPr>
        <p:txBody>
          <a:bodyPr/>
          <a:lstStyle/>
          <a:p>
            <a:pPr eaLnBrk="1" hangingPunct="1"/>
            <a:r>
              <a:rPr lang="en-US" dirty="0" err="1" smtClean="0"/>
              <a:t>Paulus</a:t>
            </a:r>
            <a:r>
              <a:rPr lang="en-US" dirty="0" smtClean="0"/>
              <a:t> </a:t>
            </a:r>
            <a:r>
              <a:rPr lang="en-US" dirty="0" err="1" smtClean="0"/>
              <a:t>ben</a:t>
            </a:r>
            <a:r>
              <a:rPr lang="en-US" dirty="0" smtClean="0"/>
              <a:t> </a:t>
            </a:r>
            <a:r>
              <a:rPr lang="en-US" dirty="0" err="1" smtClean="0"/>
              <a:t>libi</a:t>
            </a:r>
            <a:r>
              <a:rPr lang="en-US" dirty="0" smtClean="0"/>
              <a:t> Silas, </a:t>
            </a:r>
            <a:r>
              <a:rPr lang="en-US" dirty="0" err="1" smtClean="0"/>
              <a:t>Timoteus</a:t>
            </a:r>
            <a:r>
              <a:rPr lang="en-US" dirty="0" smtClean="0"/>
              <a:t> &amp; Lukas </a:t>
            </a:r>
            <a:r>
              <a:rPr lang="en-US" dirty="0" err="1" smtClean="0"/>
              <a:t>na</a:t>
            </a:r>
            <a:r>
              <a:rPr lang="en-US" dirty="0" smtClean="0"/>
              <a:t> </a:t>
            </a:r>
            <a:r>
              <a:rPr lang="en-US" dirty="0" err="1" smtClean="0"/>
              <a:t>Korinte</a:t>
            </a:r>
            <a:endParaRPr lang="en-US" dirty="0" smtClean="0"/>
          </a:p>
          <a:p>
            <a:pPr eaLnBrk="1" hangingPunct="1"/>
            <a:r>
              <a:rPr lang="en-US" dirty="0" err="1" smtClean="0"/>
              <a:t>Paulus</a:t>
            </a:r>
            <a:r>
              <a:rPr lang="en-US" dirty="0" smtClean="0"/>
              <a:t> </a:t>
            </a:r>
            <a:r>
              <a:rPr lang="en-US" dirty="0" err="1" smtClean="0"/>
              <a:t>ben</a:t>
            </a:r>
            <a:r>
              <a:rPr lang="en-US" dirty="0" smtClean="0"/>
              <a:t> go </a:t>
            </a:r>
            <a:r>
              <a:rPr lang="en-US" dirty="0" err="1" smtClean="0"/>
              <a:t>na</a:t>
            </a:r>
            <a:r>
              <a:rPr lang="en-US" dirty="0" smtClean="0"/>
              <a:t> </a:t>
            </a:r>
            <a:r>
              <a:rPr lang="en-US" dirty="0" err="1" smtClean="0"/>
              <a:t>Efeze</a:t>
            </a:r>
            <a:r>
              <a:rPr lang="en-US" dirty="0" smtClean="0"/>
              <a:t> </a:t>
            </a:r>
            <a:r>
              <a:rPr lang="en-US" dirty="0" err="1" smtClean="0"/>
              <a:t>nanga</a:t>
            </a:r>
            <a:r>
              <a:rPr lang="en-US" dirty="0" smtClean="0"/>
              <a:t> </a:t>
            </a:r>
            <a:r>
              <a:rPr lang="en-US" dirty="0" err="1" smtClean="0"/>
              <a:t>Aquilla</a:t>
            </a:r>
            <a:r>
              <a:rPr lang="en-US" dirty="0" smtClean="0"/>
              <a:t> &amp; Priscilla, </a:t>
            </a:r>
            <a:r>
              <a:rPr lang="en-US" dirty="0" err="1" smtClean="0"/>
              <a:t>disi</a:t>
            </a:r>
            <a:r>
              <a:rPr lang="en-US" dirty="0" smtClean="0"/>
              <a:t> </a:t>
            </a:r>
            <a:r>
              <a:rPr lang="en-US" dirty="0" err="1" smtClean="0"/>
              <a:t>ben</a:t>
            </a:r>
            <a:r>
              <a:rPr lang="en-US" dirty="0" smtClean="0"/>
              <a:t> tan drape, en </a:t>
            </a:r>
            <a:r>
              <a:rPr lang="en-US" dirty="0" err="1" smtClean="0"/>
              <a:t>dem</a:t>
            </a:r>
            <a:r>
              <a:rPr lang="en-US" dirty="0" smtClean="0"/>
              <a:t> </a:t>
            </a:r>
            <a:r>
              <a:rPr lang="en-US" dirty="0" err="1" smtClean="0"/>
              <a:t>ben</a:t>
            </a:r>
            <a:r>
              <a:rPr lang="en-US" dirty="0" smtClean="0"/>
              <a:t> </a:t>
            </a:r>
            <a:r>
              <a:rPr lang="en-US" dirty="0" err="1" smtClean="0"/>
              <a:t>begi</a:t>
            </a:r>
            <a:r>
              <a:rPr lang="en-US" dirty="0" smtClean="0"/>
              <a:t> hem foe tan, ma a </a:t>
            </a:r>
            <a:r>
              <a:rPr lang="en-US" dirty="0" err="1" smtClean="0"/>
              <a:t>taki</a:t>
            </a:r>
            <a:r>
              <a:rPr lang="en-US" dirty="0" smtClean="0"/>
              <a:t> </a:t>
            </a:r>
            <a:r>
              <a:rPr lang="en-US" dirty="0" err="1" smtClean="0"/>
              <a:t>dati</a:t>
            </a:r>
            <a:r>
              <a:rPr lang="en-US" dirty="0" smtClean="0"/>
              <a:t> a </a:t>
            </a:r>
            <a:r>
              <a:rPr lang="en-US" dirty="0" err="1" smtClean="0"/>
              <a:t>sa</a:t>
            </a:r>
            <a:r>
              <a:rPr lang="en-US" dirty="0" smtClean="0"/>
              <a:t> </a:t>
            </a:r>
            <a:r>
              <a:rPr lang="en-US" dirty="0" err="1" smtClean="0"/>
              <a:t>kom</a:t>
            </a:r>
            <a:r>
              <a:rPr lang="en-US" dirty="0" smtClean="0"/>
              <a:t> </a:t>
            </a:r>
            <a:r>
              <a:rPr lang="en-US" dirty="0" err="1" smtClean="0"/>
              <a:t>baka</a:t>
            </a:r>
            <a:endParaRPr lang="en-US" dirty="0" smtClean="0"/>
          </a:p>
          <a:p>
            <a:pPr eaLnBrk="1" hangingPunct="1"/>
            <a:r>
              <a:rPr lang="en-US" dirty="0" smtClean="0"/>
              <a:t>A </a:t>
            </a:r>
            <a:r>
              <a:rPr lang="en-US" dirty="0" err="1" smtClean="0"/>
              <a:t>ben</a:t>
            </a:r>
            <a:r>
              <a:rPr lang="en-US" dirty="0" smtClean="0"/>
              <a:t> go </a:t>
            </a:r>
            <a:r>
              <a:rPr lang="en-US" dirty="0" err="1" smtClean="0"/>
              <a:t>doro</a:t>
            </a:r>
            <a:r>
              <a:rPr lang="en-US" dirty="0" smtClean="0"/>
              <a:t> </a:t>
            </a:r>
            <a:r>
              <a:rPr lang="en-US" dirty="0" err="1" smtClean="0"/>
              <a:t>na</a:t>
            </a:r>
            <a:r>
              <a:rPr lang="en-US" dirty="0" smtClean="0"/>
              <a:t> Caesarea, en </a:t>
            </a:r>
            <a:r>
              <a:rPr lang="en-US" dirty="0" err="1" smtClean="0"/>
              <a:t>dan</a:t>
            </a:r>
            <a:r>
              <a:rPr lang="en-US" dirty="0" smtClean="0"/>
              <a:t> </a:t>
            </a:r>
            <a:r>
              <a:rPr lang="en-US" dirty="0" err="1" smtClean="0"/>
              <a:t>na</a:t>
            </a:r>
            <a:r>
              <a:rPr lang="en-US" dirty="0" smtClean="0"/>
              <a:t> </a:t>
            </a:r>
            <a:r>
              <a:rPr lang="en-US" dirty="0" err="1" smtClean="0"/>
              <a:t>Antiochie</a:t>
            </a:r>
            <a:r>
              <a:rPr lang="en-US" dirty="0" smtClean="0"/>
              <a:t>, en </a:t>
            </a:r>
            <a:r>
              <a:rPr lang="en-US" dirty="0" err="1" smtClean="0"/>
              <a:t>dan</a:t>
            </a:r>
            <a:r>
              <a:rPr lang="en-US" dirty="0" smtClean="0"/>
              <a:t> a </a:t>
            </a:r>
            <a:r>
              <a:rPr lang="en-US" dirty="0" err="1" smtClean="0"/>
              <a:t>ben</a:t>
            </a:r>
            <a:r>
              <a:rPr lang="en-US" dirty="0" smtClean="0"/>
              <a:t> </a:t>
            </a:r>
            <a:r>
              <a:rPr lang="en-US" dirty="0" err="1" smtClean="0"/>
              <a:t>gi</a:t>
            </a:r>
            <a:r>
              <a:rPr lang="en-US" dirty="0" smtClean="0"/>
              <a:t> wan </a:t>
            </a:r>
            <a:r>
              <a:rPr lang="en-US" dirty="0" err="1" smtClean="0"/>
              <a:t>toto</a:t>
            </a:r>
            <a:r>
              <a:rPr lang="en-US" dirty="0" smtClean="0"/>
              <a:t> </a:t>
            </a:r>
            <a:r>
              <a:rPr lang="en-US" dirty="0" err="1" smtClean="0"/>
              <a:t>na</a:t>
            </a:r>
            <a:r>
              <a:rPr lang="en-US" dirty="0" smtClean="0"/>
              <a:t> </a:t>
            </a:r>
            <a:r>
              <a:rPr lang="en-US" dirty="0" err="1" smtClean="0"/>
              <a:t>dem</a:t>
            </a:r>
            <a:r>
              <a:rPr lang="en-US" dirty="0" smtClean="0"/>
              <a:t> </a:t>
            </a:r>
            <a:r>
              <a:rPr lang="en-US" dirty="0" err="1" smtClean="0"/>
              <a:t>kerki</a:t>
            </a:r>
            <a:r>
              <a:rPr lang="en-US" dirty="0" smtClean="0"/>
              <a:t> </a:t>
            </a:r>
            <a:r>
              <a:rPr lang="en-US" dirty="0" err="1" smtClean="0"/>
              <a:t>na</a:t>
            </a:r>
            <a:r>
              <a:rPr lang="en-US" dirty="0" smtClean="0"/>
              <a:t> </a:t>
            </a:r>
            <a:r>
              <a:rPr lang="en-US" dirty="0" err="1" smtClean="0"/>
              <a:t>ini</a:t>
            </a:r>
            <a:r>
              <a:rPr lang="en-US" dirty="0" smtClean="0"/>
              <a:t> Asia </a:t>
            </a:r>
            <a:r>
              <a:rPr lang="en-US" dirty="0" err="1" smtClean="0"/>
              <a:t>pe</a:t>
            </a:r>
            <a:r>
              <a:rPr lang="en-US" dirty="0" smtClean="0"/>
              <a:t> a </a:t>
            </a:r>
            <a:r>
              <a:rPr lang="en-US" dirty="0" err="1" smtClean="0"/>
              <a:t>ben</a:t>
            </a:r>
            <a:r>
              <a:rPr lang="en-US" dirty="0" smtClean="0"/>
              <a:t> go </a:t>
            </a:r>
            <a:r>
              <a:rPr lang="en-US" dirty="0" err="1" smtClean="0"/>
              <a:t>fosi</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p:spPr>
        <p:txBody>
          <a:bodyPr/>
          <a:lstStyle/>
          <a:p>
            <a:fld id="{D090CB76-EF7A-48CF-8A3E-D09CE9F473F9}" type="datetime1">
              <a:rPr lang="en-US" smtClean="0"/>
              <a:pPr/>
              <a:t>2/10/2011</a:t>
            </a:fld>
            <a:endParaRPr lang="en-US"/>
          </a:p>
        </p:txBody>
      </p:sp>
      <p:sp>
        <p:nvSpPr>
          <p:cNvPr id="337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3CB0002-7D31-463A-8BFD-F4E345D9B698}" type="slidenum">
              <a:rPr lang="en-US"/>
              <a:pPr lvl="1">
                <a:defRPr/>
              </a:pPr>
              <a:t>6</a:t>
            </a:fld>
            <a:endParaRPr lang="en-US">
              <a:latin typeface="Times New Roman" pitchFamily="18" charset="0"/>
            </a:endParaRPr>
          </a:p>
        </p:txBody>
      </p:sp>
      <p:sp>
        <p:nvSpPr>
          <p:cNvPr id="352258" name="Rectangle 2"/>
          <p:cNvSpPr>
            <a:spLocks noGrp="1" noChangeArrowheads="1"/>
          </p:cNvSpPr>
          <p:nvPr>
            <p:ph type="title"/>
          </p:nvPr>
        </p:nvSpPr>
        <p:spPr/>
        <p:txBody>
          <a:bodyPr/>
          <a:lstStyle/>
          <a:p>
            <a:pPr eaLnBrk="1" hangingPunct="1">
              <a:defRPr/>
            </a:pPr>
            <a:r>
              <a:rPr lang="en-US" smtClean="0"/>
              <a:t>Herodus dede</a:t>
            </a:r>
          </a:p>
        </p:txBody>
      </p:sp>
      <p:sp>
        <p:nvSpPr>
          <p:cNvPr id="33798" name="Rectangle 3"/>
          <p:cNvSpPr>
            <a:spLocks noGrp="1" noChangeArrowheads="1"/>
          </p:cNvSpPr>
          <p:nvPr>
            <p:ph type="body" idx="1"/>
          </p:nvPr>
        </p:nvSpPr>
        <p:spPr/>
        <p:txBody>
          <a:bodyPr/>
          <a:lstStyle/>
          <a:p>
            <a:pPr eaLnBrk="1" hangingPunct="1"/>
            <a:r>
              <a:rPr lang="en-US" smtClean="0"/>
              <a:t>Herodus ben kiri dem waktiman di a ben doe ondrosoekoe fa Petrus ben gowe</a:t>
            </a:r>
          </a:p>
          <a:p>
            <a:pPr eaLnBrk="1" hangingPunct="1"/>
            <a:r>
              <a:rPr lang="en-US" smtClean="0"/>
              <a:t>Herodus ben meki wan bigi tak’taki ma dem soema kari disi wan stem foe Gado </a:t>
            </a:r>
          </a:p>
          <a:p>
            <a:pPr eaLnBrk="1" hangingPunct="1"/>
            <a:r>
              <a:rPr lang="en-US" smtClean="0"/>
              <a:t>Bikasi a no gi Gado glori, Gado naki hem en a dede</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zendings</a:t>
            </a:r>
            <a:r>
              <a:rPr lang="en-US" dirty="0" smtClean="0"/>
              <a:t> </a:t>
            </a:r>
            <a:r>
              <a:rPr lang="en-US" dirty="0" err="1" smtClean="0"/>
              <a:t>reis</a:t>
            </a:r>
            <a:endParaRPr lang="en-US" dirty="0"/>
          </a:p>
        </p:txBody>
      </p:sp>
      <p:sp>
        <p:nvSpPr>
          <p:cNvPr id="3" name="Content Placeholder 2"/>
          <p:cNvSpPr>
            <a:spLocks noGrp="1"/>
          </p:cNvSpPr>
          <p:nvPr>
            <p:ph idx="1"/>
          </p:nvPr>
        </p:nvSpPr>
        <p:spPr>
          <a:xfrm>
            <a:off x="1371600" y="1752600"/>
            <a:ext cx="7772400" cy="4114800"/>
          </a:xfrm>
        </p:spPr>
        <p:txBody>
          <a:bodyPr/>
          <a:lstStyle/>
          <a:p>
            <a:r>
              <a:rPr lang="en-US" dirty="0" err="1" smtClean="0"/>
              <a:t>Fosi</a:t>
            </a:r>
            <a:r>
              <a:rPr lang="en-US" dirty="0" smtClean="0"/>
              <a:t>: 46-48 AD  </a:t>
            </a:r>
            <a:r>
              <a:rPr lang="en-US" dirty="0" err="1" smtClean="0"/>
              <a:t>Ongeveer</a:t>
            </a:r>
            <a:r>
              <a:rPr lang="en-US" dirty="0" smtClean="0"/>
              <a:t> 500 mile per zee &amp; 700 </a:t>
            </a:r>
            <a:r>
              <a:rPr lang="en-US" dirty="0" err="1" smtClean="0"/>
              <a:t>nanga</a:t>
            </a:r>
            <a:r>
              <a:rPr lang="en-US" dirty="0" smtClean="0"/>
              <a:t> </a:t>
            </a:r>
            <a:r>
              <a:rPr lang="en-US" dirty="0" err="1" smtClean="0"/>
              <a:t>waka</a:t>
            </a:r>
            <a:r>
              <a:rPr lang="en-US" dirty="0" smtClean="0"/>
              <a:t>.  </a:t>
            </a:r>
            <a:r>
              <a:rPr lang="en-US" dirty="0" err="1" smtClean="0"/>
              <a:t>Jakobus</a:t>
            </a:r>
            <a:r>
              <a:rPr lang="en-US" dirty="0" smtClean="0"/>
              <a:t> </a:t>
            </a:r>
            <a:r>
              <a:rPr lang="en-US" dirty="0" err="1" smtClean="0"/>
              <a:t>ben</a:t>
            </a:r>
            <a:r>
              <a:rPr lang="en-US" dirty="0" smtClean="0"/>
              <a:t> </a:t>
            </a:r>
            <a:r>
              <a:rPr lang="en-US" dirty="0" err="1" smtClean="0"/>
              <a:t>skrifi</a:t>
            </a:r>
            <a:r>
              <a:rPr lang="en-US" dirty="0" smtClean="0"/>
              <a:t> 45 AD – net </a:t>
            </a:r>
            <a:r>
              <a:rPr lang="en-US" dirty="0" err="1" smtClean="0"/>
              <a:t>fosi</a:t>
            </a:r>
            <a:r>
              <a:rPr lang="en-US" dirty="0" smtClean="0"/>
              <a:t> </a:t>
            </a:r>
            <a:r>
              <a:rPr lang="en-US" dirty="0" err="1" smtClean="0"/>
              <a:t>disi</a:t>
            </a:r>
            <a:endParaRPr lang="en-US" dirty="0" smtClean="0"/>
          </a:p>
          <a:p>
            <a:r>
              <a:rPr lang="en-US" dirty="0" err="1" smtClean="0"/>
              <a:t>Tweede</a:t>
            </a:r>
            <a:r>
              <a:rPr lang="en-US" dirty="0" smtClean="0"/>
              <a:t>: AD 50-53  </a:t>
            </a:r>
            <a:r>
              <a:rPr lang="en-US" dirty="0" err="1" smtClean="0"/>
              <a:t>Paulus</a:t>
            </a:r>
            <a:r>
              <a:rPr lang="en-US" dirty="0" smtClean="0"/>
              <a:t> </a:t>
            </a:r>
            <a:r>
              <a:rPr lang="en-US" dirty="0" err="1" smtClean="0"/>
              <a:t>ben</a:t>
            </a:r>
            <a:r>
              <a:rPr lang="en-US" dirty="0" smtClean="0"/>
              <a:t> </a:t>
            </a:r>
            <a:r>
              <a:rPr lang="en-US" dirty="0" err="1" smtClean="0"/>
              <a:t>skrifi</a:t>
            </a:r>
            <a:r>
              <a:rPr lang="en-US" dirty="0" smtClean="0"/>
              <a:t> I &amp; II </a:t>
            </a:r>
            <a:r>
              <a:rPr lang="en-US" dirty="0" err="1" smtClean="0"/>
              <a:t>Tessalonika</a:t>
            </a:r>
            <a:r>
              <a:rPr lang="en-US" dirty="0" smtClean="0"/>
              <a:t> foe </a:t>
            </a:r>
            <a:r>
              <a:rPr lang="en-US" dirty="0" err="1" smtClean="0"/>
              <a:t>Korinte</a:t>
            </a:r>
            <a:r>
              <a:rPr lang="en-US" dirty="0" smtClean="0"/>
              <a:t> 52 AD &amp; 53 AD.  A </a:t>
            </a:r>
            <a:r>
              <a:rPr lang="en-US" dirty="0" err="1" smtClean="0"/>
              <a:t>ben</a:t>
            </a:r>
            <a:r>
              <a:rPr lang="en-US" dirty="0" smtClean="0"/>
              <a:t> go 1230 mile via zee en 1570 </a:t>
            </a:r>
            <a:r>
              <a:rPr lang="en-US" dirty="0" err="1" smtClean="0"/>
              <a:t>mijl</a:t>
            </a:r>
            <a:r>
              <a:rPr lang="en-US" dirty="0" smtClean="0"/>
              <a:t> </a:t>
            </a:r>
            <a:r>
              <a:rPr lang="en-US" dirty="0" err="1" smtClean="0"/>
              <a:t>bij</a:t>
            </a:r>
            <a:r>
              <a:rPr lang="en-US" dirty="0" smtClean="0"/>
              <a:t> </a:t>
            </a:r>
            <a:r>
              <a:rPr lang="en-US" dirty="0" err="1" smtClean="0"/>
              <a:t>foet</a:t>
            </a:r>
            <a:r>
              <a:rPr lang="en-US" dirty="0" smtClean="0"/>
              <a:t>.  </a:t>
            </a:r>
            <a:r>
              <a:rPr lang="en-US" dirty="0" err="1" smtClean="0"/>
              <a:t>Foeroe</a:t>
            </a:r>
            <a:r>
              <a:rPr lang="en-US" dirty="0" smtClean="0"/>
              <a:t> foe </a:t>
            </a:r>
            <a:r>
              <a:rPr lang="en-US" dirty="0" err="1" smtClean="0"/>
              <a:t>da</a:t>
            </a:r>
            <a:r>
              <a:rPr lang="en-US" dirty="0" smtClean="0"/>
              <a:t> </a:t>
            </a:r>
            <a:r>
              <a:rPr lang="en-US" dirty="0" err="1" smtClean="0"/>
              <a:t>pina</a:t>
            </a:r>
            <a:r>
              <a:rPr lang="en-US" dirty="0" smtClean="0"/>
              <a:t> </a:t>
            </a:r>
            <a:r>
              <a:rPr lang="en-US" dirty="0" err="1" smtClean="0"/>
              <a:t>na</a:t>
            </a:r>
            <a:r>
              <a:rPr lang="en-US" dirty="0" smtClean="0"/>
              <a:t> </a:t>
            </a:r>
            <a:r>
              <a:rPr lang="en-US" dirty="0" err="1" smtClean="0"/>
              <a:t>ini</a:t>
            </a:r>
            <a:r>
              <a:rPr lang="en-US" dirty="0" smtClean="0"/>
              <a:t> II Kor. 11:23-28 </a:t>
            </a:r>
            <a:r>
              <a:rPr lang="en-US" dirty="0" err="1" smtClean="0"/>
              <a:t>ben</a:t>
            </a:r>
            <a:r>
              <a:rPr lang="en-US" dirty="0" smtClean="0"/>
              <a:t> </a:t>
            </a:r>
            <a:r>
              <a:rPr lang="en-US" dirty="0" err="1" smtClean="0"/>
              <a:t>pasa</a:t>
            </a:r>
            <a:endParaRPr lang="en-US" dirty="0" smtClean="0"/>
          </a:p>
          <a:p>
            <a:r>
              <a:rPr lang="en-US" dirty="0" err="1" smtClean="0"/>
              <a:t>Paulus</a:t>
            </a:r>
            <a:r>
              <a:rPr lang="en-US" dirty="0" smtClean="0"/>
              <a:t> </a:t>
            </a:r>
            <a:r>
              <a:rPr lang="en-US" dirty="0" err="1" smtClean="0"/>
              <a:t>ongeveer</a:t>
            </a:r>
            <a:r>
              <a:rPr lang="en-US" dirty="0" smtClean="0"/>
              <a:t> 52 </a:t>
            </a:r>
            <a:r>
              <a:rPr lang="en-US" dirty="0" err="1" smtClean="0"/>
              <a:t>jaar</a:t>
            </a:r>
            <a:r>
              <a:rPr lang="en-US" dirty="0" smtClean="0"/>
              <a:t> </a:t>
            </a:r>
            <a:r>
              <a:rPr lang="en-US" dirty="0" err="1" smtClean="0"/>
              <a:t>oud</a:t>
            </a:r>
            <a:endParaRPr lang="en-US" dirty="0"/>
          </a:p>
        </p:txBody>
      </p:sp>
      <p:sp>
        <p:nvSpPr>
          <p:cNvPr id="4" name="Date Placeholder 3"/>
          <p:cNvSpPr>
            <a:spLocks noGrp="1"/>
          </p:cNvSpPr>
          <p:nvPr>
            <p:ph type="dt" sz="half" idx="10"/>
          </p:nvPr>
        </p:nvSpPr>
        <p:spPr/>
        <p:txBody>
          <a:bodyPr/>
          <a:lstStyle/>
          <a:p>
            <a:fld id="{9385D327-1C24-4CB3-BF01-E265FABA8D18}"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60</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Zendings</a:t>
            </a:r>
            <a:r>
              <a:rPr lang="en-US" dirty="0" smtClean="0"/>
              <a:t> </a:t>
            </a:r>
            <a:r>
              <a:rPr lang="en-US" dirty="0" err="1" smtClean="0"/>
              <a:t>reis</a:t>
            </a:r>
            <a:endParaRPr lang="en-US" dirty="0"/>
          </a:p>
        </p:txBody>
      </p:sp>
      <p:sp>
        <p:nvSpPr>
          <p:cNvPr id="3" name="Content Placeholder 2"/>
          <p:cNvSpPr>
            <a:spLocks noGrp="1"/>
          </p:cNvSpPr>
          <p:nvPr>
            <p:ph idx="1"/>
          </p:nvPr>
        </p:nvSpPr>
        <p:spPr/>
        <p:txBody>
          <a:bodyPr/>
          <a:lstStyle/>
          <a:p>
            <a:r>
              <a:rPr lang="en-US" dirty="0" err="1" smtClean="0"/>
              <a:t>Derde</a:t>
            </a:r>
            <a:r>
              <a:rPr lang="en-US" dirty="0" smtClean="0"/>
              <a:t> </a:t>
            </a:r>
            <a:r>
              <a:rPr lang="en-US" dirty="0" err="1" smtClean="0"/>
              <a:t>zendings</a:t>
            </a:r>
            <a:r>
              <a:rPr lang="en-US" dirty="0" smtClean="0"/>
              <a:t> </a:t>
            </a:r>
            <a:r>
              <a:rPr lang="en-US" dirty="0" err="1" smtClean="0"/>
              <a:t>reis</a:t>
            </a:r>
            <a:r>
              <a:rPr lang="en-US" dirty="0" smtClean="0"/>
              <a:t>: 54-58 A.D.  </a:t>
            </a:r>
            <a:r>
              <a:rPr lang="en-US" dirty="0" err="1" smtClean="0"/>
              <a:t>Skrifi</a:t>
            </a:r>
            <a:r>
              <a:rPr lang="en-US" dirty="0" smtClean="0"/>
              <a:t> I </a:t>
            </a:r>
            <a:r>
              <a:rPr lang="en-US" dirty="0" err="1" smtClean="0"/>
              <a:t>Korintiers</a:t>
            </a:r>
            <a:r>
              <a:rPr lang="en-US" dirty="0" smtClean="0"/>
              <a:t> </a:t>
            </a:r>
            <a:r>
              <a:rPr lang="en-US" dirty="0" err="1" smtClean="0"/>
              <a:t>na</a:t>
            </a:r>
            <a:r>
              <a:rPr lang="en-US" dirty="0" smtClean="0"/>
              <a:t> </a:t>
            </a:r>
            <a:r>
              <a:rPr lang="en-US" dirty="0" err="1" smtClean="0"/>
              <a:t>ini</a:t>
            </a:r>
            <a:r>
              <a:rPr lang="en-US" dirty="0" smtClean="0"/>
              <a:t> </a:t>
            </a:r>
            <a:r>
              <a:rPr lang="en-US" dirty="0" err="1" smtClean="0"/>
              <a:t>Efeze</a:t>
            </a:r>
            <a:r>
              <a:rPr lang="en-US" dirty="0" smtClean="0"/>
              <a:t>, II </a:t>
            </a:r>
            <a:r>
              <a:rPr lang="en-US" dirty="0" err="1" smtClean="0"/>
              <a:t>Korintiers</a:t>
            </a:r>
            <a:r>
              <a:rPr lang="en-US" dirty="0" smtClean="0"/>
              <a:t> </a:t>
            </a:r>
            <a:r>
              <a:rPr lang="en-US" dirty="0" err="1" smtClean="0"/>
              <a:t>na</a:t>
            </a:r>
            <a:r>
              <a:rPr lang="en-US" dirty="0" smtClean="0"/>
              <a:t> </a:t>
            </a:r>
            <a:r>
              <a:rPr lang="en-US" dirty="0" err="1" smtClean="0"/>
              <a:t>ini</a:t>
            </a:r>
            <a:r>
              <a:rPr lang="en-US" dirty="0" smtClean="0"/>
              <a:t> </a:t>
            </a:r>
            <a:r>
              <a:rPr lang="en-US" dirty="0" err="1" smtClean="0"/>
              <a:t>Macedonie</a:t>
            </a:r>
            <a:r>
              <a:rPr lang="en-US" dirty="0" smtClean="0"/>
              <a:t>, AD 57.  </a:t>
            </a:r>
            <a:r>
              <a:rPr lang="en-US" dirty="0" err="1" smtClean="0"/>
              <a:t>Galaten</a:t>
            </a:r>
            <a:r>
              <a:rPr lang="en-US" dirty="0" smtClean="0"/>
              <a:t> </a:t>
            </a:r>
            <a:r>
              <a:rPr lang="en-US" dirty="0" err="1" smtClean="0"/>
              <a:t>na</a:t>
            </a:r>
            <a:r>
              <a:rPr lang="en-US" dirty="0" smtClean="0"/>
              <a:t> </a:t>
            </a:r>
            <a:r>
              <a:rPr lang="en-US" dirty="0" err="1" smtClean="0"/>
              <a:t>ini</a:t>
            </a:r>
            <a:r>
              <a:rPr lang="en-US" dirty="0" smtClean="0"/>
              <a:t> </a:t>
            </a:r>
            <a:r>
              <a:rPr lang="en-US" dirty="0" err="1" smtClean="0"/>
              <a:t>Korinte</a:t>
            </a:r>
            <a:r>
              <a:rPr lang="en-US" dirty="0" smtClean="0"/>
              <a:t> 57 A.D.  </a:t>
            </a:r>
            <a:r>
              <a:rPr lang="en-US" dirty="0" err="1" smtClean="0"/>
              <a:t>Romeini</a:t>
            </a:r>
            <a:r>
              <a:rPr lang="en-US" dirty="0" smtClean="0"/>
              <a:t> </a:t>
            </a:r>
            <a:r>
              <a:rPr lang="en-US" dirty="0" err="1" smtClean="0"/>
              <a:t>na</a:t>
            </a:r>
            <a:r>
              <a:rPr lang="en-US" dirty="0" smtClean="0"/>
              <a:t> </a:t>
            </a:r>
            <a:r>
              <a:rPr lang="en-US" dirty="0" err="1" smtClean="0"/>
              <a:t>ini</a:t>
            </a:r>
            <a:r>
              <a:rPr lang="en-US" dirty="0" smtClean="0"/>
              <a:t> 58 AD foe </a:t>
            </a:r>
            <a:r>
              <a:rPr lang="en-US" dirty="0" err="1" smtClean="0"/>
              <a:t>Korinte</a:t>
            </a:r>
            <a:endParaRPr lang="en-US" dirty="0" smtClean="0"/>
          </a:p>
          <a:p>
            <a:r>
              <a:rPr lang="en-US" dirty="0" smtClean="0"/>
              <a:t>A </a:t>
            </a:r>
            <a:r>
              <a:rPr lang="en-US" dirty="0" err="1" smtClean="0"/>
              <a:t>meki</a:t>
            </a:r>
            <a:r>
              <a:rPr lang="en-US" dirty="0" smtClean="0"/>
              <a:t> </a:t>
            </a:r>
            <a:r>
              <a:rPr lang="en-US" dirty="0" err="1" smtClean="0"/>
              <a:t>dem</a:t>
            </a:r>
            <a:r>
              <a:rPr lang="en-US" dirty="0" smtClean="0"/>
              <a:t> </a:t>
            </a:r>
            <a:r>
              <a:rPr lang="en-US" dirty="0" err="1" smtClean="0"/>
              <a:t>kerki</a:t>
            </a:r>
            <a:r>
              <a:rPr lang="en-US" dirty="0" smtClean="0"/>
              <a:t> </a:t>
            </a:r>
            <a:r>
              <a:rPr lang="en-US" dirty="0" err="1" smtClean="0"/>
              <a:t>kom</a:t>
            </a:r>
            <a:r>
              <a:rPr lang="en-US" dirty="0" smtClean="0"/>
              <a:t> </a:t>
            </a:r>
            <a:r>
              <a:rPr lang="en-US" dirty="0" err="1" smtClean="0"/>
              <a:t>tranga</a:t>
            </a:r>
            <a:r>
              <a:rPr lang="en-US" dirty="0" smtClean="0"/>
              <a:t> – </a:t>
            </a:r>
            <a:r>
              <a:rPr lang="en-US" dirty="0" err="1" smtClean="0"/>
              <a:t>Bijbel</a:t>
            </a:r>
            <a:r>
              <a:rPr lang="en-US" dirty="0" smtClean="0"/>
              <a:t> </a:t>
            </a:r>
            <a:r>
              <a:rPr lang="en-US" dirty="0" err="1" smtClean="0"/>
              <a:t>studie</a:t>
            </a:r>
            <a:r>
              <a:rPr lang="en-US" dirty="0" smtClean="0"/>
              <a:t>, Kristen </a:t>
            </a:r>
            <a:r>
              <a:rPr lang="en-US" dirty="0" err="1" smtClean="0"/>
              <a:t>libi</a:t>
            </a:r>
            <a:r>
              <a:rPr lang="en-US" dirty="0" smtClean="0"/>
              <a:t>, missions, </a:t>
            </a:r>
            <a:r>
              <a:rPr lang="en-US" dirty="0" err="1" smtClean="0"/>
              <a:t>begi</a:t>
            </a:r>
            <a:r>
              <a:rPr lang="en-US" dirty="0" smtClean="0"/>
              <a:t>, </a:t>
            </a:r>
            <a:r>
              <a:rPr lang="en-US" dirty="0" err="1" smtClean="0"/>
              <a:t>boen</a:t>
            </a:r>
            <a:r>
              <a:rPr lang="en-US" dirty="0" smtClean="0"/>
              <a:t> </a:t>
            </a:r>
            <a:r>
              <a:rPr lang="en-US" dirty="0" err="1" smtClean="0"/>
              <a:t>organizatie</a:t>
            </a:r>
            <a:r>
              <a:rPr lang="en-US" dirty="0" smtClean="0"/>
              <a:t>, </a:t>
            </a:r>
            <a:r>
              <a:rPr lang="en-US" dirty="0" err="1" smtClean="0"/>
              <a:t>libi</a:t>
            </a:r>
            <a:r>
              <a:rPr lang="en-US" dirty="0" smtClean="0"/>
              <a:t> </a:t>
            </a:r>
            <a:r>
              <a:rPr lang="en-US" dirty="0" err="1" smtClean="0"/>
              <a:t>leki</a:t>
            </a:r>
            <a:r>
              <a:rPr lang="en-US" dirty="0" smtClean="0"/>
              <a:t> wan Kristen</a:t>
            </a:r>
            <a:endParaRPr lang="en-US" dirty="0"/>
          </a:p>
        </p:txBody>
      </p:sp>
      <p:sp>
        <p:nvSpPr>
          <p:cNvPr id="4" name="Date Placeholder 3"/>
          <p:cNvSpPr>
            <a:spLocks noGrp="1"/>
          </p:cNvSpPr>
          <p:nvPr>
            <p:ph type="dt" sz="half" idx="10"/>
          </p:nvPr>
        </p:nvSpPr>
        <p:spPr/>
        <p:txBody>
          <a:bodyPr/>
          <a:lstStyle/>
          <a:p>
            <a:fld id="{32EA30D3-6528-4F0F-BA9E-A6AB145548F5}"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61</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Date Placeholder 3"/>
          <p:cNvSpPr>
            <a:spLocks noGrp="1"/>
          </p:cNvSpPr>
          <p:nvPr>
            <p:ph type="dt" sz="quarter" idx="10"/>
          </p:nvPr>
        </p:nvSpPr>
        <p:spPr>
          <a:noFill/>
        </p:spPr>
        <p:txBody>
          <a:bodyPr/>
          <a:lstStyle/>
          <a:p>
            <a:fld id="{E50FD0CF-6A73-43D5-A16E-94119EDC60B7}" type="datetime1">
              <a:rPr lang="en-US" smtClean="0"/>
              <a:pPr/>
              <a:t>2/10/2011</a:t>
            </a:fld>
            <a:endParaRPr lang="en-US"/>
          </a:p>
        </p:txBody>
      </p:sp>
      <p:sp>
        <p:nvSpPr>
          <p:cNvPr id="7680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EA0433F-F4AB-4E94-AE9E-BEAF7D7EDAA9}" type="slidenum">
              <a:rPr lang="en-US"/>
              <a:pPr lvl="1">
                <a:defRPr/>
              </a:pPr>
              <a:t>62</a:t>
            </a:fld>
            <a:endParaRPr lang="en-US">
              <a:latin typeface="Times New Roman" pitchFamily="18" charset="0"/>
            </a:endParaRPr>
          </a:p>
        </p:txBody>
      </p:sp>
      <p:sp>
        <p:nvSpPr>
          <p:cNvPr id="396290" name="Rectangle 2"/>
          <p:cNvSpPr>
            <a:spLocks noGrp="1" noChangeArrowheads="1"/>
          </p:cNvSpPr>
          <p:nvPr>
            <p:ph type="title"/>
          </p:nvPr>
        </p:nvSpPr>
        <p:spPr/>
        <p:txBody>
          <a:bodyPr/>
          <a:lstStyle/>
          <a:p>
            <a:pPr eaLnBrk="1" hangingPunct="1">
              <a:defRPr/>
            </a:pPr>
            <a:r>
              <a:rPr lang="en-US" smtClean="0"/>
              <a:t>Apollos</a:t>
            </a:r>
          </a:p>
        </p:txBody>
      </p:sp>
      <p:sp>
        <p:nvSpPr>
          <p:cNvPr id="76806" name="Rectangle 3"/>
          <p:cNvSpPr>
            <a:spLocks noGrp="1" noChangeArrowheads="1"/>
          </p:cNvSpPr>
          <p:nvPr>
            <p:ph type="body" idx="1"/>
          </p:nvPr>
        </p:nvSpPr>
        <p:spPr/>
        <p:txBody>
          <a:bodyPr/>
          <a:lstStyle/>
          <a:p>
            <a:pPr algn="just" eaLnBrk="1" hangingPunct="1">
              <a:lnSpc>
                <a:spcPct val="80000"/>
              </a:lnSpc>
            </a:pPr>
            <a:r>
              <a:rPr lang="en-US" b="1" dirty="0" err="1" smtClean="0"/>
              <a:t>Tori</a:t>
            </a:r>
            <a:r>
              <a:rPr lang="en-US" b="1" dirty="0" smtClean="0"/>
              <a:t> 18:24. En wan </a:t>
            </a:r>
            <a:r>
              <a:rPr lang="en-US" b="1" dirty="0" err="1" smtClean="0"/>
              <a:t>Djoe</a:t>
            </a:r>
            <a:r>
              <a:rPr lang="en-US" b="1" dirty="0" smtClean="0"/>
              <a:t> </a:t>
            </a:r>
            <a:r>
              <a:rPr lang="en-US" b="1" dirty="0" err="1" smtClean="0"/>
              <a:t>disi</a:t>
            </a:r>
            <a:r>
              <a:rPr lang="en-US" b="1" dirty="0" smtClean="0"/>
              <a:t> hem </a:t>
            </a:r>
            <a:r>
              <a:rPr lang="en-US" b="1" dirty="0" err="1" smtClean="0"/>
              <a:t>nem</a:t>
            </a:r>
            <a:r>
              <a:rPr lang="en-US" b="1" dirty="0" smtClean="0"/>
              <a:t> </a:t>
            </a:r>
            <a:r>
              <a:rPr lang="en-US" b="1" dirty="0" err="1" smtClean="0"/>
              <a:t>na</a:t>
            </a:r>
            <a:r>
              <a:rPr lang="en-US" b="1" dirty="0" smtClean="0"/>
              <a:t> </a:t>
            </a:r>
            <a:r>
              <a:rPr lang="en-US" b="1" dirty="0" err="1" smtClean="0"/>
              <a:t>Apollos</a:t>
            </a:r>
            <a:r>
              <a:rPr lang="en-US" b="1" dirty="0" smtClean="0"/>
              <a:t>, </a:t>
            </a:r>
            <a:r>
              <a:rPr lang="en-US" b="1" dirty="0" err="1" smtClean="0"/>
              <a:t>disi</a:t>
            </a:r>
            <a:r>
              <a:rPr lang="en-US" b="1" dirty="0" smtClean="0"/>
              <a:t> </a:t>
            </a:r>
            <a:r>
              <a:rPr lang="en-US" b="1" dirty="0" err="1" smtClean="0"/>
              <a:t>ben</a:t>
            </a:r>
            <a:r>
              <a:rPr lang="en-US" b="1" dirty="0" smtClean="0"/>
              <a:t> </a:t>
            </a:r>
            <a:r>
              <a:rPr lang="en-US" b="1" dirty="0" err="1" smtClean="0"/>
              <a:t>gebore</a:t>
            </a:r>
            <a:r>
              <a:rPr lang="en-US" b="1" dirty="0" smtClean="0"/>
              <a:t> </a:t>
            </a:r>
            <a:r>
              <a:rPr lang="en-US" b="1" dirty="0" err="1" smtClean="0"/>
              <a:t>na</a:t>
            </a:r>
            <a:r>
              <a:rPr lang="en-US" b="1" dirty="0" smtClean="0"/>
              <a:t> </a:t>
            </a:r>
            <a:r>
              <a:rPr lang="en-US" b="1" dirty="0" err="1" smtClean="0"/>
              <a:t>Alexandrië</a:t>
            </a:r>
            <a:r>
              <a:rPr lang="en-US" b="1" dirty="0" smtClean="0"/>
              <a:t>, wan man </a:t>
            </a:r>
            <a:r>
              <a:rPr lang="en-US" b="1" dirty="0" err="1" smtClean="0"/>
              <a:t>disi</a:t>
            </a:r>
            <a:r>
              <a:rPr lang="en-US" b="1" dirty="0" smtClean="0"/>
              <a:t> </a:t>
            </a:r>
            <a:r>
              <a:rPr lang="en-US" b="1" dirty="0" err="1" smtClean="0"/>
              <a:t>ben</a:t>
            </a:r>
            <a:r>
              <a:rPr lang="en-US" b="1" dirty="0" smtClean="0"/>
              <a:t> </a:t>
            </a:r>
            <a:r>
              <a:rPr lang="en-US" b="1" dirty="0" err="1" smtClean="0"/>
              <a:t>taki</a:t>
            </a:r>
            <a:r>
              <a:rPr lang="en-US" b="1" dirty="0" smtClean="0"/>
              <a:t> </a:t>
            </a:r>
            <a:r>
              <a:rPr lang="en-US" b="1" dirty="0" err="1" smtClean="0"/>
              <a:t>boen</a:t>
            </a:r>
            <a:r>
              <a:rPr lang="en-US" b="1" dirty="0" smtClean="0"/>
              <a:t>, en </a:t>
            </a:r>
            <a:r>
              <a:rPr lang="en-US" b="1" dirty="0" err="1" smtClean="0"/>
              <a:t>disi</a:t>
            </a:r>
            <a:r>
              <a:rPr lang="en-US" b="1" dirty="0" smtClean="0"/>
              <a:t> </a:t>
            </a:r>
            <a:r>
              <a:rPr lang="en-US" b="1" dirty="0" err="1" smtClean="0"/>
              <a:t>ben</a:t>
            </a:r>
            <a:r>
              <a:rPr lang="en-US" b="1" dirty="0" smtClean="0"/>
              <a:t> </a:t>
            </a:r>
            <a:r>
              <a:rPr lang="en-US" b="1" dirty="0" err="1" smtClean="0"/>
              <a:t>abi</a:t>
            </a:r>
            <a:r>
              <a:rPr lang="en-US" b="1" dirty="0" smtClean="0"/>
              <a:t> </a:t>
            </a:r>
            <a:r>
              <a:rPr lang="en-US" b="1" dirty="0" err="1" smtClean="0"/>
              <a:t>krakti</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da</a:t>
            </a:r>
            <a:r>
              <a:rPr lang="en-US" b="1" dirty="0" smtClean="0"/>
              <a:t> </a:t>
            </a:r>
            <a:r>
              <a:rPr lang="en-US" b="1" dirty="0" err="1" smtClean="0"/>
              <a:t>Skrifi</a:t>
            </a:r>
            <a:r>
              <a:rPr lang="en-US" b="1" dirty="0" smtClean="0"/>
              <a:t>, a </a:t>
            </a:r>
            <a:r>
              <a:rPr lang="en-US" b="1" dirty="0" err="1" smtClean="0"/>
              <a:t>ben</a:t>
            </a:r>
            <a:r>
              <a:rPr lang="en-US" b="1" dirty="0" smtClean="0"/>
              <a:t> </a:t>
            </a:r>
            <a:r>
              <a:rPr lang="en-US" b="1" dirty="0" err="1" smtClean="0"/>
              <a:t>kom</a:t>
            </a:r>
            <a:r>
              <a:rPr lang="en-US" b="1" dirty="0" smtClean="0"/>
              <a:t> </a:t>
            </a:r>
            <a:r>
              <a:rPr lang="en-US" b="1" dirty="0" err="1" smtClean="0"/>
              <a:t>na</a:t>
            </a:r>
            <a:r>
              <a:rPr lang="en-US" b="1" dirty="0" smtClean="0"/>
              <a:t> </a:t>
            </a:r>
            <a:r>
              <a:rPr lang="en-US" b="1" dirty="0" err="1" smtClean="0"/>
              <a:t>Efeze</a:t>
            </a:r>
            <a:r>
              <a:rPr lang="en-US" b="1" dirty="0" smtClean="0"/>
              <a:t>.  25. </a:t>
            </a:r>
            <a:r>
              <a:rPr lang="en-US" b="1" dirty="0" err="1" smtClean="0"/>
              <a:t>Da</a:t>
            </a:r>
            <a:r>
              <a:rPr lang="en-US" b="1" dirty="0" smtClean="0"/>
              <a:t> man </a:t>
            </a:r>
            <a:r>
              <a:rPr lang="en-US" b="1" dirty="0" err="1" smtClean="0"/>
              <a:t>disi</a:t>
            </a:r>
            <a:r>
              <a:rPr lang="en-US" b="1" dirty="0" smtClean="0"/>
              <a:t> </a:t>
            </a:r>
            <a:r>
              <a:rPr lang="en-US" b="1" dirty="0" err="1" smtClean="0"/>
              <a:t>ben</a:t>
            </a:r>
            <a:r>
              <a:rPr lang="en-US" b="1" dirty="0" smtClean="0"/>
              <a:t> </a:t>
            </a:r>
            <a:r>
              <a:rPr lang="en-US" b="1" dirty="0" err="1" smtClean="0"/>
              <a:t>kisi</a:t>
            </a:r>
            <a:r>
              <a:rPr lang="en-US" b="1" dirty="0" smtClean="0"/>
              <a:t> </a:t>
            </a:r>
            <a:r>
              <a:rPr lang="en-US" b="1" dirty="0" err="1" smtClean="0"/>
              <a:t>leri</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da</a:t>
            </a:r>
            <a:r>
              <a:rPr lang="en-US" b="1" dirty="0" smtClean="0"/>
              <a:t> </a:t>
            </a:r>
            <a:r>
              <a:rPr lang="en-US" b="1" dirty="0" err="1" smtClean="0"/>
              <a:t>pasi</a:t>
            </a:r>
            <a:r>
              <a:rPr lang="en-US" b="1" dirty="0" smtClean="0"/>
              <a:t> foe </a:t>
            </a:r>
            <a:r>
              <a:rPr lang="en-US" b="1" dirty="0" err="1" smtClean="0"/>
              <a:t>Masra</a:t>
            </a:r>
            <a:r>
              <a:rPr lang="en-US" b="1" dirty="0" smtClean="0"/>
              <a:t>, en a </a:t>
            </a:r>
            <a:r>
              <a:rPr lang="en-US" b="1" dirty="0" err="1" smtClean="0"/>
              <a:t>ben</a:t>
            </a:r>
            <a:r>
              <a:rPr lang="en-US" b="1" dirty="0" smtClean="0"/>
              <a:t> </a:t>
            </a:r>
            <a:r>
              <a:rPr lang="en-US" b="1" dirty="0" err="1" smtClean="0"/>
              <a:t>abi</a:t>
            </a:r>
            <a:r>
              <a:rPr lang="en-US" b="1" dirty="0" smtClean="0"/>
              <a:t> </a:t>
            </a:r>
            <a:r>
              <a:rPr lang="en-US" b="1" dirty="0" err="1" smtClean="0"/>
              <a:t>faja-hati</a:t>
            </a:r>
            <a:r>
              <a:rPr lang="en-US" b="1" dirty="0" smtClean="0"/>
              <a:t> </a:t>
            </a:r>
            <a:r>
              <a:rPr lang="en-US" b="1" dirty="0" err="1" smtClean="0"/>
              <a:t>na</a:t>
            </a:r>
            <a:r>
              <a:rPr lang="en-US" b="1" dirty="0" smtClean="0"/>
              <a:t> </a:t>
            </a:r>
            <a:r>
              <a:rPr lang="en-US" b="1" dirty="0" err="1" smtClean="0"/>
              <a:t>ini</a:t>
            </a:r>
            <a:r>
              <a:rPr lang="en-US" b="1" dirty="0" smtClean="0"/>
              <a:t> hem </a:t>
            </a:r>
            <a:r>
              <a:rPr lang="en-US" b="1" dirty="0" err="1" smtClean="0"/>
              <a:t>jeje</a:t>
            </a:r>
            <a:r>
              <a:rPr lang="en-US" b="1" dirty="0" smtClean="0"/>
              <a:t>, en a </a:t>
            </a:r>
            <a:r>
              <a:rPr lang="en-US" b="1" dirty="0" err="1" smtClean="0"/>
              <a:t>ben</a:t>
            </a:r>
            <a:r>
              <a:rPr lang="en-US" b="1" dirty="0" smtClean="0"/>
              <a:t> </a:t>
            </a:r>
            <a:r>
              <a:rPr lang="en-US" b="1" dirty="0" err="1" smtClean="0"/>
              <a:t>taki</a:t>
            </a:r>
            <a:r>
              <a:rPr lang="en-US" b="1" dirty="0" smtClean="0"/>
              <a:t> </a:t>
            </a:r>
            <a:r>
              <a:rPr lang="en-US" b="1" dirty="0" err="1" smtClean="0"/>
              <a:t>abra</a:t>
            </a:r>
            <a:r>
              <a:rPr lang="en-US" b="1" dirty="0" smtClean="0"/>
              <a:t> </a:t>
            </a:r>
            <a:r>
              <a:rPr lang="en-US" b="1" dirty="0" err="1" smtClean="0"/>
              <a:t>dem</a:t>
            </a:r>
            <a:r>
              <a:rPr lang="en-US" b="1" dirty="0" smtClean="0"/>
              <a:t> </a:t>
            </a:r>
            <a:r>
              <a:rPr lang="en-US" b="1" dirty="0" err="1" smtClean="0"/>
              <a:t>sani</a:t>
            </a:r>
            <a:r>
              <a:rPr lang="en-US" b="1" dirty="0" smtClean="0"/>
              <a:t> foe </a:t>
            </a:r>
            <a:r>
              <a:rPr lang="en-US" b="1" dirty="0" err="1" smtClean="0"/>
              <a:t>Masra</a:t>
            </a:r>
            <a:r>
              <a:rPr lang="en-US" b="1" dirty="0" smtClean="0"/>
              <a:t> </a:t>
            </a:r>
            <a:r>
              <a:rPr lang="en-US" b="1" dirty="0" err="1" smtClean="0"/>
              <a:t>fin'fini</a:t>
            </a:r>
            <a:r>
              <a:rPr lang="en-US" b="1" dirty="0" smtClean="0"/>
              <a:t>, ma a </a:t>
            </a:r>
            <a:r>
              <a:rPr lang="en-US" b="1" dirty="0" err="1" smtClean="0"/>
              <a:t>ben</a:t>
            </a:r>
            <a:r>
              <a:rPr lang="en-US" b="1" dirty="0" smtClean="0"/>
              <a:t> </a:t>
            </a:r>
            <a:r>
              <a:rPr lang="en-US" b="1" dirty="0" err="1" smtClean="0"/>
              <a:t>sabi</a:t>
            </a:r>
            <a:r>
              <a:rPr lang="en-US" b="1" dirty="0" smtClean="0"/>
              <a:t> </a:t>
            </a:r>
            <a:r>
              <a:rPr lang="en-US" b="1" dirty="0" err="1" smtClean="0"/>
              <a:t>da</a:t>
            </a:r>
            <a:r>
              <a:rPr lang="en-US" b="1" dirty="0" smtClean="0"/>
              <a:t> </a:t>
            </a:r>
            <a:r>
              <a:rPr lang="en-US" b="1" dirty="0" err="1" smtClean="0"/>
              <a:t>dopoe</a:t>
            </a:r>
            <a:r>
              <a:rPr lang="en-US" b="1" dirty="0" smtClean="0"/>
              <a:t> foe Johannes </a:t>
            </a:r>
            <a:r>
              <a:rPr lang="en-US" b="1" dirty="0" err="1" smtClean="0"/>
              <a:t>nomo</a:t>
            </a:r>
            <a:r>
              <a:rPr lang="en-US" b="1" dirty="0" smtClean="0"/>
              <a: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Date Placeholder 3"/>
          <p:cNvSpPr>
            <a:spLocks noGrp="1"/>
          </p:cNvSpPr>
          <p:nvPr>
            <p:ph type="dt" sz="quarter" idx="10"/>
          </p:nvPr>
        </p:nvSpPr>
        <p:spPr>
          <a:noFill/>
        </p:spPr>
        <p:txBody>
          <a:bodyPr/>
          <a:lstStyle/>
          <a:p>
            <a:fld id="{9CF5CB70-9F7F-4EE8-AB2B-D6963A920C69}" type="datetime1">
              <a:rPr lang="en-US" smtClean="0"/>
              <a:pPr/>
              <a:t>2/10/2011</a:t>
            </a:fld>
            <a:endParaRPr lang="en-US"/>
          </a:p>
        </p:txBody>
      </p:sp>
      <p:sp>
        <p:nvSpPr>
          <p:cNvPr id="7782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2F15E66-9E62-4C5F-8357-047AE390D527}" type="slidenum">
              <a:rPr lang="en-US"/>
              <a:pPr lvl="1">
                <a:defRPr/>
              </a:pPr>
              <a:t>63</a:t>
            </a:fld>
            <a:endParaRPr lang="en-US">
              <a:latin typeface="Times New Roman" pitchFamily="18" charset="0"/>
            </a:endParaRPr>
          </a:p>
        </p:txBody>
      </p:sp>
      <p:sp>
        <p:nvSpPr>
          <p:cNvPr id="397314" name="Rectangle 2"/>
          <p:cNvSpPr>
            <a:spLocks noGrp="1" noChangeArrowheads="1"/>
          </p:cNvSpPr>
          <p:nvPr>
            <p:ph type="title"/>
          </p:nvPr>
        </p:nvSpPr>
        <p:spPr/>
        <p:txBody>
          <a:bodyPr/>
          <a:lstStyle/>
          <a:p>
            <a:pPr eaLnBrk="1" hangingPunct="1">
              <a:defRPr/>
            </a:pPr>
            <a:r>
              <a:rPr lang="en-US" smtClean="0"/>
              <a:t>Apollos</a:t>
            </a:r>
          </a:p>
        </p:txBody>
      </p:sp>
      <p:sp>
        <p:nvSpPr>
          <p:cNvPr id="77830" name="Rectangle 3"/>
          <p:cNvSpPr>
            <a:spLocks noGrp="1" noChangeArrowheads="1"/>
          </p:cNvSpPr>
          <p:nvPr>
            <p:ph type="body" idx="1"/>
          </p:nvPr>
        </p:nvSpPr>
        <p:spPr>
          <a:xfrm>
            <a:off x="533400" y="2017713"/>
            <a:ext cx="8421688" cy="4114800"/>
          </a:xfrm>
        </p:spPr>
        <p:txBody>
          <a:bodyPr/>
          <a:lstStyle/>
          <a:p>
            <a:pPr eaLnBrk="1" hangingPunct="1"/>
            <a:r>
              <a:rPr lang="en-US" dirty="0" smtClean="0"/>
              <a:t>A </a:t>
            </a:r>
            <a:r>
              <a:rPr lang="en-US" dirty="0" err="1" smtClean="0"/>
              <a:t>ben</a:t>
            </a:r>
            <a:r>
              <a:rPr lang="en-US" dirty="0" smtClean="0"/>
              <a:t> de wan </a:t>
            </a:r>
            <a:r>
              <a:rPr lang="en-US" dirty="0" err="1" smtClean="0"/>
              <a:t>Djoe</a:t>
            </a:r>
            <a:r>
              <a:rPr lang="en-US" dirty="0" smtClean="0"/>
              <a:t> </a:t>
            </a:r>
            <a:r>
              <a:rPr lang="en-US" dirty="0" err="1" smtClean="0"/>
              <a:t>disi</a:t>
            </a:r>
            <a:r>
              <a:rPr lang="en-US" dirty="0" smtClean="0"/>
              <a:t> </a:t>
            </a:r>
            <a:r>
              <a:rPr lang="en-US" dirty="0" err="1" smtClean="0"/>
              <a:t>ben</a:t>
            </a:r>
            <a:r>
              <a:rPr lang="en-US" dirty="0" smtClean="0"/>
              <a:t> </a:t>
            </a:r>
            <a:r>
              <a:rPr lang="en-US" dirty="0" err="1" smtClean="0"/>
              <a:t>komopo</a:t>
            </a:r>
            <a:r>
              <a:rPr lang="en-US" dirty="0" smtClean="0"/>
              <a:t> foe Alexandria – wan </a:t>
            </a:r>
            <a:r>
              <a:rPr lang="en-US" dirty="0" err="1" smtClean="0"/>
              <a:t>foto</a:t>
            </a:r>
            <a:r>
              <a:rPr lang="en-US" dirty="0" smtClean="0"/>
              <a:t> foe </a:t>
            </a:r>
            <a:r>
              <a:rPr lang="en-US" dirty="0" err="1" smtClean="0"/>
              <a:t>Egypti</a:t>
            </a:r>
            <a:r>
              <a:rPr lang="en-US" dirty="0" smtClean="0"/>
              <a:t> </a:t>
            </a:r>
            <a:r>
              <a:rPr lang="en-US" dirty="0" err="1" smtClean="0"/>
              <a:t>nanga</a:t>
            </a:r>
            <a:r>
              <a:rPr lang="en-US" dirty="0" smtClean="0"/>
              <a:t> </a:t>
            </a:r>
            <a:r>
              <a:rPr lang="en-US" dirty="0" err="1" smtClean="0"/>
              <a:t>foeroe</a:t>
            </a:r>
            <a:r>
              <a:rPr lang="en-US" dirty="0" smtClean="0"/>
              <a:t> </a:t>
            </a:r>
            <a:r>
              <a:rPr lang="en-US" dirty="0" err="1" smtClean="0"/>
              <a:t>Djoe</a:t>
            </a:r>
            <a:r>
              <a:rPr lang="en-US" dirty="0" smtClean="0"/>
              <a:t> </a:t>
            </a:r>
            <a:r>
              <a:rPr lang="en-US" dirty="0" err="1" smtClean="0"/>
              <a:t>na</a:t>
            </a:r>
            <a:r>
              <a:rPr lang="en-US" dirty="0" smtClean="0"/>
              <a:t> </a:t>
            </a:r>
            <a:r>
              <a:rPr lang="en-US" dirty="0" err="1" smtClean="0"/>
              <a:t>ini</a:t>
            </a:r>
            <a:endParaRPr lang="en-US" dirty="0" smtClean="0"/>
          </a:p>
          <a:p>
            <a:pPr eaLnBrk="1" hangingPunct="1"/>
            <a:r>
              <a:rPr lang="en-US" dirty="0" smtClean="0"/>
              <a:t>A </a:t>
            </a:r>
            <a:r>
              <a:rPr lang="en-US" dirty="0" err="1" smtClean="0"/>
              <a:t>ben</a:t>
            </a:r>
            <a:r>
              <a:rPr lang="en-US" dirty="0" smtClean="0"/>
              <a:t> </a:t>
            </a:r>
            <a:r>
              <a:rPr lang="en-US" dirty="0" err="1" smtClean="0"/>
              <a:t>sabi</a:t>
            </a:r>
            <a:r>
              <a:rPr lang="en-US" dirty="0" smtClean="0"/>
              <a:t> </a:t>
            </a:r>
            <a:r>
              <a:rPr lang="en-US" dirty="0" err="1" smtClean="0"/>
              <a:t>Bijbel</a:t>
            </a:r>
            <a:r>
              <a:rPr lang="en-US" dirty="0" smtClean="0"/>
              <a:t> </a:t>
            </a:r>
            <a:r>
              <a:rPr lang="en-US" dirty="0" err="1" smtClean="0"/>
              <a:t>boekoe</a:t>
            </a:r>
            <a:r>
              <a:rPr lang="en-US" dirty="0" smtClean="0"/>
              <a:t> </a:t>
            </a:r>
            <a:r>
              <a:rPr lang="en-US" dirty="0" err="1" smtClean="0"/>
              <a:t>boen</a:t>
            </a:r>
            <a:endParaRPr lang="en-US" dirty="0" smtClean="0"/>
          </a:p>
          <a:p>
            <a:pPr eaLnBrk="1" hangingPunct="1"/>
            <a:r>
              <a:rPr lang="en-US" dirty="0" smtClean="0"/>
              <a:t>A </a:t>
            </a:r>
            <a:r>
              <a:rPr lang="en-US" dirty="0" err="1" smtClean="0"/>
              <a:t>ben</a:t>
            </a:r>
            <a:r>
              <a:rPr lang="en-US" dirty="0" smtClean="0"/>
              <a:t> </a:t>
            </a:r>
            <a:r>
              <a:rPr lang="en-US" dirty="0" err="1" smtClean="0"/>
              <a:t>sabi</a:t>
            </a:r>
            <a:r>
              <a:rPr lang="en-US" dirty="0" smtClean="0"/>
              <a:t> </a:t>
            </a:r>
            <a:r>
              <a:rPr lang="en-US" dirty="0" err="1" smtClean="0"/>
              <a:t>abra</a:t>
            </a:r>
            <a:r>
              <a:rPr lang="en-US" dirty="0" smtClean="0"/>
              <a:t> </a:t>
            </a:r>
            <a:r>
              <a:rPr lang="en-US" dirty="0" err="1" smtClean="0"/>
              <a:t>Masra</a:t>
            </a:r>
            <a:r>
              <a:rPr lang="en-US" dirty="0" smtClean="0"/>
              <a:t> toe</a:t>
            </a:r>
          </a:p>
          <a:p>
            <a:pPr eaLnBrk="1" hangingPunct="1"/>
            <a:r>
              <a:rPr lang="en-US" dirty="0" smtClean="0"/>
              <a:t>Ma a </a:t>
            </a:r>
            <a:r>
              <a:rPr lang="en-US" dirty="0" err="1" smtClean="0"/>
              <a:t>ben</a:t>
            </a:r>
            <a:r>
              <a:rPr lang="en-US" dirty="0" smtClean="0"/>
              <a:t> </a:t>
            </a:r>
            <a:r>
              <a:rPr lang="en-US" dirty="0" err="1" smtClean="0"/>
              <a:t>sabi</a:t>
            </a:r>
            <a:r>
              <a:rPr lang="en-US" dirty="0" smtClean="0"/>
              <a:t> </a:t>
            </a:r>
            <a:r>
              <a:rPr lang="en-US" dirty="0" err="1" smtClean="0"/>
              <a:t>soso</a:t>
            </a:r>
            <a:r>
              <a:rPr lang="en-US" dirty="0" smtClean="0"/>
              <a:t> </a:t>
            </a:r>
            <a:r>
              <a:rPr lang="en-US" dirty="0" err="1" smtClean="0"/>
              <a:t>da</a:t>
            </a:r>
            <a:r>
              <a:rPr lang="en-US" dirty="0" smtClean="0"/>
              <a:t> </a:t>
            </a:r>
            <a:r>
              <a:rPr lang="en-US" dirty="0" err="1" smtClean="0"/>
              <a:t>dopoe</a:t>
            </a:r>
            <a:r>
              <a:rPr lang="en-US" dirty="0" smtClean="0"/>
              <a:t> foe Johannes </a:t>
            </a:r>
            <a:r>
              <a:rPr lang="en-US" dirty="0" err="1" smtClean="0"/>
              <a:t>da</a:t>
            </a:r>
            <a:r>
              <a:rPr lang="en-US" dirty="0" smtClean="0"/>
              <a:t> </a:t>
            </a:r>
            <a:r>
              <a:rPr lang="en-US" dirty="0" err="1" smtClean="0"/>
              <a:t>dopoeman</a:t>
            </a:r>
            <a:r>
              <a:rPr lang="en-US" dirty="0" smtClean="0"/>
              <a:t> – </a:t>
            </a:r>
            <a:r>
              <a:rPr lang="en-US" dirty="0" err="1" smtClean="0"/>
              <a:t>noti</a:t>
            </a:r>
            <a:r>
              <a:rPr lang="en-US" dirty="0" smtClean="0"/>
              <a:t> foe </a:t>
            </a:r>
            <a:r>
              <a:rPr lang="en-US" dirty="0" err="1" smtClean="0"/>
              <a:t>da</a:t>
            </a:r>
            <a:r>
              <a:rPr lang="en-US" dirty="0" smtClean="0"/>
              <a:t> </a:t>
            </a:r>
            <a:r>
              <a:rPr lang="en-US" dirty="0" err="1" smtClean="0"/>
              <a:t>wroko</a:t>
            </a:r>
            <a:r>
              <a:rPr lang="en-US" dirty="0" smtClean="0"/>
              <a:t> foe </a:t>
            </a:r>
            <a:r>
              <a:rPr lang="en-US" dirty="0" err="1" smtClean="0"/>
              <a:t>da</a:t>
            </a:r>
            <a:r>
              <a:rPr lang="en-US" dirty="0" smtClean="0"/>
              <a:t> Santa </a:t>
            </a:r>
            <a:r>
              <a:rPr lang="en-US" dirty="0" err="1" smtClean="0"/>
              <a:t>Jeje</a:t>
            </a:r>
            <a:endParaRPr lang="en-US"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Date Placeholder 3"/>
          <p:cNvSpPr>
            <a:spLocks noGrp="1"/>
          </p:cNvSpPr>
          <p:nvPr>
            <p:ph type="dt" sz="quarter" idx="10"/>
          </p:nvPr>
        </p:nvSpPr>
        <p:spPr>
          <a:noFill/>
        </p:spPr>
        <p:txBody>
          <a:bodyPr/>
          <a:lstStyle/>
          <a:p>
            <a:fld id="{001004C0-6727-4F82-88EB-8D317FFD1FD3}" type="datetime1">
              <a:rPr lang="en-US" smtClean="0"/>
              <a:pPr/>
              <a:t>2/10/2011</a:t>
            </a:fld>
            <a:endParaRPr lang="en-US"/>
          </a:p>
        </p:txBody>
      </p:sp>
      <p:sp>
        <p:nvSpPr>
          <p:cNvPr id="788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FD2F8FB-B0FA-4DED-A537-1F587696CA57}" type="slidenum">
              <a:rPr lang="en-US"/>
              <a:pPr lvl="1">
                <a:defRPr/>
              </a:pPr>
              <a:t>64</a:t>
            </a:fld>
            <a:endParaRPr lang="en-US">
              <a:latin typeface="Times New Roman" pitchFamily="18" charset="0"/>
            </a:endParaRPr>
          </a:p>
        </p:txBody>
      </p:sp>
      <p:sp>
        <p:nvSpPr>
          <p:cNvPr id="398338" name="Rectangle 2"/>
          <p:cNvSpPr>
            <a:spLocks noGrp="1" noChangeArrowheads="1"/>
          </p:cNvSpPr>
          <p:nvPr>
            <p:ph type="title"/>
          </p:nvPr>
        </p:nvSpPr>
        <p:spPr/>
        <p:txBody>
          <a:bodyPr/>
          <a:lstStyle/>
          <a:p>
            <a:pPr eaLnBrk="1" hangingPunct="1">
              <a:defRPr/>
            </a:pPr>
            <a:r>
              <a:rPr lang="en-US" smtClean="0"/>
              <a:t>Apollos</a:t>
            </a:r>
          </a:p>
        </p:txBody>
      </p:sp>
      <p:sp>
        <p:nvSpPr>
          <p:cNvPr id="78854" name="Rectangle 3"/>
          <p:cNvSpPr>
            <a:spLocks noGrp="1" noChangeArrowheads="1"/>
          </p:cNvSpPr>
          <p:nvPr>
            <p:ph type="body" idx="1"/>
          </p:nvPr>
        </p:nvSpPr>
        <p:spPr/>
        <p:txBody>
          <a:bodyPr/>
          <a:lstStyle/>
          <a:p>
            <a:pPr algn="just" eaLnBrk="1" hangingPunct="1">
              <a:lnSpc>
                <a:spcPct val="70000"/>
              </a:lnSpc>
            </a:pPr>
            <a:r>
              <a:rPr lang="en-US" sz="2800" b="1" dirty="0" err="1" smtClean="0"/>
              <a:t>Tori</a:t>
            </a:r>
            <a:r>
              <a:rPr lang="en-US" sz="2800" b="1" dirty="0" smtClean="0"/>
              <a:t> 18:26. </a:t>
            </a:r>
            <a:r>
              <a:rPr lang="en-US" sz="2800" b="1" dirty="0" smtClean="0">
                <a:solidFill>
                  <a:srgbClr val="FF0000"/>
                </a:solidFill>
              </a:rPr>
              <a:t>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bigin</a:t>
            </a:r>
            <a:r>
              <a:rPr lang="en-US" sz="2800" b="1" dirty="0" smtClean="0">
                <a:solidFill>
                  <a:srgbClr val="FF0000"/>
                </a:solidFill>
              </a:rPr>
              <a:t> foe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dek'ati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Djoe</a:t>
            </a:r>
            <a:r>
              <a:rPr lang="en-US" sz="2800" b="1" dirty="0" smtClean="0">
                <a:solidFill>
                  <a:srgbClr val="FF0000"/>
                </a:solidFill>
              </a:rPr>
              <a:t> </a:t>
            </a:r>
            <a:r>
              <a:rPr lang="en-US" sz="2800" b="1" dirty="0" err="1" smtClean="0">
                <a:solidFill>
                  <a:srgbClr val="FF0000"/>
                </a:solidFill>
              </a:rPr>
              <a:t>kerki</a:t>
            </a:r>
            <a:r>
              <a:rPr lang="en-US" sz="2800" b="1" dirty="0" smtClean="0">
                <a:solidFill>
                  <a:srgbClr val="FF0000"/>
                </a:solidFill>
              </a:rPr>
              <a:t>; en </a:t>
            </a:r>
            <a:r>
              <a:rPr lang="en-US" sz="2800" b="1" dirty="0" err="1" smtClean="0">
                <a:solidFill>
                  <a:srgbClr val="FF0000"/>
                </a:solidFill>
              </a:rPr>
              <a:t>di</a:t>
            </a:r>
            <a:r>
              <a:rPr lang="en-US" sz="2800" b="1" dirty="0" smtClean="0">
                <a:solidFill>
                  <a:srgbClr val="FF0000"/>
                </a:solidFill>
              </a:rPr>
              <a:t> Aquila </a:t>
            </a:r>
            <a:r>
              <a:rPr lang="en-US" sz="2800" b="1" dirty="0" err="1" smtClean="0">
                <a:solidFill>
                  <a:srgbClr val="FF0000"/>
                </a:solidFill>
              </a:rPr>
              <a:t>nanga</a:t>
            </a:r>
            <a:r>
              <a:rPr lang="en-US" sz="2800" b="1" dirty="0" smtClean="0">
                <a:solidFill>
                  <a:srgbClr val="FF0000"/>
                </a:solidFill>
              </a:rPr>
              <a:t> Priscilla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jere</a:t>
            </a:r>
            <a:r>
              <a:rPr lang="en-US" sz="2800" b="1" dirty="0" smtClean="0">
                <a:solidFill>
                  <a:srgbClr val="FF0000"/>
                </a:solidFill>
              </a:rPr>
              <a:t> hem,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teki</a:t>
            </a:r>
            <a:r>
              <a:rPr lang="en-US" sz="2800" b="1" dirty="0" smtClean="0">
                <a:solidFill>
                  <a:srgbClr val="FF0000"/>
                </a:solidFill>
              </a:rPr>
              <a:t> hem foe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leri</a:t>
            </a:r>
            <a:r>
              <a:rPr lang="en-US" sz="2800" b="1" dirty="0" smtClean="0">
                <a:solidFill>
                  <a:srgbClr val="FF0000"/>
                </a:solidFill>
              </a:rPr>
              <a:t> hem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pasi</a:t>
            </a:r>
            <a:r>
              <a:rPr lang="en-US" sz="2800" b="1" dirty="0" smtClean="0">
                <a:solidFill>
                  <a:srgbClr val="FF0000"/>
                </a:solidFill>
              </a:rPr>
              <a:t> foe </a:t>
            </a:r>
            <a:r>
              <a:rPr lang="en-US" sz="2800" b="1" dirty="0" err="1" smtClean="0">
                <a:solidFill>
                  <a:srgbClr val="FF0000"/>
                </a:solidFill>
              </a:rPr>
              <a:t>Gado</a:t>
            </a:r>
            <a:r>
              <a:rPr lang="en-US" sz="2800" b="1" dirty="0" smtClean="0">
                <a:solidFill>
                  <a:srgbClr val="FF0000"/>
                </a:solidFill>
              </a:rPr>
              <a:t> </a:t>
            </a:r>
            <a:r>
              <a:rPr lang="en-US" sz="2800" b="1" dirty="0" err="1" smtClean="0">
                <a:solidFill>
                  <a:srgbClr val="FF0000"/>
                </a:solidFill>
              </a:rPr>
              <a:t>moro</a:t>
            </a:r>
            <a:r>
              <a:rPr lang="en-US" sz="2800" b="1" dirty="0" smtClean="0">
                <a:solidFill>
                  <a:srgbClr val="FF0000"/>
                </a:solidFill>
              </a:rPr>
              <a:t> </a:t>
            </a:r>
            <a:r>
              <a:rPr lang="en-US" sz="2800" b="1" dirty="0" err="1" smtClean="0">
                <a:solidFill>
                  <a:srgbClr val="FF0000"/>
                </a:solidFill>
              </a:rPr>
              <a:t>fin'fini</a:t>
            </a:r>
            <a:r>
              <a:rPr lang="en-US" sz="2800" b="1" dirty="0" smtClean="0">
                <a:solidFill>
                  <a:srgbClr val="FF0000"/>
                </a:solidFill>
              </a:rPr>
              <a:t>.  </a:t>
            </a:r>
            <a:r>
              <a:rPr lang="en-US" sz="2800" b="1" dirty="0" smtClean="0"/>
              <a:t>27.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wani</a:t>
            </a:r>
            <a:r>
              <a:rPr lang="en-US" sz="2800" b="1" dirty="0" smtClean="0"/>
              <a:t> go </a:t>
            </a:r>
            <a:r>
              <a:rPr lang="en-US" sz="2800" b="1" dirty="0" err="1" smtClean="0"/>
              <a:t>na</a:t>
            </a:r>
            <a:r>
              <a:rPr lang="en-US" sz="2800" b="1" dirty="0" smtClean="0"/>
              <a:t> </a:t>
            </a:r>
            <a:r>
              <a:rPr lang="en-US" sz="2800" b="1" dirty="0" err="1" smtClean="0"/>
              <a:t>Achaje</a:t>
            </a:r>
            <a:r>
              <a:rPr lang="en-US" sz="2800" b="1" dirty="0" smtClean="0"/>
              <a:t>, </a:t>
            </a:r>
            <a:r>
              <a:rPr lang="en-US" sz="2800" b="1" dirty="0" err="1" smtClean="0"/>
              <a:t>dem</a:t>
            </a:r>
            <a:r>
              <a:rPr lang="en-US" sz="2800" b="1" dirty="0" smtClean="0"/>
              <a:t> </a:t>
            </a:r>
            <a:r>
              <a:rPr lang="en-US" sz="2800" b="1" dirty="0" err="1" smtClean="0"/>
              <a:t>brada</a:t>
            </a:r>
            <a:r>
              <a:rPr lang="en-US" sz="2800" b="1" dirty="0" smtClean="0"/>
              <a:t> </a:t>
            </a:r>
            <a:r>
              <a:rPr lang="en-US" sz="2800" b="1" dirty="0" err="1" smtClean="0"/>
              <a:t>ben</a:t>
            </a:r>
            <a:r>
              <a:rPr lang="en-US" sz="2800" b="1" dirty="0" smtClean="0"/>
              <a:t> </a:t>
            </a:r>
            <a:r>
              <a:rPr lang="en-US" sz="2800" b="1" dirty="0" err="1" smtClean="0"/>
              <a:t>skrifi</a:t>
            </a:r>
            <a:r>
              <a:rPr lang="en-US" sz="2800" b="1" dirty="0" smtClean="0"/>
              <a:t> wan </a:t>
            </a:r>
            <a:r>
              <a:rPr lang="en-US" sz="2800" b="1" dirty="0" err="1" smtClean="0"/>
              <a:t>brifi</a:t>
            </a:r>
            <a:r>
              <a:rPr lang="en-US" sz="2800" b="1" dirty="0" smtClean="0"/>
              <a:t> foe </a:t>
            </a:r>
            <a:r>
              <a:rPr lang="en-US" sz="2800" b="1" dirty="0" err="1" smtClean="0"/>
              <a:t>aksi</a:t>
            </a:r>
            <a:r>
              <a:rPr lang="en-US" sz="2800" b="1" dirty="0" smtClean="0"/>
              <a:t> </a:t>
            </a:r>
            <a:r>
              <a:rPr lang="en-US" sz="2800" b="1" dirty="0" err="1" smtClean="0"/>
              <a:t>dem</a:t>
            </a:r>
            <a:r>
              <a:rPr lang="en-US" sz="2800" b="1" dirty="0" smtClean="0"/>
              <a:t> </a:t>
            </a:r>
            <a:r>
              <a:rPr lang="en-US" sz="2800" b="1" dirty="0" err="1" smtClean="0"/>
              <a:t>discipel</a:t>
            </a:r>
            <a:r>
              <a:rPr lang="en-US" sz="2800" b="1" dirty="0" smtClean="0"/>
              <a:t> foe </a:t>
            </a:r>
            <a:r>
              <a:rPr lang="en-US" sz="2800" b="1" dirty="0" err="1" smtClean="0"/>
              <a:t>teki</a:t>
            </a:r>
            <a:r>
              <a:rPr lang="en-US" sz="2800" b="1" dirty="0" smtClean="0"/>
              <a:t> hem;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kom</a:t>
            </a:r>
            <a:r>
              <a:rPr lang="en-US" sz="2800" b="1" dirty="0" smtClean="0"/>
              <a:t>, a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foeroe</a:t>
            </a:r>
            <a:r>
              <a:rPr lang="en-US" sz="2800" b="1" dirty="0" smtClean="0"/>
              <a:t> </a:t>
            </a:r>
            <a:r>
              <a:rPr lang="en-US" sz="2800" b="1" dirty="0" err="1" smtClean="0"/>
              <a:t>jepi</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a:t>
            </a:r>
            <a:r>
              <a:rPr lang="en-US" sz="2800" b="1" dirty="0" err="1" smtClean="0"/>
              <a:t>doro</a:t>
            </a:r>
            <a:r>
              <a:rPr lang="en-US" sz="2800" b="1" dirty="0" smtClean="0"/>
              <a:t> </a:t>
            </a:r>
            <a:r>
              <a:rPr lang="en-US" sz="2800" b="1" dirty="0" err="1" smtClean="0"/>
              <a:t>gnade</a:t>
            </a:r>
            <a:r>
              <a:rPr lang="en-US" sz="2800" b="1" dirty="0" smtClean="0"/>
              <a:t>.  28. </a:t>
            </a:r>
            <a:r>
              <a:rPr lang="en-US" sz="2800" b="1" dirty="0" err="1" smtClean="0"/>
              <a:t>Bikasi</a:t>
            </a:r>
            <a:r>
              <a:rPr lang="en-US" sz="2800" b="1" dirty="0" smtClean="0"/>
              <a:t> a </a:t>
            </a:r>
            <a:r>
              <a:rPr lang="en-US" sz="2800" b="1" dirty="0" err="1" smtClean="0"/>
              <a:t>ben</a:t>
            </a:r>
            <a:r>
              <a:rPr lang="en-US" sz="2800" b="1" dirty="0" smtClean="0"/>
              <a:t> </a:t>
            </a:r>
            <a:r>
              <a:rPr lang="en-US" sz="2800" b="1" dirty="0" err="1" smtClean="0"/>
              <a:t>sori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na</a:t>
            </a:r>
            <a:r>
              <a:rPr lang="en-US" sz="2800" b="1" dirty="0" smtClean="0"/>
              <a:t> wan </a:t>
            </a:r>
            <a:r>
              <a:rPr lang="en-US" sz="2800" b="1" dirty="0" err="1" smtClean="0"/>
              <a:t>makti</a:t>
            </a:r>
            <a:r>
              <a:rPr lang="en-US" sz="2800" b="1" dirty="0" smtClean="0"/>
              <a:t> </a:t>
            </a:r>
            <a:r>
              <a:rPr lang="en-US" sz="2800" b="1" dirty="0" err="1" smtClean="0"/>
              <a:t>fasi</a:t>
            </a:r>
            <a:r>
              <a:rPr lang="en-US" sz="2800" b="1" dirty="0" smtClean="0"/>
              <a:t>, en </a:t>
            </a:r>
            <a:r>
              <a:rPr lang="en-US" sz="2800" b="1" dirty="0" err="1" smtClean="0"/>
              <a:t>publiki</a:t>
            </a:r>
            <a:r>
              <a:rPr lang="en-US" sz="2800" b="1" dirty="0" smtClean="0"/>
              <a:t> toe,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Skrifi</a:t>
            </a:r>
            <a:r>
              <a:rPr lang="en-US" sz="2800" b="1" dirty="0" smtClean="0"/>
              <a:t> </a:t>
            </a:r>
            <a:r>
              <a:rPr lang="en-US" sz="2800" b="1" dirty="0" err="1" smtClean="0"/>
              <a:t>dati</a:t>
            </a:r>
            <a:r>
              <a:rPr lang="en-US" sz="2800" b="1" dirty="0" smtClean="0"/>
              <a:t> </a:t>
            </a:r>
            <a:r>
              <a:rPr lang="en-US" sz="2800" b="1" dirty="0" err="1" smtClean="0"/>
              <a:t>Jezus</a:t>
            </a:r>
            <a:r>
              <a:rPr lang="en-US" sz="2800" b="1" dirty="0" smtClean="0"/>
              <a:t> </a:t>
            </a:r>
            <a:r>
              <a:rPr lang="en-US" sz="2800" b="1" dirty="0" err="1" smtClean="0"/>
              <a:t>ben</a:t>
            </a:r>
            <a:r>
              <a:rPr lang="en-US" sz="2800" b="1" dirty="0" smtClean="0"/>
              <a:t> de </a:t>
            </a:r>
            <a:r>
              <a:rPr lang="en-US" sz="2800" b="1" dirty="0" err="1" smtClean="0"/>
              <a:t>da</a:t>
            </a:r>
            <a:r>
              <a:rPr lang="en-US" sz="2800" b="1" dirty="0" smtClean="0"/>
              <a:t> </a:t>
            </a:r>
            <a:r>
              <a:rPr lang="en-US" sz="2800" b="1" dirty="0" err="1" smtClean="0"/>
              <a:t>Kristus</a:t>
            </a:r>
            <a:r>
              <a:rPr lang="en-US" sz="2800" b="1" dirty="0" smtClean="0"/>
              <a:t>.</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Date Placeholder 3"/>
          <p:cNvSpPr>
            <a:spLocks noGrp="1"/>
          </p:cNvSpPr>
          <p:nvPr>
            <p:ph type="dt" sz="quarter" idx="10"/>
          </p:nvPr>
        </p:nvSpPr>
        <p:spPr>
          <a:noFill/>
        </p:spPr>
        <p:txBody>
          <a:bodyPr/>
          <a:lstStyle/>
          <a:p>
            <a:fld id="{E8E9232D-1894-4B3A-96FF-AE0FBA97D3B8}" type="datetime1">
              <a:rPr lang="en-US" smtClean="0"/>
              <a:pPr/>
              <a:t>2/10/2011</a:t>
            </a:fld>
            <a:endParaRPr lang="en-US"/>
          </a:p>
        </p:txBody>
      </p:sp>
      <p:sp>
        <p:nvSpPr>
          <p:cNvPr id="7987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B02E7F5-C7A6-466D-91F8-197537DFBD40}" type="slidenum">
              <a:rPr lang="en-US"/>
              <a:pPr lvl="1">
                <a:defRPr/>
              </a:pPr>
              <a:t>65</a:t>
            </a:fld>
            <a:endParaRPr lang="en-US">
              <a:latin typeface="Times New Roman" pitchFamily="18" charset="0"/>
            </a:endParaRPr>
          </a:p>
        </p:txBody>
      </p:sp>
      <p:sp>
        <p:nvSpPr>
          <p:cNvPr id="399362" name="Rectangle 2"/>
          <p:cNvSpPr>
            <a:spLocks noGrp="1" noChangeArrowheads="1"/>
          </p:cNvSpPr>
          <p:nvPr>
            <p:ph type="title"/>
          </p:nvPr>
        </p:nvSpPr>
        <p:spPr/>
        <p:txBody>
          <a:bodyPr/>
          <a:lstStyle/>
          <a:p>
            <a:pPr eaLnBrk="1" hangingPunct="1">
              <a:defRPr/>
            </a:pPr>
            <a:r>
              <a:rPr lang="en-US" smtClean="0"/>
              <a:t>Apollos</a:t>
            </a:r>
          </a:p>
        </p:txBody>
      </p:sp>
      <p:sp>
        <p:nvSpPr>
          <p:cNvPr id="79878" name="Rectangle 3"/>
          <p:cNvSpPr>
            <a:spLocks noGrp="1" noChangeArrowheads="1"/>
          </p:cNvSpPr>
          <p:nvPr>
            <p:ph type="body" idx="1"/>
          </p:nvPr>
        </p:nvSpPr>
        <p:spPr/>
        <p:txBody>
          <a:bodyPr/>
          <a:lstStyle/>
          <a:p>
            <a:pPr eaLnBrk="1" hangingPunct="1"/>
            <a:r>
              <a:rPr lang="en-US" smtClean="0"/>
              <a:t>A man ben sabi Bijbel boekoe, ma a no ben sjem foe kisi wan leri foe Aquilla nanga Priscilla </a:t>
            </a:r>
          </a:p>
          <a:p>
            <a:pPr eaLnBrk="1" hangingPunct="1"/>
            <a:r>
              <a:rPr lang="en-US" smtClean="0"/>
              <a:t>A ben go na Korinte</a:t>
            </a:r>
          </a:p>
          <a:p>
            <a:pPr eaLnBrk="1" hangingPunct="1"/>
            <a:r>
              <a:rPr lang="en-US" smtClean="0"/>
              <a:t>A ben de wan makti preikiman drape en a ben jepi dem foeroe</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Date Placeholder 3"/>
          <p:cNvSpPr>
            <a:spLocks noGrp="1"/>
          </p:cNvSpPr>
          <p:nvPr>
            <p:ph type="dt" sz="quarter" idx="10"/>
          </p:nvPr>
        </p:nvSpPr>
        <p:spPr>
          <a:noFill/>
        </p:spPr>
        <p:txBody>
          <a:bodyPr/>
          <a:lstStyle/>
          <a:p>
            <a:fld id="{613F7BBF-F532-40A4-A307-BC200D6D40EC}" type="datetime1">
              <a:rPr lang="en-US" smtClean="0"/>
              <a:pPr/>
              <a:t>2/10/2011</a:t>
            </a:fld>
            <a:endParaRPr lang="en-US"/>
          </a:p>
        </p:txBody>
      </p:sp>
      <p:sp>
        <p:nvSpPr>
          <p:cNvPr id="808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B7D2586-82C7-4FCA-9125-170F21F924B0}" type="slidenum">
              <a:rPr lang="en-US"/>
              <a:pPr lvl="1">
                <a:defRPr/>
              </a:pPr>
              <a:t>66</a:t>
            </a:fld>
            <a:endParaRPr lang="en-US">
              <a:latin typeface="Times New Roman" pitchFamily="18" charset="0"/>
            </a:endParaRPr>
          </a:p>
        </p:txBody>
      </p:sp>
      <p:sp>
        <p:nvSpPr>
          <p:cNvPr id="400386" name="Rectangle 2"/>
          <p:cNvSpPr>
            <a:spLocks noGrp="1" noChangeArrowheads="1"/>
          </p:cNvSpPr>
          <p:nvPr>
            <p:ph type="title"/>
          </p:nvPr>
        </p:nvSpPr>
        <p:spPr>
          <a:xfrm>
            <a:off x="611188" y="260350"/>
            <a:ext cx="8080375" cy="1143000"/>
          </a:xfrm>
        </p:spPr>
        <p:txBody>
          <a:bodyPr/>
          <a:lstStyle/>
          <a:p>
            <a:pPr eaLnBrk="1" hangingPunct="1">
              <a:defRPr/>
            </a:pPr>
            <a:r>
              <a:rPr lang="en-US" smtClean="0"/>
              <a:t>Paulus na Efeze</a:t>
            </a:r>
          </a:p>
        </p:txBody>
      </p:sp>
      <p:sp>
        <p:nvSpPr>
          <p:cNvPr id="80902" name="Rectangle 3"/>
          <p:cNvSpPr>
            <a:spLocks noGrp="1" noChangeArrowheads="1"/>
          </p:cNvSpPr>
          <p:nvPr>
            <p:ph type="body" idx="1"/>
          </p:nvPr>
        </p:nvSpPr>
        <p:spPr>
          <a:xfrm>
            <a:off x="682625" y="1449388"/>
            <a:ext cx="7772400" cy="4646612"/>
          </a:xfrm>
        </p:spPr>
        <p:txBody>
          <a:bodyPr/>
          <a:lstStyle/>
          <a:p>
            <a:pPr algn="just" eaLnBrk="1" hangingPunct="1">
              <a:lnSpc>
                <a:spcPct val="70000"/>
              </a:lnSpc>
            </a:pPr>
            <a:r>
              <a:rPr lang="en-US" sz="2800" b="1" dirty="0" err="1" smtClean="0"/>
              <a:t>Tori</a:t>
            </a:r>
            <a:r>
              <a:rPr lang="en-US" sz="2800" b="1" dirty="0" smtClean="0"/>
              <a:t> 19:1. En a </a:t>
            </a:r>
            <a:r>
              <a:rPr lang="en-US" sz="2800" b="1" dirty="0" err="1" smtClean="0"/>
              <a:t>ben</a:t>
            </a:r>
            <a:r>
              <a:rPr lang="en-US" sz="2800" b="1" dirty="0" smtClean="0"/>
              <a:t> </a:t>
            </a:r>
            <a:r>
              <a:rPr lang="en-US" sz="2800" b="1" dirty="0" err="1" smtClean="0"/>
              <a:t>pasa</a:t>
            </a:r>
            <a:r>
              <a:rPr lang="en-US" sz="2800" b="1" dirty="0" smtClean="0"/>
              <a:t> so </a:t>
            </a:r>
            <a:r>
              <a:rPr lang="en-US" sz="2800" b="1" dirty="0" err="1" smtClean="0"/>
              <a:t>dati</a:t>
            </a:r>
            <a:r>
              <a:rPr lang="en-US" sz="2800" b="1" dirty="0" smtClean="0"/>
              <a:t> </a:t>
            </a:r>
            <a:r>
              <a:rPr lang="en-US" sz="2800" b="1" dirty="0" err="1" smtClean="0"/>
              <a:t>di</a:t>
            </a:r>
            <a:r>
              <a:rPr lang="en-US" sz="2800" b="1" dirty="0" smtClean="0"/>
              <a:t> </a:t>
            </a:r>
            <a:r>
              <a:rPr lang="en-US" sz="2800" b="1" dirty="0" err="1" smtClean="0"/>
              <a:t>Apollos</a:t>
            </a:r>
            <a:r>
              <a:rPr lang="en-US" sz="2800" b="1" dirty="0" smtClean="0"/>
              <a:t> </a:t>
            </a:r>
            <a:r>
              <a:rPr lang="en-US" sz="2800" b="1" dirty="0" err="1" smtClean="0"/>
              <a:t>ben</a:t>
            </a:r>
            <a:r>
              <a:rPr lang="en-US" sz="2800" b="1" dirty="0" smtClean="0"/>
              <a:t> de </a:t>
            </a:r>
            <a:r>
              <a:rPr lang="en-US" sz="2800" b="1" dirty="0" err="1" smtClean="0"/>
              <a:t>na</a:t>
            </a:r>
            <a:r>
              <a:rPr lang="en-US" sz="2800" b="1" dirty="0" smtClean="0"/>
              <a:t> </a:t>
            </a:r>
            <a:r>
              <a:rPr lang="en-US" sz="2800" b="1" dirty="0" err="1" smtClean="0"/>
              <a:t>Korinte</a:t>
            </a:r>
            <a:r>
              <a:rPr lang="en-US" sz="2800" b="1" dirty="0" smtClean="0"/>
              <a:t>, </a:t>
            </a:r>
            <a:r>
              <a:rPr lang="en-US" sz="2800" b="1" dirty="0" err="1" smtClean="0"/>
              <a:t>dan</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pasa</a:t>
            </a:r>
            <a:r>
              <a:rPr lang="en-US" sz="2800" b="1" dirty="0" smtClean="0"/>
              <a:t> </a:t>
            </a:r>
            <a:r>
              <a:rPr lang="en-US" sz="2800" b="1" dirty="0" err="1" smtClean="0"/>
              <a:t>doro</a:t>
            </a:r>
            <a:r>
              <a:rPr lang="en-US" sz="2800" b="1" dirty="0" smtClean="0"/>
              <a:t> </a:t>
            </a:r>
            <a:r>
              <a:rPr lang="en-US" sz="2800" b="1" dirty="0" err="1" smtClean="0"/>
              <a:t>dem</a:t>
            </a:r>
            <a:r>
              <a:rPr lang="en-US" sz="2800" b="1" dirty="0" smtClean="0"/>
              <a:t> </a:t>
            </a:r>
            <a:r>
              <a:rPr lang="en-US" sz="2800" b="1" dirty="0" err="1" smtClean="0"/>
              <a:t>moro</a:t>
            </a:r>
            <a:r>
              <a:rPr lang="en-US" sz="2800" b="1" dirty="0" smtClean="0"/>
              <a:t> </a:t>
            </a:r>
            <a:r>
              <a:rPr lang="en-US" sz="2800" b="1" dirty="0" err="1" smtClean="0"/>
              <a:t>hei</a:t>
            </a:r>
            <a:r>
              <a:rPr lang="en-US" sz="2800" b="1" dirty="0" smtClean="0"/>
              <a:t> </a:t>
            </a:r>
            <a:r>
              <a:rPr lang="en-US" sz="2800" b="1" dirty="0" err="1" smtClean="0"/>
              <a:t>kondre</a:t>
            </a:r>
            <a:r>
              <a:rPr lang="en-US" sz="2800" b="1" dirty="0" smtClean="0"/>
              <a:t> </a:t>
            </a:r>
            <a:r>
              <a:rPr lang="en-US" sz="2800" b="1" dirty="0" err="1" smtClean="0"/>
              <a:t>te</a:t>
            </a:r>
            <a:r>
              <a:rPr lang="en-US" sz="2800" b="1" dirty="0" smtClean="0"/>
              <a:t> </a:t>
            </a:r>
            <a:r>
              <a:rPr lang="en-US" sz="2800" b="1" dirty="0" err="1" smtClean="0"/>
              <a:t>leki</a:t>
            </a:r>
            <a:r>
              <a:rPr lang="en-US" sz="2800" b="1" dirty="0" smtClean="0"/>
              <a:t> </a:t>
            </a:r>
            <a:r>
              <a:rPr lang="en-US" sz="2800" b="1" dirty="0" err="1" smtClean="0"/>
              <a:t>Efeze</a:t>
            </a:r>
            <a:r>
              <a:rPr lang="en-US" sz="2800" b="1" dirty="0" smtClean="0"/>
              <a:t>, en a </a:t>
            </a:r>
            <a:r>
              <a:rPr lang="en-US" sz="2800" b="1" dirty="0" err="1" smtClean="0"/>
              <a:t>ben</a:t>
            </a:r>
            <a:r>
              <a:rPr lang="en-US" sz="2800" b="1" dirty="0" smtClean="0"/>
              <a:t> </a:t>
            </a:r>
            <a:r>
              <a:rPr lang="en-US" sz="2800" b="1" dirty="0" err="1" smtClean="0"/>
              <a:t>feni</a:t>
            </a:r>
            <a:r>
              <a:rPr lang="en-US" sz="2800" b="1" dirty="0" smtClean="0"/>
              <a:t> </a:t>
            </a:r>
            <a:r>
              <a:rPr lang="en-US" sz="2800" b="1" dirty="0" err="1" smtClean="0"/>
              <a:t>wantoe</a:t>
            </a:r>
            <a:r>
              <a:rPr lang="en-US" sz="2800" b="1" dirty="0" smtClean="0"/>
              <a:t> </a:t>
            </a:r>
            <a:r>
              <a:rPr lang="en-US" sz="2800" b="1" dirty="0" err="1" smtClean="0"/>
              <a:t>discipel</a:t>
            </a:r>
            <a:r>
              <a:rPr lang="en-US" sz="2800" b="1" dirty="0" smtClean="0"/>
              <a:t> drape;  2.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kisi</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sinsi</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hem </a:t>
            </a:r>
            <a:r>
              <a:rPr lang="en-US" sz="2800" b="1" dirty="0" err="1" smtClean="0"/>
              <a:t>taki</a:t>
            </a:r>
            <a:r>
              <a:rPr lang="en-US" sz="2800" b="1" dirty="0" smtClean="0"/>
              <a:t>: </a:t>
            </a:r>
            <a:r>
              <a:rPr lang="en-US" sz="2800" b="1" dirty="0" err="1" smtClean="0"/>
              <a:t>Wi</a:t>
            </a:r>
            <a:r>
              <a:rPr lang="en-US" sz="2800" b="1" dirty="0" smtClean="0"/>
              <a:t> no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dati</a:t>
            </a:r>
            <a:r>
              <a:rPr lang="en-US" sz="2800" b="1" dirty="0" smtClean="0"/>
              <a:t> wan Santa </a:t>
            </a:r>
            <a:r>
              <a:rPr lang="en-US" sz="2800" b="1" dirty="0" err="1" smtClean="0"/>
              <a:t>Jeje</a:t>
            </a:r>
            <a:r>
              <a:rPr lang="en-US" sz="2800" b="1" dirty="0" smtClean="0"/>
              <a:t> de </a:t>
            </a:r>
            <a:r>
              <a:rPr lang="en-US" sz="2800" b="1" dirty="0" err="1" smtClean="0"/>
              <a:t>sref'srefi</a:t>
            </a:r>
            <a:r>
              <a:rPr lang="en-US" sz="2800" b="1" dirty="0" smtClean="0"/>
              <a:t>.  3.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Na </a:t>
            </a:r>
            <a:r>
              <a:rPr lang="en-US" sz="2800" b="1" dirty="0" err="1" smtClean="0"/>
              <a:t>ini</a:t>
            </a:r>
            <a:r>
              <a:rPr lang="en-US" sz="2800" b="1" dirty="0" smtClean="0"/>
              <a:t> san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teki</a:t>
            </a:r>
            <a:r>
              <a:rPr lang="en-US" sz="2800" b="1" dirty="0" smtClean="0"/>
              <a:t> </a:t>
            </a:r>
            <a:r>
              <a:rPr lang="en-US" sz="2800" b="1" dirty="0" err="1" smtClean="0"/>
              <a:t>dopoe</a:t>
            </a:r>
            <a:r>
              <a:rPr lang="en-US" sz="2800" b="1" dirty="0" smtClean="0"/>
              <a:t> </a:t>
            </a:r>
            <a:r>
              <a:rPr lang="en-US" sz="2800" b="1" dirty="0" err="1" smtClean="0"/>
              <a:t>dan</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a:t>
            </a:r>
            <a:r>
              <a:rPr lang="en-US" sz="2800" b="1" dirty="0" err="1" smtClean="0"/>
              <a:t>taki</a:t>
            </a:r>
            <a:r>
              <a:rPr lang="en-US" sz="2800" b="1" dirty="0" smtClean="0"/>
              <a:t>: Na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dopoe</a:t>
            </a:r>
            <a:r>
              <a:rPr lang="en-US" sz="2800" b="1" dirty="0" smtClean="0"/>
              <a:t> foe Johannes </a:t>
            </a:r>
            <a:r>
              <a:rPr lang="en-US" sz="2800" b="1" dirty="0" err="1" smtClean="0"/>
              <a:t>da</a:t>
            </a:r>
            <a:r>
              <a:rPr lang="en-US" sz="2800" b="1" dirty="0" smtClean="0"/>
              <a:t> </a:t>
            </a:r>
            <a:r>
              <a:rPr lang="en-US" sz="2800" b="1" dirty="0" err="1" smtClean="0"/>
              <a:t>dopoeman</a:t>
            </a:r>
            <a:r>
              <a:rPr lang="en-US" sz="2800" b="1" dirty="0" smtClean="0"/>
              <a:t>.  4. Dan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Foe </a:t>
            </a:r>
            <a:r>
              <a:rPr lang="en-US" sz="2800" b="1" dirty="0" err="1" smtClean="0"/>
              <a:t>troe</a:t>
            </a:r>
            <a:r>
              <a:rPr lang="en-US" sz="2800" b="1" dirty="0" smtClean="0"/>
              <a:t>, Johannes </a:t>
            </a:r>
            <a:r>
              <a:rPr lang="en-US" sz="2800" b="1" dirty="0" err="1" smtClean="0"/>
              <a:t>ben</a:t>
            </a:r>
            <a:r>
              <a:rPr lang="en-US" sz="2800" b="1" dirty="0" smtClean="0"/>
              <a:t> </a:t>
            </a:r>
            <a:r>
              <a:rPr lang="en-US" sz="2800" b="1" dirty="0" err="1" smtClean="0"/>
              <a:t>dopoe</a:t>
            </a:r>
            <a:r>
              <a:rPr lang="en-US" sz="2800" b="1" dirty="0" smtClean="0"/>
              <a:t> </a:t>
            </a:r>
            <a:r>
              <a:rPr lang="en-US" sz="2800" b="1" dirty="0" err="1" smtClean="0"/>
              <a:t>da</a:t>
            </a:r>
            <a:r>
              <a:rPr lang="en-US" sz="2800" b="1" dirty="0" smtClean="0"/>
              <a:t> </a:t>
            </a:r>
            <a:r>
              <a:rPr lang="en-US" sz="2800" b="1" dirty="0" err="1" smtClean="0"/>
              <a:t>dopoe</a:t>
            </a:r>
            <a:r>
              <a:rPr lang="en-US" sz="2800" b="1" dirty="0" smtClean="0"/>
              <a:t> foe </a:t>
            </a:r>
            <a:r>
              <a:rPr lang="en-US" sz="2800" b="1" dirty="0" err="1" smtClean="0"/>
              <a:t>drai</a:t>
            </a:r>
            <a:r>
              <a:rPr lang="en-US" sz="2800" b="1" dirty="0" smtClean="0"/>
              <a:t> </a:t>
            </a:r>
            <a:r>
              <a:rPr lang="en-US" sz="2800" b="1" dirty="0" err="1" smtClean="0"/>
              <a:t>libi</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moesoe</a:t>
            </a:r>
            <a:r>
              <a:rPr lang="en-US" sz="2800" b="1" dirty="0" smtClean="0"/>
              <a:t> </a:t>
            </a:r>
            <a:r>
              <a:rPr lang="en-US" sz="2800" b="1" dirty="0" err="1" smtClean="0"/>
              <a:t>bribi</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Hem </a:t>
            </a:r>
            <a:r>
              <a:rPr lang="en-US" sz="2800" b="1" dirty="0" err="1" smtClean="0"/>
              <a:t>disi</a:t>
            </a:r>
            <a:r>
              <a:rPr lang="en-US" sz="2800" b="1" dirty="0" smtClean="0"/>
              <a:t> </a:t>
            </a:r>
            <a:r>
              <a:rPr lang="en-US" sz="2800" b="1" dirty="0" err="1" smtClean="0"/>
              <a:t>sa</a:t>
            </a:r>
            <a:r>
              <a:rPr lang="en-US" sz="2800" b="1" dirty="0" smtClean="0"/>
              <a:t> </a:t>
            </a:r>
            <a:r>
              <a:rPr lang="en-US" sz="2800" b="1" dirty="0" err="1" smtClean="0"/>
              <a:t>kom</a:t>
            </a:r>
            <a:r>
              <a:rPr lang="en-US" sz="2800" b="1" dirty="0" smtClean="0"/>
              <a:t> </a:t>
            </a:r>
            <a:r>
              <a:rPr lang="en-US" sz="2800" b="1" dirty="0" err="1" smtClean="0"/>
              <a:t>na</a:t>
            </a:r>
            <a:r>
              <a:rPr lang="en-US" sz="2800" b="1" dirty="0" smtClean="0"/>
              <a:t> hem </a:t>
            </a:r>
            <a:r>
              <a:rPr lang="en-US" sz="2800" b="1" dirty="0" err="1" smtClean="0"/>
              <a:t>baka</a:t>
            </a:r>
            <a:r>
              <a:rPr lang="en-US" sz="2800" b="1" dirty="0" smtClean="0"/>
              <a:t>, </a:t>
            </a:r>
            <a:r>
              <a:rPr lang="en-US" sz="2800" b="1" dirty="0" err="1" smtClean="0"/>
              <a:t>dati</a:t>
            </a:r>
            <a:r>
              <a:rPr lang="en-US" sz="2800" b="1" dirty="0" smtClean="0"/>
              <a:t> </a:t>
            </a:r>
            <a:r>
              <a:rPr lang="en-US" sz="2800" b="1" dirty="0" err="1" smtClean="0"/>
              <a:t>wani</a:t>
            </a:r>
            <a:r>
              <a:rPr lang="en-US" sz="2800" b="1" dirty="0" smtClean="0"/>
              <a:t> </a:t>
            </a:r>
            <a:r>
              <a:rPr lang="en-US" sz="2800" b="1" dirty="0" err="1" smtClean="0"/>
              <a:t>taki</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a:t>
            </a:r>
            <a:r>
              <a:rPr lang="en-US" sz="2800" b="1" dirty="0" err="1" smtClean="0"/>
              <a:t>Kristus</a:t>
            </a:r>
            <a:r>
              <a:rPr lang="en-US" sz="2800" b="1" dirty="0" smtClean="0"/>
              <a:t> </a:t>
            </a:r>
            <a:r>
              <a:rPr lang="en-US" sz="2800" b="1" dirty="0" err="1" smtClean="0"/>
              <a:t>Jezus</a:t>
            </a:r>
            <a:r>
              <a:rPr lang="en-US" sz="2800" b="1" dirty="0" smtClean="0"/>
              <a:t>.</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Date Placeholder 3"/>
          <p:cNvSpPr>
            <a:spLocks noGrp="1"/>
          </p:cNvSpPr>
          <p:nvPr>
            <p:ph type="dt" sz="quarter" idx="10"/>
          </p:nvPr>
        </p:nvSpPr>
        <p:spPr>
          <a:noFill/>
        </p:spPr>
        <p:txBody>
          <a:bodyPr/>
          <a:lstStyle/>
          <a:p>
            <a:fld id="{2423416E-BE5E-4EC0-8245-540508FA4F6E}" type="datetime1">
              <a:rPr lang="en-US" smtClean="0"/>
              <a:pPr/>
              <a:t>2/10/2011</a:t>
            </a:fld>
            <a:endParaRPr lang="en-US"/>
          </a:p>
        </p:txBody>
      </p:sp>
      <p:sp>
        <p:nvSpPr>
          <p:cNvPr id="819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8AE1902-47E0-4E55-8A80-6B90D44D38B7}" type="slidenum">
              <a:rPr lang="en-US"/>
              <a:pPr lvl="1">
                <a:defRPr/>
              </a:pPr>
              <a:t>67</a:t>
            </a:fld>
            <a:endParaRPr lang="en-US">
              <a:latin typeface="Times New Roman" pitchFamily="18" charset="0"/>
            </a:endParaRPr>
          </a:p>
        </p:txBody>
      </p:sp>
      <p:sp>
        <p:nvSpPr>
          <p:cNvPr id="401410" name="Rectangle 2"/>
          <p:cNvSpPr>
            <a:spLocks noGrp="1" noChangeArrowheads="1"/>
          </p:cNvSpPr>
          <p:nvPr>
            <p:ph type="title"/>
          </p:nvPr>
        </p:nvSpPr>
        <p:spPr/>
        <p:txBody>
          <a:bodyPr/>
          <a:lstStyle/>
          <a:p>
            <a:pPr eaLnBrk="1" hangingPunct="1">
              <a:defRPr/>
            </a:pPr>
            <a:r>
              <a:rPr lang="en-US" smtClean="0"/>
              <a:t>Paulus na Efeze</a:t>
            </a:r>
          </a:p>
        </p:txBody>
      </p:sp>
      <p:sp>
        <p:nvSpPr>
          <p:cNvPr id="81926" name="Rectangle 3"/>
          <p:cNvSpPr>
            <a:spLocks noGrp="1" noChangeArrowheads="1"/>
          </p:cNvSpPr>
          <p:nvPr>
            <p:ph type="body" idx="1"/>
          </p:nvPr>
        </p:nvSpPr>
        <p:spPr/>
        <p:txBody>
          <a:bodyPr/>
          <a:lstStyle/>
          <a:p>
            <a:pPr algn="just" eaLnBrk="1" hangingPunct="1">
              <a:lnSpc>
                <a:spcPct val="80000"/>
              </a:lnSpc>
            </a:pPr>
            <a:r>
              <a:rPr lang="en-US" sz="2800" dirty="0" smtClean="0"/>
              <a:t> </a:t>
            </a:r>
            <a:r>
              <a:rPr lang="en-US" sz="2800" b="1" dirty="0" err="1" smtClean="0"/>
              <a:t>Tori</a:t>
            </a:r>
            <a:r>
              <a:rPr lang="en-US" sz="2800" b="1" dirty="0" smtClean="0"/>
              <a:t> 19:5. </a:t>
            </a:r>
            <a:r>
              <a:rPr lang="en-US" sz="2800" b="1" dirty="0" smtClean="0">
                <a:solidFill>
                  <a:srgbClr val="FF0000"/>
                </a:solidFill>
              </a:rPr>
              <a:t>Di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jere</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teki</a:t>
            </a:r>
            <a:r>
              <a:rPr lang="en-US" sz="2800" b="1" dirty="0" smtClean="0">
                <a:solidFill>
                  <a:srgbClr val="FF0000"/>
                </a:solidFill>
              </a:rPr>
              <a:t> </a:t>
            </a:r>
            <a:r>
              <a:rPr lang="en-US" sz="2800" b="1" dirty="0" err="1" smtClean="0">
                <a:solidFill>
                  <a:srgbClr val="FF0000"/>
                </a:solidFill>
              </a:rPr>
              <a:t>dopoe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nem</a:t>
            </a:r>
            <a:r>
              <a:rPr lang="en-US" sz="2800" b="1" dirty="0" smtClean="0">
                <a:solidFill>
                  <a:srgbClr val="FF0000"/>
                </a:solidFill>
              </a:rPr>
              <a:t> foe </a:t>
            </a:r>
            <a:r>
              <a:rPr lang="en-US" sz="2800" b="1" dirty="0" err="1" smtClean="0">
                <a:solidFill>
                  <a:srgbClr val="FF0000"/>
                </a:solidFill>
              </a:rPr>
              <a:t>Masra</a:t>
            </a:r>
            <a:r>
              <a:rPr lang="en-US" sz="2800" b="1" dirty="0" smtClean="0">
                <a:solidFill>
                  <a:srgbClr val="FF0000"/>
                </a:solidFill>
              </a:rPr>
              <a:t> </a:t>
            </a:r>
            <a:r>
              <a:rPr lang="en-US" sz="2800" b="1" dirty="0" err="1" smtClean="0">
                <a:solidFill>
                  <a:srgbClr val="FF0000"/>
                </a:solidFill>
              </a:rPr>
              <a:t>Jezus</a:t>
            </a:r>
            <a:r>
              <a:rPr lang="en-US" sz="2800" b="1" dirty="0" smtClean="0">
                <a:solidFill>
                  <a:srgbClr val="FF0000"/>
                </a:solidFill>
              </a:rPr>
              <a:t>.  6. En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Paulus</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poti</a:t>
            </a:r>
            <a:r>
              <a:rPr lang="en-US" sz="2800" b="1" dirty="0" smtClean="0">
                <a:solidFill>
                  <a:srgbClr val="FF0000"/>
                </a:solidFill>
              </a:rPr>
              <a:t> hem </a:t>
            </a:r>
            <a:r>
              <a:rPr lang="en-US" sz="2800" b="1" dirty="0" err="1" smtClean="0">
                <a:solidFill>
                  <a:srgbClr val="FF0000"/>
                </a:solidFill>
              </a:rPr>
              <a:t>anoe</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tapoe</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Santa </a:t>
            </a:r>
            <a:r>
              <a:rPr lang="en-US" sz="2800" b="1" dirty="0" err="1" smtClean="0">
                <a:solidFill>
                  <a:srgbClr val="FF0000"/>
                </a:solidFill>
              </a:rPr>
              <a:t>Jeje</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fadon</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tapoe</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tongo</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profeti-taki</a:t>
            </a:r>
            <a:r>
              <a:rPr lang="en-US" sz="2800" b="1" dirty="0" smtClean="0">
                <a:solidFill>
                  <a:srgbClr val="FF0000"/>
                </a:solidFill>
              </a:rPr>
              <a:t>.</a:t>
            </a:r>
            <a:r>
              <a:rPr lang="en-US" sz="2800" b="1" dirty="0" smtClean="0">
                <a:solidFill>
                  <a:srgbClr val="FFFF00"/>
                </a:solidFill>
              </a:rPr>
              <a:t> </a:t>
            </a:r>
            <a:r>
              <a:rPr lang="en-US" sz="2800" b="1" dirty="0" smtClean="0"/>
              <a:t> 7. En </a:t>
            </a:r>
            <a:r>
              <a:rPr lang="en-US" sz="2800" b="1" dirty="0" err="1" smtClean="0"/>
              <a:t>dem</a:t>
            </a:r>
            <a:r>
              <a:rPr lang="en-US" sz="2800" b="1" dirty="0" smtClean="0"/>
              <a:t> </a:t>
            </a:r>
            <a:r>
              <a:rPr lang="en-US" sz="2800" b="1" dirty="0" err="1" smtClean="0"/>
              <a:t>mansoema</a:t>
            </a:r>
            <a:r>
              <a:rPr lang="en-US" sz="2800" b="1" dirty="0" smtClean="0"/>
              <a:t> </a:t>
            </a:r>
            <a:r>
              <a:rPr lang="en-US" sz="2800" b="1" dirty="0" err="1" smtClean="0"/>
              <a:t>ben</a:t>
            </a:r>
            <a:r>
              <a:rPr lang="en-US" sz="2800" b="1" dirty="0" smtClean="0"/>
              <a:t> de wan </a:t>
            </a:r>
            <a:r>
              <a:rPr lang="en-US" sz="2800" b="1" dirty="0" err="1" smtClean="0"/>
              <a:t>twalfoe</a:t>
            </a:r>
            <a:r>
              <a:rPr lang="en-US" sz="2800" b="1" dirty="0" smtClean="0"/>
              <a:t> </a:t>
            </a:r>
            <a:r>
              <a:rPr lang="en-US" sz="2800" b="1" dirty="0" err="1" smtClean="0"/>
              <a:t>soema</a:t>
            </a:r>
            <a:r>
              <a:rPr lang="en-US" sz="2800" b="1" dirty="0" smtClean="0"/>
              <a:t> so.</a:t>
            </a:r>
          </a:p>
          <a:p>
            <a:pPr algn="just" eaLnBrk="1" hangingPunct="1">
              <a:lnSpc>
                <a:spcPct val="80000"/>
              </a:lnSpc>
            </a:pPr>
            <a:r>
              <a:rPr lang="en-US" sz="2800" b="1" dirty="0" smtClean="0"/>
              <a:t>Dem man </a:t>
            </a:r>
            <a:r>
              <a:rPr lang="en-US" sz="2800" b="1" dirty="0" err="1" smtClean="0"/>
              <a:t>disi</a:t>
            </a:r>
            <a:r>
              <a:rPr lang="en-US" sz="2800" b="1" dirty="0" smtClean="0"/>
              <a:t> </a:t>
            </a:r>
            <a:r>
              <a:rPr lang="en-US" sz="2800" b="1" dirty="0" err="1" smtClean="0"/>
              <a:t>ben</a:t>
            </a:r>
            <a:r>
              <a:rPr lang="en-US" sz="2800" b="1" dirty="0" smtClean="0"/>
              <a:t> de wan </a:t>
            </a:r>
            <a:r>
              <a:rPr lang="en-US" sz="2800" b="1" dirty="0" err="1" smtClean="0"/>
              <a:t>sortoe</a:t>
            </a:r>
            <a:r>
              <a:rPr lang="en-US" sz="2800" b="1" dirty="0" smtClean="0"/>
              <a:t> </a:t>
            </a:r>
            <a:r>
              <a:rPr lang="en-US" sz="2800" b="1" dirty="0" err="1" smtClean="0"/>
              <a:t>moksi</a:t>
            </a:r>
            <a:r>
              <a:rPr lang="en-US" sz="2800" b="1" dirty="0" smtClean="0"/>
              <a:t> </a:t>
            </a:r>
            <a:r>
              <a:rPr lang="en-US" sz="2800" b="1" dirty="0" err="1" smtClean="0"/>
              <a:t>groepoe</a:t>
            </a:r>
            <a:r>
              <a:rPr lang="en-US" sz="2800" b="1" dirty="0" smtClean="0"/>
              <a:t> toe </a:t>
            </a:r>
          </a:p>
          <a:p>
            <a:pPr algn="just" eaLnBrk="1" hangingPunct="1">
              <a:lnSpc>
                <a:spcPct val="80000"/>
              </a:lnSpc>
            </a:pPr>
            <a:r>
              <a:rPr lang="en-US" sz="2800" b="1" dirty="0" smtClean="0"/>
              <a:t>Di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abra</a:t>
            </a:r>
            <a:r>
              <a:rPr lang="en-US" sz="2800" b="1" dirty="0" smtClean="0"/>
              <a:t> </a:t>
            </a:r>
            <a:r>
              <a:rPr lang="en-US" sz="2800" b="1" dirty="0" err="1" smtClean="0"/>
              <a:t>da</a:t>
            </a:r>
            <a:r>
              <a:rPr lang="en-US" sz="2800" b="1" dirty="0" smtClean="0"/>
              <a:t> </a:t>
            </a:r>
            <a:r>
              <a:rPr lang="en-US" sz="2800" b="1" dirty="0" err="1" smtClean="0"/>
              <a:t>tori</a:t>
            </a:r>
            <a:r>
              <a:rPr lang="en-US" sz="2800" b="1" dirty="0" smtClean="0"/>
              <a:t> foe </a:t>
            </a:r>
            <a:r>
              <a:rPr lang="en-US" sz="2800" b="1" dirty="0" err="1" smtClean="0"/>
              <a:t>Jezus</a:t>
            </a:r>
            <a:r>
              <a:rPr lang="en-US" sz="2800" b="1" dirty="0" smtClean="0"/>
              <a:t>, </a:t>
            </a:r>
            <a:r>
              <a:rPr lang="en-US" sz="2800" b="1" dirty="0" err="1" smtClean="0"/>
              <a:t>dan</a:t>
            </a:r>
            <a:r>
              <a:rPr lang="en-US" sz="2800" b="1" dirty="0" smtClean="0"/>
              <a:t> </a:t>
            </a:r>
            <a:r>
              <a:rPr lang="en-US" sz="2800" b="1" dirty="0" err="1" smtClean="0"/>
              <a:t>dem</a:t>
            </a:r>
            <a:r>
              <a:rPr lang="en-US" sz="2800" b="1" dirty="0" smtClean="0"/>
              <a:t> </a:t>
            </a:r>
            <a:r>
              <a:rPr lang="en-US" sz="2800" b="1" dirty="0" err="1" smtClean="0"/>
              <a:t>teki</a:t>
            </a:r>
            <a:r>
              <a:rPr lang="en-US" sz="2800" b="1" dirty="0" smtClean="0"/>
              <a:t> </a:t>
            </a:r>
            <a:r>
              <a:rPr lang="en-US" sz="2800" b="1" dirty="0" err="1" smtClean="0"/>
              <a:t>dopoe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Hem </a:t>
            </a:r>
            <a:r>
              <a:rPr lang="en-US" sz="2800" b="1" dirty="0" err="1" smtClean="0"/>
              <a:t>nem</a:t>
            </a:r>
            <a:endParaRPr lang="en-US" sz="2800" b="1"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Date Placeholder 3"/>
          <p:cNvSpPr>
            <a:spLocks noGrp="1"/>
          </p:cNvSpPr>
          <p:nvPr>
            <p:ph type="dt" sz="quarter" idx="10"/>
          </p:nvPr>
        </p:nvSpPr>
        <p:spPr>
          <a:noFill/>
        </p:spPr>
        <p:txBody>
          <a:bodyPr/>
          <a:lstStyle/>
          <a:p>
            <a:fld id="{1FBB44ED-F4BA-4540-8B94-FB12E7BF90CE}" type="datetime1">
              <a:rPr lang="en-US" smtClean="0"/>
              <a:pPr/>
              <a:t>2/10/2011</a:t>
            </a:fld>
            <a:endParaRPr lang="en-US"/>
          </a:p>
        </p:txBody>
      </p:sp>
      <p:sp>
        <p:nvSpPr>
          <p:cNvPr id="829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8082F1E-1AE9-4109-9E64-90A468A2B65A}" type="slidenum">
              <a:rPr lang="en-US"/>
              <a:pPr lvl="1">
                <a:defRPr/>
              </a:pPr>
              <a:t>68</a:t>
            </a:fld>
            <a:endParaRPr lang="en-US">
              <a:latin typeface="Times New Roman" pitchFamily="18" charset="0"/>
            </a:endParaRPr>
          </a:p>
        </p:txBody>
      </p:sp>
      <p:sp>
        <p:nvSpPr>
          <p:cNvPr id="402434" name="Rectangle 2"/>
          <p:cNvSpPr>
            <a:spLocks noGrp="1" noChangeArrowheads="1"/>
          </p:cNvSpPr>
          <p:nvPr>
            <p:ph type="title"/>
          </p:nvPr>
        </p:nvSpPr>
        <p:spPr>
          <a:xfrm>
            <a:off x="684213" y="296863"/>
            <a:ext cx="8080375" cy="1143000"/>
          </a:xfrm>
        </p:spPr>
        <p:txBody>
          <a:bodyPr/>
          <a:lstStyle/>
          <a:p>
            <a:pPr eaLnBrk="1" hangingPunct="1">
              <a:defRPr/>
            </a:pPr>
            <a:r>
              <a:rPr lang="en-US" smtClean="0"/>
              <a:t>Paulus na Efeze</a:t>
            </a:r>
          </a:p>
        </p:txBody>
      </p:sp>
      <p:sp>
        <p:nvSpPr>
          <p:cNvPr id="82950" name="Rectangle 3"/>
          <p:cNvSpPr>
            <a:spLocks noGrp="1" noChangeArrowheads="1"/>
          </p:cNvSpPr>
          <p:nvPr>
            <p:ph type="body" idx="1"/>
          </p:nvPr>
        </p:nvSpPr>
        <p:spPr>
          <a:xfrm>
            <a:off x="682625" y="1376363"/>
            <a:ext cx="7772400" cy="4719637"/>
          </a:xfrm>
        </p:spPr>
        <p:txBody>
          <a:bodyPr/>
          <a:lstStyle/>
          <a:p>
            <a:pPr eaLnBrk="1" hangingPunct="1">
              <a:lnSpc>
                <a:spcPct val="70000"/>
              </a:lnSpc>
            </a:pPr>
            <a:r>
              <a:rPr lang="en-US" sz="2800" smtClean="0"/>
              <a:t>Dem man ben sori da krakti foe da Santa Jeje di dem ben taki na ini tongo</a:t>
            </a:r>
          </a:p>
          <a:p>
            <a:pPr lvl="1" eaLnBrk="1" hangingPunct="1">
              <a:lnSpc>
                <a:spcPct val="80000"/>
              </a:lnSpc>
            </a:pPr>
            <a:r>
              <a:rPr lang="en-US" smtClean="0"/>
              <a:t>Soema ben taki na ini tongo nanga da krakti foe da Santa Jeje na ini:</a:t>
            </a:r>
          </a:p>
          <a:p>
            <a:pPr lvl="2" eaLnBrk="1" hangingPunct="1">
              <a:lnSpc>
                <a:spcPct val="80000"/>
              </a:lnSpc>
            </a:pPr>
            <a:r>
              <a:rPr lang="en-US" sz="2800" smtClean="0"/>
              <a:t>Tori 2: Dem Djoe</a:t>
            </a:r>
          </a:p>
          <a:p>
            <a:pPr lvl="2" eaLnBrk="1" hangingPunct="1">
              <a:lnSpc>
                <a:spcPct val="80000"/>
              </a:lnSpc>
            </a:pPr>
            <a:r>
              <a:rPr lang="en-US" sz="2800" smtClean="0"/>
              <a:t>Tori 10: Dem heiden</a:t>
            </a:r>
          </a:p>
          <a:p>
            <a:pPr lvl="2" eaLnBrk="1" hangingPunct="1">
              <a:lnSpc>
                <a:spcPct val="80000"/>
              </a:lnSpc>
            </a:pPr>
            <a:r>
              <a:rPr lang="en-US" sz="2800" smtClean="0"/>
              <a:t>Tori 19: Da groepoe disi</a:t>
            </a:r>
          </a:p>
          <a:p>
            <a:pPr eaLnBrk="1" hangingPunct="1">
              <a:lnSpc>
                <a:spcPct val="70000"/>
              </a:lnSpc>
            </a:pPr>
            <a:r>
              <a:rPr lang="en-US" sz="2800" smtClean="0"/>
              <a:t>Ma soema no ben taki na ini tongo alwasi dem ben foeroe nanga da Santa Jeje na ini Tori 4 &amp; 8, en na ini omeni presi pe a ben taki foe dem individueel soema – leki dem preiki foe Petrus, Paulus, dem wondroewroko foe dem, da preiki foe Stephanus, enz.</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Date Placeholder 3"/>
          <p:cNvSpPr>
            <a:spLocks noGrp="1"/>
          </p:cNvSpPr>
          <p:nvPr>
            <p:ph type="dt" sz="quarter" idx="10"/>
          </p:nvPr>
        </p:nvSpPr>
        <p:spPr>
          <a:noFill/>
        </p:spPr>
        <p:txBody>
          <a:bodyPr/>
          <a:lstStyle/>
          <a:p>
            <a:fld id="{B6D74426-727A-4B84-867D-D323985F949D}" type="datetime1">
              <a:rPr lang="en-US" smtClean="0"/>
              <a:pPr/>
              <a:t>2/10/2011</a:t>
            </a:fld>
            <a:endParaRPr lang="en-US"/>
          </a:p>
        </p:txBody>
      </p:sp>
      <p:sp>
        <p:nvSpPr>
          <p:cNvPr id="839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822BE562-4B69-4198-BD87-1499F46D1803}" type="slidenum">
              <a:rPr lang="en-US"/>
              <a:pPr lvl="1">
                <a:defRPr/>
              </a:pPr>
              <a:t>69</a:t>
            </a:fld>
            <a:endParaRPr lang="en-US">
              <a:latin typeface="Times New Roman" pitchFamily="18" charset="0"/>
            </a:endParaRPr>
          </a:p>
        </p:txBody>
      </p:sp>
      <p:sp>
        <p:nvSpPr>
          <p:cNvPr id="403458" name="Rectangle 2"/>
          <p:cNvSpPr>
            <a:spLocks noGrp="1" noChangeArrowheads="1"/>
          </p:cNvSpPr>
          <p:nvPr>
            <p:ph type="title"/>
          </p:nvPr>
        </p:nvSpPr>
        <p:spPr/>
        <p:txBody>
          <a:bodyPr/>
          <a:lstStyle/>
          <a:p>
            <a:pPr eaLnBrk="1" hangingPunct="1">
              <a:defRPr/>
            </a:pPr>
            <a:r>
              <a:rPr lang="en-US" smtClean="0"/>
              <a:t>Paulus na Efeze</a:t>
            </a:r>
          </a:p>
        </p:txBody>
      </p:sp>
      <p:sp>
        <p:nvSpPr>
          <p:cNvPr id="83974" name="Rectangle 3"/>
          <p:cNvSpPr>
            <a:spLocks noGrp="1" noChangeArrowheads="1"/>
          </p:cNvSpPr>
          <p:nvPr>
            <p:ph type="body" idx="1"/>
          </p:nvPr>
        </p:nvSpPr>
        <p:spPr/>
        <p:txBody>
          <a:bodyPr/>
          <a:lstStyle/>
          <a:p>
            <a:pPr eaLnBrk="1" hangingPunct="1"/>
            <a:r>
              <a:rPr lang="en-US" smtClean="0"/>
              <a:t>Da tori foe dopoe dja sori dati joe kan dopoe moro leki wan leisi </a:t>
            </a:r>
          </a:p>
          <a:p>
            <a:pPr eaLnBrk="1" hangingPunct="1"/>
            <a:r>
              <a:rPr lang="en-US" smtClean="0"/>
              <a:t>Paulus srefi ben doe dati</a:t>
            </a:r>
          </a:p>
          <a:p>
            <a:pPr eaLnBrk="1" hangingPunct="1"/>
            <a:r>
              <a:rPr lang="en-US" smtClean="0"/>
              <a:t>A ben doe dati di dem ben froestan krin abra da drai libi tori</a:t>
            </a:r>
          </a:p>
          <a:p>
            <a:pPr eaLnBrk="1" hangingPunct="1"/>
            <a:r>
              <a:rPr lang="en-US" smtClean="0"/>
              <a:t>Dan fa foe joe efoe joe ben dopoe sondro foe drai joe libi – leki na pikinnengre tem, enz….</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p:spPr>
        <p:txBody>
          <a:bodyPr/>
          <a:lstStyle/>
          <a:p>
            <a:fld id="{6D0F289F-A5B5-472A-90F0-54CB1B291F9F}" type="datetime1">
              <a:rPr lang="en-US" smtClean="0"/>
              <a:pPr/>
              <a:t>2/10/2011</a:t>
            </a:fld>
            <a:endParaRPr lang="en-US"/>
          </a:p>
        </p:txBody>
      </p:sp>
      <p:sp>
        <p:nvSpPr>
          <p:cNvPr id="348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7E47196-45BB-40EC-AF18-1B14472C43A2}" type="slidenum">
              <a:rPr lang="en-US"/>
              <a:pPr lvl="1">
                <a:defRPr/>
              </a:pPr>
              <a:t>7</a:t>
            </a:fld>
            <a:endParaRPr lang="en-US" dirty="0">
              <a:latin typeface="Times New Roman" pitchFamily="18" charset="0"/>
            </a:endParaRPr>
          </a:p>
        </p:txBody>
      </p:sp>
      <p:sp>
        <p:nvSpPr>
          <p:cNvPr id="353282" name="Rectangle 2"/>
          <p:cNvSpPr>
            <a:spLocks noGrp="1" noChangeArrowheads="1"/>
          </p:cNvSpPr>
          <p:nvPr>
            <p:ph type="title"/>
          </p:nvPr>
        </p:nvSpPr>
        <p:spPr/>
        <p:txBody>
          <a:bodyPr/>
          <a:lstStyle/>
          <a:p>
            <a:pPr eaLnBrk="1" hangingPunct="1">
              <a:defRPr/>
            </a:pPr>
            <a:r>
              <a:rPr lang="en-US" smtClean="0"/>
              <a:t>Dem fosi zendeling</a:t>
            </a:r>
          </a:p>
        </p:txBody>
      </p:sp>
      <p:sp>
        <p:nvSpPr>
          <p:cNvPr id="34822" name="Rectangle 3"/>
          <p:cNvSpPr>
            <a:spLocks noGrp="1" noChangeArrowheads="1"/>
          </p:cNvSpPr>
          <p:nvPr>
            <p:ph type="body" idx="1"/>
          </p:nvPr>
        </p:nvSpPr>
        <p:spPr/>
        <p:txBody>
          <a:bodyPr/>
          <a:lstStyle/>
          <a:p>
            <a:pPr algn="just" eaLnBrk="1" hangingPunct="1">
              <a:lnSpc>
                <a:spcPct val="70000"/>
              </a:lnSpc>
            </a:pPr>
            <a:r>
              <a:rPr lang="en-US" sz="2800" b="1" dirty="0" err="1" smtClean="0"/>
              <a:t>Tori</a:t>
            </a:r>
            <a:r>
              <a:rPr lang="en-US" sz="2800" b="1" dirty="0" smtClean="0"/>
              <a:t> 13:1. Now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kerki</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de </a:t>
            </a:r>
            <a:r>
              <a:rPr lang="en-US" sz="2800" b="1" dirty="0" err="1" smtClean="0"/>
              <a:t>na</a:t>
            </a:r>
            <a:r>
              <a:rPr lang="en-US" sz="2800" b="1" dirty="0" smtClean="0"/>
              <a:t> </a:t>
            </a:r>
            <a:r>
              <a:rPr lang="en-US" sz="2800" b="1" dirty="0" err="1" smtClean="0"/>
              <a:t>Antiochië</a:t>
            </a:r>
            <a:r>
              <a:rPr lang="en-US" sz="2800" b="1" dirty="0" smtClean="0"/>
              <a:t>, </a:t>
            </a:r>
            <a:r>
              <a:rPr lang="en-US" sz="2800" b="1" dirty="0" err="1" smtClean="0"/>
              <a:t>wantoe</a:t>
            </a:r>
            <a:r>
              <a:rPr lang="en-US" sz="2800" b="1" dirty="0" smtClean="0"/>
              <a:t> </a:t>
            </a:r>
            <a:r>
              <a:rPr lang="en-US" sz="2800" b="1" dirty="0" err="1" smtClean="0"/>
              <a:t>profeti</a:t>
            </a:r>
            <a:r>
              <a:rPr lang="en-US" sz="2800" b="1" dirty="0" smtClean="0"/>
              <a:t> </a:t>
            </a:r>
            <a:r>
              <a:rPr lang="en-US" sz="2800" b="1" dirty="0" err="1" smtClean="0"/>
              <a:t>nanga</a:t>
            </a:r>
            <a:r>
              <a:rPr lang="en-US" sz="2800" b="1" dirty="0" smtClean="0"/>
              <a:t> </a:t>
            </a:r>
            <a:r>
              <a:rPr lang="en-US" sz="2800" b="1" dirty="0" err="1" smtClean="0"/>
              <a:t>leriman</a:t>
            </a:r>
            <a:r>
              <a:rPr lang="en-US" sz="2800" b="1" dirty="0" smtClean="0"/>
              <a:t> </a:t>
            </a:r>
            <a:r>
              <a:rPr lang="en-US" sz="2800" b="1" dirty="0" err="1" smtClean="0"/>
              <a:t>ben</a:t>
            </a:r>
            <a:r>
              <a:rPr lang="en-US" sz="2800" b="1" dirty="0" smtClean="0"/>
              <a:t> de; so </a:t>
            </a:r>
            <a:r>
              <a:rPr lang="en-US" sz="2800" b="1" dirty="0" err="1" smtClean="0"/>
              <a:t>leki</a:t>
            </a:r>
            <a:r>
              <a:rPr lang="en-US" sz="2800" b="1" dirty="0" smtClean="0"/>
              <a:t> Barnabas, Simeon,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kari</a:t>
            </a:r>
            <a:r>
              <a:rPr lang="en-US" sz="2800" b="1" dirty="0" smtClean="0"/>
              <a:t> Niger, </a:t>
            </a:r>
            <a:r>
              <a:rPr lang="en-US" sz="2800" b="1" dirty="0" err="1" smtClean="0"/>
              <a:t>Lucius</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komopo</a:t>
            </a:r>
            <a:r>
              <a:rPr lang="en-US" sz="2800" b="1" dirty="0" smtClean="0"/>
              <a:t> foe Cyrene, </a:t>
            </a:r>
            <a:r>
              <a:rPr lang="en-US" sz="2800" b="1" dirty="0" err="1" smtClean="0"/>
              <a:t>Manaën</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kweki</a:t>
            </a:r>
            <a:r>
              <a:rPr lang="en-US" sz="2800" b="1" dirty="0" smtClean="0"/>
              <a:t> </a:t>
            </a:r>
            <a:r>
              <a:rPr lang="en-US" sz="2800" b="1" dirty="0" err="1" smtClean="0"/>
              <a:t>makandra</a:t>
            </a:r>
            <a:r>
              <a:rPr lang="en-US" sz="2800" b="1" dirty="0" smtClean="0"/>
              <a:t> </a:t>
            </a:r>
            <a:r>
              <a:rPr lang="en-US" sz="2800" b="1" dirty="0" err="1" smtClean="0"/>
              <a:t>nanga</a:t>
            </a:r>
            <a:r>
              <a:rPr lang="en-US" sz="2800" b="1" dirty="0" smtClean="0"/>
              <a:t> </a:t>
            </a:r>
            <a:r>
              <a:rPr lang="en-US" sz="2800" b="1" dirty="0" err="1" smtClean="0"/>
              <a:t>Herodes</a:t>
            </a:r>
            <a:r>
              <a:rPr lang="en-US" sz="2800" b="1" dirty="0" smtClean="0"/>
              <a:t>, </a:t>
            </a:r>
            <a:r>
              <a:rPr lang="en-US" sz="2800" b="1" dirty="0" err="1" smtClean="0"/>
              <a:t>da</a:t>
            </a:r>
            <a:r>
              <a:rPr lang="en-US" sz="2800" b="1" dirty="0" smtClean="0"/>
              <a:t> </a:t>
            </a:r>
            <a:r>
              <a:rPr lang="en-US" sz="2800" b="1" dirty="0" err="1" smtClean="0"/>
              <a:t>basi</a:t>
            </a:r>
            <a:r>
              <a:rPr lang="en-US" sz="2800" b="1" dirty="0" smtClean="0"/>
              <a:t> foe </a:t>
            </a:r>
            <a:r>
              <a:rPr lang="en-US" sz="2800" b="1" dirty="0" err="1" smtClean="0"/>
              <a:t>fo</a:t>
            </a:r>
            <a:r>
              <a:rPr lang="en-US" sz="2800" b="1" dirty="0" smtClean="0"/>
              <a:t> </a:t>
            </a:r>
            <a:r>
              <a:rPr lang="en-US" sz="2800" b="1" dirty="0" err="1" smtClean="0"/>
              <a:t>kondre</a:t>
            </a:r>
            <a:r>
              <a:rPr lang="en-US" sz="2800" b="1" dirty="0" smtClean="0"/>
              <a:t>, </a:t>
            </a:r>
            <a:r>
              <a:rPr lang="en-US" sz="2800" b="1" dirty="0" err="1" smtClean="0"/>
              <a:t>nanga</a:t>
            </a:r>
            <a:r>
              <a:rPr lang="en-US" sz="2800" b="1" dirty="0" smtClean="0"/>
              <a:t> </a:t>
            </a:r>
            <a:r>
              <a:rPr lang="en-US" sz="2800" b="1" dirty="0" err="1" smtClean="0"/>
              <a:t>Saulus</a:t>
            </a:r>
            <a:r>
              <a:rPr lang="en-US" sz="2800" b="1" dirty="0" smtClean="0"/>
              <a:t>.  2. Di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dini</a:t>
            </a:r>
            <a:r>
              <a:rPr lang="en-US" sz="2800" b="1" dirty="0" smtClean="0"/>
              <a:t> </a:t>
            </a:r>
            <a:r>
              <a:rPr lang="en-US" sz="2800" b="1" dirty="0" err="1" smtClean="0"/>
              <a:t>Masra</a:t>
            </a:r>
            <a:r>
              <a:rPr lang="en-US" sz="2800" b="1" dirty="0" smtClean="0"/>
              <a:t> en </a:t>
            </a:r>
            <a:r>
              <a:rPr lang="en-US" sz="2800" b="1" dirty="0" err="1" smtClean="0"/>
              <a:t>faste</a:t>
            </a:r>
            <a:r>
              <a:rPr lang="en-US" sz="2800" b="1" dirty="0" smtClean="0"/>
              <a:t>, </a:t>
            </a:r>
            <a:r>
              <a:rPr lang="en-US" sz="2800" b="1" dirty="0" err="1" smtClean="0">
                <a:solidFill>
                  <a:srgbClr val="FF0000"/>
                </a:solidFill>
              </a:rPr>
              <a:t>da</a:t>
            </a:r>
            <a:r>
              <a:rPr lang="en-US" sz="2800" b="1" dirty="0" smtClean="0">
                <a:solidFill>
                  <a:srgbClr val="FF0000"/>
                </a:solidFill>
              </a:rPr>
              <a:t> Santa </a:t>
            </a:r>
            <a:r>
              <a:rPr lang="en-US" sz="2800" b="1" dirty="0" err="1" smtClean="0">
                <a:solidFill>
                  <a:srgbClr val="FF0000"/>
                </a:solidFill>
              </a:rPr>
              <a:t>Jeje</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Seti</a:t>
            </a:r>
            <a:r>
              <a:rPr lang="en-US" sz="2800" b="1" dirty="0" smtClean="0">
                <a:solidFill>
                  <a:srgbClr val="FF0000"/>
                </a:solidFill>
              </a:rPr>
              <a:t> Barnabas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Saulus</a:t>
            </a:r>
            <a:r>
              <a:rPr lang="en-US" sz="2800" b="1" dirty="0" smtClean="0">
                <a:solidFill>
                  <a:srgbClr val="FF0000"/>
                </a:solidFill>
              </a:rPr>
              <a:t> </a:t>
            </a:r>
            <a:r>
              <a:rPr lang="en-US" sz="2800" b="1" dirty="0" err="1" smtClean="0">
                <a:solidFill>
                  <a:srgbClr val="FF0000"/>
                </a:solidFill>
              </a:rPr>
              <a:t>aparti</a:t>
            </a:r>
            <a:r>
              <a:rPr lang="en-US" sz="2800" b="1" dirty="0" smtClean="0">
                <a:solidFill>
                  <a:srgbClr val="FF0000"/>
                </a:solidFill>
              </a:rPr>
              <a:t> foe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wroko</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Mi </a:t>
            </a:r>
            <a:r>
              <a:rPr lang="en-US" sz="2800" b="1" dirty="0" err="1" smtClean="0">
                <a:solidFill>
                  <a:srgbClr val="FF0000"/>
                </a:solidFill>
              </a:rPr>
              <a:t>kari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foe doe</a:t>
            </a:r>
            <a:r>
              <a:rPr lang="en-US" sz="2800" b="1" dirty="0" smtClean="0">
                <a:solidFill>
                  <a:srgbClr val="FFFF00"/>
                </a:solidFill>
              </a:rPr>
              <a:t>. </a:t>
            </a:r>
            <a:r>
              <a:rPr lang="en-US" sz="2800" b="1" dirty="0" smtClean="0"/>
              <a:t> 3.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faste</a:t>
            </a:r>
            <a:r>
              <a:rPr lang="en-US" sz="2800" b="1" dirty="0" smtClean="0"/>
              <a:t> en </a:t>
            </a:r>
            <a:r>
              <a:rPr lang="en-US" sz="2800" b="1" dirty="0" err="1" smtClean="0"/>
              <a:t>begi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poti</a:t>
            </a:r>
            <a:r>
              <a:rPr lang="en-US" sz="2800" b="1" dirty="0" smtClean="0"/>
              <a:t> </a:t>
            </a:r>
            <a:r>
              <a:rPr lang="en-US" sz="2800" b="1" dirty="0" err="1" smtClean="0"/>
              <a:t>dem</a:t>
            </a:r>
            <a:r>
              <a:rPr lang="en-US" sz="2800" b="1" dirty="0" smtClean="0"/>
              <a:t> </a:t>
            </a:r>
            <a:r>
              <a:rPr lang="en-US" sz="2800" b="1" dirty="0" err="1" smtClean="0"/>
              <a:t>anoe</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tapoe</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seni</a:t>
            </a:r>
            <a:r>
              <a:rPr lang="en-US" sz="2800" b="1" dirty="0" smtClean="0"/>
              <a:t> </a:t>
            </a:r>
            <a:r>
              <a:rPr lang="en-US" sz="2800" b="1" dirty="0" err="1" smtClean="0"/>
              <a:t>dem</a:t>
            </a:r>
            <a:r>
              <a:rPr lang="en-US" sz="2800" b="1" dirty="0" smtClean="0"/>
              <a:t> </a:t>
            </a:r>
            <a:r>
              <a:rPr lang="en-US" sz="2800" b="1" dirty="0" err="1" smtClean="0"/>
              <a:t>gowe</a:t>
            </a:r>
            <a:r>
              <a:rPr lang="en-US" sz="2800" b="1" dirty="0" smtClean="0"/>
              <a:t>.</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Date Placeholder 3"/>
          <p:cNvSpPr>
            <a:spLocks noGrp="1"/>
          </p:cNvSpPr>
          <p:nvPr>
            <p:ph type="dt" sz="quarter" idx="10"/>
          </p:nvPr>
        </p:nvSpPr>
        <p:spPr>
          <a:noFill/>
        </p:spPr>
        <p:txBody>
          <a:bodyPr/>
          <a:lstStyle/>
          <a:p>
            <a:fld id="{098DBEE8-E505-4136-95B7-408663E7586B}" type="datetime1">
              <a:rPr lang="en-US" smtClean="0"/>
              <a:pPr/>
              <a:t>2/10/2011</a:t>
            </a:fld>
            <a:endParaRPr lang="en-US"/>
          </a:p>
        </p:txBody>
      </p:sp>
      <p:sp>
        <p:nvSpPr>
          <p:cNvPr id="849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352C96A-C2CB-406D-BC99-32A3FF466213}" type="slidenum">
              <a:rPr lang="en-US"/>
              <a:pPr lvl="1">
                <a:defRPr/>
              </a:pPr>
              <a:t>70</a:t>
            </a:fld>
            <a:endParaRPr lang="en-US">
              <a:latin typeface="Times New Roman" pitchFamily="18" charset="0"/>
            </a:endParaRPr>
          </a:p>
        </p:txBody>
      </p:sp>
      <p:sp>
        <p:nvSpPr>
          <p:cNvPr id="404482" name="Rectangle 2"/>
          <p:cNvSpPr>
            <a:spLocks noGrp="1" noChangeArrowheads="1"/>
          </p:cNvSpPr>
          <p:nvPr>
            <p:ph type="title"/>
          </p:nvPr>
        </p:nvSpPr>
        <p:spPr/>
        <p:txBody>
          <a:bodyPr/>
          <a:lstStyle/>
          <a:p>
            <a:pPr eaLnBrk="1" hangingPunct="1">
              <a:defRPr/>
            </a:pPr>
            <a:r>
              <a:rPr lang="en-US" smtClean="0"/>
              <a:t>Paulus na Efeze</a:t>
            </a:r>
          </a:p>
        </p:txBody>
      </p:sp>
      <p:sp>
        <p:nvSpPr>
          <p:cNvPr id="84998" name="Rectangle 3"/>
          <p:cNvSpPr>
            <a:spLocks noGrp="1" noChangeArrowheads="1"/>
          </p:cNvSpPr>
          <p:nvPr>
            <p:ph type="body" idx="1"/>
          </p:nvPr>
        </p:nvSpPr>
        <p:spPr>
          <a:xfrm>
            <a:off x="381000" y="2017713"/>
            <a:ext cx="8574088" cy="4114800"/>
          </a:xfrm>
        </p:spPr>
        <p:txBody>
          <a:bodyPr/>
          <a:lstStyle/>
          <a:p>
            <a:pPr algn="just" eaLnBrk="1" hangingPunct="1">
              <a:lnSpc>
                <a:spcPct val="70000"/>
              </a:lnSpc>
            </a:pPr>
            <a:r>
              <a:rPr lang="en-US" sz="2800" b="1" dirty="0" err="1" smtClean="0"/>
              <a:t>Tori</a:t>
            </a:r>
            <a:r>
              <a:rPr lang="en-US" sz="2800" b="1" dirty="0" smtClean="0"/>
              <a:t> 19:8. En a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Djoe</a:t>
            </a:r>
            <a:r>
              <a:rPr lang="en-US" sz="2800" b="1" dirty="0" smtClean="0"/>
              <a:t> </a:t>
            </a:r>
            <a:r>
              <a:rPr lang="en-US" sz="2800" b="1" dirty="0" err="1" smtClean="0"/>
              <a:t>kerki</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a:t>
            </a:r>
            <a:r>
              <a:rPr lang="en-US" sz="2800" b="1" dirty="0" err="1" smtClean="0"/>
              <a:t>dek'ati</a:t>
            </a:r>
            <a:r>
              <a:rPr lang="en-US" sz="2800" b="1" dirty="0" smtClean="0"/>
              <a:t> </a:t>
            </a:r>
            <a:r>
              <a:rPr lang="en-US" sz="2800" b="1" dirty="0" err="1" smtClean="0"/>
              <a:t>drie</a:t>
            </a:r>
            <a:r>
              <a:rPr lang="en-US" sz="2800" b="1" dirty="0" smtClean="0"/>
              <a:t> </a:t>
            </a:r>
            <a:r>
              <a:rPr lang="en-US" sz="2800" b="1" dirty="0" err="1" smtClean="0"/>
              <a:t>moen</a:t>
            </a:r>
            <a:r>
              <a:rPr lang="en-US" sz="2800" b="1" dirty="0" smtClean="0"/>
              <a:t> </a:t>
            </a:r>
            <a:r>
              <a:rPr lang="en-US" sz="2800" b="1" dirty="0" err="1" smtClean="0"/>
              <a:t>langa</a:t>
            </a:r>
            <a:r>
              <a:rPr lang="en-US" sz="2800" b="1" dirty="0" smtClean="0"/>
              <a:t>, en a </a:t>
            </a:r>
            <a:r>
              <a:rPr lang="en-US" sz="2800" b="1" dirty="0" err="1" smtClean="0"/>
              <a:t>ben</a:t>
            </a:r>
            <a:r>
              <a:rPr lang="en-US" sz="2800" b="1" dirty="0" smtClean="0"/>
              <a:t> </a:t>
            </a:r>
            <a:r>
              <a:rPr lang="en-US" sz="2800" b="1" dirty="0" err="1" smtClean="0"/>
              <a:t>getuigi</a:t>
            </a:r>
            <a:r>
              <a:rPr lang="en-US" sz="2800" b="1" dirty="0" smtClean="0"/>
              <a:t> en </a:t>
            </a:r>
            <a:r>
              <a:rPr lang="en-US" sz="2800" b="1" dirty="0" err="1" smtClean="0"/>
              <a:t>leri</a:t>
            </a:r>
            <a:r>
              <a:rPr lang="en-US" sz="2800" b="1" dirty="0" smtClean="0"/>
              <a:t> </a:t>
            </a:r>
            <a:r>
              <a:rPr lang="en-US" sz="2800" b="1" dirty="0" err="1" smtClean="0"/>
              <a:t>dem</a:t>
            </a:r>
            <a:r>
              <a:rPr lang="en-US" sz="2800" b="1" dirty="0" smtClean="0"/>
              <a:t> </a:t>
            </a:r>
            <a:r>
              <a:rPr lang="en-US" sz="2800" b="1" dirty="0" err="1" smtClean="0"/>
              <a:t>abra</a:t>
            </a:r>
            <a:r>
              <a:rPr lang="en-US" sz="2800" b="1" dirty="0" smtClean="0"/>
              <a:t> </a:t>
            </a:r>
            <a:r>
              <a:rPr lang="en-US" sz="2800" b="1" dirty="0" err="1" smtClean="0"/>
              <a:t>da</a:t>
            </a:r>
            <a:r>
              <a:rPr lang="en-US" sz="2800" b="1" dirty="0" smtClean="0"/>
              <a:t> </a:t>
            </a:r>
            <a:r>
              <a:rPr lang="en-US" sz="2800" b="1" dirty="0" err="1" smtClean="0"/>
              <a:t>kownoekondre</a:t>
            </a:r>
            <a:r>
              <a:rPr lang="en-US" sz="2800" b="1" dirty="0" smtClean="0"/>
              <a:t> foe </a:t>
            </a:r>
            <a:r>
              <a:rPr lang="en-US" sz="2800" b="1" dirty="0" err="1" smtClean="0"/>
              <a:t>Gado</a:t>
            </a:r>
            <a:r>
              <a:rPr lang="en-US" sz="2800" b="1" dirty="0" smtClean="0"/>
              <a:t>.  9. </a:t>
            </a:r>
            <a:r>
              <a:rPr lang="en-US" sz="2800" b="1" dirty="0" smtClean="0">
                <a:solidFill>
                  <a:schemeClr val="accent2"/>
                </a:solidFill>
              </a:rPr>
              <a:t>Ma </a:t>
            </a:r>
            <a:r>
              <a:rPr lang="en-US" sz="2800" b="1" dirty="0" err="1" smtClean="0">
                <a:solidFill>
                  <a:schemeClr val="accent2"/>
                </a:solidFill>
              </a:rPr>
              <a:t>di</a:t>
            </a:r>
            <a:r>
              <a:rPr lang="en-US" sz="2800" b="1" dirty="0" smtClean="0">
                <a:solidFill>
                  <a:schemeClr val="accent2"/>
                </a:solidFill>
              </a:rPr>
              <a:t> </a:t>
            </a:r>
            <a:r>
              <a:rPr lang="en-US" sz="2800" b="1" dirty="0" err="1" smtClean="0">
                <a:solidFill>
                  <a:schemeClr val="accent2"/>
                </a:solidFill>
              </a:rPr>
              <a:t>som</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meki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hati</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tranga</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no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bribi</a:t>
            </a:r>
            <a:r>
              <a:rPr lang="en-US" sz="2800" b="1" dirty="0" smtClean="0">
                <a:solidFill>
                  <a:schemeClr val="accent2"/>
                </a:solidFill>
              </a:rPr>
              <a:t>, ma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taki</a:t>
            </a:r>
            <a:r>
              <a:rPr lang="en-US" sz="2800" b="1" dirty="0" smtClean="0">
                <a:solidFill>
                  <a:schemeClr val="accent2"/>
                </a:solidFill>
              </a:rPr>
              <a:t> </a:t>
            </a:r>
            <a:r>
              <a:rPr lang="en-US" sz="2800" b="1" dirty="0" err="1" smtClean="0">
                <a:solidFill>
                  <a:schemeClr val="accent2"/>
                </a:solidFill>
              </a:rPr>
              <a:t>takroe</a:t>
            </a:r>
            <a:r>
              <a:rPr lang="en-US" sz="2800" b="1" dirty="0" smtClean="0">
                <a:solidFill>
                  <a:schemeClr val="accent2"/>
                </a:solidFill>
              </a:rPr>
              <a:t> </a:t>
            </a:r>
            <a:r>
              <a:rPr lang="en-US" sz="2800" b="1" dirty="0" err="1" smtClean="0">
                <a:solidFill>
                  <a:schemeClr val="accent2"/>
                </a:solidFill>
              </a:rPr>
              <a:t>abra</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pasi</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fesi</a:t>
            </a:r>
            <a:r>
              <a:rPr lang="en-US" sz="2800" b="1" dirty="0" smtClean="0">
                <a:solidFill>
                  <a:schemeClr val="accent2"/>
                </a:solidFill>
              </a:rPr>
              <a:t> foe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hipi</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dan</a:t>
            </a:r>
            <a:r>
              <a:rPr lang="en-US" sz="2800" b="1" dirty="0" smtClean="0">
                <a:solidFill>
                  <a:schemeClr val="accent2"/>
                </a:solidFill>
              </a:rPr>
              <a:t>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libi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poeroe</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discipel</a:t>
            </a:r>
            <a:r>
              <a:rPr lang="en-US" sz="2800" b="1" dirty="0" smtClean="0">
                <a:solidFill>
                  <a:schemeClr val="accent2"/>
                </a:solidFill>
              </a:rPr>
              <a:t> go </a:t>
            </a:r>
            <a:r>
              <a:rPr lang="en-US" sz="2800" b="1" dirty="0" err="1" smtClean="0">
                <a:solidFill>
                  <a:schemeClr val="accent2"/>
                </a:solidFill>
              </a:rPr>
              <a:t>aparti</a:t>
            </a:r>
            <a:r>
              <a:rPr lang="en-US" sz="2800" b="1" dirty="0" smtClean="0">
                <a:solidFill>
                  <a:schemeClr val="accent2"/>
                </a:solidFill>
              </a:rPr>
              <a:t>, en a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leri</a:t>
            </a:r>
            <a:r>
              <a:rPr lang="en-US" sz="2800" b="1" dirty="0" smtClean="0">
                <a:solidFill>
                  <a:schemeClr val="accent2"/>
                </a:solidFill>
              </a:rPr>
              <a:t> </a:t>
            </a:r>
            <a:r>
              <a:rPr lang="en-US" sz="2800" b="1" dirty="0" err="1" smtClean="0">
                <a:solidFill>
                  <a:schemeClr val="accent2"/>
                </a:solidFill>
              </a:rPr>
              <a:t>aladei</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ini</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skoro</a:t>
            </a:r>
            <a:r>
              <a:rPr lang="en-US" sz="2800" b="1" dirty="0" smtClean="0">
                <a:solidFill>
                  <a:schemeClr val="accent2"/>
                </a:solidFill>
              </a:rPr>
              <a:t> foe wan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nem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Tyrannus</a:t>
            </a:r>
            <a:r>
              <a:rPr lang="en-US" sz="2800" b="1" dirty="0" smtClean="0">
                <a:solidFill>
                  <a:schemeClr val="accent2"/>
                </a:solidFill>
              </a:rPr>
              <a:t>.</a:t>
            </a:r>
            <a:r>
              <a:rPr lang="en-US" sz="2800" b="1" dirty="0" smtClean="0"/>
              <a:t>  10. En </a:t>
            </a:r>
            <a:r>
              <a:rPr lang="en-US" sz="2800" b="1" dirty="0" err="1" smtClean="0"/>
              <a:t>disi</a:t>
            </a:r>
            <a:r>
              <a:rPr lang="en-US" sz="2800" b="1" dirty="0" smtClean="0"/>
              <a:t> </a:t>
            </a:r>
            <a:r>
              <a:rPr lang="en-US" sz="2800" b="1" dirty="0" err="1" smtClean="0"/>
              <a:t>ben</a:t>
            </a:r>
            <a:r>
              <a:rPr lang="en-US" sz="2800" b="1" dirty="0" smtClean="0"/>
              <a:t> go </a:t>
            </a:r>
            <a:r>
              <a:rPr lang="en-US" sz="2800" b="1" dirty="0" err="1" smtClean="0"/>
              <a:t>doro</a:t>
            </a:r>
            <a:r>
              <a:rPr lang="en-US" sz="2800" b="1" dirty="0" smtClean="0"/>
              <a:t> toe </a:t>
            </a:r>
            <a:r>
              <a:rPr lang="en-US" sz="2800" b="1" dirty="0" err="1" smtClean="0"/>
              <a:t>jari</a:t>
            </a:r>
            <a:r>
              <a:rPr lang="en-US" sz="2800" b="1" dirty="0" smtClean="0"/>
              <a:t> </a:t>
            </a:r>
            <a:r>
              <a:rPr lang="en-US" sz="2800" b="1" dirty="0" err="1" smtClean="0"/>
              <a:t>langa</a:t>
            </a:r>
            <a:r>
              <a:rPr lang="en-US" sz="2800" b="1" dirty="0" smtClean="0"/>
              <a:t> so </a:t>
            </a:r>
            <a:r>
              <a:rPr lang="en-US" sz="2800" b="1" dirty="0" err="1" smtClean="0"/>
              <a:t>dati</a:t>
            </a:r>
            <a:r>
              <a:rPr lang="en-US" sz="2800" b="1" dirty="0" smtClean="0"/>
              <a:t> ala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libi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Asia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Grieki</a:t>
            </a:r>
            <a:r>
              <a:rPr lang="en-US" sz="2800" b="1" dirty="0" smtClean="0"/>
              <a:t> toe.</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Date Placeholder 3"/>
          <p:cNvSpPr>
            <a:spLocks noGrp="1"/>
          </p:cNvSpPr>
          <p:nvPr>
            <p:ph type="dt" sz="quarter" idx="10"/>
          </p:nvPr>
        </p:nvSpPr>
        <p:spPr>
          <a:noFill/>
        </p:spPr>
        <p:txBody>
          <a:bodyPr/>
          <a:lstStyle/>
          <a:p>
            <a:fld id="{43E948F1-A3C4-4FC8-AD89-30AFAB4E3324}" type="datetime1">
              <a:rPr lang="en-US" smtClean="0"/>
              <a:pPr/>
              <a:t>2/10/2011</a:t>
            </a:fld>
            <a:endParaRPr lang="en-US"/>
          </a:p>
        </p:txBody>
      </p:sp>
      <p:sp>
        <p:nvSpPr>
          <p:cNvPr id="860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BD822A0-3BA5-41C9-B37C-83EEFBC7BD0D}" type="slidenum">
              <a:rPr lang="en-US"/>
              <a:pPr lvl="1">
                <a:defRPr/>
              </a:pPr>
              <a:t>71</a:t>
            </a:fld>
            <a:endParaRPr lang="en-US">
              <a:latin typeface="Times New Roman" pitchFamily="18" charset="0"/>
            </a:endParaRPr>
          </a:p>
        </p:txBody>
      </p:sp>
      <p:sp>
        <p:nvSpPr>
          <p:cNvPr id="405506" name="Rectangle 2"/>
          <p:cNvSpPr>
            <a:spLocks noGrp="1" noChangeArrowheads="1"/>
          </p:cNvSpPr>
          <p:nvPr>
            <p:ph type="title"/>
          </p:nvPr>
        </p:nvSpPr>
        <p:spPr/>
        <p:txBody>
          <a:bodyPr/>
          <a:lstStyle/>
          <a:p>
            <a:pPr eaLnBrk="1" hangingPunct="1">
              <a:defRPr/>
            </a:pPr>
            <a:r>
              <a:rPr lang="en-US" smtClean="0"/>
              <a:t>Paulus na Efeze</a:t>
            </a:r>
          </a:p>
        </p:txBody>
      </p:sp>
      <p:sp>
        <p:nvSpPr>
          <p:cNvPr id="86022" name="Rectangle 3"/>
          <p:cNvSpPr>
            <a:spLocks noGrp="1" noChangeArrowheads="1"/>
          </p:cNvSpPr>
          <p:nvPr>
            <p:ph type="body" idx="1"/>
          </p:nvPr>
        </p:nvSpPr>
        <p:spPr/>
        <p:txBody>
          <a:bodyPr/>
          <a:lstStyle/>
          <a:p>
            <a:pPr eaLnBrk="1" hangingPunct="1"/>
            <a:r>
              <a:rPr lang="en-US" smtClean="0"/>
              <a:t>Wi si da srefi tori baka</a:t>
            </a:r>
          </a:p>
          <a:p>
            <a:pPr eaLnBrk="1" hangingPunct="1"/>
            <a:r>
              <a:rPr lang="en-US" smtClean="0"/>
              <a:t>Paulus ben go na dem Djoe.  Wantoe ben bribi, ma moro foeroe, dem heiden</a:t>
            </a:r>
          </a:p>
          <a:p>
            <a:pPr eaLnBrk="1" hangingPunct="1"/>
            <a:r>
              <a:rPr lang="en-US" smtClean="0"/>
              <a:t>Dem Djoe taki takroe abra da woortoe foe Paulus, en a go leri dem heiden</a:t>
            </a:r>
          </a:p>
          <a:p>
            <a:pPr eaLnBrk="1" hangingPunct="1"/>
            <a:r>
              <a:rPr lang="en-US" smtClean="0"/>
              <a:t>Dja da woortoe ben panja go moro fara…</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Date Placeholder 3"/>
          <p:cNvSpPr>
            <a:spLocks noGrp="1"/>
          </p:cNvSpPr>
          <p:nvPr>
            <p:ph type="dt" sz="quarter" idx="10"/>
          </p:nvPr>
        </p:nvSpPr>
        <p:spPr>
          <a:noFill/>
        </p:spPr>
        <p:txBody>
          <a:bodyPr/>
          <a:lstStyle/>
          <a:p>
            <a:fld id="{6ADD7D9D-B55C-41DB-A842-E7F821A08A9E}" type="datetime1">
              <a:rPr lang="en-US" smtClean="0"/>
              <a:pPr/>
              <a:t>2/10/2011</a:t>
            </a:fld>
            <a:endParaRPr lang="en-US"/>
          </a:p>
        </p:txBody>
      </p:sp>
      <p:sp>
        <p:nvSpPr>
          <p:cNvPr id="870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C3761201-7A4D-4745-9E5F-1F891554D5B3}" type="slidenum">
              <a:rPr lang="en-US"/>
              <a:pPr lvl="1">
                <a:defRPr/>
              </a:pPr>
              <a:t>72</a:t>
            </a:fld>
            <a:endParaRPr lang="en-US">
              <a:latin typeface="Times New Roman" pitchFamily="18" charset="0"/>
            </a:endParaRPr>
          </a:p>
        </p:txBody>
      </p:sp>
      <p:sp>
        <p:nvSpPr>
          <p:cNvPr id="406530" name="Rectangle 2"/>
          <p:cNvSpPr>
            <a:spLocks noGrp="1" noChangeArrowheads="1"/>
          </p:cNvSpPr>
          <p:nvPr>
            <p:ph type="title"/>
          </p:nvPr>
        </p:nvSpPr>
        <p:spPr/>
        <p:txBody>
          <a:bodyPr/>
          <a:lstStyle/>
          <a:p>
            <a:pPr eaLnBrk="1" hangingPunct="1">
              <a:defRPr/>
            </a:pPr>
            <a:r>
              <a:rPr lang="en-US" smtClean="0"/>
              <a:t>Paulus na Efeze</a:t>
            </a:r>
          </a:p>
        </p:txBody>
      </p:sp>
      <p:sp>
        <p:nvSpPr>
          <p:cNvPr id="87046" name="Rectangle 3"/>
          <p:cNvSpPr>
            <a:spLocks noGrp="1" noChangeArrowheads="1"/>
          </p:cNvSpPr>
          <p:nvPr>
            <p:ph type="body" idx="1"/>
          </p:nvPr>
        </p:nvSpPr>
        <p:spPr/>
        <p:txBody>
          <a:bodyPr/>
          <a:lstStyle/>
          <a:p>
            <a:pPr algn="just" eaLnBrk="1" hangingPunct="1"/>
            <a:r>
              <a:rPr lang="en-US" sz="2800" b="1" dirty="0" err="1" smtClean="0"/>
              <a:t>Tori</a:t>
            </a:r>
            <a:r>
              <a:rPr lang="en-US" sz="2800" b="1" dirty="0" smtClean="0"/>
              <a:t> 19:11. En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wroko</a:t>
            </a:r>
            <a:r>
              <a:rPr lang="en-US" sz="2800" b="1" dirty="0" smtClean="0"/>
              <a:t> </a:t>
            </a:r>
            <a:r>
              <a:rPr lang="en-US" sz="2800" b="1" dirty="0" err="1" smtClean="0"/>
              <a:t>spesroetoe</a:t>
            </a:r>
            <a:r>
              <a:rPr lang="en-US" sz="2800" b="1" dirty="0" smtClean="0"/>
              <a:t> </a:t>
            </a:r>
            <a:r>
              <a:rPr lang="en-US" sz="2800" b="1" dirty="0" err="1" smtClean="0"/>
              <a:t>marki</a:t>
            </a:r>
            <a:r>
              <a:rPr lang="en-US" sz="2800" b="1" dirty="0" smtClean="0"/>
              <a:t> </a:t>
            </a:r>
            <a:r>
              <a:rPr lang="en-US" sz="2800" b="1" dirty="0" err="1" smtClean="0"/>
              <a:t>doro</a:t>
            </a:r>
            <a:r>
              <a:rPr lang="en-US" sz="2800" b="1" dirty="0" smtClean="0"/>
              <a:t> </a:t>
            </a:r>
            <a:r>
              <a:rPr lang="en-US" sz="2800" b="1" dirty="0" err="1" smtClean="0"/>
              <a:t>da</a:t>
            </a:r>
            <a:r>
              <a:rPr lang="en-US" sz="2800" b="1" dirty="0" smtClean="0"/>
              <a:t> </a:t>
            </a:r>
            <a:r>
              <a:rPr lang="en-US" sz="2800" b="1" dirty="0" err="1" smtClean="0"/>
              <a:t>anoe</a:t>
            </a:r>
            <a:r>
              <a:rPr lang="en-US" sz="2800" b="1" dirty="0" smtClean="0"/>
              <a:t> foe </a:t>
            </a:r>
            <a:r>
              <a:rPr lang="en-US" sz="2800" b="1" dirty="0" err="1" smtClean="0"/>
              <a:t>Paulus</a:t>
            </a:r>
            <a:r>
              <a:rPr lang="en-US" sz="2800" b="1" dirty="0" smtClean="0"/>
              <a:t>;  12. So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poeroe</a:t>
            </a:r>
            <a:r>
              <a:rPr lang="en-US" sz="2800" b="1" dirty="0" smtClean="0"/>
              <a:t> </a:t>
            </a:r>
            <a:r>
              <a:rPr lang="en-US" sz="2800" b="1" dirty="0" err="1" smtClean="0"/>
              <a:t>dem</a:t>
            </a:r>
            <a:r>
              <a:rPr lang="en-US" sz="2800" b="1" dirty="0" smtClean="0"/>
              <a:t> </a:t>
            </a:r>
            <a:r>
              <a:rPr lang="en-US" sz="2800" b="1" dirty="0" err="1" smtClean="0"/>
              <a:t>doekoe</a:t>
            </a:r>
            <a:r>
              <a:rPr lang="en-US" sz="2800" b="1" dirty="0" smtClean="0"/>
              <a:t> </a:t>
            </a:r>
            <a:r>
              <a:rPr lang="en-US" sz="2800" b="1" dirty="0" err="1" smtClean="0"/>
              <a:t>nanga</a:t>
            </a:r>
            <a:r>
              <a:rPr lang="en-US" sz="2800" b="1" dirty="0" smtClean="0"/>
              <a:t> </a:t>
            </a:r>
            <a:r>
              <a:rPr lang="en-US" sz="2800" b="1" dirty="0" err="1" smtClean="0"/>
              <a:t>hangisa</a:t>
            </a:r>
            <a:r>
              <a:rPr lang="en-US" sz="2800" b="1" dirty="0" smtClean="0"/>
              <a:t> foe hem skin, </a:t>
            </a:r>
            <a:r>
              <a:rPr lang="en-US" sz="2800" b="1" dirty="0" err="1" smtClean="0"/>
              <a:t>tjari</a:t>
            </a:r>
            <a:r>
              <a:rPr lang="en-US" sz="2800" b="1" dirty="0" smtClean="0"/>
              <a:t> </a:t>
            </a:r>
            <a:r>
              <a:rPr lang="en-US" sz="2800" b="1" dirty="0" err="1" smtClean="0"/>
              <a:t>dem</a:t>
            </a:r>
            <a:r>
              <a:rPr lang="en-US" sz="2800" b="1" dirty="0" smtClean="0"/>
              <a:t> go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siki</a:t>
            </a:r>
            <a:r>
              <a:rPr lang="en-US" sz="2800" b="1" dirty="0" smtClean="0"/>
              <a:t> </a:t>
            </a:r>
            <a:r>
              <a:rPr lang="en-US" sz="2800" b="1" dirty="0" err="1" smtClean="0"/>
              <a:t>soema</a:t>
            </a:r>
            <a:r>
              <a:rPr lang="en-US" sz="2800" b="1" dirty="0" smtClean="0"/>
              <a:t>, en </a:t>
            </a:r>
            <a:r>
              <a:rPr lang="en-US" sz="2800" b="1" dirty="0" err="1" smtClean="0"/>
              <a:t>dem</a:t>
            </a:r>
            <a:r>
              <a:rPr lang="en-US" sz="2800" b="1" dirty="0" smtClean="0"/>
              <a:t> </a:t>
            </a:r>
            <a:r>
              <a:rPr lang="en-US" sz="2800" b="1" dirty="0" err="1" smtClean="0"/>
              <a:t>siki</a:t>
            </a:r>
            <a:r>
              <a:rPr lang="en-US" sz="2800" b="1" dirty="0" smtClean="0"/>
              <a:t> </a:t>
            </a:r>
            <a:r>
              <a:rPr lang="en-US" sz="2800" b="1" dirty="0" err="1" smtClean="0"/>
              <a:t>ben</a:t>
            </a:r>
            <a:r>
              <a:rPr lang="en-US" sz="2800" b="1" dirty="0" smtClean="0"/>
              <a:t> </a:t>
            </a:r>
            <a:r>
              <a:rPr lang="en-US" sz="2800" b="1" dirty="0" err="1" smtClean="0"/>
              <a:t>libi</a:t>
            </a:r>
            <a:r>
              <a:rPr lang="en-US" sz="2800" b="1" dirty="0" smtClean="0"/>
              <a:t> </a:t>
            </a:r>
            <a:r>
              <a:rPr lang="en-US" sz="2800" b="1" dirty="0" err="1" smtClean="0"/>
              <a:t>dem</a:t>
            </a:r>
            <a:r>
              <a:rPr lang="en-US" sz="2800" b="1" dirty="0" smtClean="0"/>
              <a:t>, en </a:t>
            </a:r>
            <a:r>
              <a:rPr lang="en-US" sz="2800" b="1" dirty="0" err="1" smtClean="0"/>
              <a:t>dem</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komopo</a:t>
            </a:r>
            <a:r>
              <a:rPr lang="en-US" sz="2800" b="1" dirty="0" smtClean="0"/>
              <a:t> foe </a:t>
            </a:r>
            <a:r>
              <a:rPr lang="en-US" sz="2800" b="1" dirty="0" err="1" smtClean="0"/>
              <a:t>dem</a:t>
            </a:r>
            <a:r>
              <a:rPr lang="en-US" sz="2800" b="1" dirty="0" smtClean="0"/>
              <a:t>.</a:t>
            </a:r>
          </a:p>
          <a:p>
            <a:pPr algn="just" eaLnBrk="1" hangingPunct="1"/>
            <a:r>
              <a:rPr lang="en-US" sz="2800" b="1" dirty="0" err="1" smtClean="0"/>
              <a:t>Ete</a:t>
            </a:r>
            <a:r>
              <a:rPr lang="en-US" sz="2800" b="1" dirty="0" smtClean="0"/>
              <a:t> wan </a:t>
            </a:r>
            <a:r>
              <a:rPr lang="en-US" sz="2800" b="1" dirty="0" err="1" smtClean="0"/>
              <a:t>leisi</a:t>
            </a:r>
            <a:r>
              <a:rPr lang="en-US" sz="2800" b="1" dirty="0" smtClean="0"/>
              <a:t>, </a:t>
            </a:r>
            <a:r>
              <a:rPr lang="en-US" sz="2800" b="1" dirty="0" err="1" smtClean="0"/>
              <a:t>wi</a:t>
            </a:r>
            <a:r>
              <a:rPr lang="en-US" sz="2800" b="1" dirty="0" smtClean="0"/>
              <a:t> </a:t>
            </a:r>
            <a:r>
              <a:rPr lang="en-US" sz="2800" b="1" dirty="0" err="1" smtClean="0"/>
              <a:t>si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apostel</a:t>
            </a:r>
            <a:r>
              <a:rPr lang="en-US" sz="2800" b="1" dirty="0" smtClean="0"/>
              <a:t> </a:t>
            </a:r>
            <a:r>
              <a:rPr lang="en-US" sz="2800" b="1" dirty="0" err="1" smtClean="0"/>
              <a:t>ben</a:t>
            </a:r>
            <a:r>
              <a:rPr lang="en-US" sz="2800" b="1" dirty="0" smtClean="0"/>
              <a:t> doe </a:t>
            </a:r>
            <a:r>
              <a:rPr lang="en-US" sz="2800" b="1" dirty="0" err="1" smtClean="0"/>
              <a:t>marki</a:t>
            </a:r>
            <a:r>
              <a:rPr lang="en-US" sz="2800" b="1" dirty="0" smtClean="0"/>
              <a:t> </a:t>
            </a:r>
            <a:r>
              <a:rPr lang="en-US" sz="2800" b="1" dirty="0" err="1" smtClean="0"/>
              <a:t>nanga</a:t>
            </a:r>
            <a:r>
              <a:rPr lang="en-US" sz="2800" b="1" dirty="0" smtClean="0"/>
              <a:t> </a:t>
            </a:r>
            <a:r>
              <a:rPr lang="en-US" sz="2800" b="1" dirty="0" err="1" smtClean="0"/>
              <a:t>wondroewroko</a:t>
            </a:r>
            <a:r>
              <a:rPr lang="en-US" sz="2800" b="1" dirty="0" smtClean="0"/>
              <a:t> – ma </a:t>
            </a:r>
            <a:r>
              <a:rPr lang="en-US" sz="2800" b="1" dirty="0" err="1" smtClean="0"/>
              <a:t>dati</a:t>
            </a:r>
            <a:r>
              <a:rPr lang="en-US" sz="2800" b="1" dirty="0" smtClean="0"/>
              <a:t> no </a:t>
            </a:r>
            <a:r>
              <a:rPr lang="en-US" sz="2800" b="1" dirty="0" err="1" smtClean="0"/>
              <a:t>wani</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ibri</a:t>
            </a:r>
            <a:r>
              <a:rPr lang="en-US" sz="2800" b="1" dirty="0" smtClean="0"/>
              <a:t> </a:t>
            </a:r>
            <a:r>
              <a:rPr lang="en-US" sz="2800" b="1" dirty="0" err="1" smtClean="0"/>
              <a:t>preikiman</a:t>
            </a:r>
            <a:r>
              <a:rPr lang="en-US" sz="2800" b="1" dirty="0" smtClean="0"/>
              <a:t> tide </a:t>
            </a:r>
            <a:r>
              <a:rPr lang="en-US" sz="2800" b="1" dirty="0" err="1" smtClean="0"/>
              <a:t>moesoe</a:t>
            </a:r>
            <a:r>
              <a:rPr lang="en-US" sz="2800" b="1" dirty="0" smtClean="0"/>
              <a:t> doe </a:t>
            </a:r>
            <a:r>
              <a:rPr lang="en-US" sz="2800" b="1" dirty="0" err="1" smtClean="0"/>
              <a:t>dati</a:t>
            </a:r>
            <a:r>
              <a:rPr lang="en-US" sz="2800" b="1" dirty="0" smtClean="0"/>
              <a:t> toe…</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Date Placeholder 3"/>
          <p:cNvSpPr>
            <a:spLocks noGrp="1"/>
          </p:cNvSpPr>
          <p:nvPr>
            <p:ph type="dt" sz="quarter" idx="10"/>
          </p:nvPr>
        </p:nvSpPr>
        <p:spPr>
          <a:noFill/>
        </p:spPr>
        <p:txBody>
          <a:bodyPr/>
          <a:lstStyle/>
          <a:p>
            <a:fld id="{980F1A58-FEF2-4FBD-9467-212D7C202BE3}" type="datetime1">
              <a:rPr lang="en-US" smtClean="0"/>
              <a:pPr/>
              <a:t>2/10/2011</a:t>
            </a:fld>
            <a:endParaRPr lang="en-US"/>
          </a:p>
        </p:txBody>
      </p:sp>
      <p:sp>
        <p:nvSpPr>
          <p:cNvPr id="880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B660325-C0AE-4749-98BE-056FFD34972E}" type="slidenum">
              <a:rPr lang="en-US"/>
              <a:pPr lvl="1">
                <a:defRPr/>
              </a:pPr>
              <a:t>73</a:t>
            </a:fld>
            <a:endParaRPr lang="en-US">
              <a:latin typeface="Times New Roman" pitchFamily="18" charset="0"/>
            </a:endParaRPr>
          </a:p>
        </p:txBody>
      </p:sp>
      <p:sp>
        <p:nvSpPr>
          <p:cNvPr id="407554" name="Rectangle 2"/>
          <p:cNvSpPr>
            <a:spLocks noGrp="1" noChangeArrowheads="1"/>
          </p:cNvSpPr>
          <p:nvPr>
            <p:ph type="title"/>
          </p:nvPr>
        </p:nvSpPr>
        <p:spPr/>
        <p:txBody>
          <a:bodyPr/>
          <a:lstStyle/>
          <a:p>
            <a:pPr eaLnBrk="1" hangingPunct="1">
              <a:defRPr/>
            </a:pPr>
            <a:r>
              <a:rPr lang="en-US" smtClean="0"/>
              <a:t>Dem man foe Skevas na Efeze</a:t>
            </a:r>
          </a:p>
        </p:txBody>
      </p:sp>
      <p:sp>
        <p:nvSpPr>
          <p:cNvPr id="88070" name="Rectangle 3"/>
          <p:cNvSpPr>
            <a:spLocks noGrp="1" noChangeArrowheads="1"/>
          </p:cNvSpPr>
          <p:nvPr>
            <p:ph type="body" idx="1"/>
          </p:nvPr>
        </p:nvSpPr>
        <p:spPr>
          <a:xfrm>
            <a:off x="228600" y="1981200"/>
            <a:ext cx="8686800" cy="4471988"/>
          </a:xfrm>
        </p:spPr>
        <p:txBody>
          <a:bodyPr/>
          <a:lstStyle/>
          <a:p>
            <a:pPr algn="just" eaLnBrk="1" hangingPunct="1">
              <a:lnSpc>
                <a:spcPct val="70000"/>
              </a:lnSpc>
            </a:pPr>
            <a:r>
              <a:rPr lang="en-US" sz="2800" b="1" dirty="0" err="1" smtClean="0"/>
              <a:t>Tori</a:t>
            </a:r>
            <a:r>
              <a:rPr lang="en-US" sz="2800" b="1" dirty="0" smtClean="0"/>
              <a:t> 19:13. Dan </a:t>
            </a:r>
            <a:r>
              <a:rPr lang="en-US" sz="2800" b="1" dirty="0" err="1" smtClean="0"/>
              <a:t>wantoe</a:t>
            </a:r>
            <a:r>
              <a:rPr lang="en-US" sz="2800" b="1" dirty="0" smtClean="0"/>
              <a:t> foe </a:t>
            </a:r>
            <a:r>
              <a:rPr lang="en-US" sz="2800" b="1" dirty="0" err="1" smtClean="0"/>
              <a:t>dem</a:t>
            </a:r>
            <a:r>
              <a:rPr lang="en-US" sz="2800" b="1" dirty="0" smtClean="0"/>
              <a:t> </a:t>
            </a:r>
            <a:r>
              <a:rPr lang="en-US" sz="2800" b="1" dirty="0" err="1" smtClean="0"/>
              <a:t>wakaman</a:t>
            </a:r>
            <a:r>
              <a:rPr lang="en-US" sz="2800" b="1" dirty="0" smtClean="0"/>
              <a:t> </a:t>
            </a:r>
            <a:r>
              <a:rPr lang="en-US" sz="2800" b="1" dirty="0" err="1" smtClean="0"/>
              <a:t>Djoe</a:t>
            </a:r>
            <a:r>
              <a:rPr lang="en-US" sz="2800" b="1" dirty="0" smtClean="0"/>
              <a:t> </a:t>
            </a:r>
            <a:r>
              <a:rPr lang="en-US" sz="2800" b="1" dirty="0" err="1" smtClean="0"/>
              <a:t>di</a:t>
            </a:r>
            <a:r>
              <a:rPr lang="en-US" sz="2800" b="1" dirty="0" smtClean="0"/>
              <a:t> </a:t>
            </a:r>
            <a:r>
              <a:rPr lang="en-US" sz="2800" b="1" dirty="0" err="1" smtClean="0"/>
              <a:t>ben</a:t>
            </a:r>
            <a:r>
              <a:rPr lang="en-US" sz="2800" b="1" dirty="0" smtClean="0"/>
              <a:t> de </a:t>
            </a:r>
            <a:r>
              <a:rPr lang="en-US" sz="2800" b="1" dirty="0" err="1" smtClean="0"/>
              <a:t>tovroeman</a:t>
            </a:r>
            <a:r>
              <a:rPr lang="en-US" sz="2800" b="1" dirty="0" smtClean="0"/>
              <a:t> </a:t>
            </a:r>
            <a:r>
              <a:rPr lang="en-US" sz="2800" b="1" dirty="0" err="1" smtClean="0"/>
              <a:t>ben</a:t>
            </a:r>
            <a:r>
              <a:rPr lang="en-US" sz="2800" b="1" dirty="0" smtClean="0"/>
              <a:t> </a:t>
            </a:r>
            <a:r>
              <a:rPr lang="en-US" sz="2800" b="1" dirty="0" err="1" smtClean="0"/>
              <a:t>prakseri</a:t>
            </a:r>
            <a:r>
              <a:rPr lang="en-US" sz="2800" b="1" dirty="0" smtClean="0"/>
              <a:t> foe </a:t>
            </a:r>
            <a:r>
              <a:rPr lang="en-US" sz="2800" b="1" dirty="0" err="1" smtClean="0"/>
              <a:t>kari</a:t>
            </a:r>
            <a:r>
              <a:rPr lang="en-US" sz="2800" b="1" dirty="0" smtClean="0"/>
              <a:t> </a:t>
            </a:r>
            <a:r>
              <a:rPr lang="en-US" sz="2800" b="1" dirty="0" err="1" smtClean="0"/>
              <a:t>da</a:t>
            </a:r>
            <a:r>
              <a:rPr lang="en-US" sz="2800" b="1" dirty="0" smtClean="0"/>
              <a:t> </a:t>
            </a:r>
            <a:r>
              <a:rPr lang="en-US" sz="2800" b="1" dirty="0" err="1" smtClean="0"/>
              <a:t>nem</a:t>
            </a:r>
            <a:r>
              <a:rPr lang="en-US" sz="2800" b="1" dirty="0" smtClean="0"/>
              <a:t> foe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Wi</a:t>
            </a:r>
            <a:r>
              <a:rPr lang="en-US" sz="2800" b="1" dirty="0" smtClean="0"/>
              <a:t> </a:t>
            </a:r>
            <a:r>
              <a:rPr lang="en-US" sz="2800" b="1" dirty="0" err="1" smtClean="0"/>
              <a:t>komanderi</a:t>
            </a:r>
            <a:r>
              <a:rPr lang="en-US" sz="2800" b="1" dirty="0" smtClean="0"/>
              <a:t> </a:t>
            </a:r>
            <a:r>
              <a:rPr lang="en-US" sz="2800" b="1" dirty="0" err="1" smtClean="0"/>
              <a:t>joe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nem</a:t>
            </a:r>
            <a:r>
              <a:rPr lang="en-US" sz="2800" b="1" dirty="0" smtClean="0"/>
              <a:t> foe </a:t>
            </a:r>
            <a:r>
              <a:rPr lang="en-US" sz="2800" b="1" dirty="0" err="1" smtClean="0"/>
              <a:t>Jezus</a:t>
            </a:r>
            <a:r>
              <a:rPr lang="en-US" sz="2800" b="1" dirty="0" smtClean="0"/>
              <a:t>, </a:t>
            </a:r>
            <a:r>
              <a:rPr lang="en-US" sz="2800" b="1" dirty="0" err="1" smtClean="0"/>
              <a:t>disi</a:t>
            </a:r>
            <a:r>
              <a:rPr lang="en-US" sz="2800" b="1" dirty="0" smtClean="0"/>
              <a:t> </a:t>
            </a:r>
            <a:r>
              <a:rPr lang="en-US" sz="2800" b="1" dirty="0" err="1" smtClean="0"/>
              <a:t>Paulus</a:t>
            </a:r>
            <a:r>
              <a:rPr lang="en-US" sz="2800" b="1" dirty="0" smtClean="0"/>
              <a:t> de </a:t>
            </a:r>
            <a:r>
              <a:rPr lang="en-US" sz="2800" b="1" dirty="0" err="1" smtClean="0"/>
              <a:t>preiki</a:t>
            </a:r>
            <a:r>
              <a:rPr lang="en-US" sz="2800" b="1" dirty="0" smtClean="0"/>
              <a:t>.  14. En </a:t>
            </a:r>
            <a:r>
              <a:rPr lang="en-US" sz="2800" b="1" dirty="0" err="1" smtClean="0"/>
              <a:t>sebi</a:t>
            </a:r>
            <a:r>
              <a:rPr lang="en-US" sz="2800" b="1" dirty="0" smtClean="0"/>
              <a:t> </a:t>
            </a:r>
            <a:r>
              <a:rPr lang="en-US" sz="2800" b="1" dirty="0" err="1" smtClean="0"/>
              <a:t>manpikin</a:t>
            </a:r>
            <a:r>
              <a:rPr lang="en-US" sz="2800" b="1" dirty="0" smtClean="0"/>
              <a:t> foe </a:t>
            </a:r>
            <a:r>
              <a:rPr lang="en-US" sz="2800" b="1" dirty="0" err="1" smtClean="0"/>
              <a:t>Skevas</a:t>
            </a:r>
            <a:r>
              <a:rPr lang="en-US" sz="2800" b="1" dirty="0" smtClean="0"/>
              <a:t>, wan </a:t>
            </a:r>
            <a:r>
              <a:rPr lang="en-US" sz="2800" b="1" dirty="0" err="1" smtClean="0"/>
              <a:t>Djoe</a:t>
            </a:r>
            <a:r>
              <a:rPr lang="en-US" sz="2800" b="1" dirty="0" smtClean="0"/>
              <a:t>, en wan </a:t>
            </a:r>
            <a:r>
              <a:rPr lang="en-US" sz="2800" b="1" dirty="0" err="1" smtClean="0"/>
              <a:t>fesiman</a:t>
            </a:r>
            <a:r>
              <a:rPr lang="en-US" sz="2800" b="1" dirty="0" smtClean="0"/>
              <a:t> foe </a:t>
            </a:r>
            <a:r>
              <a:rPr lang="en-US" sz="2800" b="1" dirty="0" err="1" smtClean="0"/>
              <a:t>dem</a:t>
            </a:r>
            <a:r>
              <a:rPr lang="en-US" sz="2800" b="1" dirty="0" smtClean="0"/>
              <a:t> </a:t>
            </a:r>
            <a:r>
              <a:rPr lang="en-US" sz="2800" b="1" dirty="0" err="1" smtClean="0"/>
              <a:t>priester</a:t>
            </a:r>
            <a:r>
              <a:rPr lang="en-US" sz="2800" b="1" dirty="0" smtClean="0"/>
              <a:t>, </a:t>
            </a:r>
            <a:r>
              <a:rPr lang="en-US" sz="2800" b="1" dirty="0" err="1" smtClean="0"/>
              <a:t>ben</a:t>
            </a:r>
            <a:r>
              <a:rPr lang="en-US" sz="2800" b="1" dirty="0" smtClean="0"/>
              <a:t> doe so.  15. En </a:t>
            </a:r>
            <a:r>
              <a:rPr lang="en-US" sz="2800" b="1" dirty="0" err="1" smtClean="0"/>
              <a:t>da</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a:t>
            </a:r>
            <a:r>
              <a:rPr lang="en-US" sz="2800" b="1" dirty="0" err="1" smtClean="0"/>
              <a:t>taki</a:t>
            </a:r>
            <a:r>
              <a:rPr lang="en-US" sz="2800" b="1" dirty="0" smtClean="0"/>
              <a:t>: </a:t>
            </a:r>
            <a:r>
              <a:rPr lang="en-US" sz="2800" b="1" dirty="0" smtClean="0">
                <a:solidFill>
                  <a:schemeClr val="accent2"/>
                </a:solidFill>
              </a:rPr>
              <a:t>Mi </a:t>
            </a:r>
            <a:r>
              <a:rPr lang="en-US" sz="2800" b="1" dirty="0" err="1" smtClean="0">
                <a:solidFill>
                  <a:schemeClr val="accent2"/>
                </a:solidFill>
              </a:rPr>
              <a:t>sabi</a:t>
            </a:r>
            <a:r>
              <a:rPr lang="en-US" sz="2800" b="1" dirty="0" smtClean="0">
                <a:solidFill>
                  <a:schemeClr val="accent2"/>
                </a:solidFill>
              </a:rPr>
              <a:t> </a:t>
            </a:r>
            <a:r>
              <a:rPr lang="en-US" sz="2800" b="1" dirty="0" err="1" smtClean="0">
                <a:solidFill>
                  <a:schemeClr val="accent2"/>
                </a:solidFill>
              </a:rPr>
              <a:t>Jezus</a:t>
            </a:r>
            <a:r>
              <a:rPr lang="en-US" sz="2800" b="1" dirty="0" smtClean="0">
                <a:solidFill>
                  <a:schemeClr val="accent2"/>
                </a:solidFill>
              </a:rPr>
              <a:t>, en mi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jere</a:t>
            </a:r>
            <a:r>
              <a:rPr lang="en-US" sz="2800" b="1" dirty="0" smtClean="0">
                <a:solidFill>
                  <a:schemeClr val="accent2"/>
                </a:solidFill>
              </a:rPr>
              <a:t> foe </a:t>
            </a:r>
            <a:r>
              <a:rPr lang="en-US" sz="2800" b="1" dirty="0" err="1" smtClean="0">
                <a:solidFill>
                  <a:schemeClr val="accent2"/>
                </a:solidFill>
              </a:rPr>
              <a:t>Paulus</a:t>
            </a:r>
            <a:r>
              <a:rPr lang="en-US" sz="2800" b="1" dirty="0" smtClean="0">
                <a:solidFill>
                  <a:schemeClr val="accent2"/>
                </a:solidFill>
              </a:rPr>
              <a:t>, ma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oenoe</a:t>
            </a:r>
            <a:r>
              <a:rPr lang="en-US" sz="2800" b="1" dirty="0" smtClean="0"/>
              <a:t>?  16. En </a:t>
            </a:r>
            <a:r>
              <a:rPr lang="en-US" sz="2800" b="1" dirty="0" err="1" smtClean="0"/>
              <a:t>da</a:t>
            </a:r>
            <a:r>
              <a:rPr lang="en-US" sz="2800" b="1" dirty="0" smtClean="0"/>
              <a:t> man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abi</a:t>
            </a:r>
            <a:r>
              <a:rPr lang="en-US" sz="2800" b="1" dirty="0" smtClean="0"/>
              <a:t> </a:t>
            </a:r>
            <a:r>
              <a:rPr lang="en-US" sz="2800" b="1" dirty="0" err="1" smtClean="0"/>
              <a:t>da</a:t>
            </a:r>
            <a:r>
              <a:rPr lang="en-US" sz="2800" b="1" dirty="0" smtClean="0"/>
              <a:t> </a:t>
            </a:r>
            <a:r>
              <a:rPr lang="en-US" sz="2800" b="1" dirty="0" err="1" smtClean="0"/>
              <a:t>takroe</a:t>
            </a:r>
            <a:r>
              <a:rPr lang="en-US" sz="2800" b="1" dirty="0" smtClean="0"/>
              <a:t> </a:t>
            </a:r>
            <a:r>
              <a:rPr lang="en-US" sz="2800" b="1" dirty="0" err="1" smtClean="0"/>
              <a:t>jeje</a:t>
            </a:r>
            <a:r>
              <a:rPr lang="en-US" sz="2800" b="1" dirty="0" smtClean="0"/>
              <a:t> </a:t>
            </a:r>
            <a:r>
              <a:rPr lang="en-US" sz="2800" b="1" dirty="0" err="1" smtClean="0"/>
              <a:t>na</a:t>
            </a:r>
            <a:r>
              <a:rPr lang="en-US" sz="2800" b="1" dirty="0" smtClean="0"/>
              <a:t> hem </a:t>
            </a:r>
            <a:r>
              <a:rPr lang="en-US" sz="2800" b="1" dirty="0" err="1" smtClean="0"/>
              <a:t>ini</a:t>
            </a:r>
            <a:r>
              <a:rPr lang="en-US" sz="2800" b="1" dirty="0" smtClean="0"/>
              <a:t> </a:t>
            </a:r>
            <a:r>
              <a:rPr lang="en-US" sz="2800" b="1" dirty="0" err="1" smtClean="0"/>
              <a:t>ben</a:t>
            </a:r>
            <a:r>
              <a:rPr lang="en-US" sz="2800" b="1" dirty="0" smtClean="0"/>
              <a:t> </a:t>
            </a:r>
            <a:r>
              <a:rPr lang="en-US" sz="2800" b="1" dirty="0" err="1" smtClean="0"/>
              <a:t>djompo</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tapoe</a:t>
            </a:r>
            <a:r>
              <a:rPr lang="en-US" sz="2800" b="1" dirty="0" smtClean="0"/>
              <a:t>, en a </a:t>
            </a:r>
            <a:r>
              <a:rPr lang="en-US" sz="2800" b="1" dirty="0" err="1" smtClean="0"/>
              <a:t>ben</a:t>
            </a:r>
            <a:r>
              <a:rPr lang="en-US" sz="2800" b="1" dirty="0" smtClean="0"/>
              <a:t> </a:t>
            </a:r>
            <a:r>
              <a:rPr lang="en-US" sz="2800" b="1" dirty="0" err="1" smtClean="0"/>
              <a:t>moro</a:t>
            </a:r>
            <a:r>
              <a:rPr lang="en-US" sz="2800" b="1" dirty="0" smtClean="0"/>
              <a:t> </a:t>
            </a:r>
            <a:r>
              <a:rPr lang="en-US" sz="2800" b="1" dirty="0" err="1" smtClean="0"/>
              <a:t>dem</a:t>
            </a:r>
            <a:r>
              <a:rPr lang="en-US" sz="2800" b="1" dirty="0" smtClean="0"/>
              <a:t>, a </a:t>
            </a:r>
            <a:r>
              <a:rPr lang="en-US" sz="2800" b="1" dirty="0" err="1" smtClean="0"/>
              <a:t>ben</a:t>
            </a:r>
            <a:r>
              <a:rPr lang="en-US" sz="2800" b="1" dirty="0" smtClean="0"/>
              <a:t> </a:t>
            </a:r>
            <a:r>
              <a:rPr lang="en-US" sz="2800" b="1" dirty="0" err="1" smtClean="0"/>
              <a:t>wini</a:t>
            </a:r>
            <a:r>
              <a:rPr lang="en-US" sz="2800" b="1" dirty="0" smtClean="0"/>
              <a:t> </a:t>
            </a:r>
            <a:r>
              <a:rPr lang="en-US" sz="2800" b="1" dirty="0" err="1" smtClean="0"/>
              <a:t>dem</a:t>
            </a:r>
            <a:r>
              <a:rPr lang="en-US" sz="2800" b="1" dirty="0" smtClean="0"/>
              <a:t> so wan </a:t>
            </a:r>
            <a:r>
              <a:rPr lang="en-US" sz="2800" b="1" dirty="0" err="1" smtClean="0"/>
              <a:t>fasi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lon</a:t>
            </a:r>
            <a:r>
              <a:rPr lang="en-US" sz="2800" b="1" dirty="0" smtClean="0"/>
              <a:t> </a:t>
            </a:r>
            <a:r>
              <a:rPr lang="en-US" sz="2800" b="1" dirty="0" err="1" smtClean="0"/>
              <a:t>komopo</a:t>
            </a:r>
            <a:r>
              <a:rPr lang="en-US" sz="2800" b="1" dirty="0" smtClean="0"/>
              <a:t> foe </a:t>
            </a:r>
            <a:r>
              <a:rPr lang="en-US" sz="2800" b="1" dirty="0" err="1" smtClean="0"/>
              <a:t>da</a:t>
            </a:r>
            <a:r>
              <a:rPr lang="en-US" sz="2800" b="1" dirty="0" smtClean="0"/>
              <a:t> </a:t>
            </a:r>
            <a:r>
              <a:rPr lang="en-US" sz="2800" b="1" dirty="0" err="1" smtClean="0"/>
              <a:t>oso</a:t>
            </a:r>
            <a:r>
              <a:rPr lang="en-US" sz="2800" b="1" dirty="0" smtClean="0"/>
              <a:t> </a:t>
            </a:r>
            <a:r>
              <a:rPr lang="en-US" sz="2800" b="1" dirty="0" err="1" smtClean="0"/>
              <a:t>nanga</a:t>
            </a:r>
            <a:r>
              <a:rPr lang="en-US" sz="2800" b="1" dirty="0" smtClean="0"/>
              <a:t> </a:t>
            </a:r>
            <a:r>
              <a:rPr lang="en-US" sz="2800" b="1" dirty="0" err="1" smtClean="0"/>
              <a:t>soso</a:t>
            </a:r>
            <a:r>
              <a:rPr lang="en-US" sz="2800" b="1" dirty="0" smtClean="0"/>
              <a:t> skin </a:t>
            </a:r>
            <a:r>
              <a:rPr lang="en-US" sz="2800" b="1" dirty="0" err="1" smtClean="0"/>
              <a:t>nanga</a:t>
            </a:r>
            <a:r>
              <a:rPr lang="en-US" sz="2800" b="1" dirty="0" smtClean="0"/>
              <a:t> </a:t>
            </a:r>
            <a:r>
              <a:rPr lang="en-US" sz="2800" b="1" dirty="0" err="1" smtClean="0"/>
              <a:t>mankeri</a:t>
            </a:r>
            <a:r>
              <a:rPr lang="en-US" sz="2800" b="1" dirty="0" smtClean="0"/>
              <a:t>.</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Date Placeholder 3"/>
          <p:cNvSpPr>
            <a:spLocks noGrp="1"/>
          </p:cNvSpPr>
          <p:nvPr>
            <p:ph type="dt" sz="quarter" idx="10"/>
          </p:nvPr>
        </p:nvSpPr>
        <p:spPr>
          <a:noFill/>
        </p:spPr>
        <p:txBody>
          <a:bodyPr/>
          <a:lstStyle/>
          <a:p>
            <a:fld id="{B63CDD23-8E5A-4C9F-BEC3-12AD0C827F84}" type="datetime1">
              <a:rPr lang="en-US" smtClean="0"/>
              <a:pPr/>
              <a:t>2/10/2011</a:t>
            </a:fld>
            <a:endParaRPr lang="en-US"/>
          </a:p>
        </p:txBody>
      </p:sp>
      <p:sp>
        <p:nvSpPr>
          <p:cNvPr id="8909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5A1C3DE7-35F0-4535-9984-590FE99F08DD}" type="slidenum">
              <a:rPr lang="en-US"/>
              <a:pPr lvl="1">
                <a:defRPr/>
              </a:pPr>
              <a:t>74</a:t>
            </a:fld>
            <a:endParaRPr lang="en-US">
              <a:latin typeface="Times New Roman" pitchFamily="18" charset="0"/>
            </a:endParaRPr>
          </a:p>
        </p:txBody>
      </p:sp>
      <p:sp>
        <p:nvSpPr>
          <p:cNvPr id="408578" name="Rectangle 2"/>
          <p:cNvSpPr>
            <a:spLocks noGrp="1" noChangeArrowheads="1"/>
          </p:cNvSpPr>
          <p:nvPr>
            <p:ph type="title"/>
          </p:nvPr>
        </p:nvSpPr>
        <p:spPr/>
        <p:txBody>
          <a:bodyPr/>
          <a:lstStyle/>
          <a:p>
            <a:pPr eaLnBrk="1" hangingPunct="1">
              <a:defRPr/>
            </a:pPr>
            <a:r>
              <a:rPr lang="en-US" smtClean="0"/>
              <a:t>Dem man foe Skevas</a:t>
            </a:r>
          </a:p>
        </p:txBody>
      </p:sp>
      <p:sp>
        <p:nvSpPr>
          <p:cNvPr id="89094" name="Rectangle 3"/>
          <p:cNvSpPr>
            <a:spLocks noGrp="1" noChangeArrowheads="1"/>
          </p:cNvSpPr>
          <p:nvPr>
            <p:ph type="body" idx="1"/>
          </p:nvPr>
        </p:nvSpPr>
        <p:spPr/>
        <p:txBody>
          <a:bodyPr/>
          <a:lstStyle/>
          <a:p>
            <a:pPr algn="just" eaLnBrk="1" hangingPunct="1">
              <a:lnSpc>
                <a:spcPct val="70000"/>
              </a:lnSpc>
            </a:pPr>
            <a:r>
              <a:rPr lang="en-US" sz="2800" b="1" smtClean="0"/>
              <a:t>Tori 19:17. En ala dem Djoe nanga dem Grieki disi ben libi na Efeze toe ben kom sabi disi, en </a:t>
            </a:r>
            <a:r>
              <a:rPr lang="en-US" sz="2800" b="1" smtClean="0">
                <a:solidFill>
                  <a:schemeClr val="accent2"/>
                </a:solidFill>
              </a:rPr>
              <a:t>wan bigi frede ben fadon na tapoe dem alamala, en dem ben opo da nem foe Masra Jezus</a:t>
            </a:r>
            <a:r>
              <a:rPr lang="en-US" sz="2800" b="1" smtClean="0"/>
              <a:t>.  18. En foeroe soema disi ben bribi ben kom bekenti san dem ben doe.  19. </a:t>
            </a:r>
            <a:r>
              <a:rPr lang="en-US" sz="2800" b="1" smtClean="0">
                <a:solidFill>
                  <a:schemeClr val="accent2"/>
                </a:solidFill>
              </a:rPr>
              <a:t>Foeroe foe dem disi ben wroko tovroe-wroko toe ben tjari dem boekoe kom makandra, en dem ben bron dem na fesi foe ala soema</a:t>
            </a:r>
            <a:r>
              <a:rPr lang="en-US" sz="2800" b="1" smtClean="0"/>
              <a:t>; en dem ben teri da waarti foe dem, en dem ben feni dati a ben de wan feifi tenti doesoen pisi sorfoe moni. 20. So da woortoe foe Gado ben abi makti en a ben wini.</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Date Placeholder 3"/>
          <p:cNvSpPr>
            <a:spLocks noGrp="1"/>
          </p:cNvSpPr>
          <p:nvPr>
            <p:ph type="dt" sz="quarter" idx="10"/>
          </p:nvPr>
        </p:nvSpPr>
        <p:spPr>
          <a:noFill/>
        </p:spPr>
        <p:txBody>
          <a:bodyPr/>
          <a:lstStyle/>
          <a:p>
            <a:fld id="{406E8306-2F60-4954-B634-59BD4496194B}" type="datetime1">
              <a:rPr lang="en-US" smtClean="0"/>
              <a:pPr/>
              <a:t>2/10/2011</a:t>
            </a:fld>
            <a:endParaRPr lang="en-US"/>
          </a:p>
        </p:txBody>
      </p:sp>
      <p:sp>
        <p:nvSpPr>
          <p:cNvPr id="9011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6C92BAC-8B31-4922-A62D-A58B756187F1}" type="slidenum">
              <a:rPr lang="en-US"/>
              <a:pPr lvl="1">
                <a:defRPr/>
              </a:pPr>
              <a:t>75</a:t>
            </a:fld>
            <a:endParaRPr lang="en-US">
              <a:latin typeface="Times New Roman" pitchFamily="18" charset="0"/>
            </a:endParaRPr>
          </a:p>
        </p:txBody>
      </p:sp>
      <p:sp>
        <p:nvSpPr>
          <p:cNvPr id="409602" name="Rectangle 2"/>
          <p:cNvSpPr>
            <a:spLocks noGrp="1" noChangeArrowheads="1"/>
          </p:cNvSpPr>
          <p:nvPr>
            <p:ph type="title"/>
          </p:nvPr>
        </p:nvSpPr>
        <p:spPr>
          <a:xfrm>
            <a:off x="684213" y="333375"/>
            <a:ext cx="8080375" cy="1143000"/>
          </a:xfrm>
        </p:spPr>
        <p:txBody>
          <a:bodyPr/>
          <a:lstStyle/>
          <a:p>
            <a:pPr eaLnBrk="1" hangingPunct="1">
              <a:defRPr/>
            </a:pPr>
            <a:r>
              <a:rPr lang="en-US" smtClean="0"/>
              <a:t>Paulus na Efeze</a:t>
            </a:r>
          </a:p>
        </p:txBody>
      </p:sp>
      <p:sp>
        <p:nvSpPr>
          <p:cNvPr id="90118" name="Rectangle 3"/>
          <p:cNvSpPr>
            <a:spLocks noGrp="1" noChangeArrowheads="1"/>
          </p:cNvSpPr>
          <p:nvPr>
            <p:ph type="body" idx="1"/>
          </p:nvPr>
        </p:nvSpPr>
        <p:spPr>
          <a:xfrm>
            <a:off x="0" y="1376363"/>
            <a:ext cx="8712200" cy="5113337"/>
          </a:xfrm>
        </p:spPr>
        <p:txBody>
          <a:bodyPr/>
          <a:lstStyle/>
          <a:p>
            <a:pPr algn="just" eaLnBrk="1" hangingPunct="1"/>
            <a:r>
              <a:rPr lang="en-US" sz="2800" dirty="0" err="1" smtClean="0"/>
              <a:t>Tori</a:t>
            </a:r>
            <a:r>
              <a:rPr lang="en-US" sz="2800" dirty="0" smtClean="0"/>
              <a:t> 19: </a:t>
            </a:r>
            <a:r>
              <a:rPr lang="en-US" sz="2800" b="1" dirty="0" smtClean="0"/>
              <a:t>24. </a:t>
            </a:r>
            <a:r>
              <a:rPr lang="en-US" sz="2800" b="1" dirty="0" err="1" smtClean="0"/>
              <a:t>Bikasi</a:t>
            </a:r>
            <a:r>
              <a:rPr lang="en-US" sz="2800" b="1" dirty="0" smtClean="0"/>
              <a:t> wan man </a:t>
            </a:r>
            <a:r>
              <a:rPr lang="en-US" sz="2800" b="1" dirty="0" err="1" smtClean="0"/>
              <a:t>na</a:t>
            </a:r>
            <a:r>
              <a:rPr lang="en-US" sz="2800" b="1" dirty="0" smtClean="0"/>
              <a:t> </a:t>
            </a:r>
            <a:r>
              <a:rPr lang="en-US" sz="2800" b="1" dirty="0" err="1" smtClean="0"/>
              <a:t>nem</a:t>
            </a:r>
            <a:r>
              <a:rPr lang="en-US" sz="2800" b="1" dirty="0" smtClean="0"/>
              <a:t> Demetrius, wan </a:t>
            </a:r>
            <a:r>
              <a:rPr lang="en-US" sz="2800" b="1" dirty="0" err="1" smtClean="0"/>
              <a:t>sorfoesmid</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sorfoe</a:t>
            </a:r>
            <a:r>
              <a:rPr lang="en-US" sz="2800" b="1" dirty="0" smtClean="0"/>
              <a:t> </a:t>
            </a:r>
            <a:r>
              <a:rPr lang="en-US" sz="2800" b="1" dirty="0" err="1" smtClean="0"/>
              <a:t>popki</a:t>
            </a:r>
            <a:r>
              <a:rPr lang="en-US" sz="2800" b="1" dirty="0" smtClean="0"/>
              <a:t> foe </a:t>
            </a:r>
            <a:r>
              <a:rPr lang="en-US" sz="2800" b="1" dirty="0" err="1" smtClean="0"/>
              <a:t>da</a:t>
            </a:r>
            <a:r>
              <a:rPr lang="en-US" sz="2800" b="1" dirty="0" smtClean="0"/>
              <a:t> </a:t>
            </a:r>
            <a:r>
              <a:rPr lang="en-US" sz="2800" b="1" dirty="0" err="1" smtClean="0"/>
              <a:t>tempel</a:t>
            </a:r>
            <a:r>
              <a:rPr lang="en-US" sz="2800" b="1" dirty="0" smtClean="0"/>
              <a:t> foe Artemis,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dem</a:t>
            </a:r>
            <a:r>
              <a:rPr lang="en-US" sz="2800" b="1" dirty="0" smtClean="0"/>
              <a:t> </a:t>
            </a:r>
            <a:r>
              <a:rPr lang="en-US" sz="2800" b="1" dirty="0" err="1" smtClean="0"/>
              <a:t>wrokoman</a:t>
            </a:r>
            <a:r>
              <a:rPr lang="en-US" sz="2800" b="1" dirty="0" smtClean="0"/>
              <a:t> </a:t>
            </a:r>
            <a:r>
              <a:rPr lang="en-US" sz="2800" b="1" dirty="0" err="1" smtClean="0"/>
              <a:t>kisi</a:t>
            </a:r>
            <a:r>
              <a:rPr lang="en-US" sz="2800" b="1" dirty="0" smtClean="0"/>
              <a:t> </a:t>
            </a:r>
            <a:r>
              <a:rPr lang="en-US" sz="2800" b="1" dirty="0" err="1" smtClean="0"/>
              <a:t>foeroe</a:t>
            </a:r>
            <a:r>
              <a:rPr lang="en-US" sz="2800" b="1" dirty="0" smtClean="0"/>
              <a:t> </a:t>
            </a:r>
            <a:r>
              <a:rPr lang="en-US" sz="2800" b="1" dirty="0" err="1" smtClean="0"/>
              <a:t>moni</a:t>
            </a:r>
            <a:r>
              <a:rPr lang="en-US" sz="2800" b="1" dirty="0" smtClean="0"/>
              <a:t>.  25. En a </a:t>
            </a:r>
            <a:r>
              <a:rPr lang="en-US" sz="2800" b="1" dirty="0" err="1" smtClean="0"/>
              <a:t>ben</a:t>
            </a:r>
            <a:r>
              <a:rPr lang="en-US" sz="2800" b="1" dirty="0" smtClean="0"/>
              <a:t> </a:t>
            </a:r>
            <a:r>
              <a:rPr lang="en-US" sz="2800" b="1" dirty="0" err="1" smtClean="0"/>
              <a:t>kari</a:t>
            </a:r>
            <a:r>
              <a:rPr lang="en-US" sz="2800" b="1" dirty="0" smtClean="0"/>
              <a:t> </a:t>
            </a:r>
            <a:r>
              <a:rPr lang="en-US" sz="2800" b="1" dirty="0" err="1" smtClean="0"/>
              <a:t>dem</a:t>
            </a:r>
            <a:r>
              <a:rPr lang="en-US" sz="2800" b="1" dirty="0" smtClean="0"/>
              <a:t> </a:t>
            </a:r>
            <a:r>
              <a:rPr lang="en-US" sz="2800" b="1" dirty="0" err="1" smtClean="0"/>
              <a:t>wrokoman</a:t>
            </a:r>
            <a:r>
              <a:rPr lang="en-US" sz="2800" b="1" dirty="0" smtClean="0"/>
              <a:t> foe </a:t>
            </a:r>
            <a:r>
              <a:rPr lang="en-US" sz="2800" b="1" dirty="0" err="1" smtClean="0"/>
              <a:t>da</a:t>
            </a:r>
            <a:r>
              <a:rPr lang="en-US" sz="2800" b="1" dirty="0" smtClean="0"/>
              <a:t> </a:t>
            </a:r>
            <a:r>
              <a:rPr lang="en-US" sz="2800" b="1" dirty="0" err="1" smtClean="0"/>
              <a:t>srefi</a:t>
            </a:r>
            <a:r>
              <a:rPr lang="en-US" sz="2800" b="1" dirty="0" smtClean="0"/>
              <a:t> </a:t>
            </a:r>
            <a:r>
              <a:rPr lang="en-US" sz="2800" b="1" dirty="0" err="1" smtClean="0"/>
              <a:t>wroko</a:t>
            </a:r>
            <a:r>
              <a:rPr lang="en-US" sz="2800" b="1" dirty="0" smtClean="0"/>
              <a:t> </a:t>
            </a:r>
            <a:r>
              <a:rPr lang="en-US" sz="2800" b="1" dirty="0" err="1" smtClean="0"/>
              <a:t>kom</a:t>
            </a:r>
            <a:r>
              <a:rPr lang="en-US" sz="2800" b="1" dirty="0" smtClean="0"/>
              <a:t> </a:t>
            </a:r>
            <a:r>
              <a:rPr lang="en-US" sz="2800" b="1" dirty="0" err="1" smtClean="0"/>
              <a:t>makandra</a:t>
            </a:r>
            <a:r>
              <a:rPr lang="en-US" sz="2800" b="1" dirty="0" smtClean="0"/>
              <a:t>,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masra</a:t>
            </a:r>
            <a:r>
              <a:rPr lang="en-US" sz="2800" b="1" dirty="0" smtClean="0"/>
              <a:t>, </a:t>
            </a:r>
            <a:r>
              <a:rPr lang="en-US" sz="2800" b="1" dirty="0" err="1" smtClean="0"/>
              <a:t>oenoe</a:t>
            </a:r>
            <a:r>
              <a:rPr lang="en-US" sz="2800" b="1" dirty="0" smtClean="0"/>
              <a:t> </a:t>
            </a:r>
            <a:r>
              <a:rPr lang="en-US" sz="2800" b="1" dirty="0" err="1" smtClean="0"/>
              <a:t>sabi</a:t>
            </a:r>
            <a:r>
              <a:rPr lang="en-US" sz="2800" b="1" dirty="0" smtClean="0"/>
              <a:t> </a:t>
            </a:r>
            <a:r>
              <a:rPr lang="en-US" sz="2800" b="1" dirty="0" err="1" smtClean="0"/>
              <a:t>dati</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a:t>
            </a:r>
            <a:r>
              <a:rPr lang="en-US" sz="2800" b="1" dirty="0" err="1" smtClean="0"/>
              <a:t>wroko</a:t>
            </a:r>
            <a:r>
              <a:rPr lang="en-US" sz="2800" b="1" dirty="0" smtClean="0"/>
              <a:t> </a:t>
            </a:r>
            <a:r>
              <a:rPr lang="en-US" sz="2800" b="1" dirty="0" err="1" smtClean="0"/>
              <a:t>disi</a:t>
            </a:r>
            <a:r>
              <a:rPr lang="en-US" sz="2800" b="1" dirty="0" smtClean="0"/>
              <a:t> </a:t>
            </a:r>
            <a:r>
              <a:rPr lang="en-US" sz="2800" b="1" dirty="0" err="1" smtClean="0"/>
              <a:t>wi</a:t>
            </a:r>
            <a:r>
              <a:rPr lang="en-US" sz="2800" b="1" dirty="0" smtClean="0"/>
              <a:t> </a:t>
            </a:r>
            <a:r>
              <a:rPr lang="en-US" sz="2800" b="1" dirty="0" err="1" smtClean="0"/>
              <a:t>kisi</a:t>
            </a:r>
            <a:r>
              <a:rPr lang="en-US" sz="2800" b="1" dirty="0" smtClean="0"/>
              <a:t> </a:t>
            </a:r>
            <a:r>
              <a:rPr lang="en-US" sz="2800" b="1" dirty="0" err="1" smtClean="0"/>
              <a:t>wi</a:t>
            </a:r>
            <a:r>
              <a:rPr lang="en-US" sz="2800" b="1" dirty="0" smtClean="0"/>
              <a:t> </a:t>
            </a:r>
            <a:r>
              <a:rPr lang="en-US" sz="2800" b="1" dirty="0" err="1" smtClean="0"/>
              <a:t>moni</a:t>
            </a:r>
            <a:r>
              <a:rPr lang="en-US" sz="2800" b="1" dirty="0" smtClean="0"/>
              <a:t>.  26. Moro </a:t>
            </a:r>
            <a:r>
              <a:rPr lang="en-US" sz="2800" b="1" dirty="0" err="1" smtClean="0"/>
              <a:t>fara</a:t>
            </a:r>
            <a:r>
              <a:rPr lang="en-US" sz="2800" b="1" dirty="0" smtClean="0"/>
              <a:t>, </a:t>
            </a:r>
            <a:r>
              <a:rPr lang="en-US" sz="2800" b="1" dirty="0" err="1" smtClean="0"/>
              <a:t>oen</a:t>
            </a:r>
            <a:r>
              <a:rPr lang="en-US" sz="2800" b="1" dirty="0" smtClean="0"/>
              <a:t> </a:t>
            </a:r>
            <a:r>
              <a:rPr lang="en-US" sz="2800" b="1" dirty="0" err="1" smtClean="0"/>
              <a:t>ben</a:t>
            </a:r>
            <a:r>
              <a:rPr lang="en-US" sz="2800" b="1" dirty="0" smtClean="0"/>
              <a:t> </a:t>
            </a:r>
            <a:r>
              <a:rPr lang="en-US" sz="2800" b="1" dirty="0" err="1" smtClean="0"/>
              <a:t>si</a:t>
            </a:r>
            <a:r>
              <a:rPr lang="en-US" sz="2800" b="1" dirty="0" smtClean="0"/>
              <a:t> en </a:t>
            </a:r>
            <a:r>
              <a:rPr lang="en-US" sz="2800" b="1" dirty="0" err="1" smtClean="0"/>
              <a:t>jere</a:t>
            </a:r>
            <a:r>
              <a:rPr lang="en-US" sz="2800" b="1" dirty="0" smtClean="0"/>
              <a:t> </a:t>
            </a:r>
            <a:r>
              <a:rPr lang="en-US" sz="2800" b="1" dirty="0" err="1" smtClean="0"/>
              <a:t>dati</a:t>
            </a:r>
            <a:r>
              <a:rPr lang="en-US" sz="2800" b="1" dirty="0" smtClean="0"/>
              <a:t> no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Efeze</a:t>
            </a:r>
            <a:r>
              <a:rPr lang="en-US" sz="2800" b="1" dirty="0" smtClean="0"/>
              <a:t> </a:t>
            </a:r>
            <a:r>
              <a:rPr lang="en-US" sz="2800" b="1" dirty="0" err="1" smtClean="0"/>
              <a:t>wawan</a:t>
            </a:r>
            <a:r>
              <a:rPr lang="en-US" sz="2800" b="1" dirty="0" smtClean="0"/>
              <a:t>, ma </a:t>
            </a:r>
            <a:r>
              <a:rPr lang="en-US" sz="2800" b="1" dirty="0" err="1" smtClean="0"/>
              <a:t>pikinso</a:t>
            </a:r>
            <a:r>
              <a:rPr lang="en-US" sz="2800" b="1" dirty="0" smtClean="0"/>
              <a:t> </a:t>
            </a:r>
            <a:r>
              <a:rPr lang="en-US" sz="2800" b="1" dirty="0" err="1" smtClean="0"/>
              <a:t>moro</a:t>
            </a:r>
            <a:r>
              <a:rPr lang="en-US" sz="2800" b="1" dirty="0" smtClean="0"/>
              <a:t> </a:t>
            </a:r>
            <a:r>
              <a:rPr lang="en-US" sz="2800" b="1" dirty="0" err="1" smtClean="0"/>
              <a:t>doro</a:t>
            </a:r>
            <a:r>
              <a:rPr lang="en-US" sz="2800" b="1" dirty="0" smtClean="0"/>
              <a:t> </a:t>
            </a:r>
            <a:r>
              <a:rPr lang="en-US" sz="2800" b="1" dirty="0" err="1" smtClean="0"/>
              <a:t>heri</a:t>
            </a:r>
            <a:r>
              <a:rPr lang="en-US" sz="2800" b="1" dirty="0" smtClean="0"/>
              <a:t> Asia, </a:t>
            </a:r>
            <a:r>
              <a:rPr lang="en-US" sz="2800" b="1" dirty="0" err="1" smtClean="0"/>
              <a:t>da</a:t>
            </a:r>
            <a:r>
              <a:rPr lang="en-US" sz="2800" b="1" dirty="0" smtClean="0"/>
              <a:t> </a:t>
            </a:r>
            <a:r>
              <a:rPr lang="en-US" sz="2800" b="1" dirty="0" err="1" smtClean="0"/>
              <a:t>Paulus</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en </a:t>
            </a:r>
            <a:r>
              <a:rPr lang="en-US" sz="2800" b="1" dirty="0" err="1" smtClean="0"/>
              <a:t>drai</a:t>
            </a:r>
            <a:r>
              <a:rPr lang="en-US" sz="2800" b="1" dirty="0" smtClean="0"/>
              <a:t> </a:t>
            </a:r>
            <a:r>
              <a:rPr lang="en-US" sz="2800" b="1" dirty="0" err="1" smtClean="0"/>
              <a:t>foeroe</a:t>
            </a:r>
            <a:r>
              <a:rPr lang="en-US" sz="2800" b="1" dirty="0" smtClean="0"/>
              <a:t> </a:t>
            </a:r>
            <a:r>
              <a:rPr lang="en-US" sz="2800" b="1" dirty="0" err="1" smtClean="0"/>
              <a:t>soema</a:t>
            </a:r>
            <a:r>
              <a:rPr lang="en-US" sz="2800" b="1" dirty="0" smtClean="0"/>
              <a:t> </a:t>
            </a:r>
            <a:r>
              <a:rPr lang="en-US" sz="2800" b="1" dirty="0" err="1" smtClean="0"/>
              <a:t>gowe</a:t>
            </a:r>
            <a:r>
              <a:rPr lang="en-US" sz="2800" b="1" dirty="0" smtClean="0"/>
              <a:t>,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meki</a:t>
            </a:r>
            <a:r>
              <a:rPr lang="en-US" sz="2800" b="1" dirty="0" smtClean="0"/>
              <a:t> </a:t>
            </a:r>
            <a:r>
              <a:rPr lang="en-US" sz="2800" b="1" dirty="0" err="1" smtClean="0"/>
              <a:t>nanga</a:t>
            </a:r>
            <a:r>
              <a:rPr lang="en-US" sz="2800" b="1" dirty="0" smtClean="0"/>
              <a:t> </a:t>
            </a:r>
            <a:r>
              <a:rPr lang="en-US" sz="2800" b="1" dirty="0" err="1" smtClean="0"/>
              <a:t>anoe</a:t>
            </a:r>
            <a:r>
              <a:rPr lang="en-US" sz="2800" b="1" dirty="0" smtClean="0"/>
              <a:t> no de </a:t>
            </a:r>
            <a:r>
              <a:rPr lang="en-US" sz="2800" b="1" dirty="0" err="1" smtClean="0"/>
              <a:t>gado</a:t>
            </a:r>
            <a:r>
              <a:rPr lang="en-US" sz="2800" b="1" dirty="0" smtClean="0"/>
              <a:t>;  </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Date Placeholder 3"/>
          <p:cNvSpPr>
            <a:spLocks noGrp="1"/>
          </p:cNvSpPr>
          <p:nvPr>
            <p:ph type="dt" sz="quarter" idx="10"/>
          </p:nvPr>
        </p:nvSpPr>
        <p:spPr>
          <a:noFill/>
        </p:spPr>
        <p:txBody>
          <a:bodyPr/>
          <a:lstStyle/>
          <a:p>
            <a:fld id="{2FC25583-8851-45DA-A914-CD26568F5C94}" type="datetime1">
              <a:rPr lang="en-US" smtClean="0"/>
              <a:pPr/>
              <a:t>2/10/2011</a:t>
            </a:fld>
            <a:endParaRPr lang="en-US"/>
          </a:p>
        </p:txBody>
      </p:sp>
      <p:sp>
        <p:nvSpPr>
          <p:cNvPr id="9113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916E361-5F0C-4F35-AEE4-8E0E9E30A604}" type="slidenum">
              <a:rPr lang="en-US"/>
              <a:pPr lvl="1">
                <a:defRPr/>
              </a:pPr>
              <a:t>76</a:t>
            </a:fld>
            <a:endParaRPr lang="en-US">
              <a:latin typeface="Times New Roman" pitchFamily="18" charset="0"/>
            </a:endParaRPr>
          </a:p>
        </p:txBody>
      </p:sp>
      <p:sp>
        <p:nvSpPr>
          <p:cNvPr id="410626" name="Rectangle 2"/>
          <p:cNvSpPr>
            <a:spLocks noGrp="1" noChangeArrowheads="1"/>
          </p:cNvSpPr>
          <p:nvPr>
            <p:ph type="title"/>
          </p:nvPr>
        </p:nvSpPr>
        <p:spPr/>
        <p:txBody>
          <a:bodyPr/>
          <a:lstStyle/>
          <a:p>
            <a:pPr eaLnBrk="1" hangingPunct="1">
              <a:defRPr/>
            </a:pPr>
            <a:r>
              <a:rPr lang="en-US" smtClean="0"/>
              <a:t>Paulus na Efeze</a:t>
            </a:r>
          </a:p>
        </p:txBody>
      </p:sp>
      <p:sp>
        <p:nvSpPr>
          <p:cNvPr id="91142" name="Rectangle 3"/>
          <p:cNvSpPr>
            <a:spLocks noGrp="1" noChangeArrowheads="1"/>
          </p:cNvSpPr>
          <p:nvPr>
            <p:ph type="body" idx="1"/>
          </p:nvPr>
        </p:nvSpPr>
        <p:spPr>
          <a:xfrm>
            <a:off x="381000" y="2017713"/>
            <a:ext cx="8574088" cy="4114800"/>
          </a:xfrm>
        </p:spPr>
        <p:txBody>
          <a:bodyPr/>
          <a:lstStyle/>
          <a:p>
            <a:pPr algn="just" eaLnBrk="1" hangingPunct="1">
              <a:lnSpc>
                <a:spcPct val="80000"/>
              </a:lnSpc>
            </a:pPr>
            <a:r>
              <a:rPr lang="en-US" sz="2800" b="1" dirty="0" smtClean="0"/>
              <a:t>27. So </a:t>
            </a:r>
            <a:r>
              <a:rPr lang="en-US" sz="2800" b="1" dirty="0" err="1" smtClean="0"/>
              <a:t>dati</a:t>
            </a:r>
            <a:r>
              <a:rPr lang="en-US" sz="2800" b="1" dirty="0" smtClean="0"/>
              <a:t> a no de </a:t>
            </a:r>
            <a:r>
              <a:rPr lang="en-US" sz="2800" b="1" dirty="0" err="1" smtClean="0"/>
              <a:t>wi</a:t>
            </a:r>
            <a:r>
              <a:rPr lang="en-US" sz="2800" b="1" dirty="0" smtClean="0"/>
              <a:t> </a:t>
            </a:r>
            <a:r>
              <a:rPr lang="en-US" sz="2800" b="1" dirty="0" err="1" smtClean="0"/>
              <a:t>wroko</a:t>
            </a:r>
            <a:r>
              <a:rPr lang="en-US" sz="2800" b="1" dirty="0" smtClean="0"/>
              <a:t> </a:t>
            </a:r>
            <a:r>
              <a:rPr lang="en-US" sz="2800" b="1" dirty="0" err="1" smtClean="0"/>
              <a:t>wawan</a:t>
            </a:r>
            <a:r>
              <a:rPr lang="en-US" sz="2800" b="1" dirty="0" smtClean="0"/>
              <a:t> </a:t>
            </a:r>
            <a:r>
              <a:rPr lang="en-US" sz="2800" b="1" dirty="0" err="1" smtClean="0"/>
              <a:t>disi</a:t>
            </a:r>
            <a:r>
              <a:rPr lang="en-US" sz="2800" b="1" dirty="0" smtClean="0"/>
              <a:t> de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gevaar</a:t>
            </a:r>
            <a:r>
              <a:rPr lang="en-US" sz="2800" b="1" dirty="0" smtClean="0"/>
              <a:t> foe </a:t>
            </a:r>
            <a:r>
              <a:rPr lang="en-US" sz="2800" b="1" dirty="0" err="1" smtClean="0"/>
              <a:t>tron</a:t>
            </a:r>
            <a:r>
              <a:rPr lang="en-US" sz="2800" b="1" dirty="0" smtClean="0"/>
              <a:t> wan </a:t>
            </a:r>
            <a:r>
              <a:rPr lang="en-US" sz="2800" b="1" dirty="0" err="1" smtClean="0"/>
              <a:t>soso</a:t>
            </a:r>
            <a:r>
              <a:rPr lang="en-US" sz="2800" b="1" dirty="0" smtClean="0"/>
              <a:t> </a:t>
            </a:r>
            <a:r>
              <a:rPr lang="en-US" sz="2800" b="1" dirty="0" err="1" smtClean="0"/>
              <a:t>sani</a:t>
            </a:r>
            <a:r>
              <a:rPr lang="en-US" sz="2800" b="1" dirty="0" smtClean="0"/>
              <a:t>; ma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veragti</a:t>
            </a:r>
            <a:r>
              <a:rPr lang="en-US" sz="2800" b="1" dirty="0" smtClean="0"/>
              <a:t> </a:t>
            </a:r>
            <a:r>
              <a:rPr lang="en-US" sz="2800" b="1" dirty="0" err="1" smtClean="0"/>
              <a:t>da</a:t>
            </a:r>
            <a:r>
              <a:rPr lang="en-US" sz="2800" b="1" dirty="0" smtClean="0"/>
              <a:t> </a:t>
            </a:r>
            <a:r>
              <a:rPr lang="en-US" sz="2800" b="1" dirty="0" err="1" smtClean="0"/>
              <a:t>tempel</a:t>
            </a:r>
            <a:r>
              <a:rPr lang="en-US" sz="2800" b="1" dirty="0" smtClean="0"/>
              <a:t> foe </a:t>
            </a:r>
            <a:r>
              <a:rPr lang="en-US" sz="2800" b="1" dirty="0" err="1" smtClean="0"/>
              <a:t>da</a:t>
            </a:r>
            <a:r>
              <a:rPr lang="en-US" sz="2800" b="1" dirty="0" smtClean="0"/>
              <a:t> </a:t>
            </a:r>
            <a:r>
              <a:rPr lang="en-US" sz="2800" b="1" dirty="0" err="1" smtClean="0"/>
              <a:t>bigi</a:t>
            </a:r>
            <a:r>
              <a:rPr lang="en-US" sz="2800" b="1" dirty="0" smtClean="0"/>
              <a:t> </a:t>
            </a:r>
            <a:r>
              <a:rPr lang="en-US" sz="2800" b="1" dirty="0" err="1" smtClean="0"/>
              <a:t>gado</a:t>
            </a:r>
            <a:r>
              <a:rPr lang="en-US" sz="2800" b="1" dirty="0" smtClean="0"/>
              <a:t> Artemis toe, en ala hem </a:t>
            </a:r>
            <a:r>
              <a:rPr lang="en-US" sz="2800" b="1" dirty="0" err="1" smtClean="0"/>
              <a:t>grani</a:t>
            </a:r>
            <a:r>
              <a:rPr lang="en-US" sz="2800" b="1" dirty="0" smtClean="0"/>
              <a:t> </a:t>
            </a:r>
            <a:r>
              <a:rPr lang="en-US" sz="2800" b="1" dirty="0" err="1" smtClean="0"/>
              <a:t>sa</a:t>
            </a:r>
            <a:r>
              <a:rPr lang="en-US" sz="2800" b="1" dirty="0" smtClean="0"/>
              <a:t> </a:t>
            </a:r>
            <a:r>
              <a:rPr lang="en-US" sz="2800" b="1" dirty="0" err="1" smtClean="0"/>
              <a:t>kom</a:t>
            </a:r>
            <a:r>
              <a:rPr lang="en-US" sz="2800" b="1" dirty="0" smtClean="0"/>
              <a:t> </a:t>
            </a:r>
            <a:r>
              <a:rPr lang="en-US" sz="2800" b="1" dirty="0" err="1" smtClean="0"/>
              <a:t>pori</a:t>
            </a:r>
            <a:r>
              <a:rPr lang="en-US" sz="2800" b="1" dirty="0" smtClean="0"/>
              <a:t>, hem </a:t>
            </a:r>
            <a:r>
              <a:rPr lang="en-US" sz="2800" b="1" dirty="0" err="1" smtClean="0"/>
              <a:t>disi</a:t>
            </a:r>
            <a:r>
              <a:rPr lang="en-US" sz="2800" b="1" dirty="0" smtClean="0"/>
              <a:t> </a:t>
            </a:r>
            <a:r>
              <a:rPr lang="en-US" sz="2800" b="1" dirty="0" err="1" smtClean="0"/>
              <a:t>heri</a:t>
            </a:r>
            <a:r>
              <a:rPr lang="en-US" sz="2800" b="1" dirty="0" smtClean="0"/>
              <a:t> Asia </a:t>
            </a:r>
            <a:r>
              <a:rPr lang="en-US" sz="2800" b="1" dirty="0" err="1" smtClean="0"/>
              <a:t>nanga</a:t>
            </a:r>
            <a:r>
              <a:rPr lang="en-US" sz="2800" b="1" dirty="0" smtClean="0"/>
              <a:t> </a:t>
            </a:r>
            <a:r>
              <a:rPr lang="en-US" sz="2800" b="1" dirty="0" err="1" smtClean="0"/>
              <a:t>grontapoe</a:t>
            </a:r>
            <a:r>
              <a:rPr lang="en-US" sz="2800" b="1" dirty="0" smtClean="0"/>
              <a:t> de </a:t>
            </a:r>
            <a:r>
              <a:rPr lang="en-US" sz="2800" b="1" dirty="0" err="1" smtClean="0"/>
              <a:t>aanbegi</a:t>
            </a:r>
            <a:r>
              <a:rPr lang="en-US" sz="2800" b="1" dirty="0" smtClean="0"/>
              <a:t>. 28.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foeroe</a:t>
            </a:r>
            <a:r>
              <a:rPr lang="en-US" sz="2800" b="1" dirty="0" smtClean="0"/>
              <a:t> </a:t>
            </a:r>
            <a:r>
              <a:rPr lang="en-US" sz="2800" b="1" dirty="0" err="1" smtClean="0"/>
              <a:t>nanga</a:t>
            </a:r>
            <a:r>
              <a:rPr lang="en-US" sz="2800" b="1" dirty="0" smtClean="0"/>
              <a:t> </a:t>
            </a:r>
            <a:r>
              <a:rPr lang="en-US" sz="2800" b="1" dirty="0" err="1" smtClean="0"/>
              <a:t>hatibron</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bari</a:t>
            </a:r>
            <a:r>
              <a:rPr lang="en-US" sz="2800" b="1" dirty="0" smtClean="0"/>
              <a:t> </a:t>
            </a:r>
            <a:r>
              <a:rPr lang="en-US" sz="2800" b="1" dirty="0" err="1" smtClean="0"/>
              <a:t>taki</a:t>
            </a:r>
            <a:r>
              <a:rPr lang="en-US" sz="2800" b="1" dirty="0" smtClean="0"/>
              <a:t>: Artemis foe </a:t>
            </a:r>
            <a:r>
              <a:rPr lang="en-US" sz="2800" b="1" dirty="0" err="1" smtClean="0"/>
              <a:t>dem</a:t>
            </a:r>
            <a:r>
              <a:rPr lang="en-US" sz="2800" b="1" dirty="0" smtClean="0"/>
              <a:t> </a:t>
            </a:r>
            <a:r>
              <a:rPr lang="en-US" sz="2800" b="1" dirty="0" err="1" smtClean="0"/>
              <a:t>Efeze</a:t>
            </a:r>
            <a:r>
              <a:rPr lang="en-US" sz="2800" b="1" dirty="0" smtClean="0"/>
              <a:t> </a:t>
            </a:r>
            <a:r>
              <a:rPr lang="en-US" sz="2800" b="1" dirty="0" err="1" smtClean="0"/>
              <a:t>soema</a:t>
            </a:r>
            <a:r>
              <a:rPr lang="en-US" sz="2800" b="1" dirty="0" smtClean="0"/>
              <a:t> de </a:t>
            </a:r>
            <a:r>
              <a:rPr lang="en-US" sz="2800" b="1" dirty="0" err="1" smtClean="0"/>
              <a:t>bigi</a:t>
            </a:r>
            <a:r>
              <a:rPr lang="en-US" sz="2800" b="1" dirty="0" smtClean="0"/>
              <a:t>!</a:t>
            </a:r>
          </a:p>
          <a:p>
            <a:pPr algn="just" eaLnBrk="1" hangingPunct="1">
              <a:lnSpc>
                <a:spcPct val="80000"/>
              </a:lnSpc>
            </a:pPr>
            <a:r>
              <a:rPr lang="en-US" sz="2800" b="1" dirty="0" smtClean="0"/>
              <a:t>Dem </a:t>
            </a:r>
            <a:r>
              <a:rPr lang="en-US" sz="2800" b="1" dirty="0" err="1" smtClean="0"/>
              <a:t>graboe</a:t>
            </a:r>
            <a:r>
              <a:rPr lang="en-US" sz="2800" b="1" dirty="0" smtClean="0"/>
              <a:t> </a:t>
            </a:r>
            <a:r>
              <a:rPr lang="en-US" sz="2800" b="1" dirty="0" err="1" smtClean="0"/>
              <a:t>wantoe</a:t>
            </a:r>
            <a:r>
              <a:rPr lang="en-US" sz="2800" b="1" dirty="0" smtClean="0"/>
              <a:t> man </a:t>
            </a:r>
            <a:r>
              <a:rPr lang="en-US" sz="2800" b="1" dirty="0" err="1" smtClean="0"/>
              <a:t>tjari</a:t>
            </a:r>
            <a:r>
              <a:rPr lang="en-US" sz="2800" b="1" dirty="0" smtClean="0"/>
              <a:t> go </a:t>
            </a:r>
            <a:r>
              <a:rPr lang="en-US" sz="2800" b="1" dirty="0" err="1" smtClean="0"/>
              <a:t>na</a:t>
            </a:r>
            <a:r>
              <a:rPr lang="en-US" sz="2800" b="1" dirty="0" smtClean="0"/>
              <a:t> wan </a:t>
            </a:r>
            <a:r>
              <a:rPr lang="en-US" sz="2800" b="1" dirty="0" err="1" smtClean="0"/>
              <a:t>presi</a:t>
            </a:r>
            <a:r>
              <a:rPr lang="en-US" sz="2800" b="1" dirty="0" smtClean="0"/>
              <a:t> foe </a:t>
            </a:r>
            <a:r>
              <a:rPr lang="en-US" sz="2800" b="1" dirty="0" err="1" smtClean="0"/>
              <a:t>klagi</a:t>
            </a:r>
            <a:r>
              <a:rPr lang="en-US" sz="2800" b="1" dirty="0" smtClean="0"/>
              <a:t> </a:t>
            </a:r>
            <a:r>
              <a:rPr lang="en-US" sz="2800" b="1" dirty="0" err="1" smtClean="0"/>
              <a:t>dem</a:t>
            </a:r>
            <a:endParaRPr lang="en-US" sz="2800" b="1" dirty="0" smtClean="0"/>
          </a:p>
          <a:p>
            <a:pPr eaLnBrk="1" hangingPunct="1">
              <a:lnSpc>
                <a:spcPct val="80000"/>
              </a:lnSpc>
            </a:pPr>
            <a:endParaRPr lang="en-US" sz="2800" dirty="0" smtClean="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Date Placeholder 3"/>
          <p:cNvSpPr>
            <a:spLocks noGrp="1"/>
          </p:cNvSpPr>
          <p:nvPr>
            <p:ph type="dt" sz="quarter" idx="10"/>
          </p:nvPr>
        </p:nvSpPr>
        <p:spPr>
          <a:noFill/>
        </p:spPr>
        <p:txBody>
          <a:bodyPr/>
          <a:lstStyle/>
          <a:p>
            <a:fld id="{0FBE56C8-F469-458A-A8E4-1FA24B7434ED}" type="datetime1">
              <a:rPr lang="en-US" smtClean="0"/>
              <a:pPr/>
              <a:t>2/10/2011</a:t>
            </a:fld>
            <a:endParaRPr lang="en-US"/>
          </a:p>
        </p:txBody>
      </p:sp>
      <p:sp>
        <p:nvSpPr>
          <p:cNvPr id="9216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289E3A0-2A79-4811-95F7-A039E4983AC4}" type="slidenum">
              <a:rPr lang="en-US"/>
              <a:pPr lvl="1">
                <a:defRPr/>
              </a:pPr>
              <a:t>77</a:t>
            </a:fld>
            <a:endParaRPr lang="en-US">
              <a:latin typeface="Times New Roman" pitchFamily="18" charset="0"/>
            </a:endParaRPr>
          </a:p>
        </p:txBody>
      </p:sp>
      <p:sp>
        <p:nvSpPr>
          <p:cNvPr id="411650" name="Rectangle 2"/>
          <p:cNvSpPr>
            <a:spLocks noGrp="1" noChangeArrowheads="1"/>
          </p:cNvSpPr>
          <p:nvPr>
            <p:ph type="title"/>
          </p:nvPr>
        </p:nvSpPr>
        <p:spPr/>
        <p:txBody>
          <a:bodyPr/>
          <a:lstStyle/>
          <a:p>
            <a:pPr eaLnBrk="1" hangingPunct="1">
              <a:defRPr/>
            </a:pPr>
            <a:r>
              <a:rPr lang="en-US" smtClean="0"/>
              <a:t>Paulus na Efeze</a:t>
            </a:r>
          </a:p>
        </p:txBody>
      </p:sp>
      <p:sp>
        <p:nvSpPr>
          <p:cNvPr id="92166" name="Rectangle 3"/>
          <p:cNvSpPr>
            <a:spLocks noGrp="1" noChangeArrowheads="1"/>
          </p:cNvSpPr>
          <p:nvPr>
            <p:ph type="body" idx="1"/>
          </p:nvPr>
        </p:nvSpPr>
        <p:spPr/>
        <p:txBody>
          <a:bodyPr/>
          <a:lstStyle/>
          <a:p>
            <a:pPr eaLnBrk="1" hangingPunct="1">
              <a:lnSpc>
                <a:spcPct val="80000"/>
              </a:lnSpc>
            </a:pPr>
            <a:r>
              <a:rPr lang="en-US" sz="2800" smtClean="0"/>
              <a:t>Dem bijna abi relling, en foeroe soema bari toe joeroe langa: Artemis foe dem Efeze soema de bigi</a:t>
            </a:r>
          </a:p>
          <a:p>
            <a:pPr eaLnBrk="1" hangingPunct="1">
              <a:lnSpc>
                <a:spcPct val="80000"/>
              </a:lnSpc>
            </a:pPr>
            <a:r>
              <a:rPr lang="en-US" sz="2800" smtClean="0"/>
              <a:t>Da tempel foe Artemis ben de wna foe dem 7 wondroe foe grontapoe</a:t>
            </a:r>
          </a:p>
          <a:p>
            <a:pPr eaLnBrk="1" hangingPunct="1">
              <a:lnSpc>
                <a:spcPct val="80000"/>
              </a:lnSpc>
            </a:pPr>
            <a:r>
              <a:rPr lang="en-US" sz="2800" smtClean="0"/>
              <a:t>A ben abi wan popki – wan ston disi komopo foe loktoe (meteoriet) nanga omeni sani disi gersi bobi</a:t>
            </a:r>
          </a:p>
          <a:p>
            <a:pPr eaLnBrk="1" hangingPunct="1">
              <a:lnSpc>
                <a:spcPct val="80000"/>
              </a:lnSpc>
            </a:pPr>
            <a:r>
              <a:rPr lang="en-US" sz="2800" smtClean="0"/>
              <a:t>Dem man ben meki sorfoe model foe da tempel foe seri</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Date Placeholder 3"/>
          <p:cNvSpPr>
            <a:spLocks noGrp="1"/>
          </p:cNvSpPr>
          <p:nvPr>
            <p:ph type="dt" sz="quarter" idx="10"/>
          </p:nvPr>
        </p:nvSpPr>
        <p:spPr>
          <a:noFill/>
        </p:spPr>
        <p:txBody>
          <a:bodyPr/>
          <a:lstStyle/>
          <a:p>
            <a:fld id="{B33ACD03-FCF8-4B91-993F-D60C41ECC3FF}" type="datetime1">
              <a:rPr lang="en-US" smtClean="0"/>
              <a:pPr/>
              <a:t>2/10/2011</a:t>
            </a:fld>
            <a:endParaRPr lang="en-US"/>
          </a:p>
        </p:txBody>
      </p:sp>
      <p:sp>
        <p:nvSpPr>
          <p:cNvPr id="9318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5FB47C2-4955-4F1C-9FE3-A65F1113B3F4}" type="slidenum">
              <a:rPr lang="en-US"/>
              <a:pPr lvl="1">
                <a:defRPr/>
              </a:pPr>
              <a:t>78</a:t>
            </a:fld>
            <a:endParaRPr lang="en-US">
              <a:latin typeface="Times New Roman" pitchFamily="18" charset="0"/>
            </a:endParaRPr>
          </a:p>
        </p:txBody>
      </p:sp>
      <p:sp>
        <p:nvSpPr>
          <p:cNvPr id="412674" name="Rectangle 2"/>
          <p:cNvSpPr>
            <a:spLocks noGrp="1" noChangeArrowheads="1"/>
          </p:cNvSpPr>
          <p:nvPr>
            <p:ph type="title"/>
          </p:nvPr>
        </p:nvSpPr>
        <p:spPr/>
        <p:txBody>
          <a:bodyPr/>
          <a:lstStyle/>
          <a:p>
            <a:pPr eaLnBrk="1" hangingPunct="1">
              <a:defRPr/>
            </a:pPr>
            <a:r>
              <a:rPr lang="en-US" smtClean="0"/>
              <a:t>Paulus na Efeze</a:t>
            </a:r>
          </a:p>
        </p:txBody>
      </p:sp>
      <p:sp>
        <p:nvSpPr>
          <p:cNvPr id="93190" name="Rectangle 3"/>
          <p:cNvSpPr>
            <a:spLocks noGrp="1" noChangeArrowheads="1"/>
          </p:cNvSpPr>
          <p:nvPr>
            <p:ph type="body" idx="1"/>
          </p:nvPr>
        </p:nvSpPr>
        <p:spPr/>
        <p:txBody>
          <a:bodyPr/>
          <a:lstStyle/>
          <a:p>
            <a:pPr eaLnBrk="1" hangingPunct="1">
              <a:lnSpc>
                <a:spcPct val="80000"/>
              </a:lnSpc>
            </a:pPr>
            <a:r>
              <a:rPr lang="en-US" smtClean="0"/>
              <a:t>Da presi pe dem ben kom makandra de bigi – 25.000 soema kan sidon drape</a:t>
            </a:r>
          </a:p>
          <a:p>
            <a:pPr eaLnBrk="1" hangingPunct="1">
              <a:lnSpc>
                <a:spcPct val="80000"/>
              </a:lnSpc>
            </a:pPr>
            <a:r>
              <a:rPr lang="en-US" smtClean="0"/>
              <a:t>Dem bribiwan no ben gi pasi foe Paulus go na ini bikasi dem frede dem Efezier soema sa kiri hem</a:t>
            </a:r>
          </a:p>
          <a:p>
            <a:pPr eaLnBrk="1" hangingPunct="1">
              <a:lnSpc>
                <a:spcPct val="80000"/>
              </a:lnSpc>
            </a:pPr>
            <a:r>
              <a:rPr lang="en-US" smtClean="0"/>
              <a:t>Da fesiman foe da kondre ben kowroe da situatie – a sori dati dem Djoe no ben doe noti, en efoe wan klagi de, tjari dem go na dem kroetoe-oso na wan boen fasi…</a:t>
            </a:r>
          </a:p>
          <a:p>
            <a:pPr eaLnBrk="1" hangingPunct="1">
              <a:lnSpc>
                <a:spcPct val="80000"/>
              </a:lnSpc>
            </a:pPr>
            <a:endParaRPr lang="en-US" smtClean="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Date Placeholder 3"/>
          <p:cNvSpPr>
            <a:spLocks noGrp="1"/>
          </p:cNvSpPr>
          <p:nvPr>
            <p:ph type="dt" sz="quarter" idx="10"/>
          </p:nvPr>
        </p:nvSpPr>
        <p:spPr>
          <a:noFill/>
        </p:spPr>
        <p:txBody>
          <a:bodyPr/>
          <a:lstStyle/>
          <a:p>
            <a:fld id="{5537EFAC-63C9-4B15-B175-0E18534137BD}" type="datetime1">
              <a:rPr lang="en-US" smtClean="0"/>
              <a:pPr/>
              <a:t>2/10/2011</a:t>
            </a:fld>
            <a:endParaRPr lang="en-US"/>
          </a:p>
        </p:txBody>
      </p:sp>
      <p:sp>
        <p:nvSpPr>
          <p:cNvPr id="9421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91C6831-2B47-48A9-9A4F-4EA7935BE98A}" type="slidenum">
              <a:rPr lang="en-US"/>
              <a:pPr lvl="1">
                <a:defRPr/>
              </a:pPr>
              <a:t>79</a:t>
            </a:fld>
            <a:endParaRPr lang="en-US">
              <a:latin typeface="Times New Roman" pitchFamily="18" charset="0"/>
            </a:endParaRPr>
          </a:p>
        </p:txBody>
      </p:sp>
      <p:sp>
        <p:nvSpPr>
          <p:cNvPr id="413698" name="Rectangle 2"/>
          <p:cNvSpPr>
            <a:spLocks noGrp="1" noChangeArrowheads="1"/>
          </p:cNvSpPr>
          <p:nvPr>
            <p:ph type="title"/>
          </p:nvPr>
        </p:nvSpPr>
        <p:spPr/>
        <p:txBody>
          <a:bodyPr/>
          <a:lstStyle/>
          <a:p>
            <a:pPr eaLnBrk="1" hangingPunct="1">
              <a:defRPr/>
            </a:pPr>
            <a:r>
              <a:rPr lang="en-US" smtClean="0"/>
              <a:t>Paulus waka go na Troas</a:t>
            </a:r>
          </a:p>
        </p:txBody>
      </p:sp>
      <p:sp>
        <p:nvSpPr>
          <p:cNvPr id="94214" name="Rectangle 3"/>
          <p:cNvSpPr>
            <a:spLocks noGrp="1" noChangeArrowheads="1"/>
          </p:cNvSpPr>
          <p:nvPr>
            <p:ph type="body" idx="1"/>
          </p:nvPr>
        </p:nvSpPr>
        <p:spPr>
          <a:xfrm>
            <a:off x="228600" y="1981200"/>
            <a:ext cx="8686800" cy="4364038"/>
          </a:xfrm>
        </p:spPr>
        <p:txBody>
          <a:bodyPr/>
          <a:lstStyle/>
          <a:p>
            <a:pPr algn="just" eaLnBrk="1" hangingPunct="1">
              <a:lnSpc>
                <a:spcPct val="70000"/>
              </a:lnSpc>
            </a:pPr>
            <a:r>
              <a:rPr lang="en-US" sz="2800" b="1" dirty="0" err="1" smtClean="0"/>
              <a:t>Tori</a:t>
            </a:r>
            <a:r>
              <a:rPr lang="en-US" sz="2800" b="1" dirty="0" smtClean="0"/>
              <a:t> 20:3. En a </a:t>
            </a:r>
            <a:r>
              <a:rPr lang="en-US" sz="2800" b="1" dirty="0" err="1" smtClean="0"/>
              <a:t>ben</a:t>
            </a:r>
            <a:r>
              <a:rPr lang="en-US" sz="2800" b="1" dirty="0" smtClean="0"/>
              <a:t> tan drape </a:t>
            </a:r>
            <a:r>
              <a:rPr lang="en-US" sz="2800" b="1" dirty="0" err="1" smtClean="0"/>
              <a:t>drie</a:t>
            </a:r>
            <a:r>
              <a:rPr lang="en-US" sz="2800" b="1" dirty="0" smtClean="0"/>
              <a:t> </a:t>
            </a:r>
            <a:r>
              <a:rPr lang="en-US" sz="2800" b="1" dirty="0" err="1" smtClean="0"/>
              <a:t>moen</a:t>
            </a:r>
            <a:r>
              <a:rPr lang="en-US" sz="2800" b="1" dirty="0" smtClean="0"/>
              <a:t> </a:t>
            </a:r>
            <a:r>
              <a:rPr lang="en-US" sz="2800" b="1" dirty="0" err="1" smtClean="0"/>
              <a:t>langa</a:t>
            </a:r>
            <a:r>
              <a:rPr lang="en-US" sz="2800" b="1" dirty="0" smtClean="0"/>
              <a:t>.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seti</a:t>
            </a:r>
            <a:r>
              <a:rPr lang="en-US" sz="2800" b="1" dirty="0" smtClean="0"/>
              <a:t> wan </a:t>
            </a:r>
            <a:r>
              <a:rPr lang="en-US" sz="2800" b="1" dirty="0" err="1" smtClean="0"/>
              <a:t>trapoe</a:t>
            </a:r>
            <a:r>
              <a:rPr lang="en-US" sz="2800" b="1" dirty="0" smtClean="0"/>
              <a:t> </a:t>
            </a:r>
            <a:r>
              <a:rPr lang="en-US" sz="2800" b="1" dirty="0" err="1" smtClean="0"/>
              <a:t>gi</a:t>
            </a:r>
            <a:r>
              <a:rPr lang="en-US" sz="2800" b="1" dirty="0" smtClean="0"/>
              <a:t> hem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waka</a:t>
            </a:r>
            <a:r>
              <a:rPr lang="en-US" sz="2800" b="1" dirty="0" smtClean="0"/>
              <a:t> </a:t>
            </a:r>
            <a:r>
              <a:rPr lang="en-US" sz="2800" b="1" dirty="0" err="1" smtClean="0"/>
              <a:t>nanga</a:t>
            </a:r>
            <a:r>
              <a:rPr lang="en-US" sz="2800" b="1" dirty="0" smtClean="0"/>
              <a:t> </a:t>
            </a:r>
            <a:r>
              <a:rPr lang="en-US" sz="2800" b="1" dirty="0" err="1" smtClean="0"/>
              <a:t>sipi</a:t>
            </a:r>
            <a:r>
              <a:rPr lang="en-US" sz="2800" b="1" dirty="0" smtClean="0"/>
              <a:t> go </a:t>
            </a:r>
            <a:r>
              <a:rPr lang="en-US" sz="2800" b="1" dirty="0" err="1" smtClean="0"/>
              <a:t>na</a:t>
            </a:r>
            <a:r>
              <a:rPr lang="en-US" sz="2800" b="1" dirty="0" smtClean="0"/>
              <a:t> </a:t>
            </a:r>
            <a:r>
              <a:rPr lang="en-US" sz="2800" b="1" dirty="0" err="1" smtClean="0"/>
              <a:t>Syrië</a:t>
            </a:r>
            <a:r>
              <a:rPr lang="en-US" sz="2800" b="1" dirty="0" smtClean="0"/>
              <a:t>, a </a:t>
            </a:r>
            <a:r>
              <a:rPr lang="en-US" sz="2800" b="1" dirty="0" err="1" smtClean="0"/>
              <a:t>ben</a:t>
            </a:r>
            <a:r>
              <a:rPr lang="en-US" sz="2800" b="1" dirty="0" smtClean="0"/>
              <a:t> </a:t>
            </a:r>
            <a:r>
              <a:rPr lang="en-US" sz="2800" b="1" dirty="0" err="1" smtClean="0"/>
              <a:t>besroiti</a:t>
            </a:r>
            <a:r>
              <a:rPr lang="en-US" sz="2800" b="1" dirty="0" smtClean="0"/>
              <a:t> foe go </a:t>
            </a:r>
            <a:r>
              <a:rPr lang="en-US" sz="2800" b="1" dirty="0" err="1" smtClean="0"/>
              <a:t>baka</a:t>
            </a:r>
            <a:r>
              <a:rPr lang="en-US" sz="2800" b="1" dirty="0" smtClean="0"/>
              <a:t> </a:t>
            </a:r>
            <a:r>
              <a:rPr lang="en-US" sz="2800" b="1" dirty="0" err="1" smtClean="0"/>
              <a:t>na</a:t>
            </a:r>
            <a:r>
              <a:rPr lang="en-US" sz="2800" b="1" dirty="0" smtClean="0"/>
              <a:t> </a:t>
            </a:r>
            <a:r>
              <a:rPr lang="en-US" sz="2800" b="1" dirty="0" err="1" smtClean="0"/>
              <a:t>Macedonië</a:t>
            </a:r>
            <a:r>
              <a:rPr lang="en-US" sz="2800" b="1" dirty="0" smtClean="0"/>
              <a:t>.  4. En </a:t>
            </a:r>
            <a:r>
              <a:rPr lang="en-US" sz="2800" b="1" dirty="0" err="1" smtClean="0"/>
              <a:t>Sopater</a:t>
            </a:r>
            <a:r>
              <a:rPr lang="en-US" sz="2800" b="1" dirty="0" smtClean="0"/>
              <a:t>, </a:t>
            </a:r>
            <a:r>
              <a:rPr lang="en-US" sz="2800" b="1" dirty="0" err="1" smtClean="0"/>
              <a:t>da</a:t>
            </a:r>
            <a:r>
              <a:rPr lang="en-US" sz="2800" b="1" dirty="0" smtClean="0"/>
              <a:t> </a:t>
            </a:r>
            <a:r>
              <a:rPr lang="en-US" sz="2800" b="1" dirty="0" err="1" smtClean="0"/>
              <a:t>manpikin</a:t>
            </a:r>
            <a:r>
              <a:rPr lang="en-US" sz="2800" b="1" dirty="0" smtClean="0"/>
              <a:t> foe </a:t>
            </a:r>
            <a:r>
              <a:rPr lang="en-US" sz="2800" b="1" dirty="0" err="1" smtClean="0"/>
              <a:t>Pyrrus</a:t>
            </a:r>
            <a:r>
              <a:rPr lang="en-US" sz="2800" b="1" dirty="0" smtClean="0"/>
              <a:t> foe Berea, </a:t>
            </a:r>
            <a:r>
              <a:rPr lang="en-US" sz="2800" b="1" dirty="0" err="1" smtClean="0"/>
              <a:t>nanga</a:t>
            </a:r>
            <a:r>
              <a:rPr lang="en-US" sz="2800" b="1" dirty="0" smtClean="0"/>
              <a:t> Aristarchus </a:t>
            </a:r>
            <a:r>
              <a:rPr lang="en-US" sz="2800" b="1" dirty="0" err="1" smtClean="0"/>
              <a:t>nanga</a:t>
            </a:r>
            <a:r>
              <a:rPr lang="en-US" sz="2800" b="1" dirty="0" smtClean="0"/>
              <a:t> </a:t>
            </a:r>
            <a:r>
              <a:rPr lang="en-US" sz="2800" b="1" dirty="0" err="1" smtClean="0"/>
              <a:t>Secundus</a:t>
            </a:r>
            <a:r>
              <a:rPr lang="en-US" sz="2800" b="1" dirty="0" smtClean="0"/>
              <a:t> foe </a:t>
            </a:r>
            <a:r>
              <a:rPr lang="en-US" sz="2800" b="1" dirty="0" err="1" smtClean="0"/>
              <a:t>dem</a:t>
            </a:r>
            <a:r>
              <a:rPr lang="en-US" sz="2800" b="1" dirty="0" smtClean="0"/>
              <a:t> </a:t>
            </a:r>
            <a:r>
              <a:rPr lang="en-US" sz="2800" b="1" dirty="0" err="1" smtClean="0"/>
              <a:t>Tessalonicenzen</a:t>
            </a:r>
            <a:r>
              <a:rPr lang="en-US" sz="2800" b="1" dirty="0" smtClean="0"/>
              <a:t> </a:t>
            </a:r>
            <a:r>
              <a:rPr lang="en-US" sz="2800" b="1" dirty="0" err="1" smtClean="0"/>
              <a:t>soema</a:t>
            </a:r>
            <a:r>
              <a:rPr lang="en-US" sz="2800" b="1" dirty="0" smtClean="0"/>
              <a:t>, </a:t>
            </a:r>
            <a:r>
              <a:rPr lang="en-US" sz="2800" b="1" dirty="0" err="1" smtClean="0"/>
              <a:t>nanga</a:t>
            </a:r>
            <a:r>
              <a:rPr lang="en-US" sz="2800" b="1" dirty="0" smtClean="0"/>
              <a:t> </a:t>
            </a:r>
            <a:r>
              <a:rPr lang="en-US" sz="2800" b="1" dirty="0" err="1" smtClean="0"/>
              <a:t>Gajus</a:t>
            </a:r>
            <a:r>
              <a:rPr lang="en-US" sz="2800" b="1" dirty="0" smtClean="0"/>
              <a:t> foe </a:t>
            </a:r>
            <a:r>
              <a:rPr lang="en-US" sz="2800" b="1" dirty="0" err="1" smtClean="0"/>
              <a:t>Derbe</a:t>
            </a:r>
            <a:r>
              <a:rPr lang="en-US" sz="2800" b="1" dirty="0" smtClean="0"/>
              <a:t>, </a:t>
            </a:r>
            <a:r>
              <a:rPr lang="en-US" sz="2800" b="1" dirty="0" err="1" smtClean="0"/>
              <a:t>nanga</a:t>
            </a:r>
            <a:r>
              <a:rPr lang="en-US" sz="2800" b="1" dirty="0" smtClean="0"/>
              <a:t> </a:t>
            </a:r>
            <a:r>
              <a:rPr lang="en-US" sz="2800" b="1" dirty="0" err="1" smtClean="0"/>
              <a:t>Timoteüs</a:t>
            </a:r>
            <a:r>
              <a:rPr lang="en-US" sz="2800" b="1" dirty="0" smtClean="0"/>
              <a:t>, </a:t>
            </a:r>
            <a:r>
              <a:rPr lang="en-US" sz="2800" b="1" dirty="0" err="1" smtClean="0"/>
              <a:t>nanga</a:t>
            </a:r>
            <a:r>
              <a:rPr lang="en-US" sz="2800" b="1" dirty="0" smtClean="0"/>
              <a:t> </a:t>
            </a:r>
            <a:r>
              <a:rPr lang="en-US" sz="2800" b="1" dirty="0" err="1" smtClean="0"/>
              <a:t>Tychikus</a:t>
            </a:r>
            <a:r>
              <a:rPr lang="en-US" sz="2800" b="1" dirty="0" smtClean="0"/>
              <a:t> </a:t>
            </a:r>
            <a:r>
              <a:rPr lang="en-US" sz="2800" b="1" dirty="0" err="1" smtClean="0"/>
              <a:t>nanga</a:t>
            </a:r>
            <a:r>
              <a:rPr lang="en-US" sz="2800" b="1" dirty="0" smtClean="0"/>
              <a:t> </a:t>
            </a:r>
            <a:r>
              <a:rPr lang="en-US" sz="2800" b="1" dirty="0" err="1" smtClean="0"/>
              <a:t>Trofimus</a:t>
            </a:r>
            <a:r>
              <a:rPr lang="en-US" sz="2800" b="1" dirty="0" smtClean="0"/>
              <a:t> foe Asia </a:t>
            </a:r>
            <a:r>
              <a:rPr lang="en-US" sz="2800" b="1" dirty="0" err="1" smtClean="0"/>
              <a:t>ben</a:t>
            </a:r>
            <a:r>
              <a:rPr lang="en-US" sz="2800" b="1" dirty="0" smtClean="0"/>
              <a:t> go </a:t>
            </a:r>
            <a:r>
              <a:rPr lang="en-US" sz="2800" b="1" dirty="0" err="1" smtClean="0"/>
              <a:t>nanga</a:t>
            </a:r>
            <a:r>
              <a:rPr lang="en-US" sz="2800" b="1" dirty="0" smtClean="0"/>
              <a:t> hem.  5. Dem </a:t>
            </a:r>
            <a:r>
              <a:rPr lang="en-US" sz="2800" b="1" dirty="0" err="1" smtClean="0"/>
              <a:t>soema</a:t>
            </a:r>
            <a:r>
              <a:rPr lang="en-US" sz="2800" b="1" dirty="0" smtClean="0"/>
              <a:t>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wi</a:t>
            </a:r>
            <a:r>
              <a:rPr lang="en-US" sz="2800" b="1" dirty="0" smtClean="0"/>
              <a:t> </a:t>
            </a:r>
            <a:r>
              <a:rPr lang="en-US" sz="2800" b="1" dirty="0" err="1" smtClean="0"/>
              <a:t>fesi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wakti</a:t>
            </a:r>
            <a:r>
              <a:rPr lang="en-US" sz="2800" b="1" dirty="0" smtClean="0"/>
              <a:t> </a:t>
            </a:r>
            <a:r>
              <a:rPr lang="en-US" sz="2800" b="1" dirty="0" err="1" smtClean="0"/>
              <a:t>wi</a:t>
            </a:r>
            <a:r>
              <a:rPr lang="en-US" sz="2800" b="1" dirty="0" smtClean="0"/>
              <a:t> </a:t>
            </a:r>
            <a:r>
              <a:rPr lang="en-US" sz="2800" b="1" dirty="0" err="1" smtClean="0"/>
              <a:t>na</a:t>
            </a:r>
            <a:r>
              <a:rPr lang="en-US" sz="2800" b="1" dirty="0" smtClean="0"/>
              <a:t> Troas.</a:t>
            </a:r>
          </a:p>
          <a:p>
            <a:pPr algn="just" eaLnBrk="1" hangingPunct="1">
              <a:lnSpc>
                <a:spcPct val="70000"/>
              </a:lnSpc>
            </a:pPr>
            <a:r>
              <a:rPr lang="en-US" sz="2800" b="1" dirty="0" err="1" smtClean="0">
                <a:solidFill>
                  <a:schemeClr val="accent2"/>
                </a:solidFill>
              </a:rPr>
              <a:t>Paulus</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wroko</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wan team</a:t>
            </a:r>
            <a:r>
              <a:rPr lang="en-US" sz="2800" b="1" dirty="0" smtClean="0"/>
              <a:t>: 7 man </a:t>
            </a:r>
            <a:r>
              <a:rPr lang="en-US" sz="2800" b="1" dirty="0" err="1" smtClean="0"/>
              <a:t>ben</a:t>
            </a:r>
            <a:r>
              <a:rPr lang="en-US" sz="2800" b="1" dirty="0" smtClean="0"/>
              <a:t> go </a:t>
            </a:r>
            <a:r>
              <a:rPr lang="en-US" sz="2800" b="1" dirty="0" err="1" smtClean="0"/>
              <a:t>nanga</a:t>
            </a:r>
            <a:r>
              <a:rPr lang="en-US" sz="2800" b="1" dirty="0" smtClean="0"/>
              <a:t> hem, en </a:t>
            </a:r>
            <a:r>
              <a:rPr lang="en-US" sz="2800" b="1" dirty="0" err="1" smtClean="0"/>
              <a:t>trawan</a:t>
            </a:r>
            <a:r>
              <a:rPr lang="en-US" sz="2800" b="1" dirty="0" smtClean="0"/>
              <a:t> </a:t>
            </a:r>
            <a:r>
              <a:rPr lang="en-US" sz="2800" b="1" dirty="0" err="1" smtClean="0"/>
              <a:t>ben</a:t>
            </a:r>
            <a:r>
              <a:rPr lang="en-US" sz="2800" b="1" dirty="0" smtClean="0"/>
              <a:t> de </a:t>
            </a:r>
            <a:r>
              <a:rPr lang="en-US" sz="2800" b="1" dirty="0" err="1" smtClean="0"/>
              <a:t>na</a:t>
            </a:r>
            <a:r>
              <a:rPr lang="en-US" sz="2800" b="1" dirty="0" smtClean="0"/>
              <a:t> hem </a:t>
            </a:r>
            <a:r>
              <a:rPr lang="en-US" sz="2800" b="1" dirty="0" err="1" smtClean="0"/>
              <a:t>baka</a:t>
            </a:r>
            <a:endParaRPr lang="en-US" sz="2800"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p:spPr>
        <p:txBody>
          <a:bodyPr/>
          <a:lstStyle/>
          <a:p>
            <a:fld id="{1BF0947A-7B30-487A-8A17-6E4DEA0DB466}" type="datetime1">
              <a:rPr lang="en-US" smtClean="0"/>
              <a:pPr/>
              <a:t>2/10/2011</a:t>
            </a:fld>
            <a:endParaRPr lang="en-US"/>
          </a:p>
        </p:txBody>
      </p:sp>
      <p:sp>
        <p:nvSpPr>
          <p:cNvPr id="358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E15DF76-C5A2-45BD-932D-B3A93A4C046D}" type="slidenum">
              <a:rPr lang="en-US"/>
              <a:pPr lvl="1">
                <a:defRPr/>
              </a:pPr>
              <a:t>8</a:t>
            </a:fld>
            <a:endParaRPr lang="en-US">
              <a:latin typeface="Times New Roman" pitchFamily="18" charset="0"/>
            </a:endParaRPr>
          </a:p>
        </p:txBody>
      </p:sp>
      <p:sp>
        <p:nvSpPr>
          <p:cNvPr id="354306" name="Rectangle 2"/>
          <p:cNvSpPr>
            <a:spLocks noGrp="1" noChangeArrowheads="1"/>
          </p:cNvSpPr>
          <p:nvPr>
            <p:ph type="title"/>
          </p:nvPr>
        </p:nvSpPr>
        <p:spPr/>
        <p:txBody>
          <a:bodyPr/>
          <a:lstStyle/>
          <a:p>
            <a:pPr eaLnBrk="1" hangingPunct="1">
              <a:defRPr/>
            </a:pPr>
            <a:r>
              <a:rPr lang="en-US" smtClean="0"/>
              <a:t>Dem fosi zendeling</a:t>
            </a:r>
          </a:p>
        </p:txBody>
      </p:sp>
      <p:sp>
        <p:nvSpPr>
          <p:cNvPr id="35846" name="Rectangle 3"/>
          <p:cNvSpPr>
            <a:spLocks noGrp="1" noChangeArrowheads="1"/>
          </p:cNvSpPr>
          <p:nvPr>
            <p:ph type="body" idx="1"/>
          </p:nvPr>
        </p:nvSpPr>
        <p:spPr>
          <a:xfrm>
            <a:off x="188912" y="1828800"/>
            <a:ext cx="8955088" cy="4114800"/>
          </a:xfrm>
        </p:spPr>
        <p:txBody>
          <a:bodyPr/>
          <a:lstStyle/>
          <a:p>
            <a:pPr eaLnBrk="1" hangingPunct="1"/>
            <a:r>
              <a:rPr lang="en-US" dirty="0" err="1" smtClean="0"/>
              <a:t>Wi</a:t>
            </a:r>
            <a:r>
              <a:rPr lang="en-US" dirty="0" smtClean="0"/>
              <a:t> </a:t>
            </a:r>
            <a:r>
              <a:rPr lang="en-US" dirty="0" err="1" smtClean="0"/>
              <a:t>bribi</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ongeveer</a:t>
            </a:r>
            <a:r>
              <a:rPr lang="en-US" dirty="0" smtClean="0"/>
              <a:t> 46 AD</a:t>
            </a:r>
          </a:p>
          <a:p>
            <a:pPr eaLnBrk="1" hangingPunct="1"/>
            <a:r>
              <a:rPr lang="en-US" dirty="0" smtClean="0"/>
              <a:t>Dem </a:t>
            </a:r>
            <a:r>
              <a:rPr lang="en-US" dirty="0" err="1" smtClean="0"/>
              <a:t>ben</a:t>
            </a:r>
            <a:r>
              <a:rPr lang="en-US" dirty="0" smtClean="0"/>
              <a:t> </a:t>
            </a:r>
            <a:r>
              <a:rPr lang="en-US" dirty="0" err="1" smtClean="0"/>
              <a:t>abi</a:t>
            </a:r>
            <a:r>
              <a:rPr lang="en-US" dirty="0" smtClean="0"/>
              <a:t> 5 top man </a:t>
            </a:r>
            <a:r>
              <a:rPr lang="en-US" dirty="0" err="1" smtClean="0"/>
              <a:t>na</a:t>
            </a:r>
            <a:r>
              <a:rPr lang="en-US" dirty="0" smtClean="0"/>
              <a:t> </a:t>
            </a:r>
            <a:r>
              <a:rPr lang="en-US" dirty="0" err="1" smtClean="0"/>
              <a:t>Antiochie</a:t>
            </a:r>
            <a:endParaRPr lang="en-US" dirty="0" smtClean="0"/>
          </a:p>
          <a:p>
            <a:pPr eaLnBrk="1" hangingPunct="1"/>
            <a:r>
              <a:rPr lang="en-US" dirty="0" err="1" smtClean="0"/>
              <a:t>Gado</a:t>
            </a:r>
            <a:r>
              <a:rPr lang="en-US" dirty="0" smtClean="0"/>
              <a:t> </a:t>
            </a:r>
            <a:r>
              <a:rPr lang="en-US" dirty="0" err="1" smtClean="0"/>
              <a:t>ben</a:t>
            </a:r>
            <a:r>
              <a:rPr lang="en-US" dirty="0" smtClean="0"/>
              <a:t> </a:t>
            </a:r>
            <a:r>
              <a:rPr lang="en-US" dirty="0" err="1" smtClean="0"/>
              <a:t>kari</a:t>
            </a:r>
            <a:r>
              <a:rPr lang="en-US" dirty="0" smtClean="0"/>
              <a:t> </a:t>
            </a:r>
            <a:r>
              <a:rPr lang="en-US" dirty="0" err="1" smtClean="0"/>
              <a:t>dem</a:t>
            </a:r>
            <a:r>
              <a:rPr lang="en-US" dirty="0" smtClean="0"/>
              <a:t> toe </a:t>
            </a:r>
            <a:r>
              <a:rPr lang="en-US" dirty="0" err="1" smtClean="0"/>
              <a:t>moro</a:t>
            </a:r>
            <a:r>
              <a:rPr lang="en-US" dirty="0" smtClean="0"/>
              <a:t> </a:t>
            </a:r>
            <a:r>
              <a:rPr lang="en-US" dirty="0" err="1" smtClean="0"/>
              <a:t>bigi</a:t>
            </a:r>
            <a:r>
              <a:rPr lang="en-US" dirty="0" smtClean="0"/>
              <a:t> wan, Barnabas &amp; </a:t>
            </a:r>
            <a:r>
              <a:rPr lang="en-US" dirty="0" err="1" smtClean="0"/>
              <a:t>Saulus</a:t>
            </a:r>
            <a:r>
              <a:rPr lang="en-US" dirty="0" smtClean="0"/>
              <a:t> </a:t>
            </a:r>
            <a:r>
              <a:rPr lang="en-US" dirty="0" err="1" smtClean="0"/>
              <a:t>di</a:t>
            </a:r>
            <a:r>
              <a:rPr lang="en-US" dirty="0" smtClean="0"/>
              <a:t> </a:t>
            </a:r>
            <a:r>
              <a:rPr lang="en-US" dirty="0" err="1" smtClean="0"/>
              <a:t>dem</a:t>
            </a:r>
            <a:r>
              <a:rPr lang="en-US" dirty="0" smtClean="0"/>
              <a:t> </a:t>
            </a:r>
            <a:r>
              <a:rPr lang="en-US" dirty="0" err="1" smtClean="0"/>
              <a:t>ben</a:t>
            </a:r>
            <a:r>
              <a:rPr lang="en-US" dirty="0" smtClean="0"/>
              <a:t> </a:t>
            </a:r>
            <a:r>
              <a:rPr lang="en-US" dirty="0" err="1" smtClean="0"/>
              <a:t>faste</a:t>
            </a:r>
            <a:r>
              <a:rPr lang="en-US" dirty="0" smtClean="0"/>
              <a:t> en </a:t>
            </a:r>
            <a:r>
              <a:rPr lang="en-US" dirty="0" err="1" smtClean="0"/>
              <a:t>begi</a:t>
            </a:r>
            <a:endParaRPr lang="en-US" dirty="0" smtClean="0"/>
          </a:p>
          <a:p>
            <a:pPr eaLnBrk="1" hangingPunct="1"/>
            <a:r>
              <a:rPr lang="en-US" dirty="0" smtClean="0"/>
              <a:t>Dem </a:t>
            </a:r>
            <a:r>
              <a:rPr lang="en-US" dirty="0" err="1" smtClean="0"/>
              <a:t>ben</a:t>
            </a:r>
            <a:r>
              <a:rPr lang="en-US" dirty="0" smtClean="0"/>
              <a:t> </a:t>
            </a:r>
            <a:r>
              <a:rPr lang="en-US" dirty="0" err="1" smtClean="0"/>
              <a:t>bigin</a:t>
            </a:r>
            <a:r>
              <a:rPr lang="en-US" dirty="0" smtClean="0"/>
              <a:t> foe </a:t>
            </a:r>
            <a:r>
              <a:rPr lang="en-US" dirty="0" err="1" smtClean="0"/>
              <a:t>waka</a:t>
            </a:r>
            <a:r>
              <a:rPr lang="en-US" dirty="0" smtClean="0"/>
              <a:t> go </a:t>
            </a:r>
            <a:r>
              <a:rPr lang="en-US" dirty="0" err="1" smtClean="0"/>
              <a:t>na</a:t>
            </a:r>
            <a:r>
              <a:rPr lang="en-US" dirty="0" smtClean="0"/>
              <a:t> Cyprus, </a:t>
            </a:r>
            <a:r>
              <a:rPr lang="en-US" dirty="0" err="1" smtClean="0"/>
              <a:t>da</a:t>
            </a:r>
            <a:r>
              <a:rPr lang="en-US" dirty="0" smtClean="0"/>
              <a:t> </a:t>
            </a:r>
            <a:r>
              <a:rPr lang="en-US" dirty="0" err="1" smtClean="0"/>
              <a:t>kondre</a:t>
            </a:r>
            <a:r>
              <a:rPr lang="en-US" dirty="0" smtClean="0"/>
              <a:t> foe Barnabas</a:t>
            </a:r>
          </a:p>
          <a:p>
            <a:pPr eaLnBrk="1" hangingPunct="1"/>
            <a:r>
              <a:rPr lang="en-US" dirty="0" smtClean="0"/>
              <a:t>Dem </a:t>
            </a:r>
            <a:r>
              <a:rPr lang="en-US" dirty="0" err="1" smtClean="0"/>
              <a:t>ben</a:t>
            </a:r>
            <a:r>
              <a:rPr lang="en-US" dirty="0" smtClean="0"/>
              <a:t> </a:t>
            </a:r>
            <a:r>
              <a:rPr lang="en-US" dirty="0" err="1" smtClean="0"/>
              <a:t>teki</a:t>
            </a:r>
            <a:r>
              <a:rPr lang="en-US" dirty="0" smtClean="0"/>
              <a:t> Johannes Markus, </a:t>
            </a:r>
            <a:r>
              <a:rPr lang="en-US" dirty="0" err="1" smtClean="0"/>
              <a:t>da</a:t>
            </a:r>
            <a:r>
              <a:rPr lang="en-US" dirty="0" smtClean="0"/>
              <a:t> </a:t>
            </a:r>
            <a:r>
              <a:rPr lang="en-US" dirty="0" err="1" smtClean="0"/>
              <a:t>neef</a:t>
            </a:r>
            <a:r>
              <a:rPr lang="en-US" dirty="0" smtClean="0"/>
              <a:t> foe Barnabas foe </a:t>
            </a:r>
            <a:r>
              <a:rPr lang="en-US" dirty="0" err="1" smtClean="0"/>
              <a:t>jepi</a:t>
            </a:r>
            <a:r>
              <a:rPr lang="en-US" dirty="0" smtClean="0"/>
              <a:t> </a:t>
            </a:r>
            <a:r>
              <a:rPr lang="en-US" dirty="0" err="1" smtClean="0"/>
              <a:t>dem</a:t>
            </a:r>
            <a:endParaRPr lang="en-US" dirty="0"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Date Placeholder 3"/>
          <p:cNvSpPr>
            <a:spLocks noGrp="1"/>
          </p:cNvSpPr>
          <p:nvPr>
            <p:ph type="dt" sz="quarter" idx="10"/>
          </p:nvPr>
        </p:nvSpPr>
        <p:spPr>
          <a:noFill/>
        </p:spPr>
        <p:txBody>
          <a:bodyPr/>
          <a:lstStyle/>
          <a:p>
            <a:fld id="{ED25E14B-7E4B-463A-9A26-ACA0559F4568}" type="datetime1">
              <a:rPr lang="en-US" smtClean="0"/>
              <a:pPr/>
              <a:t>2/10/2011</a:t>
            </a:fld>
            <a:endParaRPr lang="en-US"/>
          </a:p>
        </p:txBody>
      </p:sp>
      <p:sp>
        <p:nvSpPr>
          <p:cNvPr id="9523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B6421F4A-996D-428F-8700-A01FD13B462C}" type="slidenum">
              <a:rPr lang="en-US"/>
              <a:pPr lvl="1">
                <a:defRPr/>
              </a:pPr>
              <a:t>80</a:t>
            </a:fld>
            <a:endParaRPr lang="en-US">
              <a:latin typeface="Times New Roman" pitchFamily="18" charset="0"/>
            </a:endParaRPr>
          </a:p>
        </p:txBody>
      </p:sp>
      <p:sp>
        <p:nvSpPr>
          <p:cNvPr id="414722" name="Rectangle 2"/>
          <p:cNvSpPr>
            <a:spLocks noGrp="1" noChangeArrowheads="1"/>
          </p:cNvSpPr>
          <p:nvPr>
            <p:ph type="title"/>
          </p:nvPr>
        </p:nvSpPr>
        <p:spPr/>
        <p:txBody>
          <a:bodyPr/>
          <a:lstStyle/>
          <a:p>
            <a:pPr eaLnBrk="1" hangingPunct="1">
              <a:defRPr/>
            </a:pPr>
            <a:r>
              <a:rPr lang="en-US" smtClean="0"/>
              <a:t>Paulus opo wan dede boi</a:t>
            </a:r>
          </a:p>
        </p:txBody>
      </p:sp>
      <p:sp>
        <p:nvSpPr>
          <p:cNvPr id="95238" name="Rectangle 3"/>
          <p:cNvSpPr>
            <a:spLocks noGrp="1" noChangeArrowheads="1"/>
          </p:cNvSpPr>
          <p:nvPr>
            <p:ph type="body" idx="1"/>
          </p:nvPr>
        </p:nvSpPr>
        <p:spPr/>
        <p:txBody>
          <a:bodyPr/>
          <a:lstStyle/>
          <a:p>
            <a:pPr algn="just" eaLnBrk="1" hangingPunct="1">
              <a:lnSpc>
                <a:spcPct val="70000"/>
              </a:lnSpc>
            </a:pPr>
            <a:r>
              <a:rPr lang="en-US" sz="2800" b="1" dirty="0" err="1" smtClean="0"/>
              <a:t>Tori</a:t>
            </a:r>
            <a:r>
              <a:rPr lang="en-US" sz="2800" b="1" dirty="0" smtClean="0"/>
              <a:t> 20:7. En </a:t>
            </a:r>
            <a:r>
              <a:rPr lang="en-US" sz="2800" b="1" dirty="0" err="1" smtClean="0"/>
              <a:t>na</a:t>
            </a:r>
            <a:r>
              <a:rPr lang="en-US" sz="2800" b="1" dirty="0" smtClean="0"/>
              <a:t> </a:t>
            </a:r>
            <a:r>
              <a:rPr lang="en-US" sz="2800" b="1" dirty="0" err="1" smtClean="0"/>
              <a:t>da</a:t>
            </a:r>
            <a:r>
              <a:rPr lang="en-US" sz="2800" b="1" dirty="0" smtClean="0"/>
              <a:t> </a:t>
            </a:r>
            <a:r>
              <a:rPr lang="en-US" sz="2800" b="1" dirty="0" err="1" smtClean="0"/>
              <a:t>fosi</a:t>
            </a:r>
            <a:r>
              <a:rPr lang="en-US" sz="2800" b="1" dirty="0" smtClean="0"/>
              <a:t> </a:t>
            </a:r>
            <a:r>
              <a:rPr lang="en-US" sz="2800" b="1" dirty="0" err="1" smtClean="0"/>
              <a:t>dei</a:t>
            </a:r>
            <a:r>
              <a:rPr lang="en-US" sz="2800" b="1" dirty="0" smtClean="0"/>
              <a:t> foe </a:t>
            </a:r>
            <a:r>
              <a:rPr lang="en-US" sz="2800" b="1" dirty="0" err="1" smtClean="0"/>
              <a:t>da</a:t>
            </a:r>
            <a:r>
              <a:rPr lang="en-US" sz="2800" b="1" dirty="0" smtClean="0"/>
              <a:t> wiki,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discipel</a:t>
            </a:r>
            <a:r>
              <a:rPr lang="en-US" sz="2800" b="1" dirty="0" smtClean="0"/>
              <a:t> </a:t>
            </a:r>
            <a:r>
              <a:rPr lang="en-US" sz="2800" b="1" dirty="0" err="1" smtClean="0"/>
              <a:t>ben</a:t>
            </a:r>
            <a:r>
              <a:rPr lang="en-US" sz="2800" b="1" dirty="0" smtClean="0"/>
              <a:t> </a:t>
            </a:r>
            <a:r>
              <a:rPr lang="en-US" sz="2800" b="1" dirty="0" err="1" smtClean="0"/>
              <a:t>kom</a:t>
            </a:r>
            <a:r>
              <a:rPr lang="en-US" sz="2800" b="1" dirty="0" smtClean="0"/>
              <a:t> foe </a:t>
            </a:r>
            <a:r>
              <a:rPr lang="en-US" sz="2800" b="1" dirty="0" err="1" smtClean="0"/>
              <a:t>broko</a:t>
            </a:r>
            <a:r>
              <a:rPr lang="en-US" sz="2800" b="1" dirty="0" smtClean="0"/>
              <a:t> </a:t>
            </a:r>
            <a:r>
              <a:rPr lang="en-US" sz="2800" b="1" dirty="0" err="1" smtClean="0"/>
              <a:t>brede</a:t>
            </a:r>
            <a:r>
              <a:rPr lang="en-US" sz="2800" b="1" dirty="0" smtClean="0"/>
              <a:t> </a:t>
            </a:r>
            <a:r>
              <a:rPr lang="en-US" sz="2800" b="1" dirty="0" err="1" smtClean="0"/>
              <a:t>makandra</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en </a:t>
            </a:r>
            <a:r>
              <a:rPr lang="en-US" sz="2800" b="1" dirty="0" err="1" smtClean="0"/>
              <a:t>bikasi</a:t>
            </a:r>
            <a:r>
              <a:rPr lang="en-US" sz="2800" b="1" dirty="0" smtClean="0"/>
              <a:t> a </a:t>
            </a:r>
            <a:r>
              <a:rPr lang="en-US" sz="2800" b="1" dirty="0" err="1" smtClean="0"/>
              <a:t>ben</a:t>
            </a:r>
            <a:r>
              <a:rPr lang="en-US" sz="2800" b="1" dirty="0" smtClean="0"/>
              <a:t> </a:t>
            </a:r>
            <a:r>
              <a:rPr lang="en-US" sz="2800" b="1" dirty="0" err="1" smtClean="0"/>
              <a:t>klari</a:t>
            </a:r>
            <a:r>
              <a:rPr lang="en-US" sz="2800" b="1" dirty="0" smtClean="0"/>
              <a:t> foe </a:t>
            </a:r>
            <a:r>
              <a:rPr lang="en-US" sz="2800" b="1" dirty="0" err="1" smtClean="0"/>
              <a:t>gowe</a:t>
            </a:r>
            <a:r>
              <a:rPr lang="en-US" sz="2800" b="1" dirty="0" smtClean="0"/>
              <a:t> </a:t>
            </a:r>
            <a:r>
              <a:rPr lang="en-US" sz="2800" b="1" dirty="0" err="1" smtClean="0"/>
              <a:t>da</a:t>
            </a:r>
            <a:r>
              <a:rPr lang="en-US" sz="2800" b="1" dirty="0" smtClean="0"/>
              <a:t> </a:t>
            </a:r>
            <a:r>
              <a:rPr lang="en-US" sz="2800" b="1" dirty="0" err="1" smtClean="0"/>
              <a:t>tra</a:t>
            </a:r>
            <a:r>
              <a:rPr lang="en-US" sz="2800" b="1" dirty="0" smtClean="0"/>
              <a:t> </a:t>
            </a:r>
            <a:r>
              <a:rPr lang="en-US" sz="2800" b="1" dirty="0" err="1" smtClean="0"/>
              <a:t>dei</a:t>
            </a:r>
            <a:r>
              <a:rPr lang="en-US" sz="2800" b="1" dirty="0" smtClean="0"/>
              <a:t>, a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dorodoro</a:t>
            </a:r>
            <a:r>
              <a:rPr lang="en-US" sz="2800" b="1" dirty="0" smtClean="0"/>
              <a:t> </a:t>
            </a:r>
            <a:r>
              <a:rPr lang="en-US" sz="2800" b="1" dirty="0" err="1" smtClean="0"/>
              <a:t>te</a:t>
            </a:r>
            <a:r>
              <a:rPr lang="en-US" sz="2800" b="1" dirty="0" smtClean="0"/>
              <a:t> </a:t>
            </a:r>
            <a:r>
              <a:rPr lang="en-US" sz="2800" b="1" dirty="0" err="1" smtClean="0"/>
              <a:t>leki</a:t>
            </a:r>
            <a:r>
              <a:rPr lang="en-US" sz="2800" b="1" dirty="0" smtClean="0"/>
              <a:t> </a:t>
            </a:r>
            <a:r>
              <a:rPr lang="en-US" sz="2800" b="1" dirty="0" err="1" smtClean="0"/>
              <a:t>mindrineti</a:t>
            </a:r>
            <a:r>
              <a:rPr lang="en-US" sz="2800" b="1" dirty="0" smtClean="0"/>
              <a:t>.  8. En </a:t>
            </a:r>
            <a:r>
              <a:rPr lang="en-US" sz="2800" b="1" dirty="0" err="1" smtClean="0"/>
              <a:t>foeroe</a:t>
            </a:r>
            <a:r>
              <a:rPr lang="en-US" sz="2800" b="1" dirty="0" smtClean="0"/>
              <a:t> </a:t>
            </a:r>
            <a:r>
              <a:rPr lang="en-US" sz="2800" b="1" dirty="0" err="1" smtClean="0"/>
              <a:t>lampoe</a:t>
            </a:r>
            <a:r>
              <a:rPr lang="en-US" sz="2800" b="1" dirty="0" smtClean="0"/>
              <a:t> </a:t>
            </a:r>
            <a:r>
              <a:rPr lang="en-US" sz="2800" b="1" dirty="0" err="1" smtClean="0"/>
              <a:t>ben</a:t>
            </a:r>
            <a:r>
              <a:rPr lang="en-US" sz="2800" b="1" dirty="0" smtClean="0"/>
              <a:t> de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sodro</a:t>
            </a:r>
            <a:r>
              <a:rPr lang="en-US" sz="2800" b="1" dirty="0" smtClean="0"/>
              <a:t> </a:t>
            </a:r>
            <a:r>
              <a:rPr lang="en-US" sz="2800" b="1" dirty="0" err="1" smtClean="0"/>
              <a:t>kamra</a:t>
            </a:r>
            <a:r>
              <a:rPr lang="en-US" sz="2800" b="1" dirty="0" smtClean="0"/>
              <a:t> </a:t>
            </a:r>
            <a:r>
              <a:rPr lang="en-US" sz="2800" b="1" dirty="0" err="1" smtClean="0"/>
              <a:t>pe</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makandra</a:t>
            </a:r>
            <a:r>
              <a:rPr lang="en-US" sz="2800" b="1" dirty="0" smtClean="0"/>
              <a:t>.  9. Wan </a:t>
            </a:r>
            <a:r>
              <a:rPr lang="en-US" sz="2800" b="1" dirty="0" err="1" smtClean="0"/>
              <a:t>jongoe</a:t>
            </a:r>
            <a:r>
              <a:rPr lang="en-US" sz="2800" b="1" dirty="0" smtClean="0"/>
              <a:t> man </a:t>
            </a:r>
            <a:r>
              <a:rPr lang="en-US" sz="2800" b="1" dirty="0" err="1" smtClean="0"/>
              <a:t>na</a:t>
            </a:r>
            <a:r>
              <a:rPr lang="en-US" sz="2800" b="1" dirty="0" smtClean="0"/>
              <a:t> </a:t>
            </a:r>
            <a:r>
              <a:rPr lang="en-US" sz="2800" b="1" dirty="0" err="1" smtClean="0"/>
              <a:t>nem</a:t>
            </a:r>
            <a:r>
              <a:rPr lang="en-US" sz="2800" b="1" dirty="0" smtClean="0"/>
              <a:t> Eutychus </a:t>
            </a:r>
            <a:r>
              <a:rPr lang="en-US" sz="2800" b="1" dirty="0" err="1" smtClean="0"/>
              <a:t>ben</a:t>
            </a:r>
            <a:r>
              <a:rPr lang="en-US" sz="2800" b="1" dirty="0" smtClean="0"/>
              <a:t> </a:t>
            </a:r>
            <a:r>
              <a:rPr lang="en-US" sz="2800" b="1" dirty="0" err="1" smtClean="0"/>
              <a:t>sidon</a:t>
            </a:r>
            <a:r>
              <a:rPr lang="en-US" sz="2800" b="1" dirty="0" smtClean="0"/>
              <a:t> </a:t>
            </a:r>
            <a:r>
              <a:rPr lang="en-US" sz="2800" b="1" dirty="0" err="1" smtClean="0"/>
              <a:t>na</a:t>
            </a:r>
            <a:r>
              <a:rPr lang="en-US" sz="2800" b="1" dirty="0" smtClean="0"/>
              <a:t> wan </a:t>
            </a:r>
            <a:r>
              <a:rPr lang="en-US" sz="2800" b="1" dirty="0" err="1" smtClean="0"/>
              <a:t>fensre</a:t>
            </a:r>
            <a:r>
              <a:rPr lang="en-US" sz="2800" b="1" dirty="0" smtClean="0"/>
              <a:t>, en a </a:t>
            </a:r>
            <a:r>
              <a:rPr lang="en-US" sz="2800" b="1" dirty="0" err="1" smtClean="0"/>
              <a:t>ben</a:t>
            </a:r>
            <a:r>
              <a:rPr lang="en-US" sz="2800" b="1" dirty="0" smtClean="0"/>
              <a:t> </a:t>
            </a:r>
            <a:r>
              <a:rPr lang="en-US" sz="2800" b="1" dirty="0" err="1" smtClean="0"/>
              <a:t>fadon</a:t>
            </a:r>
            <a:r>
              <a:rPr lang="en-US" sz="2800" b="1" dirty="0" smtClean="0"/>
              <a:t> </a:t>
            </a:r>
            <a:r>
              <a:rPr lang="en-US" sz="2800" b="1" dirty="0" err="1" smtClean="0"/>
              <a:t>na</a:t>
            </a:r>
            <a:r>
              <a:rPr lang="en-US" sz="2800" b="1" dirty="0" smtClean="0"/>
              <a:t> </a:t>
            </a:r>
            <a:r>
              <a:rPr lang="en-US" sz="2800" b="1" dirty="0" err="1" smtClean="0"/>
              <a:t>ini</a:t>
            </a:r>
            <a:r>
              <a:rPr lang="en-US" sz="2800" b="1" dirty="0" smtClean="0"/>
              <a:t> wan </a:t>
            </a:r>
            <a:r>
              <a:rPr lang="en-US" sz="2800" b="1" dirty="0" err="1" smtClean="0"/>
              <a:t>dipi</a:t>
            </a:r>
            <a:r>
              <a:rPr lang="en-US" sz="2800" b="1" dirty="0" smtClean="0"/>
              <a:t> </a:t>
            </a:r>
            <a:r>
              <a:rPr lang="en-US" sz="2800" b="1" dirty="0" err="1" smtClean="0"/>
              <a:t>sribi</a:t>
            </a:r>
            <a:r>
              <a:rPr lang="en-US" sz="2800" b="1" dirty="0" smtClean="0"/>
              <a:t>; en </a:t>
            </a:r>
            <a:r>
              <a:rPr lang="en-US" sz="2800" b="1" dirty="0" err="1" smtClean="0"/>
              <a:t>di</a:t>
            </a:r>
            <a:r>
              <a:rPr lang="en-US" sz="2800" b="1" dirty="0" smtClean="0"/>
              <a:t>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langa</a:t>
            </a:r>
            <a:r>
              <a:rPr lang="en-US" sz="2800" b="1" dirty="0" smtClean="0"/>
              <a:t>, </a:t>
            </a:r>
            <a:r>
              <a:rPr lang="en-US" sz="2800" b="1" dirty="0" smtClean="0">
                <a:solidFill>
                  <a:srgbClr val="FF0000"/>
                </a:solidFill>
              </a:rPr>
              <a:t>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fadon</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a:t>
            </a:r>
            <a:r>
              <a:rPr lang="en-US" sz="2800" b="1" dirty="0" err="1" smtClean="0">
                <a:solidFill>
                  <a:srgbClr val="FF0000"/>
                </a:solidFill>
              </a:rPr>
              <a:t>sribi</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fadon</a:t>
            </a:r>
            <a:r>
              <a:rPr lang="en-US" sz="2800" b="1" dirty="0" smtClean="0">
                <a:solidFill>
                  <a:srgbClr val="FF0000"/>
                </a:solidFill>
              </a:rPr>
              <a:t> </a:t>
            </a:r>
            <a:r>
              <a:rPr lang="en-US" sz="2800" b="1" dirty="0" err="1" smtClean="0">
                <a:solidFill>
                  <a:srgbClr val="FF0000"/>
                </a:solidFill>
              </a:rPr>
              <a:t>komopo</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di</a:t>
            </a:r>
            <a:r>
              <a:rPr lang="en-US" sz="2800" b="1" dirty="0" smtClean="0">
                <a:solidFill>
                  <a:srgbClr val="FF0000"/>
                </a:solidFill>
              </a:rPr>
              <a:t> foe </a:t>
            </a:r>
            <a:r>
              <a:rPr lang="en-US" sz="2800" b="1" dirty="0" err="1" smtClean="0">
                <a:solidFill>
                  <a:srgbClr val="FF0000"/>
                </a:solidFill>
              </a:rPr>
              <a:t>drie</a:t>
            </a:r>
            <a:r>
              <a:rPr lang="en-US" sz="2800" b="1" dirty="0" smtClean="0">
                <a:solidFill>
                  <a:srgbClr val="FF0000"/>
                </a:solidFill>
              </a:rPr>
              <a:t> </a:t>
            </a:r>
            <a:r>
              <a:rPr lang="en-US" sz="2800" b="1" dirty="0" err="1" smtClean="0">
                <a:solidFill>
                  <a:srgbClr val="FF0000"/>
                </a:solidFill>
              </a:rPr>
              <a:t>sodro</a:t>
            </a:r>
            <a:r>
              <a:rPr lang="en-US" sz="2800" b="1" dirty="0" smtClean="0">
                <a:solidFill>
                  <a:srgbClr val="FF0000"/>
                </a:solidFill>
              </a:rPr>
              <a:t>, en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opo</a:t>
            </a:r>
            <a:r>
              <a:rPr lang="en-US" sz="2800" b="1" dirty="0" smtClean="0">
                <a:solidFill>
                  <a:srgbClr val="FF0000"/>
                </a:solidFill>
              </a:rPr>
              <a:t> hem,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dede</a:t>
            </a:r>
            <a:r>
              <a:rPr lang="en-US" sz="2800" b="1" dirty="0" smtClean="0">
                <a:solidFill>
                  <a:srgbClr val="FF0000"/>
                </a:solidFill>
              </a:rPr>
              <a:t> </a:t>
            </a:r>
            <a:r>
              <a:rPr lang="en-US" sz="2800" b="1" dirty="0" err="1" smtClean="0">
                <a:solidFill>
                  <a:srgbClr val="FF0000"/>
                </a:solidFill>
              </a:rPr>
              <a:t>kaba</a:t>
            </a:r>
            <a:r>
              <a:rPr lang="en-US" sz="2800" b="1" dirty="0" smtClean="0">
                <a:solidFill>
                  <a:srgbClr val="FF0000"/>
                </a:solidFill>
              </a:rPr>
              <a:t>.</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Date Placeholder 3"/>
          <p:cNvSpPr>
            <a:spLocks noGrp="1"/>
          </p:cNvSpPr>
          <p:nvPr>
            <p:ph type="dt" sz="quarter" idx="10"/>
          </p:nvPr>
        </p:nvSpPr>
        <p:spPr>
          <a:noFill/>
        </p:spPr>
        <p:txBody>
          <a:bodyPr/>
          <a:lstStyle/>
          <a:p>
            <a:fld id="{82A9606D-30EF-401F-9E70-3D9C17B344A8}" type="datetime1">
              <a:rPr lang="en-US" smtClean="0"/>
              <a:pPr/>
              <a:t>2/10/2011</a:t>
            </a:fld>
            <a:endParaRPr lang="en-US"/>
          </a:p>
        </p:txBody>
      </p:sp>
      <p:sp>
        <p:nvSpPr>
          <p:cNvPr id="9625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2C89BE68-BE9A-4287-A907-E75D16B9707E}" type="slidenum">
              <a:rPr lang="en-US"/>
              <a:pPr lvl="1">
                <a:defRPr/>
              </a:pPr>
              <a:t>81</a:t>
            </a:fld>
            <a:endParaRPr lang="en-US" dirty="0">
              <a:latin typeface="Times New Roman" pitchFamily="18" charset="0"/>
            </a:endParaRPr>
          </a:p>
        </p:txBody>
      </p:sp>
      <p:sp>
        <p:nvSpPr>
          <p:cNvPr id="415746" name="Rectangle 2"/>
          <p:cNvSpPr>
            <a:spLocks noGrp="1" noChangeArrowheads="1"/>
          </p:cNvSpPr>
          <p:nvPr>
            <p:ph type="title"/>
          </p:nvPr>
        </p:nvSpPr>
        <p:spPr/>
        <p:txBody>
          <a:bodyPr/>
          <a:lstStyle/>
          <a:p>
            <a:pPr eaLnBrk="1" hangingPunct="1">
              <a:defRPr/>
            </a:pPr>
            <a:r>
              <a:rPr lang="en-US" smtClean="0"/>
              <a:t>Paulus opo wan dede boi baka</a:t>
            </a:r>
          </a:p>
        </p:txBody>
      </p:sp>
      <p:sp>
        <p:nvSpPr>
          <p:cNvPr id="96262" name="Rectangle 3"/>
          <p:cNvSpPr>
            <a:spLocks noGrp="1" noChangeArrowheads="1"/>
          </p:cNvSpPr>
          <p:nvPr>
            <p:ph type="body" idx="1"/>
          </p:nvPr>
        </p:nvSpPr>
        <p:spPr/>
        <p:txBody>
          <a:bodyPr/>
          <a:lstStyle/>
          <a:p>
            <a:pPr algn="just" eaLnBrk="1" hangingPunct="1">
              <a:lnSpc>
                <a:spcPct val="80000"/>
              </a:lnSpc>
            </a:pPr>
            <a:r>
              <a:rPr lang="en-US" sz="2800" b="1" dirty="0" err="1" smtClean="0"/>
              <a:t>Tori</a:t>
            </a:r>
            <a:r>
              <a:rPr lang="en-US" sz="2800" b="1" dirty="0" smtClean="0"/>
              <a:t> 20:10. Ma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saka</a:t>
            </a:r>
            <a:r>
              <a:rPr lang="en-US" sz="2800" b="1" dirty="0" smtClean="0"/>
              <a:t> go </a:t>
            </a:r>
            <a:r>
              <a:rPr lang="en-US" sz="2800" b="1" dirty="0" err="1" smtClean="0"/>
              <a:t>na</a:t>
            </a:r>
            <a:r>
              <a:rPr lang="en-US" sz="2800" b="1" dirty="0" smtClean="0"/>
              <a:t> </a:t>
            </a:r>
            <a:r>
              <a:rPr lang="en-US" sz="2800" b="1" dirty="0" err="1" smtClean="0"/>
              <a:t>gron</a:t>
            </a:r>
            <a:r>
              <a:rPr lang="en-US" sz="2800" b="1" dirty="0" smtClean="0"/>
              <a:t>, en a </a:t>
            </a:r>
            <a:r>
              <a:rPr lang="en-US" sz="2800" b="1" dirty="0" err="1" smtClean="0"/>
              <a:t>ben</a:t>
            </a:r>
            <a:r>
              <a:rPr lang="en-US" sz="2800" b="1" dirty="0" smtClean="0"/>
              <a:t> </a:t>
            </a:r>
            <a:r>
              <a:rPr lang="en-US" sz="2800" b="1" dirty="0" err="1" smtClean="0"/>
              <a:t>fadon</a:t>
            </a:r>
            <a:r>
              <a:rPr lang="en-US" sz="2800" b="1" dirty="0" smtClean="0"/>
              <a:t> </a:t>
            </a:r>
            <a:r>
              <a:rPr lang="en-US" sz="2800" b="1" dirty="0" err="1" smtClean="0"/>
              <a:t>na</a:t>
            </a:r>
            <a:r>
              <a:rPr lang="en-US" sz="2800" b="1" dirty="0" smtClean="0"/>
              <a:t> hem </a:t>
            </a:r>
            <a:r>
              <a:rPr lang="en-US" sz="2800" b="1" dirty="0" err="1" smtClean="0"/>
              <a:t>tapoe</a:t>
            </a:r>
            <a:r>
              <a:rPr lang="en-US" sz="2800" b="1" dirty="0" smtClean="0"/>
              <a:t>, en a </a:t>
            </a:r>
            <a:r>
              <a:rPr lang="en-US" sz="2800" b="1" dirty="0" err="1" smtClean="0"/>
              <a:t>ben</a:t>
            </a:r>
            <a:r>
              <a:rPr lang="en-US" sz="2800" b="1" dirty="0" smtClean="0"/>
              <a:t> </a:t>
            </a:r>
            <a:r>
              <a:rPr lang="en-US" sz="2800" b="1" dirty="0" err="1" smtClean="0"/>
              <a:t>brasa</a:t>
            </a:r>
            <a:r>
              <a:rPr lang="en-US" sz="2800" b="1" dirty="0" smtClean="0"/>
              <a:t> hem, en a </a:t>
            </a:r>
            <a:r>
              <a:rPr lang="en-US" sz="2800" b="1" dirty="0" err="1" smtClean="0"/>
              <a:t>ben</a:t>
            </a:r>
            <a:r>
              <a:rPr lang="en-US" sz="2800" b="1" dirty="0" smtClean="0"/>
              <a:t> </a:t>
            </a:r>
            <a:r>
              <a:rPr lang="en-US" sz="2800" b="1" dirty="0" err="1" smtClean="0"/>
              <a:t>taki</a:t>
            </a:r>
            <a:r>
              <a:rPr lang="en-US" sz="2800" b="1" dirty="0" smtClean="0"/>
              <a:t>: No </a:t>
            </a:r>
            <a:r>
              <a:rPr lang="en-US" sz="2800" b="1" dirty="0" err="1" smtClean="0"/>
              <a:t>broko</a:t>
            </a:r>
            <a:r>
              <a:rPr lang="en-US" sz="2800" b="1" dirty="0" smtClean="0"/>
              <a:t> </a:t>
            </a:r>
            <a:r>
              <a:rPr lang="en-US" sz="2800" b="1" dirty="0" err="1" smtClean="0"/>
              <a:t>hede</a:t>
            </a:r>
            <a:r>
              <a:rPr lang="en-US" sz="2800" b="1" dirty="0" smtClean="0"/>
              <a:t>; </a:t>
            </a:r>
            <a:r>
              <a:rPr lang="en-US" sz="2800" b="1" dirty="0" err="1" smtClean="0"/>
              <a:t>bikasi</a:t>
            </a:r>
            <a:r>
              <a:rPr lang="en-US" sz="2800" b="1" dirty="0" smtClean="0"/>
              <a:t> a de </a:t>
            </a:r>
            <a:r>
              <a:rPr lang="en-US" sz="2800" b="1" dirty="0" err="1" smtClean="0"/>
              <a:t>na</a:t>
            </a:r>
            <a:r>
              <a:rPr lang="en-US" sz="2800" b="1" dirty="0" smtClean="0"/>
              <a:t> </a:t>
            </a:r>
            <a:r>
              <a:rPr lang="en-US" sz="2800" b="1" dirty="0" err="1" smtClean="0"/>
              <a:t>libi</a:t>
            </a:r>
            <a:r>
              <a:rPr lang="en-US" sz="2800" b="1" dirty="0" smtClean="0"/>
              <a:t>.  11. En foe </a:t>
            </a:r>
            <a:r>
              <a:rPr lang="en-US" sz="2800" b="1" dirty="0" err="1" smtClean="0"/>
              <a:t>dat'ede</a:t>
            </a:r>
            <a:r>
              <a:rPr lang="en-US" sz="2800" b="1" dirty="0" smtClean="0"/>
              <a:t>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kren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loktoe</a:t>
            </a:r>
            <a:r>
              <a:rPr lang="en-US" sz="2800" b="1" dirty="0" smtClean="0"/>
              <a:t> </a:t>
            </a:r>
            <a:r>
              <a:rPr lang="en-US" sz="2800" b="1" dirty="0" err="1" smtClean="0"/>
              <a:t>agen</a:t>
            </a:r>
            <a:r>
              <a:rPr lang="en-US" sz="2800" b="1" dirty="0" smtClean="0"/>
              <a:t>, en a </a:t>
            </a:r>
            <a:r>
              <a:rPr lang="en-US" sz="2800" b="1" dirty="0" err="1" smtClean="0"/>
              <a:t>ben</a:t>
            </a:r>
            <a:r>
              <a:rPr lang="en-US" sz="2800" b="1" dirty="0" smtClean="0"/>
              <a:t> </a:t>
            </a:r>
            <a:r>
              <a:rPr lang="en-US" sz="2800" b="1" dirty="0" err="1" smtClean="0"/>
              <a:t>broko</a:t>
            </a:r>
            <a:r>
              <a:rPr lang="en-US" sz="2800" b="1" dirty="0" smtClean="0"/>
              <a:t> </a:t>
            </a:r>
            <a:r>
              <a:rPr lang="en-US" sz="2800" b="1" dirty="0" err="1" smtClean="0"/>
              <a:t>brede</a:t>
            </a:r>
            <a:r>
              <a:rPr lang="en-US" sz="2800" b="1" dirty="0" smtClean="0"/>
              <a:t> en </a:t>
            </a:r>
            <a:r>
              <a:rPr lang="en-US" sz="2800" b="1" dirty="0" err="1" smtClean="0"/>
              <a:t>njan</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wan </a:t>
            </a:r>
            <a:r>
              <a:rPr lang="en-US" sz="2800" b="1" dirty="0" err="1" smtClean="0"/>
              <a:t>langa</a:t>
            </a:r>
            <a:r>
              <a:rPr lang="en-US" sz="2800" b="1" dirty="0" smtClean="0"/>
              <a:t> tem </a:t>
            </a:r>
            <a:r>
              <a:rPr lang="en-US" sz="2800" b="1" dirty="0" err="1" smtClean="0"/>
              <a:t>te</a:t>
            </a:r>
            <a:r>
              <a:rPr lang="en-US" sz="2800" b="1" dirty="0" smtClean="0"/>
              <a:t> </a:t>
            </a:r>
            <a:r>
              <a:rPr lang="en-US" sz="2800" b="1" dirty="0" err="1" smtClean="0"/>
              <a:t>leki</a:t>
            </a:r>
            <a:r>
              <a:rPr lang="en-US" sz="2800" b="1" dirty="0" smtClean="0"/>
              <a:t> </a:t>
            </a:r>
            <a:r>
              <a:rPr lang="en-US" sz="2800" b="1" dirty="0" err="1" smtClean="0"/>
              <a:t>dei</a:t>
            </a:r>
            <a:r>
              <a:rPr lang="en-US" sz="2800" b="1" dirty="0" smtClean="0"/>
              <a:t> </a:t>
            </a:r>
            <a:r>
              <a:rPr lang="en-US" sz="2800" b="1" dirty="0" err="1" smtClean="0"/>
              <a:t>broko</a:t>
            </a:r>
            <a:r>
              <a:rPr lang="en-US" sz="2800" b="1" dirty="0" smtClean="0"/>
              <a:t>, en a </a:t>
            </a:r>
            <a:r>
              <a:rPr lang="en-US" sz="2800" b="1" dirty="0" err="1" smtClean="0"/>
              <a:t>ben</a:t>
            </a:r>
            <a:r>
              <a:rPr lang="en-US" sz="2800" b="1" dirty="0" smtClean="0"/>
              <a:t> </a:t>
            </a:r>
            <a:r>
              <a:rPr lang="en-US" sz="2800" b="1" dirty="0" err="1" smtClean="0"/>
              <a:t>gowe</a:t>
            </a:r>
            <a:r>
              <a:rPr lang="en-US" sz="2800" b="1" dirty="0" smtClean="0"/>
              <a:t>.  12. </a:t>
            </a:r>
            <a:r>
              <a:rPr lang="en-US" sz="2800" b="1" dirty="0" smtClean="0">
                <a:solidFill>
                  <a:srgbClr val="FF0000"/>
                </a:solidFill>
              </a:rPr>
              <a:t>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tjari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jongoe</a:t>
            </a:r>
            <a:r>
              <a:rPr lang="en-US" sz="2800" b="1" dirty="0" smtClean="0">
                <a:solidFill>
                  <a:srgbClr val="FF0000"/>
                </a:solidFill>
              </a:rPr>
              <a:t> man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libilibi</a:t>
            </a:r>
            <a:r>
              <a:rPr lang="en-US" sz="2800" b="1" dirty="0" smtClean="0">
                <a:solidFill>
                  <a:srgbClr val="FF0000"/>
                </a:solidFill>
              </a:rPr>
              <a:t>, en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kisi</a:t>
            </a:r>
            <a:r>
              <a:rPr lang="en-US" sz="2800" b="1" dirty="0" smtClean="0">
                <a:solidFill>
                  <a:srgbClr val="FF0000"/>
                </a:solidFill>
              </a:rPr>
              <a:t> </a:t>
            </a:r>
            <a:r>
              <a:rPr lang="en-US" sz="2800" b="1" dirty="0" err="1" smtClean="0">
                <a:solidFill>
                  <a:srgbClr val="FF0000"/>
                </a:solidFill>
              </a:rPr>
              <a:t>foeroe</a:t>
            </a:r>
            <a:r>
              <a:rPr lang="en-US" sz="2800" b="1" dirty="0" smtClean="0">
                <a:solidFill>
                  <a:srgbClr val="FF0000"/>
                </a:solidFill>
              </a:rPr>
              <a:t> </a:t>
            </a:r>
            <a:r>
              <a:rPr lang="en-US" sz="2800" b="1" dirty="0" err="1" smtClean="0">
                <a:solidFill>
                  <a:srgbClr val="FF0000"/>
                </a:solidFill>
              </a:rPr>
              <a:t>troostoe</a:t>
            </a:r>
            <a:r>
              <a:rPr lang="en-US" sz="2800" b="1" dirty="0" smtClean="0">
                <a:solidFill>
                  <a:srgbClr val="FF0000"/>
                </a:solidFill>
              </a:rPr>
              <a:t>.</a:t>
            </a:r>
          </a:p>
          <a:p>
            <a:pPr algn="just" eaLnBrk="1" hangingPunct="1">
              <a:lnSpc>
                <a:spcPct val="80000"/>
              </a:lnSpc>
            </a:pPr>
            <a:r>
              <a:rPr lang="en-US" sz="2800" b="1" dirty="0" err="1" smtClean="0"/>
              <a:t>Disi</a:t>
            </a:r>
            <a:r>
              <a:rPr lang="en-US" sz="2800" b="1" dirty="0" smtClean="0"/>
              <a:t> de </a:t>
            </a:r>
            <a:r>
              <a:rPr lang="en-US" sz="2800" b="1" dirty="0" err="1" smtClean="0"/>
              <a:t>di</a:t>
            </a:r>
            <a:r>
              <a:rPr lang="en-US" sz="2800" b="1" dirty="0" smtClean="0"/>
              <a:t> foe 8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baka</a:t>
            </a:r>
            <a:r>
              <a:rPr lang="en-US" sz="2800" b="1" dirty="0" smtClean="0"/>
              <a:t> foe </a:t>
            </a:r>
            <a:r>
              <a:rPr lang="en-US" sz="2800" b="1" dirty="0" err="1" smtClean="0"/>
              <a:t>dede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Bijbel</a:t>
            </a:r>
            <a:r>
              <a:rPr lang="en-US" sz="2800" b="1" dirty="0" smtClean="0"/>
              <a:t>, en </a:t>
            </a:r>
            <a:r>
              <a:rPr lang="en-US" sz="2800" b="1" dirty="0" err="1" smtClean="0"/>
              <a:t>da</a:t>
            </a:r>
            <a:r>
              <a:rPr lang="en-US" sz="2800" b="1" dirty="0" smtClean="0"/>
              <a:t> </a:t>
            </a:r>
            <a:r>
              <a:rPr lang="en-US" sz="2800" b="1" dirty="0" err="1" smtClean="0"/>
              <a:t>laasti</a:t>
            </a:r>
            <a:r>
              <a:rPr lang="en-US" sz="2800" b="1" dirty="0" smtClean="0"/>
              <a:t> wan…</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Date Placeholder 3"/>
          <p:cNvSpPr>
            <a:spLocks noGrp="1"/>
          </p:cNvSpPr>
          <p:nvPr>
            <p:ph type="dt" sz="quarter" idx="10"/>
          </p:nvPr>
        </p:nvSpPr>
        <p:spPr>
          <a:noFill/>
        </p:spPr>
        <p:txBody>
          <a:bodyPr/>
          <a:lstStyle/>
          <a:p>
            <a:fld id="{3927FFC1-D152-4480-9692-6068592EE757}" type="datetime1">
              <a:rPr lang="en-US" smtClean="0"/>
              <a:pPr/>
              <a:t>2/10/2011</a:t>
            </a:fld>
            <a:endParaRPr lang="en-US"/>
          </a:p>
        </p:txBody>
      </p:sp>
      <p:sp>
        <p:nvSpPr>
          <p:cNvPr id="9728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335DB5A-BEB6-4ECF-987A-32E8FCC18D1A}" type="slidenum">
              <a:rPr lang="en-US"/>
              <a:pPr lvl="1">
                <a:defRPr/>
              </a:pPr>
              <a:t>82</a:t>
            </a:fld>
            <a:endParaRPr lang="en-US">
              <a:latin typeface="Times New Roman" pitchFamily="18" charset="0"/>
            </a:endParaRPr>
          </a:p>
        </p:txBody>
      </p:sp>
      <p:sp>
        <p:nvSpPr>
          <p:cNvPr id="416770" name="Rectangle 2"/>
          <p:cNvSpPr>
            <a:spLocks noGrp="1" noChangeArrowheads="1"/>
          </p:cNvSpPr>
          <p:nvPr>
            <p:ph type="title"/>
          </p:nvPr>
        </p:nvSpPr>
        <p:spPr/>
        <p:txBody>
          <a:bodyPr/>
          <a:lstStyle/>
          <a:p>
            <a:pPr algn="just" eaLnBrk="1" hangingPunct="1">
              <a:defRPr/>
            </a:pPr>
            <a:r>
              <a:rPr lang="en-US" b="1" smtClean="0"/>
              <a:t>Da fosi dei foe da wiki</a:t>
            </a:r>
          </a:p>
        </p:txBody>
      </p:sp>
      <p:sp>
        <p:nvSpPr>
          <p:cNvPr id="97286" name="Rectangle 3"/>
          <p:cNvSpPr>
            <a:spLocks noGrp="1" noChangeArrowheads="1"/>
          </p:cNvSpPr>
          <p:nvPr>
            <p:ph type="body" idx="1"/>
          </p:nvPr>
        </p:nvSpPr>
        <p:spPr>
          <a:xfrm>
            <a:off x="682625" y="1700213"/>
            <a:ext cx="7772400" cy="4395787"/>
          </a:xfrm>
        </p:spPr>
        <p:txBody>
          <a:bodyPr/>
          <a:lstStyle/>
          <a:p>
            <a:pPr eaLnBrk="1" hangingPunct="1">
              <a:lnSpc>
                <a:spcPct val="80000"/>
              </a:lnSpc>
            </a:pPr>
            <a:r>
              <a:rPr lang="en-US" smtClean="0"/>
              <a:t>Alwasi Paulus ben gwenti foe go na ini da Djoe kerki, a no tai hemsrefi nanga dem Djoe wet</a:t>
            </a:r>
          </a:p>
          <a:p>
            <a:pPr eaLnBrk="1" hangingPunct="1">
              <a:lnSpc>
                <a:spcPct val="80000"/>
              </a:lnSpc>
            </a:pPr>
            <a:r>
              <a:rPr lang="en-US" smtClean="0"/>
              <a:t>Moro foeroe dem ben miti na da fosi dei foe da wiki</a:t>
            </a:r>
          </a:p>
          <a:p>
            <a:pPr eaLnBrk="1" hangingPunct="1">
              <a:lnSpc>
                <a:spcPct val="80000"/>
              </a:lnSpc>
            </a:pPr>
            <a:r>
              <a:rPr lang="en-US" smtClean="0"/>
              <a:t>Da sabbat ben de wan rostoe dei foe denki abra da Schepping</a:t>
            </a:r>
          </a:p>
          <a:p>
            <a:pPr eaLnBrk="1" hangingPunct="1">
              <a:lnSpc>
                <a:spcPct val="80000"/>
              </a:lnSpc>
            </a:pPr>
            <a:r>
              <a:rPr lang="en-US" smtClean="0"/>
              <a:t>Da fosi dei foe da wiki ben de foe denki abra da njoen schepping doro da opo baka foe Jezus Kristus</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Date Placeholder 3"/>
          <p:cNvSpPr>
            <a:spLocks noGrp="1"/>
          </p:cNvSpPr>
          <p:nvPr>
            <p:ph type="dt" sz="quarter" idx="10"/>
          </p:nvPr>
        </p:nvSpPr>
        <p:spPr>
          <a:noFill/>
        </p:spPr>
        <p:txBody>
          <a:bodyPr/>
          <a:lstStyle/>
          <a:p>
            <a:fld id="{1B11A521-2EEE-4426-BDB2-B9AC2F925182}" type="datetime1">
              <a:rPr lang="en-US" smtClean="0"/>
              <a:pPr/>
              <a:t>2/10/2011</a:t>
            </a:fld>
            <a:endParaRPr lang="en-US"/>
          </a:p>
        </p:txBody>
      </p:sp>
      <p:sp>
        <p:nvSpPr>
          <p:cNvPr id="9830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ADE7C7EE-A462-4BF7-9367-15E40412D3AA}" type="slidenum">
              <a:rPr lang="en-US"/>
              <a:pPr lvl="1">
                <a:defRPr/>
              </a:pPr>
              <a:t>83</a:t>
            </a:fld>
            <a:endParaRPr lang="en-US">
              <a:latin typeface="Times New Roman" pitchFamily="18" charset="0"/>
            </a:endParaRPr>
          </a:p>
        </p:txBody>
      </p:sp>
      <p:sp>
        <p:nvSpPr>
          <p:cNvPr id="417794" name="Rectangle 2"/>
          <p:cNvSpPr>
            <a:spLocks noGrp="1" noChangeArrowheads="1"/>
          </p:cNvSpPr>
          <p:nvPr>
            <p:ph type="title"/>
          </p:nvPr>
        </p:nvSpPr>
        <p:spPr/>
        <p:txBody>
          <a:bodyPr/>
          <a:lstStyle/>
          <a:p>
            <a:pPr eaLnBrk="1" hangingPunct="1">
              <a:defRPr/>
            </a:pPr>
            <a:r>
              <a:rPr lang="en-US" sz="4000" smtClean="0"/>
              <a:t>Paulus nanga de gran soema foe Efeze</a:t>
            </a:r>
          </a:p>
        </p:txBody>
      </p:sp>
      <p:sp>
        <p:nvSpPr>
          <p:cNvPr id="98310" name="Rectangle 3"/>
          <p:cNvSpPr>
            <a:spLocks noGrp="1" noChangeArrowheads="1"/>
          </p:cNvSpPr>
          <p:nvPr>
            <p:ph type="body" idx="1"/>
          </p:nvPr>
        </p:nvSpPr>
        <p:spPr>
          <a:xfrm>
            <a:off x="457200" y="2017713"/>
            <a:ext cx="8497888" cy="4114800"/>
          </a:xfrm>
        </p:spPr>
        <p:txBody>
          <a:bodyPr/>
          <a:lstStyle/>
          <a:p>
            <a:pPr algn="just" eaLnBrk="1" hangingPunct="1"/>
            <a:r>
              <a:rPr lang="en-US" sz="2800" b="1" dirty="0" err="1" smtClean="0"/>
              <a:t>Tori</a:t>
            </a:r>
            <a:r>
              <a:rPr lang="en-US" sz="2800" b="1" dirty="0" smtClean="0"/>
              <a:t> 20:18.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hem,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taki</a:t>
            </a:r>
            <a:r>
              <a:rPr lang="en-US" sz="2800" b="1" dirty="0" smtClean="0"/>
              <a:t>: </a:t>
            </a:r>
            <a:r>
              <a:rPr lang="en-US" sz="2800" b="1" dirty="0" err="1" smtClean="0"/>
              <a:t>Oen</a:t>
            </a:r>
            <a:r>
              <a:rPr lang="en-US" sz="2800" b="1" dirty="0" smtClean="0"/>
              <a:t> </a:t>
            </a:r>
            <a:r>
              <a:rPr lang="en-US" sz="2800" b="1" dirty="0" err="1" smtClean="0"/>
              <a:t>sabi</a:t>
            </a:r>
            <a:r>
              <a:rPr lang="en-US" sz="2800" b="1" dirty="0" smtClean="0"/>
              <a:t> </a:t>
            </a:r>
            <a:r>
              <a:rPr lang="en-US" sz="2800" b="1" dirty="0" err="1" smtClean="0"/>
              <a:t>sinsi</a:t>
            </a:r>
            <a:r>
              <a:rPr lang="en-US" sz="2800" b="1" dirty="0" smtClean="0"/>
              <a:t> </a:t>
            </a:r>
            <a:r>
              <a:rPr lang="en-US" sz="2800" b="1" dirty="0" err="1" smtClean="0"/>
              <a:t>da</a:t>
            </a:r>
            <a:r>
              <a:rPr lang="en-US" sz="2800" b="1" dirty="0" smtClean="0"/>
              <a:t> </a:t>
            </a:r>
            <a:r>
              <a:rPr lang="en-US" sz="2800" b="1" dirty="0" err="1" smtClean="0"/>
              <a:t>fosi</a:t>
            </a:r>
            <a:r>
              <a:rPr lang="en-US" sz="2800" b="1" dirty="0" smtClean="0"/>
              <a:t> </a:t>
            </a:r>
            <a:r>
              <a:rPr lang="en-US" sz="2800" b="1" dirty="0" err="1" smtClean="0"/>
              <a:t>dei</a:t>
            </a:r>
            <a:r>
              <a:rPr lang="en-US" sz="2800" b="1" dirty="0" smtClean="0"/>
              <a:t> </a:t>
            </a:r>
            <a:r>
              <a:rPr lang="en-US" sz="2800" b="1" dirty="0" err="1" smtClean="0"/>
              <a:t>disi</a:t>
            </a:r>
            <a:r>
              <a:rPr lang="en-US" sz="2800" b="1" dirty="0" smtClean="0"/>
              <a:t> mi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a:t>
            </a:r>
            <a:r>
              <a:rPr lang="en-US" sz="2800" b="1" dirty="0" smtClean="0"/>
              <a:t> Asia </a:t>
            </a:r>
            <a:r>
              <a:rPr lang="en-US" sz="2800" b="1" dirty="0" err="1" smtClean="0"/>
              <a:t>fa</a:t>
            </a:r>
            <a:r>
              <a:rPr lang="en-US" sz="2800" b="1" dirty="0" smtClean="0"/>
              <a:t> mi </a:t>
            </a:r>
            <a:r>
              <a:rPr lang="en-US" sz="2800" b="1" dirty="0" err="1" smtClean="0"/>
              <a:t>ben</a:t>
            </a:r>
            <a:r>
              <a:rPr lang="en-US" sz="2800" b="1" dirty="0" smtClean="0"/>
              <a:t> </a:t>
            </a:r>
            <a:r>
              <a:rPr lang="en-US" sz="2800" b="1" dirty="0" err="1" smtClean="0"/>
              <a:t>wroko</a:t>
            </a:r>
            <a:r>
              <a:rPr lang="en-US" sz="2800" b="1" dirty="0" smtClean="0"/>
              <a:t> </a:t>
            </a:r>
            <a:r>
              <a:rPr lang="en-US" sz="2800" b="1" dirty="0" err="1" smtClean="0"/>
              <a:t>nanga</a:t>
            </a:r>
            <a:r>
              <a:rPr lang="en-US" sz="2800" b="1" dirty="0" smtClean="0"/>
              <a:t> </a:t>
            </a:r>
            <a:r>
              <a:rPr lang="en-US" sz="2800" b="1" dirty="0" err="1" smtClean="0"/>
              <a:t>oen</a:t>
            </a:r>
            <a:r>
              <a:rPr lang="en-US" sz="2800" b="1" dirty="0" smtClean="0"/>
              <a:t> </a:t>
            </a:r>
            <a:r>
              <a:rPr lang="en-US" sz="2800" b="1" dirty="0" err="1" smtClean="0"/>
              <a:t>na</a:t>
            </a:r>
            <a:r>
              <a:rPr lang="en-US" sz="2800" b="1" dirty="0" smtClean="0"/>
              <a:t> </a:t>
            </a:r>
            <a:r>
              <a:rPr lang="en-US" sz="2800" b="1" dirty="0" err="1" smtClean="0"/>
              <a:t>alatem</a:t>
            </a:r>
            <a:r>
              <a:rPr lang="en-US" sz="2800" b="1" dirty="0" smtClean="0"/>
              <a:t>,  19. </a:t>
            </a:r>
            <a:r>
              <a:rPr lang="en-US" sz="2800" b="1" dirty="0" err="1" smtClean="0"/>
              <a:t>Fa</a:t>
            </a:r>
            <a:r>
              <a:rPr lang="en-US" sz="2800" b="1" dirty="0" smtClean="0"/>
              <a:t> mi </a:t>
            </a:r>
            <a:r>
              <a:rPr lang="en-US" sz="2800" b="1" dirty="0" err="1" smtClean="0"/>
              <a:t>ben</a:t>
            </a:r>
            <a:r>
              <a:rPr lang="en-US" sz="2800" b="1" dirty="0" smtClean="0"/>
              <a:t> </a:t>
            </a:r>
            <a:r>
              <a:rPr lang="en-US" sz="2800" b="1" dirty="0" err="1" smtClean="0"/>
              <a:t>dini</a:t>
            </a:r>
            <a:r>
              <a:rPr lang="en-US" sz="2800" b="1" dirty="0" smtClean="0"/>
              <a:t> </a:t>
            </a:r>
            <a:r>
              <a:rPr lang="en-US" sz="2800" b="1" dirty="0" err="1" smtClean="0"/>
              <a:t>Masra</a:t>
            </a:r>
            <a:r>
              <a:rPr lang="en-US" sz="2800" b="1" dirty="0" smtClean="0"/>
              <a:t> </a:t>
            </a:r>
            <a:r>
              <a:rPr lang="en-US" sz="2800" b="1" dirty="0" err="1" smtClean="0"/>
              <a:t>nanga</a:t>
            </a:r>
            <a:r>
              <a:rPr lang="en-US" sz="2800" b="1" dirty="0" smtClean="0"/>
              <a:t> </a:t>
            </a:r>
            <a:r>
              <a:rPr lang="en-US" sz="2800" b="1" dirty="0" err="1" smtClean="0"/>
              <a:t>saka-fasi</a:t>
            </a:r>
            <a:r>
              <a:rPr lang="en-US" sz="2800" b="1" dirty="0" smtClean="0"/>
              <a:t>, en </a:t>
            </a:r>
            <a:r>
              <a:rPr lang="en-US" sz="2800" b="1" dirty="0" err="1" smtClean="0"/>
              <a:t>nanga</a:t>
            </a:r>
            <a:r>
              <a:rPr lang="en-US" sz="2800" b="1" dirty="0" smtClean="0"/>
              <a:t> </a:t>
            </a:r>
            <a:r>
              <a:rPr lang="en-US" sz="2800" b="1" dirty="0" err="1" smtClean="0"/>
              <a:t>foeroe</a:t>
            </a:r>
            <a:r>
              <a:rPr lang="en-US" sz="2800" b="1" dirty="0" smtClean="0"/>
              <a:t> </a:t>
            </a:r>
            <a:r>
              <a:rPr lang="en-US" sz="2800" b="1" dirty="0" err="1" smtClean="0"/>
              <a:t>watra-ai</a:t>
            </a:r>
            <a:r>
              <a:rPr lang="en-US" sz="2800" b="1" dirty="0" smtClean="0"/>
              <a:t>, en </a:t>
            </a:r>
            <a:r>
              <a:rPr lang="en-US" sz="2800" b="1" dirty="0" err="1" smtClean="0"/>
              <a:t>nanga</a:t>
            </a:r>
            <a:r>
              <a:rPr lang="en-US" sz="2800" b="1" dirty="0" smtClean="0"/>
              <a:t> </a:t>
            </a:r>
            <a:r>
              <a:rPr lang="en-US" sz="2800" b="1" dirty="0" err="1" smtClean="0"/>
              <a:t>tesi</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miti</a:t>
            </a:r>
            <a:r>
              <a:rPr lang="en-US" sz="2800" b="1" dirty="0" smtClean="0"/>
              <a:t> mi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ben</a:t>
            </a:r>
            <a:r>
              <a:rPr lang="en-US" sz="2800" b="1" dirty="0" smtClean="0"/>
              <a:t> </a:t>
            </a:r>
            <a:r>
              <a:rPr lang="en-US" sz="2800" b="1" dirty="0" err="1" smtClean="0"/>
              <a:t>loeroe</a:t>
            </a:r>
            <a:r>
              <a:rPr lang="en-US" sz="2800" b="1" dirty="0" smtClean="0"/>
              <a:t> mi;  20. </a:t>
            </a:r>
            <a:r>
              <a:rPr lang="en-US" sz="2800" b="1" dirty="0" smtClean="0">
                <a:solidFill>
                  <a:schemeClr val="accent2"/>
                </a:solidFill>
              </a:rPr>
              <a:t>En </a:t>
            </a:r>
            <a:r>
              <a:rPr lang="en-US" sz="2800" b="1" dirty="0" err="1" smtClean="0">
                <a:solidFill>
                  <a:schemeClr val="accent2"/>
                </a:solidFill>
              </a:rPr>
              <a:t>fa</a:t>
            </a:r>
            <a:r>
              <a:rPr lang="en-US" sz="2800" b="1" dirty="0" smtClean="0">
                <a:solidFill>
                  <a:schemeClr val="accent2"/>
                </a:solidFill>
              </a:rPr>
              <a:t> mi no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hori</a:t>
            </a:r>
            <a:r>
              <a:rPr lang="en-US" sz="2800" b="1" dirty="0" smtClean="0">
                <a:solidFill>
                  <a:schemeClr val="accent2"/>
                </a:solidFill>
              </a:rPr>
              <a:t> </a:t>
            </a:r>
            <a:r>
              <a:rPr lang="en-US" sz="2800" b="1" dirty="0" err="1" smtClean="0">
                <a:solidFill>
                  <a:schemeClr val="accent2"/>
                </a:solidFill>
              </a:rPr>
              <a:t>noti</a:t>
            </a:r>
            <a:r>
              <a:rPr lang="en-US" sz="2800" b="1" dirty="0" smtClean="0">
                <a:solidFill>
                  <a:schemeClr val="accent2"/>
                </a:solidFill>
              </a:rPr>
              <a:t> </a:t>
            </a:r>
            <a:r>
              <a:rPr lang="en-US" sz="2800" b="1" dirty="0" err="1" smtClean="0">
                <a:solidFill>
                  <a:schemeClr val="accent2"/>
                </a:solidFill>
              </a:rPr>
              <a:t>kibri</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kan</a:t>
            </a:r>
            <a:r>
              <a:rPr lang="en-US" sz="2800" b="1" dirty="0" smtClean="0">
                <a:solidFill>
                  <a:schemeClr val="accent2"/>
                </a:solidFill>
              </a:rPr>
              <a:t> </a:t>
            </a:r>
            <a:r>
              <a:rPr lang="en-US" sz="2800" b="1" dirty="0" err="1" smtClean="0">
                <a:solidFill>
                  <a:schemeClr val="accent2"/>
                </a:solidFill>
              </a:rPr>
              <a:t>bouw</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moro</a:t>
            </a:r>
            <a:r>
              <a:rPr lang="en-US" sz="2800" b="1" dirty="0" smtClean="0">
                <a:solidFill>
                  <a:schemeClr val="accent2"/>
                </a:solidFill>
              </a:rPr>
              <a:t> </a:t>
            </a:r>
            <a:r>
              <a:rPr lang="en-US" sz="2800" b="1" dirty="0" err="1" smtClean="0">
                <a:solidFill>
                  <a:schemeClr val="accent2"/>
                </a:solidFill>
              </a:rPr>
              <a:t>tranga</a:t>
            </a:r>
            <a:r>
              <a:rPr lang="en-US" sz="2800" b="1" dirty="0" smtClean="0">
                <a:solidFill>
                  <a:schemeClr val="accent2"/>
                </a:solidFill>
              </a:rPr>
              <a:t>, ma mi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sori</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krin</a:t>
            </a:r>
            <a:r>
              <a:rPr lang="en-US" sz="2800" b="1" dirty="0" smtClean="0">
                <a:solidFill>
                  <a:schemeClr val="accent2"/>
                </a:solidFill>
              </a:rPr>
              <a:t>, en mi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leri</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publiki</a:t>
            </a:r>
            <a:r>
              <a:rPr lang="en-US" sz="2800" b="1" dirty="0" smtClean="0">
                <a:solidFill>
                  <a:schemeClr val="accent2"/>
                </a:solidFill>
              </a:rPr>
              <a:t> en foe </a:t>
            </a:r>
            <a:r>
              <a:rPr lang="en-US" sz="2800" b="1" dirty="0" err="1" smtClean="0">
                <a:solidFill>
                  <a:schemeClr val="accent2"/>
                </a:solidFill>
              </a:rPr>
              <a:t>oso</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oso</a:t>
            </a:r>
            <a:r>
              <a:rPr lang="en-US" sz="2800" b="1" dirty="0" smtClean="0"/>
              <a:t>,  </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Date Placeholder 3"/>
          <p:cNvSpPr>
            <a:spLocks noGrp="1"/>
          </p:cNvSpPr>
          <p:nvPr>
            <p:ph type="dt" sz="quarter" idx="10"/>
          </p:nvPr>
        </p:nvSpPr>
        <p:spPr>
          <a:noFill/>
        </p:spPr>
        <p:txBody>
          <a:bodyPr/>
          <a:lstStyle/>
          <a:p>
            <a:fld id="{AFDA3A0A-3431-4252-AB6F-0D326D360690}" type="datetime1">
              <a:rPr lang="en-US" smtClean="0"/>
              <a:pPr/>
              <a:t>2/10/2011</a:t>
            </a:fld>
            <a:endParaRPr lang="en-US"/>
          </a:p>
        </p:txBody>
      </p:sp>
      <p:sp>
        <p:nvSpPr>
          <p:cNvPr id="9933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8B17506-6781-45EF-8049-1774301925C3}" type="slidenum">
              <a:rPr lang="en-US"/>
              <a:pPr lvl="1">
                <a:defRPr/>
              </a:pPr>
              <a:t>84</a:t>
            </a:fld>
            <a:endParaRPr lang="en-US">
              <a:latin typeface="Times New Roman" pitchFamily="18" charset="0"/>
            </a:endParaRPr>
          </a:p>
        </p:txBody>
      </p:sp>
      <p:sp>
        <p:nvSpPr>
          <p:cNvPr id="418818" name="Rectangle 2"/>
          <p:cNvSpPr>
            <a:spLocks noGrp="1" noChangeArrowheads="1"/>
          </p:cNvSpPr>
          <p:nvPr>
            <p:ph type="title"/>
          </p:nvPr>
        </p:nvSpPr>
        <p:spPr>
          <a:xfrm>
            <a:off x="990600" y="228600"/>
            <a:ext cx="8334375" cy="1462087"/>
          </a:xfrm>
        </p:spPr>
        <p:txBody>
          <a:bodyPr/>
          <a:lstStyle/>
          <a:p>
            <a:pPr eaLnBrk="1" hangingPunct="1">
              <a:defRPr/>
            </a:pPr>
            <a:r>
              <a:rPr lang="en-US" sz="4000" dirty="0" err="1" smtClean="0"/>
              <a:t>Paulus</a:t>
            </a:r>
            <a:r>
              <a:rPr lang="en-US" sz="4000" dirty="0" smtClean="0"/>
              <a:t> </a:t>
            </a:r>
            <a:r>
              <a:rPr lang="en-US" sz="4000" dirty="0" err="1" smtClean="0"/>
              <a:t>ben</a:t>
            </a:r>
            <a:r>
              <a:rPr lang="en-US" sz="4000" dirty="0" smtClean="0"/>
              <a:t> de wan </a:t>
            </a:r>
            <a:r>
              <a:rPr lang="en-US" sz="4000" dirty="0" err="1" smtClean="0"/>
              <a:t>bigi</a:t>
            </a:r>
            <a:r>
              <a:rPr lang="en-US" sz="4000" dirty="0" smtClean="0"/>
              <a:t> </a:t>
            </a:r>
            <a:r>
              <a:rPr lang="en-US" sz="4000" dirty="0" err="1" smtClean="0"/>
              <a:t>apostel</a:t>
            </a:r>
            <a:r>
              <a:rPr lang="en-US" sz="4000" dirty="0" smtClean="0"/>
              <a:t> en </a:t>
            </a:r>
            <a:r>
              <a:rPr lang="en-US" sz="4000" dirty="0" err="1" smtClean="0"/>
              <a:t>leriman</a:t>
            </a:r>
            <a:r>
              <a:rPr lang="en-US" sz="4000" dirty="0" smtClean="0"/>
              <a:t>, ma a </a:t>
            </a:r>
            <a:r>
              <a:rPr lang="en-US" sz="4000" dirty="0" err="1" smtClean="0"/>
              <a:t>ben</a:t>
            </a:r>
            <a:r>
              <a:rPr lang="en-US" sz="4000" dirty="0" smtClean="0"/>
              <a:t> </a:t>
            </a:r>
            <a:r>
              <a:rPr lang="en-US" sz="4000" dirty="0" err="1" smtClean="0"/>
              <a:t>wini</a:t>
            </a:r>
            <a:r>
              <a:rPr lang="en-US" sz="4000" dirty="0" smtClean="0"/>
              <a:t> </a:t>
            </a:r>
            <a:r>
              <a:rPr lang="en-US" sz="4000" dirty="0" err="1" smtClean="0"/>
              <a:t>sieli</a:t>
            </a:r>
            <a:r>
              <a:rPr lang="en-US" sz="4000" dirty="0" smtClean="0"/>
              <a:t> toe…</a:t>
            </a:r>
          </a:p>
        </p:txBody>
      </p:sp>
      <p:sp>
        <p:nvSpPr>
          <p:cNvPr id="99334" name="Rectangle 3"/>
          <p:cNvSpPr>
            <a:spLocks noGrp="1" noChangeArrowheads="1"/>
          </p:cNvSpPr>
          <p:nvPr>
            <p:ph type="body" idx="1"/>
          </p:nvPr>
        </p:nvSpPr>
        <p:spPr>
          <a:xfrm>
            <a:off x="684213" y="2168525"/>
            <a:ext cx="7772400" cy="4114800"/>
          </a:xfrm>
        </p:spPr>
        <p:txBody>
          <a:bodyPr/>
          <a:lstStyle/>
          <a:p>
            <a:pPr algn="just" eaLnBrk="1" hangingPunct="1"/>
            <a:r>
              <a:rPr lang="en-US" b="1" smtClean="0"/>
              <a:t>Tori 20:21. En mi ben getuigi na dem Djoe nanga dem Grieki foe drai dem libi kom na Gado, en foe bribi na ini wi Masra Jezus Kristus. </a:t>
            </a:r>
          </a:p>
          <a:p>
            <a:pPr algn="just" eaLnBrk="1" hangingPunct="1"/>
            <a:r>
              <a:rPr lang="en-US" b="1" smtClean="0"/>
              <a:t>Wi no moesoe taki dati preikiman moesoe soso begi en stoeka da woortoe foe Gado nomo… </a:t>
            </a:r>
          </a:p>
          <a:p>
            <a:pPr eaLnBrk="1" hangingPunct="1"/>
            <a:endParaRPr lang="en-US" smtClean="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Date Placeholder 3"/>
          <p:cNvSpPr>
            <a:spLocks noGrp="1"/>
          </p:cNvSpPr>
          <p:nvPr>
            <p:ph type="dt" sz="quarter" idx="10"/>
          </p:nvPr>
        </p:nvSpPr>
        <p:spPr>
          <a:noFill/>
        </p:spPr>
        <p:txBody>
          <a:bodyPr/>
          <a:lstStyle/>
          <a:p>
            <a:fld id="{E72331C5-5242-418E-841D-0D3079C1E0CE}" type="datetime1">
              <a:rPr lang="en-US" smtClean="0"/>
              <a:pPr/>
              <a:t>2/10/2011</a:t>
            </a:fld>
            <a:endParaRPr lang="en-US"/>
          </a:p>
        </p:txBody>
      </p:sp>
      <p:sp>
        <p:nvSpPr>
          <p:cNvPr id="10035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7D4D065-64FF-454A-950B-F374FE34FC7D}" type="slidenum">
              <a:rPr lang="en-US"/>
              <a:pPr lvl="1">
                <a:defRPr/>
              </a:pPr>
              <a:t>85</a:t>
            </a:fld>
            <a:endParaRPr lang="en-US">
              <a:latin typeface="Times New Roman" pitchFamily="18" charset="0"/>
            </a:endParaRPr>
          </a:p>
        </p:txBody>
      </p:sp>
      <p:sp>
        <p:nvSpPr>
          <p:cNvPr id="419842" name="Rectangle 2"/>
          <p:cNvSpPr>
            <a:spLocks noGrp="1" noChangeArrowheads="1"/>
          </p:cNvSpPr>
          <p:nvPr>
            <p:ph type="title"/>
          </p:nvPr>
        </p:nvSpPr>
        <p:spPr/>
        <p:txBody>
          <a:bodyPr/>
          <a:lstStyle/>
          <a:p>
            <a:pPr eaLnBrk="1" hangingPunct="1">
              <a:defRPr/>
            </a:pPr>
            <a:r>
              <a:rPr lang="en-US" sz="4000" smtClean="0"/>
              <a:t>Paulus nanga dem gran soema foe Efeze</a:t>
            </a:r>
          </a:p>
        </p:txBody>
      </p:sp>
      <p:sp>
        <p:nvSpPr>
          <p:cNvPr id="100358" name="Rectangle 3"/>
          <p:cNvSpPr>
            <a:spLocks noGrp="1" noChangeArrowheads="1"/>
          </p:cNvSpPr>
          <p:nvPr>
            <p:ph type="body" idx="1"/>
          </p:nvPr>
        </p:nvSpPr>
        <p:spPr>
          <a:xfrm>
            <a:off x="381000" y="1981200"/>
            <a:ext cx="8458199" cy="4435475"/>
          </a:xfrm>
        </p:spPr>
        <p:txBody>
          <a:bodyPr/>
          <a:lstStyle/>
          <a:p>
            <a:pPr algn="just" eaLnBrk="1" hangingPunct="1">
              <a:lnSpc>
                <a:spcPct val="70000"/>
              </a:lnSpc>
            </a:pPr>
            <a:r>
              <a:rPr lang="en-US" sz="2800" b="1" dirty="0" err="1" smtClean="0"/>
              <a:t>Tori</a:t>
            </a:r>
            <a:r>
              <a:rPr lang="en-US" sz="2800" b="1" dirty="0" smtClean="0"/>
              <a:t> 20:22. En now </a:t>
            </a:r>
            <a:r>
              <a:rPr lang="en-US" sz="2800" b="1" dirty="0" err="1" smtClean="0"/>
              <a:t>loekoe</a:t>
            </a:r>
            <a:r>
              <a:rPr lang="en-US" sz="2800" b="1" dirty="0" smtClean="0"/>
              <a:t>, mi de go </a:t>
            </a:r>
            <a:r>
              <a:rPr lang="en-US" sz="2800" b="1" dirty="0" err="1" smtClean="0"/>
              <a:t>na</a:t>
            </a:r>
            <a:r>
              <a:rPr lang="en-US" sz="2800" b="1" dirty="0" smtClean="0"/>
              <a:t> Jerusalem en mi de tai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jeje</a:t>
            </a:r>
            <a:r>
              <a:rPr lang="en-US" sz="2800" b="1" dirty="0" smtClean="0"/>
              <a:t>, en mi no </a:t>
            </a:r>
            <a:r>
              <a:rPr lang="en-US" sz="2800" b="1" dirty="0" err="1" smtClean="0"/>
              <a:t>sabi</a:t>
            </a:r>
            <a:r>
              <a:rPr lang="en-US" sz="2800" b="1" dirty="0" smtClean="0"/>
              <a:t> </a:t>
            </a:r>
            <a:r>
              <a:rPr lang="en-US" sz="2800" b="1" dirty="0" err="1" smtClean="0"/>
              <a:t>sortoe</a:t>
            </a:r>
            <a:r>
              <a:rPr lang="en-US" sz="2800" b="1" dirty="0" smtClean="0"/>
              <a:t> </a:t>
            </a:r>
            <a:r>
              <a:rPr lang="en-US" sz="2800" b="1" dirty="0" err="1" smtClean="0"/>
              <a:t>sani</a:t>
            </a:r>
            <a:r>
              <a:rPr lang="en-US" sz="2800" b="1" dirty="0" smtClean="0"/>
              <a:t> </a:t>
            </a:r>
            <a:r>
              <a:rPr lang="en-US" sz="2800" b="1" dirty="0" err="1" smtClean="0"/>
              <a:t>sa</a:t>
            </a:r>
            <a:r>
              <a:rPr lang="en-US" sz="2800" b="1" dirty="0" smtClean="0"/>
              <a:t> </a:t>
            </a:r>
            <a:r>
              <a:rPr lang="en-US" sz="2800" b="1" dirty="0" err="1" smtClean="0"/>
              <a:t>miti</a:t>
            </a:r>
            <a:r>
              <a:rPr lang="en-US" sz="2800" b="1" dirty="0" smtClean="0"/>
              <a:t> mi drape;  23. </a:t>
            </a:r>
            <a:r>
              <a:rPr lang="en-US" sz="2800" b="1" dirty="0" err="1" smtClean="0"/>
              <a:t>Boiti</a:t>
            </a:r>
            <a:r>
              <a:rPr lang="en-US" sz="2800" b="1" dirty="0" smtClean="0"/>
              <a:t> </a:t>
            </a:r>
            <a:r>
              <a:rPr lang="en-US" sz="2800" b="1" dirty="0" err="1" smtClean="0"/>
              <a:t>dati</a:t>
            </a:r>
            <a:r>
              <a:rPr lang="en-US" sz="2800" b="1" dirty="0" smtClean="0"/>
              <a:t> </a:t>
            </a:r>
            <a:r>
              <a:rPr lang="en-US" sz="2800" b="1" dirty="0" err="1" smtClean="0"/>
              <a:t>da</a:t>
            </a:r>
            <a:r>
              <a:rPr lang="en-US" sz="2800" b="1" dirty="0" smtClean="0"/>
              <a:t> </a:t>
            </a:r>
            <a:r>
              <a:rPr lang="en-US" sz="2800" b="1" dirty="0" smtClean="0">
                <a:solidFill>
                  <a:schemeClr val="accent2"/>
                </a:solidFill>
              </a:rPr>
              <a:t>Santa </a:t>
            </a:r>
            <a:r>
              <a:rPr lang="en-US" sz="2800" b="1" dirty="0" err="1" smtClean="0">
                <a:solidFill>
                  <a:schemeClr val="accent2"/>
                </a:solidFill>
              </a:rPr>
              <a:t>Jeje</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a:t>
            </a:r>
            <a:r>
              <a:rPr lang="en-US" sz="2800" b="1" dirty="0" err="1" smtClean="0">
                <a:solidFill>
                  <a:schemeClr val="accent2"/>
                </a:solidFill>
              </a:rPr>
              <a:t>getuigi</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ini</a:t>
            </a:r>
            <a:r>
              <a:rPr lang="en-US" sz="2800" b="1" dirty="0" smtClean="0">
                <a:solidFill>
                  <a:schemeClr val="accent2"/>
                </a:solidFill>
              </a:rPr>
              <a:t> </a:t>
            </a:r>
            <a:r>
              <a:rPr lang="en-US" sz="2800" b="1" dirty="0" err="1" smtClean="0">
                <a:solidFill>
                  <a:schemeClr val="accent2"/>
                </a:solidFill>
              </a:rPr>
              <a:t>ibri</a:t>
            </a:r>
            <a:r>
              <a:rPr lang="en-US" sz="2800" b="1" dirty="0" smtClean="0">
                <a:solidFill>
                  <a:schemeClr val="accent2"/>
                </a:solidFill>
              </a:rPr>
              <a:t> </a:t>
            </a:r>
            <a:r>
              <a:rPr lang="en-US" sz="2800" b="1" dirty="0" err="1" smtClean="0">
                <a:solidFill>
                  <a:schemeClr val="accent2"/>
                </a:solidFill>
              </a:rPr>
              <a:t>foto</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boeje</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pina</a:t>
            </a:r>
            <a:r>
              <a:rPr lang="en-US" sz="2800" b="1" dirty="0" smtClean="0">
                <a:solidFill>
                  <a:schemeClr val="accent2"/>
                </a:solidFill>
              </a:rPr>
              <a:t> de </a:t>
            </a:r>
            <a:r>
              <a:rPr lang="en-US" sz="2800" b="1" dirty="0" err="1" smtClean="0">
                <a:solidFill>
                  <a:schemeClr val="accent2"/>
                </a:solidFill>
              </a:rPr>
              <a:t>wakti</a:t>
            </a:r>
            <a:r>
              <a:rPr lang="en-US" sz="2800" b="1" dirty="0" smtClean="0">
                <a:solidFill>
                  <a:schemeClr val="accent2"/>
                </a:solidFill>
              </a:rPr>
              <a:t> mi drape. 24. Ma no wan foe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tapoe</a:t>
            </a:r>
            <a:r>
              <a:rPr lang="en-US" sz="2800" b="1" dirty="0" smtClean="0">
                <a:solidFill>
                  <a:schemeClr val="accent2"/>
                </a:solidFill>
              </a:rPr>
              <a:t> mi, en mi no </a:t>
            </a:r>
            <a:r>
              <a:rPr lang="en-US" sz="2800" b="1" dirty="0" err="1" smtClean="0">
                <a:solidFill>
                  <a:schemeClr val="accent2"/>
                </a:solidFill>
              </a:rPr>
              <a:t>loekoe</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mi </a:t>
            </a:r>
            <a:r>
              <a:rPr lang="en-US" sz="2800" b="1" dirty="0" err="1" smtClean="0">
                <a:solidFill>
                  <a:schemeClr val="accent2"/>
                </a:solidFill>
              </a:rPr>
              <a:t>libi</a:t>
            </a:r>
            <a:r>
              <a:rPr lang="en-US" sz="2800" b="1" dirty="0" smtClean="0">
                <a:solidFill>
                  <a:schemeClr val="accent2"/>
                </a:solidFill>
              </a:rPr>
              <a:t> </a:t>
            </a:r>
            <a:r>
              <a:rPr lang="en-US" sz="2800" b="1" dirty="0" err="1" smtClean="0">
                <a:solidFill>
                  <a:schemeClr val="accent2"/>
                </a:solidFill>
              </a:rPr>
              <a:t>leki</a:t>
            </a:r>
            <a:r>
              <a:rPr lang="en-US" sz="2800" b="1" dirty="0" smtClean="0">
                <a:solidFill>
                  <a:schemeClr val="accent2"/>
                </a:solidFill>
              </a:rPr>
              <a:t> wan </a:t>
            </a:r>
            <a:r>
              <a:rPr lang="en-US" sz="2800" b="1" dirty="0" err="1" smtClean="0">
                <a:solidFill>
                  <a:schemeClr val="accent2"/>
                </a:solidFill>
              </a:rPr>
              <a:t>diri</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a:t>
            </a:r>
            <a:r>
              <a:rPr lang="en-US" sz="2800" b="1" dirty="0" err="1" smtClean="0">
                <a:solidFill>
                  <a:schemeClr val="accent2"/>
                </a:solidFill>
              </a:rPr>
              <a:t>misrefi</a:t>
            </a:r>
            <a:r>
              <a:rPr lang="en-US" sz="2800" b="1" dirty="0" smtClean="0">
                <a:solidFill>
                  <a:schemeClr val="accent2"/>
                </a:solidFill>
              </a:rPr>
              <a:t>, so </a:t>
            </a:r>
            <a:r>
              <a:rPr lang="en-US" sz="2800" b="1" dirty="0" err="1" smtClean="0">
                <a:solidFill>
                  <a:schemeClr val="accent2"/>
                </a:solidFill>
              </a:rPr>
              <a:t>dati</a:t>
            </a:r>
            <a:r>
              <a:rPr lang="en-US" sz="2800" b="1" dirty="0" smtClean="0">
                <a:solidFill>
                  <a:schemeClr val="accent2"/>
                </a:solidFill>
              </a:rPr>
              <a:t> mi </a:t>
            </a:r>
            <a:r>
              <a:rPr lang="en-US" sz="2800" b="1" dirty="0" err="1" smtClean="0">
                <a:solidFill>
                  <a:schemeClr val="accent2"/>
                </a:solidFill>
              </a:rPr>
              <a:t>kan</a:t>
            </a:r>
            <a:r>
              <a:rPr lang="en-US" sz="2800" b="1" dirty="0" smtClean="0">
                <a:solidFill>
                  <a:schemeClr val="accent2"/>
                </a:solidFill>
              </a:rPr>
              <a:t> </a:t>
            </a:r>
            <a:r>
              <a:rPr lang="en-US" sz="2800" b="1" dirty="0" err="1" smtClean="0">
                <a:solidFill>
                  <a:schemeClr val="accent2"/>
                </a:solidFill>
              </a:rPr>
              <a:t>klari</a:t>
            </a:r>
            <a:r>
              <a:rPr lang="en-US" sz="2800" b="1" dirty="0" smtClean="0">
                <a:solidFill>
                  <a:schemeClr val="accent2"/>
                </a:solidFill>
              </a:rPr>
              <a:t> mi </a:t>
            </a:r>
            <a:r>
              <a:rPr lang="en-US" sz="2800" b="1" dirty="0" err="1" smtClean="0">
                <a:solidFill>
                  <a:schemeClr val="accent2"/>
                </a:solidFill>
              </a:rPr>
              <a:t>pasi</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prisiri</a:t>
            </a:r>
            <a:r>
              <a:rPr lang="en-US" sz="2800" b="1" dirty="0" smtClean="0">
                <a:solidFill>
                  <a:schemeClr val="accent2"/>
                </a:solidFill>
              </a:rPr>
              <a:t>, </a:t>
            </a:r>
            <a:r>
              <a:rPr lang="en-US" sz="2800" b="1" dirty="0" err="1" smtClean="0">
                <a:solidFill>
                  <a:schemeClr val="accent2"/>
                </a:solidFill>
              </a:rPr>
              <a:t>nanga</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wroko</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a:t>
            </a:r>
            <a:r>
              <a:rPr lang="en-US" sz="2800" b="1" dirty="0" err="1" smtClean="0">
                <a:solidFill>
                  <a:schemeClr val="accent2"/>
                </a:solidFill>
              </a:rPr>
              <a:t>Masra</a:t>
            </a:r>
            <a:r>
              <a:rPr lang="en-US" sz="2800" b="1" dirty="0" smtClean="0">
                <a:solidFill>
                  <a:schemeClr val="accent2"/>
                </a:solidFill>
              </a:rPr>
              <a:t> </a:t>
            </a:r>
            <a:r>
              <a:rPr lang="en-US" sz="2800" b="1" dirty="0" err="1" smtClean="0">
                <a:solidFill>
                  <a:schemeClr val="accent2"/>
                </a:solidFill>
              </a:rPr>
              <a:t>Jezus</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mi, foe </a:t>
            </a:r>
            <a:r>
              <a:rPr lang="en-US" sz="2800" b="1" dirty="0" err="1" smtClean="0">
                <a:solidFill>
                  <a:schemeClr val="accent2"/>
                </a:solidFill>
              </a:rPr>
              <a:t>getuigi</a:t>
            </a:r>
            <a:r>
              <a:rPr lang="en-US" sz="2800" b="1" dirty="0" smtClean="0">
                <a:solidFill>
                  <a:schemeClr val="accent2"/>
                </a:solidFill>
              </a:rPr>
              <a:t> foe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boen</a:t>
            </a:r>
            <a:r>
              <a:rPr lang="en-US" sz="2800" b="1" dirty="0" smtClean="0">
                <a:solidFill>
                  <a:schemeClr val="accent2"/>
                </a:solidFill>
              </a:rPr>
              <a:t> </a:t>
            </a:r>
            <a:r>
              <a:rPr lang="en-US" sz="2800" b="1" dirty="0" err="1" smtClean="0">
                <a:solidFill>
                  <a:schemeClr val="accent2"/>
                </a:solidFill>
              </a:rPr>
              <a:t>njoensoe</a:t>
            </a:r>
            <a:r>
              <a:rPr lang="en-US" sz="2800" b="1" dirty="0" smtClean="0">
                <a:solidFill>
                  <a:schemeClr val="accent2"/>
                </a:solidFill>
              </a:rPr>
              <a:t> foe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gnade</a:t>
            </a:r>
            <a:r>
              <a:rPr lang="en-US" sz="2800" b="1" dirty="0" smtClean="0">
                <a:solidFill>
                  <a:schemeClr val="accent2"/>
                </a:solidFill>
              </a:rPr>
              <a:t> foe </a:t>
            </a:r>
            <a:r>
              <a:rPr lang="en-US" sz="2800" b="1" dirty="0" err="1" smtClean="0">
                <a:solidFill>
                  <a:schemeClr val="accent2"/>
                </a:solidFill>
              </a:rPr>
              <a:t>Gado</a:t>
            </a:r>
            <a:r>
              <a:rPr lang="en-US" sz="2800" b="1" dirty="0" smtClean="0"/>
              <a:t>.  25. En now </a:t>
            </a:r>
            <a:r>
              <a:rPr lang="en-US" sz="2800" b="1" dirty="0" err="1" smtClean="0"/>
              <a:t>loekoe</a:t>
            </a:r>
            <a:r>
              <a:rPr lang="en-US" sz="2800" b="1" dirty="0" smtClean="0"/>
              <a:t>, mi </a:t>
            </a:r>
            <a:r>
              <a:rPr lang="en-US" sz="2800" b="1" dirty="0" err="1" smtClean="0"/>
              <a:t>sabi</a:t>
            </a:r>
            <a:r>
              <a:rPr lang="en-US" sz="2800" b="1" dirty="0" smtClean="0"/>
              <a:t> </a:t>
            </a:r>
            <a:r>
              <a:rPr lang="en-US" sz="2800" b="1" dirty="0" err="1" smtClean="0"/>
              <a:t>dati</a:t>
            </a:r>
            <a:r>
              <a:rPr lang="en-US" sz="2800" b="1" dirty="0" smtClean="0"/>
              <a:t> </a:t>
            </a:r>
            <a:r>
              <a:rPr lang="en-US" sz="2800" b="1" dirty="0" err="1" smtClean="0"/>
              <a:t>di</a:t>
            </a:r>
            <a:r>
              <a:rPr lang="en-US" sz="2800" b="1" dirty="0" smtClean="0"/>
              <a:t> mi </a:t>
            </a:r>
            <a:r>
              <a:rPr lang="en-US" sz="2800" b="1" dirty="0" err="1" smtClean="0"/>
              <a:t>ben</a:t>
            </a:r>
            <a:r>
              <a:rPr lang="en-US" sz="2800" b="1" dirty="0" smtClean="0"/>
              <a:t> </a:t>
            </a:r>
            <a:r>
              <a:rPr lang="en-US" sz="2800" b="1" dirty="0" err="1" smtClean="0"/>
              <a:t>preiki</a:t>
            </a:r>
            <a:r>
              <a:rPr lang="en-US" sz="2800" b="1" dirty="0" smtClean="0"/>
              <a:t> </a:t>
            </a:r>
            <a:r>
              <a:rPr lang="en-US" sz="2800" b="1" dirty="0" err="1" smtClean="0"/>
              <a:t>da</a:t>
            </a:r>
            <a:r>
              <a:rPr lang="en-US" sz="2800" b="1" dirty="0" smtClean="0"/>
              <a:t> </a:t>
            </a:r>
            <a:r>
              <a:rPr lang="en-US" sz="2800" b="1" dirty="0" err="1" smtClean="0"/>
              <a:t>kownoekondre</a:t>
            </a:r>
            <a:r>
              <a:rPr lang="en-US" sz="2800" b="1" dirty="0" smtClean="0"/>
              <a:t> foe </a:t>
            </a:r>
            <a:r>
              <a:rPr lang="en-US" sz="2800" b="1" dirty="0" err="1" smtClean="0"/>
              <a:t>Gado</a:t>
            </a:r>
            <a:r>
              <a:rPr lang="en-US" sz="2800" b="1" dirty="0" smtClean="0"/>
              <a:t>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mindri</a:t>
            </a:r>
            <a:r>
              <a:rPr lang="en-US" sz="2800" b="1" dirty="0" smtClean="0"/>
              <a:t>, </a:t>
            </a:r>
            <a:r>
              <a:rPr lang="en-US" sz="2800" b="1" dirty="0" err="1" smtClean="0"/>
              <a:t>oen</a:t>
            </a:r>
            <a:r>
              <a:rPr lang="en-US" sz="2800" b="1" dirty="0" smtClean="0"/>
              <a:t> </a:t>
            </a:r>
            <a:r>
              <a:rPr lang="en-US" sz="2800" b="1" dirty="0" err="1" smtClean="0"/>
              <a:t>alamala</a:t>
            </a:r>
            <a:r>
              <a:rPr lang="en-US" sz="2800" b="1" dirty="0" smtClean="0"/>
              <a:t> no </a:t>
            </a:r>
            <a:r>
              <a:rPr lang="en-US" sz="2800" b="1" dirty="0" err="1" smtClean="0"/>
              <a:t>sa</a:t>
            </a:r>
            <a:r>
              <a:rPr lang="en-US" sz="2800" b="1" dirty="0" smtClean="0"/>
              <a:t> </a:t>
            </a:r>
            <a:r>
              <a:rPr lang="en-US" sz="2800" b="1" dirty="0" err="1" smtClean="0"/>
              <a:t>si</a:t>
            </a:r>
            <a:r>
              <a:rPr lang="en-US" sz="2800" b="1" dirty="0" smtClean="0"/>
              <a:t> mi </a:t>
            </a:r>
            <a:r>
              <a:rPr lang="en-US" sz="2800" b="1" dirty="0" err="1" smtClean="0"/>
              <a:t>fesi</a:t>
            </a:r>
            <a:r>
              <a:rPr lang="en-US" sz="2800" b="1" dirty="0" smtClean="0"/>
              <a:t> </a:t>
            </a:r>
            <a:r>
              <a:rPr lang="en-US" sz="2800" b="1" dirty="0" err="1" smtClean="0"/>
              <a:t>moro</a:t>
            </a:r>
            <a:r>
              <a:rPr lang="en-US" sz="2800" b="1" dirty="0" smtClean="0"/>
              <a:t>.</a:t>
            </a:r>
            <a:endParaRPr lang="en-US" sz="2800" dirty="0" smtClean="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Date Placeholder 3"/>
          <p:cNvSpPr>
            <a:spLocks noGrp="1"/>
          </p:cNvSpPr>
          <p:nvPr>
            <p:ph type="dt" sz="quarter" idx="10"/>
          </p:nvPr>
        </p:nvSpPr>
        <p:spPr>
          <a:noFill/>
        </p:spPr>
        <p:txBody>
          <a:bodyPr/>
          <a:lstStyle/>
          <a:p>
            <a:fld id="{81CD16CC-E377-449B-BAFE-A1B5E0055D35}" type="datetime1">
              <a:rPr lang="en-US" smtClean="0"/>
              <a:pPr/>
              <a:t>2/10/2011</a:t>
            </a:fld>
            <a:endParaRPr lang="en-US"/>
          </a:p>
        </p:txBody>
      </p:sp>
      <p:sp>
        <p:nvSpPr>
          <p:cNvPr id="10137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41823A3D-D90B-48A7-817B-F1947F030BED}" type="slidenum">
              <a:rPr lang="en-US"/>
              <a:pPr lvl="1">
                <a:defRPr/>
              </a:pPr>
              <a:t>86</a:t>
            </a:fld>
            <a:endParaRPr lang="en-US">
              <a:latin typeface="Times New Roman" pitchFamily="18" charset="0"/>
            </a:endParaRPr>
          </a:p>
        </p:txBody>
      </p:sp>
      <p:sp>
        <p:nvSpPr>
          <p:cNvPr id="420866" name="Rectangle 2"/>
          <p:cNvSpPr>
            <a:spLocks noGrp="1" noChangeArrowheads="1"/>
          </p:cNvSpPr>
          <p:nvPr>
            <p:ph type="title"/>
          </p:nvPr>
        </p:nvSpPr>
        <p:spPr/>
        <p:txBody>
          <a:bodyPr/>
          <a:lstStyle/>
          <a:p>
            <a:pPr eaLnBrk="1" hangingPunct="1">
              <a:defRPr/>
            </a:pPr>
            <a:r>
              <a:rPr lang="en-US" sz="4000" smtClean="0"/>
              <a:t>Paulus nanga dem gran soema foe Efeze</a:t>
            </a:r>
          </a:p>
        </p:txBody>
      </p:sp>
      <p:sp>
        <p:nvSpPr>
          <p:cNvPr id="101382" name="Rectangle 3"/>
          <p:cNvSpPr>
            <a:spLocks noGrp="1" noChangeArrowheads="1"/>
          </p:cNvSpPr>
          <p:nvPr>
            <p:ph type="body" idx="1"/>
          </p:nvPr>
        </p:nvSpPr>
        <p:spPr>
          <a:xfrm>
            <a:off x="457200" y="2017713"/>
            <a:ext cx="8497888" cy="4114800"/>
          </a:xfrm>
        </p:spPr>
        <p:txBody>
          <a:bodyPr/>
          <a:lstStyle/>
          <a:p>
            <a:pPr algn="just" eaLnBrk="1" hangingPunct="1">
              <a:lnSpc>
                <a:spcPct val="80000"/>
              </a:lnSpc>
            </a:pPr>
            <a:r>
              <a:rPr lang="en-US" b="1" dirty="0" err="1" smtClean="0"/>
              <a:t>Tori</a:t>
            </a:r>
            <a:r>
              <a:rPr lang="en-US" b="1" dirty="0" smtClean="0"/>
              <a:t> 20:26. Foe </a:t>
            </a:r>
            <a:r>
              <a:rPr lang="en-US" b="1" dirty="0" err="1" smtClean="0"/>
              <a:t>dat'ede</a:t>
            </a:r>
            <a:r>
              <a:rPr lang="en-US" b="1" dirty="0" smtClean="0"/>
              <a:t> tide mi </a:t>
            </a:r>
            <a:r>
              <a:rPr lang="en-US" b="1" dirty="0" err="1" smtClean="0"/>
              <a:t>taki</a:t>
            </a:r>
            <a:r>
              <a:rPr lang="en-US" b="1" dirty="0" smtClean="0"/>
              <a:t> </a:t>
            </a:r>
            <a:r>
              <a:rPr lang="en-US" b="1" dirty="0" err="1" smtClean="0"/>
              <a:t>gi</a:t>
            </a:r>
            <a:r>
              <a:rPr lang="en-US" b="1" dirty="0" smtClean="0"/>
              <a:t> </a:t>
            </a:r>
            <a:r>
              <a:rPr lang="en-US" b="1" dirty="0" err="1" smtClean="0"/>
              <a:t>oen</a:t>
            </a:r>
            <a:r>
              <a:rPr lang="en-US" b="1" dirty="0" smtClean="0"/>
              <a:t> </a:t>
            </a:r>
            <a:r>
              <a:rPr lang="en-US" b="1" dirty="0" err="1" smtClean="0"/>
              <a:t>taki</a:t>
            </a:r>
            <a:r>
              <a:rPr lang="en-US" b="1" dirty="0" smtClean="0"/>
              <a:t>: Mi de </a:t>
            </a:r>
            <a:r>
              <a:rPr lang="en-US" b="1" dirty="0" err="1" smtClean="0"/>
              <a:t>krin</a:t>
            </a:r>
            <a:r>
              <a:rPr lang="en-US" b="1" dirty="0" smtClean="0"/>
              <a:t> foe </a:t>
            </a:r>
            <a:r>
              <a:rPr lang="en-US" b="1" dirty="0" err="1" smtClean="0"/>
              <a:t>da</a:t>
            </a:r>
            <a:r>
              <a:rPr lang="en-US" b="1" dirty="0" smtClean="0"/>
              <a:t> </a:t>
            </a:r>
            <a:r>
              <a:rPr lang="en-US" b="1" dirty="0" err="1" smtClean="0"/>
              <a:t>broedoe</a:t>
            </a:r>
            <a:r>
              <a:rPr lang="en-US" b="1" dirty="0" smtClean="0"/>
              <a:t> foe ala </a:t>
            </a:r>
            <a:r>
              <a:rPr lang="en-US" b="1" dirty="0" err="1" smtClean="0"/>
              <a:t>libisoema</a:t>
            </a:r>
            <a:r>
              <a:rPr lang="en-US" b="1" dirty="0" smtClean="0"/>
              <a:t>.  27. </a:t>
            </a:r>
            <a:r>
              <a:rPr lang="en-US" b="1" dirty="0" err="1" smtClean="0"/>
              <a:t>Bikasi</a:t>
            </a:r>
            <a:r>
              <a:rPr lang="en-US" b="1" dirty="0" smtClean="0"/>
              <a:t> mi no </a:t>
            </a:r>
            <a:r>
              <a:rPr lang="en-US" b="1" dirty="0" err="1" smtClean="0"/>
              <a:t>ben</a:t>
            </a:r>
            <a:r>
              <a:rPr lang="en-US" b="1" dirty="0" smtClean="0"/>
              <a:t> </a:t>
            </a:r>
            <a:r>
              <a:rPr lang="en-US" b="1" dirty="0" err="1" smtClean="0"/>
              <a:t>frede</a:t>
            </a:r>
            <a:r>
              <a:rPr lang="en-US" b="1" dirty="0" smtClean="0"/>
              <a:t> foe </a:t>
            </a:r>
            <a:r>
              <a:rPr lang="en-US" b="1" dirty="0" err="1" smtClean="0"/>
              <a:t>taki</a:t>
            </a:r>
            <a:r>
              <a:rPr lang="en-US" b="1" dirty="0" smtClean="0"/>
              <a:t> </a:t>
            </a:r>
            <a:r>
              <a:rPr lang="en-US" b="1" dirty="0" err="1" smtClean="0"/>
              <a:t>da</a:t>
            </a:r>
            <a:r>
              <a:rPr lang="en-US" b="1" dirty="0" smtClean="0"/>
              <a:t> </a:t>
            </a:r>
            <a:r>
              <a:rPr lang="en-US" b="1" dirty="0" err="1" smtClean="0"/>
              <a:t>heri</a:t>
            </a:r>
            <a:r>
              <a:rPr lang="en-US" b="1" dirty="0" smtClean="0"/>
              <a:t> </a:t>
            </a:r>
            <a:r>
              <a:rPr lang="en-US" b="1" dirty="0" err="1" smtClean="0"/>
              <a:t>rai</a:t>
            </a:r>
            <a:r>
              <a:rPr lang="en-US" b="1" dirty="0" smtClean="0"/>
              <a:t> foe </a:t>
            </a:r>
            <a:r>
              <a:rPr lang="en-US" b="1" dirty="0" err="1" smtClean="0"/>
              <a:t>Gado</a:t>
            </a:r>
            <a:r>
              <a:rPr lang="en-US" b="1" dirty="0" smtClean="0"/>
              <a:t> </a:t>
            </a:r>
            <a:r>
              <a:rPr lang="en-US" b="1" dirty="0" err="1" smtClean="0"/>
              <a:t>gi</a:t>
            </a:r>
            <a:r>
              <a:rPr lang="en-US" b="1" dirty="0" smtClean="0"/>
              <a:t> </a:t>
            </a:r>
            <a:r>
              <a:rPr lang="en-US" b="1" dirty="0" err="1" smtClean="0"/>
              <a:t>oen</a:t>
            </a:r>
            <a:r>
              <a:rPr lang="en-US" b="1" dirty="0" smtClean="0"/>
              <a:t>.  28. </a:t>
            </a:r>
            <a:r>
              <a:rPr lang="en-US" b="1" dirty="0" smtClean="0">
                <a:solidFill>
                  <a:srgbClr val="FF0000"/>
                </a:solidFill>
              </a:rPr>
              <a:t>Foe </a:t>
            </a:r>
            <a:r>
              <a:rPr lang="en-US" b="1" dirty="0" err="1" smtClean="0">
                <a:solidFill>
                  <a:srgbClr val="FF0000"/>
                </a:solidFill>
              </a:rPr>
              <a:t>dat'ede</a:t>
            </a:r>
            <a:r>
              <a:rPr lang="en-US" b="1" dirty="0" smtClean="0">
                <a:solidFill>
                  <a:srgbClr val="FF0000"/>
                </a:solidFill>
              </a:rPr>
              <a:t>, </a:t>
            </a:r>
            <a:r>
              <a:rPr lang="en-US" b="1" dirty="0" err="1" smtClean="0">
                <a:solidFill>
                  <a:srgbClr val="FF0000"/>
                </a:solidFill>
              </a:rPr>
              <a:t>loekoe</a:t>
            </a:r>
            <a:r>
              <a:rPr lang="en-US" b="1" dirty="0" smtClean="0">
                <a:solidFill>
                  <a:srgbClr val="FF0000"/>
                </a:solidFill>
              </a:rPr>
              <a:t> </a:t>
            </a:r>
            <a:r>
              <a:rPr lang="en-US" b="1" dirty="0" err="1" smtClean="0">
                <a:solidFill>
                  <a:srgbClr val="FF0000"/>
                </a:solidFill>
              </a:rPr>
              <a:t>boen</a:t>
            </a:r>
            <a:r>
              <a:rPr lang="en-US" b="1" dirty="0" smtClean="0">
                <a:solidFill>
                  <a:srgbClr val="FF0000"/>
                </a:solidFill>
              </a:rPr>
              <a:t> </a:t>
            </a:r>
            <a:r>
              <a:rPr lang="en-US" b="1" dirty="0" err="1" smtClean="0">
                <a:solidFill>
                  <a:srgbClr val="FF0000"/>
                </a:solidFill>
              </a:rPr>
              <a:t>nanga</a:t>
            </a:r>
            <a:r>
              <a:rPr lang="en-US" b="1" dirty="0" smtClean="0">
                <a:solidFill>
                  <a:srgbClr val="FF0000"/>
                </a:solidFill>
              </a:rPr>
              <a:t> </a:t>
            </a:r>
            <a:r>
              <a:rPr lang="en-US" b="1" dirty="0" err="1" smtClean="0">
                <a:solidFill>
                  <a:srgbClr val="FF0000"/>
                </a:solidFill>
              </a:rPr>
              <a:t>oensrefi</a:t>
            </a:r>
            <a:r>
              <a:rPr lang="en-US" b="1" dirty="0" smtClean="0">
                <a:solidFill>
                  <a:srgbClr val="FF0000"/>
                </a:solidFill>
              </a:rPr>
              <a:t>, </a:t>
            </a:r>
            <a:r>
              <a:rPr lang="en-US" b="1" dirty="0" err="1" smtClean="0">
                <a:solidFill>
                  <a:srgbClr val="FF0000"/>
                </a:solidFill>
              </a:rPr>
              <a:t>nanga</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a:t>
            </a:r>
            <a:r>
              <a:rPr lang="en-US" b="1" dirty="0" err="1" smtClean="0">
                <a:solidFill>
                  <a:srgbClr val="FF0000"/>
                </a:solidFill>
              </a:rPr>
              <a:t>heri</a:t>
            </a:r>
            <a:r>
              <a:rPr lang="en-US" b="1" dirty="0" smtClean="0">
                <a:solidFill>
                  <a:srgbClr val="FF0000"/>
                </a:solidFill>
              </a:rPr>
              <a:t> </a:t>
            </a:r>
            <a:r>
              <a:rPr lang="en-US" b="1" dirty="0" err="1" smtClean="0">
                <a:solidFill>
                  <a:srgbClr val="FF0000"/>
                </a:solidFill>
              </a:rPr>
              <a:t>hipi</a:t>
            </a:r>
            <a:r>
              <a:rPr lang="en-US" b="1" dirty="0" smtClean="0">
                <a:solidFill>
                  <a:srgbClr val="FF0000"/>
                </a:solidFill>
              </a:rPr>
              <a:t> </a:t>
            </a:r>
            <a:r>
              <a:rPr lang="en-US" b="1" dirty="0" err="1" smtClean="0">
                <a:solidFill>
                  <a:srgbClr val="FF0000"/>
                </a:solidFill>
              </a:rPr>
              <a:t>soema</a:t>
            </a:r>
            <a:r>
              <a:rPr lang="en-US" b="1" dirty="0" smtClean="0">
                <a:solidFill>
                  <a:srgbClr val="FF0000"/>
                </a:solidFill>
              </a:rPr>
              <a:t> </a:t>
            </a:r>
            <a:r>
              <a:rPr lang="en-US" b="1" dirty="0" err="1" smtClean="0">
                <a:solidFill>
                  <a:srgbClr val="FF0000"/>
                </a:solidFill>
              </a:rPr>
              <a:t>disi</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Santa </a:t>
            </a:r>
            <a:r>
              <a:rPr lang="en-US" b="1" dirty="0" err="1" smtClean="0">
                <a:solidFill>
                  <a:srgbClr val="FF0000"/>
                </a:solidFill>
              </a:rPr>
              <a:t>Jeje</a:t>
            </a:r>
            <a:r>
              <a:rPr lang="en-US" b="1" dirty="0" smtClean="0">
                <a:solidFill>
                  <a:srgbClr val="FF0000"/>
                </a:solidFill>
              </a:rPr>
              <a:t> </a:t>
            </a:r>
            <a:r>
              <a:rPr lang="en-US" b="1" dirty="0" err="1" smtClean="0">
                <a:solidFill>
                  <a:srgbClr val="FF0000"/>
                </a:solidFill>
              </a:rPr>
              <a:t>ben</a:t>
            </a:r>
            <a:r>
              <a:rPr lang="en-US" b="1" dirty="0" smtClean="0">
                <a:solidFill>
                  <a:srgbClr val="FF0000"/>
                </a:solidFill>
              </a:rPr>
              <a:t> </a:t>
            </a:r>
            <a:r>
              <a:rPr lang="en-US" b="1" dirty="0" err="1" smtClean="0">
                <a:solidFill>
                  <a:srgbClr val="FF0000"/>
                </a:solidFill>
              </a:rPr>
              <a:t>seti</a:t>
            </a:r>
            <a:r>
              <a:rPr lang="en-US" b="1" dirty="0" smtClean="0">
                <a:solidFill>
                  <a:srgbClr val="FF0000"/>
                </a:solidFill>
              </a:rPr>
              <a:t> </a:t>
            </a:r>
            <a:r>
              <a:rPr lang="en-US" b="1" dirty="0" err="1" smtClean="0">
                <a:solidFill>
                  <a:srgbClr val="FF0000"/>
                </a:solidFill>
              </a:rPr>
              <a:t>oen</a:t>
            </a:r>
            <a:r>
              <a:rPr lang="en-US" b="1" dirty="0" smtClean="0">
                <a:solidFill>
                  <a:srgbClr val="FF0000"/>
                </a:solidFill>
              </a:rPr>
              <a:t> </a:t>
            </a:r>
            <a:r>
              <a:rPr lang="en-US" b="1" dirty="0" err="1" smtClean="0">
                <a:solidFill>
                  <a:srgbClr val="FF0000"/>
                </a:solidFill>
              </a:rPr>
              <a:t>abra</a:t>
            </a:r>
            <a:r>
              <a:rPr lang="en-US" b="1" dirty="0" smtClean="0">
                <a:solidFill>
                  <a:srgbClr val="FF0000"/>
                </a:solidFill>
              </a:rPr>
              <a:t> </a:t>
            </a:r>
            <a:r>
              <a:rPr lang="en-US" b="1" dirty="0" err="1" smtClean="0">
                <a:solidFill>
                  <a:srgbClr val="FF0000"/>
                </a:solidFill>
              </a:rPr>
              <a:t>dem</a:t>
            </a:r>
            <a:r>
              <a:rPr lang="en-US" b="1" dirty="0" smtClean="0">
                <a:solidFill>
                  <a:srgbClr val="FF0000"/>
                </a:solidFill>
              </a:rPr>
              <a:t> </a:t>
            </a:r>
            <a:r>
              <a:rPr lang="en-US" b="1" dirty="0" err="1" smtClean="0">
                <a:solidFill>
                  <a:srgbClr val="FF0000"/>
                </a:solidFill>
              </a:rPr>
              <a:t>leki</a:t>
            </a:r>
            <a:r>
              <a:rPr lang="en-US" b="1" dirty="0" smtClean="0">
                <a:solidFill>
                  <a:srgbClr val="FF0000"/>
                </a:solidFill>
              </a:rPr>
              <a:t> </a:t>
            </a:r>
            <a:r>
              <a:rPr lang="en-US" b="1" dirty="0" err="1" smtClean="0">
                <a:solidFill>
                  <a:srgbClr val="FF0000"/>
                </a:solidFill>
              </a:rPr>
              <a:t>basi</a:t>
            </a:r>
            <a:r>
              <a:rPr lang="en-US" b="1" dirty="0" smtClean="0">
                <a:solidFill>
                  <a:srgbClr val="FF0000"/>
                </a:solidFill>
              </a:rPr>
              <a:t>, foe </a:t>
            </a:r>
            <a:r>
              <a:rPr lang="en-US" b="1" dirty="0" err="1" smtClean="0">
                <a:solidFill>
                  <a:srgbClr val="FF0000"/>
                </a:solidFill>
              </a:rPr>
              <a:t>gi</a:t>
            </a:r>
            <a:r>
              <a:rPr lang="en-US" b="1" dirty="0" smtClean="0">
                <a:solidFill>
                  <a:srgbClr val="FF0000"/>
                </a:solidFill>
              </a:rPr>
              <a:t> </a:t>
            </a:r>
            <a:r>
              <a:rPr lang="en-US" b="1" dirty="0" err="1" smtClean="0">
                <a:solidFill>
                  <a:srgbClr val="FF0000"/>
                </a:solidFill>
              </a:rPr>
              <a:t>njanjan</a:t>
            </a:r>
            <a:r>
              <a:rPr lang="en-US" b="1" dirty="0" smtClean="0">
                <a:solidFill>
                  <a:srgbClr val="FF0000"/>
                </a:solidFill>
              </a:rPr>
              <a:t> </a:t>
            </a:r>
            <a:r>
              <a:rPr lang="en-US" b="1" dirty="0" err="1" smtClean="0">
                <a:solidFill>
                  <a:srgbClr val="FF0000"/>
                </a:solidFill>
              </a:rPr>
              <a:t>na</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a:t>
            </a:r>
            <a:r>
              <a:rPr lang="en-US" b="1" dirty="0" err="1" smtClean="0">
                <a:solidFill>
                  <a:srgbClr val="FF0000"/>
                </a:solidFill>
              </a:rPr>
              <a:t>kerki</a:t>
            </a:r>
            <a:r>
              <a:rPr lang="en-US" b="1" dirty="0" smtClean="0">
                <a:solidFill>
                  <a:srgbClr val="FF0000"/>
                </a:solidFill>
              </a:rPr>
              <a:t> foe </a:t>
            </a:r>
            <a:r>
              <a:rPr lang="en-US" b="1" dirty="0" err="1" smtClean="0">
                <a:solidFill>
                  <a:srgbClr val="FF0000"/>
                </a:solidFill>
              </a:rPr>
              <a:t>Gado</a:t>
            </a:r>
            <a:r>
              <a:rPr lang="en-US" b="1" dirty="0" smtClean="0">
                <a:solidFill>
                  <a:srgbClr val="FF0000"/>
                </a:solidFill>
              </a:rPr>
              <a:t>, </a:t>
            </a:r>
            <a:r>
              <a:rPr lang="en-US" b="1" dirty="0" err="1" smtClean="0">
                <a:solidFill>
                  <a:srgbClr val="FF0000"/>
                </a:solidFill>
              </a:rPr>
              <a:t>disi</a:t>
            </a:r>
            <a:r>
              <a:rPr lang="en-US" b="1" dirty="0" smtClean="0">
                <a:solidFill>
                  <a:srgbClr val="FF0000"/>
                </a:solidFill>
              </a:rPr>
              <a:t> A </a:t>
            </a:r>
            <a:r>
              <a:rPr lang="en-US" b="1" dirty="0" err="1" smtClean="0">
                <a:solidFill>
                  <a:srgbClr val="FF0000"/>
                </a:solidFill>
              </a:rPr>
              <a:t>ben</a:t>
            </a:r>
            <a:r>
              <a:rPr lang="en-US" b="1" dirty="0" smtClean="0">
                <a:solidFill>
                  <a:srgbClr val="FF0000"/>
                </a:solidFill>
              </a:rPr>
              <a:t> </a:t>
            </a:r>
            <a:r>
              <a:rPr lang="en-US" b="1" dirty="0" err="1" smtClean="0">
                <a:solidFill>
                  <a:srgbClr val="FF0000"/>
                </a:solidFill>
              </a:rPr>
              <a:t>bai</a:t>
            </a:r>
            <a:r>
              <a:rPr lang="en-US" b="1" dirty="0" smtClean="0">
                <a:solidFill>
                  <a:srgbClr val="FF0000"/>
                </a:solidFill>
              </a:rPr>
              <a:t> </a:t>
            </a:r>
            <a:r>
              <a:rPr lang="en-US" b="1" dirty="0" err="1" smtClean="0">
                <a:solidFill>
                  <a:srgbClr val="FF0000"/>
                </a:solidFill>
              </a:rPr>
              <a:t>nanga</a:t>
            </a:r>
            <a:r>
              <a:rPr lang="en-US" b="1" dirty="0" smtClean="0">
                <a:solidFill>
                  <a:srgbClr val="FF0000"/>
                </a:solidFill>
              </a:rPr>
              <a:t> Hem </a:t>
            </a:r>
            <a:r>
              <a:rPr lang="en-US" b="1" dirty="0" err="1" smtClean="0">
                <a:solidFill>
                  <a:srgbClr val="FF0000"/>
                </a:solidFill>
              </a:rPr>
              <a:t>egi</a:t>
            </a:r>
            <a:r>
              <a:rPr lang="en-US" b="1" dirty="0" smtClean="0">
                <a:solidFill>
                  <a:srgbClr val="FF0000"/>
                </a:solidFill>
              </a:rPr>
              <a:t> </a:t>
            </a:r>
            <a:r>
              <a:rPr lang="en-US" b="1" dirty="0" err="1" smtClean="0">
                <a:solidFill>
                  <a:srgbClr val="FF0000"/>
                </a:solidFill>
              </a:rPr>
              <a:t>broedoe</a:t>
            </a:r>
            <a:r>
              <a:rPr lang="en-US" b="1" dirty="0" smtClean="0">
                <a:solidFill>
                  <a:srgbClr val="FF0000"/>
                </a:solidFill>
              </a:rPr>
              <a:t>.</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Date Placeholder 3"/>
          <p:cNvSpPr>
            <a:spLocks noGrp="1"/>
          </p:cNvSpPr>
          <p:nvPr>
            <p:ph type="dt" sz="quarter" idx="10"/>
          </p:nvPr>
        </p:nvSpPr>
        <p:spPr>
          <a:noFill/>
        </p:spPr>
        <p:txBody>
          <a:bodyPr/>
          <a:lstStyle/>
          <a:p>
            <a:fld id="{512CF583-4A8D-47F7-8882-779E77A1C01E}" type="datetime1">
              <a:rPr lang="en-US" smtClean="0"/>
              <a:pPr/>
              <a:t>2/10/2011</a:t>
            </a:fld>
            <a:endParaRPr lang="en-US"/>
          </a:p>
        </p:txBody>
      </p:sp>
      <p:sp>
        <p:nvSpPr>
          <p:cNvPr id="10240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0182733-20BA-405E-802D-60F2128E7C76}" type="slidenum">
              <a:rPr lang="en-US"/>
              <a:pPr lvl="1">
                <a:defRPr/>
              </a:pPr>
              <a:t>87</a:t>
            </a:fld>
            <a:endParaRPr lang="en-US">
              <a:latin typeface="Times New Roman" pitchFamily="18" charset="0"/>
            </a:endParaRPr>
          </a:p>
        </p:txBody>
      </p:sp>
      <p:sp>
        <p:nvSpPr>
          <p:cNvPr id="421890" name="Rectangle 2"/>
          <p:cNvSpPr>
            <a:spLocks noGrp="1" noChangeArrowheads="1"/>
          </p:cNvSpPr>
          <p:nvPr>
            <p:ph type="title"/>
          </p:nvPr>
        </p:nvSpPr>
        <p:spPr/>
        <p:txBody>
          <a:bodyPr/>
          <a:lstStyle/>
          <a:p>
            <a:pPr eaLnBrk="1" hangingPunct="1">
              <a:defRPr/>
            </a:pPr>
            <a:r>
              <a:rPr lang="en-US" smtClean="0"/>
              <a:t>Paulus nanga dem gran soema</a:t>
            </a:r>
          </a:p>
        </p:txBody>
      </p:sp>
      <p:sp>
        <p:nvSpPr>
          <p:cNvPr id="102406" name="Rectangle 3"/>
          <p:cNvSpPr>
            <a:spLocks noGrp="1" noChangeArrowheads="1"/>
          </p:cNvSpPr>
          <p:nvPr>
            <p:ph type="body" idx="1"/>
          </p:nvPr>
        </p:nvSpPr>
        <p:spPr>
          <a:xfrm>
            <a:off x="0" y="2017713"/>
            <a:ext cx="9144000" cy="4114800"/>
          </a:xfrm>
        </p:spPr>
        <p:txBody>
          <a:bodyPr/>
          <a:lstStyle/>
          <a:p>
            <a:pPr eaLnBrk="1" hangingPunct="1"/>
            <a:r>
              <a:rPr lang="en-US" smtClean="0"/>
              <a:t>Paulus ben taki dati hem anoe de krin foe da broedoe foe ala soema, </a:t>
            </a:r>
            <a:r>
              <a:rPr lang="en-US" b="1" smtClean="0">
                <a:solidFill>
                  <a:schemeClr val="accent2"/>
                </a:solidFill>
              </a:rPr>
              <a:t>bikasi a ben taigi dem da heri rai foe Gado</a:t>
            </a:r>
          </a:p>
          <a:p>
            <a:pPr eaLnBrk="1" hangingPunct="1"/>
            <a:r>
              <a:rPr lang="en-US" b="1" smtClean="0">
                <a:solidFill>
                  <a:schemeClr val="accent2"/>
                </a:solidFill>
              </a:rPr>
              <a:t>Da Santa Jeje ben poti dem leki basi;</a:t>
            </a:r>
            <a:r>
              <a:rPr lang="en-US" smtClean="0"/>
              <a:t> a no de wan sani dati demsrefi ben besroiti</a:t>
            </a:r>
          </a:p>
          <a:p>
            <a:pPr eaLnBrk="1" hangingPunct="1"/>
            <a:r>
              <a:rPr lang="en-US" b="1" smtClean="0">
                <a:solidFill>
                  <a:schemeClr val="accent2"/>
                </a:solidFill>
              </a:rPr>
              <a:t>Da kerki no de foe dem; A de foe Gado, disi A ben bai gi Hemsrefi nanga Hem egi broedoe – disi sori dati Jezus = Gado</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Date Placeholder 3"/>
          <p:cNvSpPr>
            <a:spLocks noGrp="1"/>
          </p:cNvSpPr>
          <p:nvPr>
            <p:ph type="dt" sz="quarter" idx="10"/>
          </p:nvPr>
        </p:nvSpPr>
        <p:spPr>
          <a:noFill/>
        </p:spPr>
        <p:txBody>
          <a:bodyPr/>
          <a:lstStyle/>
          <a:p>
            <a:fld id="{05E3F1EF-0CA5-44BA-A092-2F6809B5C9D1}" type="datetime1">
              <a:rPr lang="en-US" smtClean="0"/>
              <a:pPr/>
              <a:t>2/10/2011</a:t>
            </a:fld>
            <a:endParaRPr lang="en-US"/>
          </a:p>
        </p:txBody>
      </p:sp>
      <p:sp>
        <p:nvSpPr>
          <p:cNvPr id="10342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E1443467-07F4-4F7C-9591-CF760D86A0C4}" type="slidenum">
              <a:rPr lang="en-US"/>
              <a:pPr lvl="1">
                <a:defRPr/>
              </a:pPr>
              <a:t>88</a:t>
            </a:fld>
            <a:endParaRPr lang="en-US">
              <a:latin typeface="Times New Roman" pitchFamily="18" charset="0"/>
            </a:endParaRPr>
          </a:p>
        </p:txBody>
      </p:sp>
      <p:sp>
        <p:nvSpPr>
          <p:cNvPr id="422914" name="Rectangle 2"/>
          <p:cNvSpPr>
            <a:spLocks noGrp="1" noChangeArrowheads="1"/>
          </p:cNvSpPr>
          <p:nvPr>
            <p:ph type="title"/>
          </p:nvPr>
        </p:nvSpPr>
        <p:spPr/>
        <p:txBody>
          <a:bodyPr/>
          <a:lstStyle/>
          <a:p>
            <a:pPr eaLnBrk="1" hangingPunct="1">
              <a:defRPr/>
            </a:pPr>
            <a:r>
              <a:rPr lang="en-US" smtClean="0"/>
              <a:t>Paulus nanga dem gran soema</a:t>
            </a:r>
          </a:p>
        </p:txBody>
      </p:sp>
      <p:sp>
        <p:nvSpPr>
          <p:cNvPr id="103430" name="Rectangle 3"/>
          <p:cNvSpPr>
            <a:spLocks noGrp="1" noChangeArrowheads="1"/>
          </p:cNvSpPr>
          <p:nvPr>
            <p:ph type="body" idx="1"/>
          </p:nvPr>
        </p:nvSpPr>
        <p:spPr>
          <a:xfrm>
            <a:off x="228600" y="2017713"/>
            <a:ext cx="8726488" cy="4114800"/>
          </a:xfrm>
        </p:spPr>
        <p:txBody>
          <a:bodyPr/>
          <a:lstStyle/>
          <a:p>
            <a:pPr algn="just" eaLnBrk="1" hangingPunct="1"/>
            <a:r>
              <a:rPr lang="en-US" sz="2800" b="1" dirty="0" err="1" smtClean="0"/>
              <a:t>Tori</a:t>
            </a:r>
            <a:r>
              <a:rPr lang="en-US" sz="2800" b="1" dirty="0" smtClean="0"/>
              <a:t> 20:29. </a:t>
            </a:r>
            <a:r>
              <a:rPr lang="en-US" sz="2800" b="1" dirty="0" err="1" smtClean="0"/>
              <a:t>Bikasi</a:t>
            </a:r>
            <a:r>
              <a:rPr lang="en-US" sz="2800" b="1" dirty="0" smtClean="0"/>
              <a:t> mi </a:t>
            </a:r>
            <a:r>
              <a:rPr lang="en-US" sz="2800" b="1" dirty="0" err="1" smtClean="0"/>
              <a:t>sabi</a:t>
            </a:r>
            <a:r>
              <a:rPr lang="en-US" sz="2800" b="1" dirty="0" smtClean="0"/>
              <a:t> </a:t>
            </a:r>
            <a:r>
              <a:rPr lang="en-US" sz="2800" b="1" dirty="0" err="1" smtClean="0"/>
              <a:t>disi</a:t>
            </a:r>
            <a:r>
              <a:rPr lang="en-US" sz="2800" b="1" dirty="0" smtClean="0"/>
              <a:t>; </a:t>
            </a:r>
            <a:r>
              <a:rPr lang="en-US" sz="2800" b="1" dirty="0" err="1" smtClean="0"/>
              <a:t>baka</a:t>
            </a:r>
            <a:r>
              <a:rPr lang="en-US" sz="2800" b="1" dirty="0" smtClean="0"/>
              <a:t> </a:t>
            </a:r>
            <a:r>
              <a:rPr lang="en-US" sz="2800" b="1" dirty="0" err="1" smtClean="0"/>
              <a:t>da</a:t>
            </a:r>
            <a:r>
              <a:rPr lang="en-US" sz="2800" b="1" dirty="0" smtClean="0"/>
              <a:t> tem mi </a:t>
            </a:r>
            <a:r>
              <a:rPr lang="en-US" sz="2800" b="1" dirty="0" err="1" smtClean="0"/>
              <a:t>sa</a:t>
            </a:r>
            <a:r>
              <a:rPr lang="en-US" sz="2800" b="1" dirty="0" smtClean="0"/>
              <a:t> </a:t>
            </a:r>
            <a:r>
              <a:rPr lang="en-US" sz="2800" b="1" dirty="0" err="1" smtClean="0"/>
              <a:t>gowe</a:t>
            </a:r>
            <a:r>
              <a:rPr lang="en-US" sz="2800" b="1" dirty="0" smtClean="0"/>
              <a:t>, </a:t>
            </a:r>
            <a:r>
              <a:rPr lang="en-US" sz="2800" b="1" dirty="0" err="1" smtClean="0"/>
              <a:t>krasi</a:t>
            </a:r>
            <a:r>
              <a:rPr lang="en-US" sz="2800" b="1" dirty="0" smtClean="0"/>
              <a:t> wolf </a:t>
            </a:r>
            <a:r>
              <a:rPr lang="en-US" sz="2800" b="1" dirty="0" err="1" smtClean="0"/>
              <a:t>sa</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oen</a:t>
            </a:r>
            <a:r>
              <a:rPr lang="en-US" sz="2800" b="1" dirty="0" smtClean="0"/>
              <a:t> </a:t>
            </a:r>
            <a:r>
              <a:rPr lang="en-US" sz="2800" b="1" dirty="0" err="1" smtClean="0"/>
              <a:t>mindri</a:t>
            </a:r>
            <a:r>
              <a:rPr lang="en-US" sz="2800" b="1" dirty="0" smtClean="0"/>
              <a:t>, en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kiri</a:t>
            </a:r>
            <a:r>
              <a:rPr lang="en-US" sz="2800" b="1" dirty="0" smtClean="0"/>
              <a:t> </a:t>
            </a:r>
            <a:r>
              <a:rPr lang="en-US" sz="2800" b="1" dirty="0" err="1" smtClean="0"/>
              <a:t>som</a:t>
            </a:r>
            <a:r>
              <a:rPr lang="en-US" sz="2800" b="1" dirty="0" smtClean="0"/>
              <a:t> foe </a:t>
            </a:r>
            <a:r>
              <a:rPr lang="en-US" sz="2800" b="1" dirty="0" err="1" smtClean="0"/>
              <a:t>da</a:t>
            </a:r>
            <a:r>
              <a:rPr lang="en-US" sz="2800" b="1" dirty="0" smtClean="0"/>
              <a:t> </a:t>
            </a:r>
            <a:r>
              <a:rPr lang="en-US" sz="2800" b="1" dirty="0" err="1" smtClean="0"/>
              <a:t>hipi</a:t>
            </a:r>
            <a:r>
              <a:rPr lang="en-US" sz="2800" b="1" dirty="0" smtClean="0"/>
              <a:t>.  30. So </a:t>
            </a:r>
            <a:r>
              <a:rPr lang="en-US" sz="2800" b="1" dirty="0" err="1" smtClean="0"/>
              <a:t>srefi</a:t>
            </a:r>
            <a:r>
              <a:rPr lang="en-US" sz="2800" b="1" dirty="0" smtClean="0"/>
              <a:t> </a:t>
            </a:r>
            <a:r>
              <a:rPr lang="en-US" sz="2800" b="1" dirty="0" err="1" smtClean="0"/>
              <a:t>mansoema</a:t>
            </a:r>
            <a:r>
              <a:rPr lang="en-US" sz="2800" b="1" dirty="0" smtClean="0"/>
              <a:t> </a:t>
            </a:r>
            <a:r>
              <a:rPr lang="en-US" sz="2800" b="1" dirty="0" err="1" smtClean="0"/>
              <a:t>sa</a:t>
            </a:r>
            <a:r>
              <a:rPr lang="en-US" sz="2800" b="1" dirty="0" smtClean="0"/>
              <a:t> </a:t>
            </a:r>
            <a:r>
              <a:rPr lang="en-US" sz="2800" b="1" dirty="0" err="1" smtClean="0"/>
              <a:t>opo</a:t>
            </a:r>
            <a:r>
              <a:rPr lang="en-US" sz="2800" b="1" dirty="0" smtClean="0"/>
              <a:t> </a:t>
            </a:r>
            <a:r>
              <a:rPr lang="en-US" sz="2800" b="1" dirty="0" err="1" smtClean="0"/>
              <a:t>demsrefi</a:t>
            </a:r>
            <a:r>
              <a:rPr lang="en-US" sz="2800" b="1" dirty="0" smtClean="0"/>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oen</a:t>
            </a:r>
            <a:r>
              <a:rPr lang="en-US" sz="2800" b="1" dirty="0" smtClean="0">
                <a:solidFill>
                  <a:schemeClr val="accent2"/>
                </a:solidFill>
              </a:rPr>
              <a:t> </a:t>
            </a:r>
            <a:r>
              <a:rPr lang="en-US" sz="2800" b="1" dirty="0" err="1" smtClean="0">
                <a:solidFill>
                  <a:schemeClr val="accent2"/>
                </a:solidFill>
              </a:rPr>
              <a:t>mindri</a:t>
            </a:r>
            <a:r>
              <a:rPr lang="en-US" sz="2800" b="1" dirty="0" smtClean="0"/>
              <a:t>, en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a:t>
            </a:r>
            <a:r>
              <a:rPr lang="en-US" sz="2800" b="1" dirty="0" smtClean="0">
                <a:solidFill>
                  <a:schemeClr val="accent2"/>
                </a:solidFill>
              </a:rPr>
              <a:t> </a:t>
            </a:r>
            <a:r>
              <a:rPr lang="en-US" sz="2800" b="1" dirty="0" err="1" smtClean="0">
                <a:solidFill>
                  <a:schemeClr val="accent2"/>
                </a:solidFill>
              </a:rPr>
              <a:t>taki</a:t>
            </a:r>
            <a:r>
              <a:rPr lang="en-US" sz="2800" b="1" dirty="0" smtClean="0">
                <a:solidFill>
                  <a:schemeClr val="accent2"/>
                </a:solidFill>
              </a:rPr>
              <a:t> </a:t>
            </a:r>
            <a:r>
              <a:rPr lang="en-US" sz="2800" b="1" dirty="0" err="1" smtClean="0">
                <a:solidFill>
                  <a:schemeClr val="accent2"/>
                </a:solidFill>
              </a:rPr>
              <a:t>takroe</a:t>
            </a:r>
            <a:r>
              <a:rPr lang="en-US" sz="2800" b="1" dirty="0" smtClean="0">
                <a:solidFill>
                  <a:schemeClr val="accent2"/>
                </a:solidFill>
              </a:rPr>
              <a:t> </a:t>
            </a:r>
            <a:r>
              <a:rPr lang="en-US" sz="2800" b="1" dirty="0" err="1" smtClean="0">
                <a:solidFill>
                  <a:schemeClr val="accent2"/>
                </a:solidFill>
              </a:rPr>
              <a:t>sani</a:t>
            </a:r>
            <a:r>
              <a:rPr lang="en-US" sz="2800" b="1" dirty="0" smtClean="0">
                <a:solidFill>
                  <a:schemeClr val="accent2"/>
                </a:solidFill>
              </a:rPr>
              <a:t>, en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sa</a:t>
            </a:r>
            <a:r>
              <a:rPr lang="en-US" sz="2800" b="1" dirty="0" smtClean="0">
                <a:solidFill>
                  <a:schemeClr val="accent2"/>
                </a:solidFill>
              </a:rPr>
              <a:t> </a:t>
            </a:r>
            <a:r>
              <a:rPr lang="en-US" sz="2800" b="1" dirty="0" err="1" smtClean="0">
                <a:solidFill>
                  <a:schemeClr val="accent2"/>
                </a:solidFill>
              </a:rPr>
              <a:t>hari</a:t>
            </a:r>
            <a:r>
              <a:rPr lang="en-US" sz="2800" b="1" dirty="0" smtClean="0">
                <a:solidFill>
                  <a:schemeClr val="accent2"/>
                </a:solidFill>
              </a:rPr>
              <a:t> </a:t>
            </a:r>
            <a:r>
              <a:rPr lang="en-US" sz="2800" b="1" dirty="0" err="1" smtClean="0">
                <a:solidFill>
                  <a:schemeClr val="accent2"/>
                </a:solidFill>
              </a:rPr>
              <a:t>discipel</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na</a:t>
            </a:r>
            <a:r>
              <a:rPr lang="en-US" sz="2800" b="1" dirty="0" smtClean="0">
                <a:solidFill>
                  <a:schemeClr val="accent2"/>
                </a:solidFill>
              </a:rPr>
              <a:t> </a:t>
            </a:r>
            <a:r>
              <a:rPr lang="en-US" sz="2800" b="1" dirty="0" err="1" smtClean="0">
                <a:solidFill>
                  <a:schemeClr val="accent2"/>
                </a:solidFill>
              </a:rPr>
              <a:t>dem</a:t>
            </a:r>
            <a:r>
              <a:rPr lang="en-US" sz="2800" b="1" dirty="0" smtClean="0"/>
              <a:t>.  31. Foe </a:t>
            </a:r>
            <a:r>
              <a:rPr lang="en-US" sz="2800" b="1" dirty="0" err="1" smtClean="0"/>
              <a:t>dat'ede</a:t>
            </a:r>
            <a:r>
              <a:rPr lang="en-US" sz="2800" b="1" dirty="0" smtClean="0"/>
              <a:t> </a:t>
            </a:r>
            <a:r>
              <a:rPr lang="en-US" sz="2800" b="1" dirty="0" err="1" smtClean="0"/>
              <a:t>wakti</a:t>
            </a:r>
            <a:r>
              <a:rPr lang="en-US" sz="2800" b="1" dirty="0" smtClean="0"/>
              <a:t>, en </a:t>
            </a:r>
            <a:r>
              <a:rPr lang="en-US" sz="2800" b="1" dirty="0" err="1" smtClean="0"/>
              <a:t>membre</a:t>
            </a:r>
            <a:r>
              <a:rPr lang="en-US" sz="2800" b="1" dirty="0" smtClean="0"/>
              <a:t> </a:t>
            </a:r>
            <a:r>
              <a:rPr lang="en-US" sz="2800" b="1" dirty="0" err="1" smtClean="0"/>
              <a:t>dati</a:t>
            </a:r>
            <a:r>
              <a:rPr lang="en-US" sz="2800" b="1" dirty="0" smtClean="0"/>
              <a:t> </a:t>
            </a:r>
            <a:r>
              <a:rPr lang="en-US" sz="2800" b="1" dirty="0" err="1" smtClean="0"/>
              <a:t>drie</a:t>
            </a:r>
            <a:r>
              <a:rPr lang="en-US" sz="2800" b="1" dirty="0" smtClean="0"/>
              <a:t> </a:t>
            </a:r>
            <a:r>
              <a:rPr lang="en-US" sz="2800" b="1" dirty="0" err="1" smtClean="0"/>
              <a:t>jari</a:t>
            </a:r>
            <a:r>
              <a:rPr lang="en-US" sz="2800" b="1" dirty="0" smtClean="0"/>
              <a:t> </a:t>
            </a:r>
            <a:r>
              <a:rPr lang="en-US" sz="2800" b="1" dirty="0" err="1" smtClean="0"/>
              <a:t>langa</a:t>
            </a:r>
            <a:r>
              <a:rPr lang="en-US" sz="2800" b="1" dirty="0" smtClean="0"/>
              <a:t> mi </a:t>
            </a:r>
            <a:r>
              <a:rPr lang="en-US" sz="2800" b="1" dirty="0" err="1" smtClean="0"/>
              <a:t>noiti</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foe </a:t>
            </a:r>
            <a:r>
              <a:rPr lang="en-US" sz="2800" b="1" dirty="0" err="1" smtClean="0"/>
              <a:t>waarskow</a:t>
            </a:r>
            <a:r>
              <a:rPr lang="en-US" sz="2800" b="1" dirty="0" smtClean="0"/>
              <a:t> </a:t>
            </a:r>
            <a:r>
              <a:rPr lang="en-US" sz="2800" b="1" dirty="0" err="1" smtClean="0"/>
              <a:t>ibriwan</a:t>
            </a:r>
            <a:r>
              <a:rPr lang="en-US" sz="2800" b="1" dirty="0" smtClean="0"/>
              <a:t> foe </a:t>
            </a:r>
            <a:r>
              <a:rPr lang="en-US" sz="2800" b="1" dirty="0" err="1" smtClean="0"/>
              <a:t>oen</a:t>
            </a:r>
            <a:r>
              <a:rPr lang="en-US" sz="2800" b="1" dirty="0" smtClean="0"/>
              <a:t> </a:t>
            </a:r>
            <a:r>
              <a:rPr lang="en-US" sz="2800" b="1" dirty="0" err="1" smtClean="0"/>
              <a:t>dei</a:t>
            </a:r>
            <a:r>
              <a:rPr lang="en-US" sz="2800" b="1" dirty="0" smtClean="0"/>
              <a:t> </a:t>
            </a:r>
            <a:r>
              <a:rPr lang="en-US" sz="2800" b="1" dirty="0" err="1" smtClean="0"/>
              <a:t>nanga</a:t>
            </a:r>
            <a:r>
              <a:rPr lang="en-US" sz="2800" b="1" dirty="0" smtClean="0"/>
              <a:t> </a:t>
            </a:r>
            <a:r>
              <a:rPr lang="en-US" sz="2800" b="1" dirty="0" err="1" smtClean="0"/>
              <a:t>neti</a:t>
            </a:r>
            <a:r>
              <a:rPr lang="en-US" sz="2800" b="1" dirty="0" smtClean="0"/>
              <a:t> </a:t>
            </a:r>
            <a:r>
              <a:rPr lang="en-US" sz="2800" b="1" dirty="0" err="1" smtClean="0"/>
              <a:t>nanga</a:t>
            </a:r>
            <a:r>
              <a:rPr lang="en-US" sz="2800" b="1" dirty="0" smtClean="0"/>
              <a:t> </a:t>
            </a:r>
            <a:r>
              <a:rPr lang="en-US" sz="2800" b="1" dirty="0" err="1" smtClean="0"/>
              <a:t>watra-ai</a:t>
            </a:r>
            <a:r>
              <a:rPr lang="en-US" sz="2800" b="1" dirty="0" smtClean="0"/>
              <a:t>.</a:t>
            </a:r>
          </a:p>
          <a:p>
            <a:pPr algn="just" eaLnBrk="1" hangingPunct="1"/>
            <a:r>
              <a:rPr lang="en-US" sz="2800" b="1" dirty="0" err="1" smtClean="0"/>
              <a:t>Aanval</a:t>
            </a:r>
            <a:r>
              <a:rPr lang="en-US" sz="2800" b="1" dirty="0" smtClean="0"/>
              <a:t> </a:t>
            </a:r>
            <a:r>
              <a:rPr lang="en-US" sz="2800" b="1" dirty="0" err="1" smtClean="0"/>
              <a:t>sa</a:t>
            </a:r>
            <a:r>
              <a:rPr lang="en-US" sz="2800" b="1" dirty="0" smtClean="0"/>
              <a:t> </a:t>
            </a:r>
            <a:r>
              <a:rPr lang="en-US" sz="2800" b="1" dirty="0" err="1" smtClean="0"/>
              <a:t>kom</a:t>
            </a:r>
            <a:r>
              <a:rPr lang="en-US" sz="2800" b="1" dirty="0" smtClean="0"/>
              <a:t> foe </a:t>
            </a:r>
            <a:r>
              <a:rPr lang="en-US" sz="2800" b="1" dirty="0" err="1" smtClean="0"/>
              <a:t>inisei</a:t>
            </a:r>
            <a:r>
              <a:rPr lang="en-US" sz="2800" b="1" dirty="0" smtClean="0"/>
              <a:t> </a:t>
            </a:r>
            <a:r>
              <a:rPr lang="en-US" sz="2800" b="1" dirty="0" err="1" smtClean="0"/>
              <a:t>da</a:t>
            </a:r>
            <a:r>
              <a:rPr lang="en-US" sz="2800" b="1" dirty="0" smtClean="0"/>
              <a:t> </a:t>
            </a:r>
            <a:r>
              <a:rPr lang="en-US" sz="2800" b="1" dirty="0" err="1" smtClean="0"/>
              <a:t>kerki</a:t>
            </a:r>
            <a:r>
              <a:rPr lang="en-US" sz="2800" b="1" dirty="0" smtClean="0"/>
              <a:t> toe!</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Date Placeholder 3"/>
          <p:cNvSpPr>
            <a:spLocks noGrp="1"/>
          </p:cNvSpPr>
          <p:nvPr>
            <p:ph type="dt" sz="quarter" idx="10"/>
          </p:nvPr>
        </p:nvSpPr>
        <p:spPr>
          <a:noFill/>
        </p:spPr>
        <p:txBody>
          <a:bodyPr/>
          <a:lstStyle/>
          <a:p>
            <a:fld id="{85E50633-991A-4EBB-9E19-34AC52273C60}" type="datetime1">
              <a:rPr lang="en-US" smtClean="0"/>
              <a:pPr/>
              <a:t>2/10/2011</a:t>
            </a:fld>
            <a:endParaRPr lang="en-US"/>
          </a:p>
        </p:txBody>
      </p:sp>
      <p:sp>
        <p:nvSpPr>
          <p:cNvPr id="10445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DD89090-D65E-4429-AD95-B1F50A33502E}" type="slidenum">
              <a:rPr lang="en-US"/>
              <a:pPr lvl="1">
                <a:defRPr/>
              </a:pPr>
              <a:t>89</a:t>
            </a:fld>
            <a:endParaRPr lang="en-US">
              <a:latin typeface="Times New Roman" pitchFamily="18" charset="0"/>
            </a:endParaRPr>
          </a:p>
        </p:txBody>
      </p:sp>
      <p:sp>
        <p:nvSpPr>
          <p:cNvPr id="423938" name="Rectangle 2"/>
          <p:cNvSpPr>
            <a:spLocks noGrp="1" noChangeArrowheads="1"/>
          </p:cNvSpPr>
          <p:nvPr>
            <p:ph type="title"/>
          </p:nvPr>
        </p:nvSpPr>
        <p:spPr/>
        <p:txBody>
          <a:bodyPr/>
          <a:lstStyle/>
          <a:p>
            <a:pPr eaLnBrk="1" hangingPunct="1">
              <a:defRPr/>
            </a:pPr>
            <a:r>
              <a:rPr lang="en-US" smtClean="0"/>
              <a:t>Paulus nanga dem gran soema</a:t>
            </a:r>
          </a:p>
        </p:txBody>
      </p:sp>
      <p:sp>
        <p:nvSpPr>
          <p:cNvPr id="104454" name="Rectangle 3"/>
          <p:cNvSpPr>
            <a:spLocks noGrp="1" noChangeArrowheads="1"/>
          </p:cNvSpPr>
          <p:nvPr>
            <p:ph type="body" idx="1"/>
          </p:nvPr>
        </p:nvSpPr>
        <p:spPr>
          <a:xfrm>
            <a:off x="304800" y="2017713"/>
            <a:ext cx="8650288" cy="4114800"/>
          </a:xfrm>
        </p:spPr>
        <p:txBody>
          <a:bodyPr/>
          <a:lstStyle/>
          <a:p>
            <a:pPr algn="just" eaLnBrk="1" hangingPunct="1">
              <a:lnSpc>
                <a:spcPct val="70000"/>
              </a:lnSpc>
            </a:pPr>
            <a:r>
              <a:rPr lang="en-US" sz="2800" b="1" smtClean="0"/>
              <a:t>Tori 20:32. En now, brada, mi poti oen na ini da anoe foe Gado, en na da woortoe foe Hem gnade, disi kan bouw oen kom moro tranga, en gi oen wan erfenis na mindri foe dem santawan.  33. Mi no ben lostoe foe iniwan soema sorfoe efoe gowtoe efoe krosi.  34. Ja, oensrefi sabi dati dem anoe disi ben wroko foe dem sani disi mi nanga dem soema disi ben de nanga mi ben abi fanowdoe.  35. Mi ben sori oen alasani; fa oen moesoe wroko foe jepi dem swaki soema, en foe membre dem woortoe foe Masra Jezus, di A ben taki: A de moro blesi foe gi dan foe kisi.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kwaliteit</a:t>
            </a:r>
            <a:r>
              <a:rPr lang="en-US" dirty="0" smtClean="0"/>
              <a:t> foe </a:t>
            </a:r>
            <a:r>
              <a:rPr lang="en-US" dirty="0" err="1" smtClean="0"/>
              <a:t>Paulus</a:t>
            </a:r>
            <a:endParaRPr lang="en-US" dirty="0"/>
          </a:p>
        </p:txBody>
      </p:sp>
      <p:sp>
        <p:nvSpPr>
          <p:cNvPr id="3" name="Content Placeholder 2"/>
          <p:cNvSpPr>
            <a:spLocks noGrp="1"/>
          </p:cNvSpPr>
          <p:nvPr>
            <p:ph idx="1"/>
          </p:nvPr>
        </p:nvSpPr>
        <p:spPr/>
        <p:txBody>
          <a:bodyPr/>
          <a:lstStyle/>
          <a:p>
            <a:r>
              <a:rPr lang="en-US" dirty="0" err="1" smtClean="0"/>
              <a:t>Saulus</a:t>
            </a:r>
            <a:r>
              <a:rPr lang="en-US" dirty="0" smtClean="0"/>
              <a:t> = </a:t>
            </a:r>
            <a:r>
              <a:rPr lang="en-US" dirty="0" err="1" smtClean="0"/>
              <a:t>Hebreewse</a:t>
            </a:r>
            <a:r>
              <a:rPr lang="en-US" dirty="0" smtClean="0"/>
              <a:t> – </a:t>
            </a:r>
            <a:r>
              <a:rPr lang="en-US" dirty="0" err="1" smtClean="0"/>
              <a:t>wi</a:t>
            </a:r>
            <a:r>
              <a:rPr lang="en-US" dirty="0" smtClean="0"/>
              <a:t> </a:t>
            </a:r>
            <a:r>
              <a:rPr lang="en-US" dirty="0" err="1" smtClean="0"/>
              <a:t>ben</a:t>
            </a:r>
            <a:r>
              <a:rPr lang="en-US" dirty="0" smtClean="0"/>
              <a:t> </a:t>
            </a:r>
            <a:r>
              <a:rPr lang="en-US" dirty="0" err="1" smtClean="0"/>
              <a:t>aksi</a:t>
            </a:r>
            <a:r>
              <a:rPr lang="en-US" dirty="0" smtClean="0"/>
              <a:t>, </a:t>
            </a:r>
            <a:r>
              <a:rPr lang="en-US" dirty="0" err="1" smtClean="0"/>
              <a:t>wi</a:t>
            </a:r>
            <a:r>
              <a:rPr lang="en-US" dirty="0" smtClean="0"/>
              <a:t> </a:t>
            </a:r>
            <a:r>
              <a:rPr lang="en-US" dirty="0" err="1" smtClean="0"/>
              <a:t>ben</a:t>
            </a:r>
            <a:r>
              <a:rPr lang="en-US" dirty="0" smtClean="0"/>
              <a:t> </a:t>
            </a:r>
            <a:r>
              <a:rPr lang="en-US" dirty="0" err="1" smtClean="0"/>
              <a:t>wani</a:t>
            </a:r>
            <a:endParaRPr lang="en-US" dirty="0" smtClean="0"/>
          </a:p>
          <a:p>
            <a:r>
              <a:rPr lang="en-US" dirty="0" err="1" smtClean="0"/>
              <a:t>Paulus</a:t>
            </a:r>
            <a:r>
              <a:rPr lang="en-US" dirty="0" smtClean="0"/>
              <a:t> = </a:t>
            </a:r>
            <a:r>
              <a:rPr lang="en-US" dirty="0" err="1" smtClean="0"/>
              <a:t>Grieki</a:t>
            </a:r>
            <a:r>
              <a:rPr lang="en-US" dirty="0" smtClean="0"/>
              <a:t> – </a:t>
            </a:r>
            <a:r>
              <a:rPr lang="en-US" dirty="0" err="1" smtClean="0"/>
              <a:t>pikin</a:t>
            </a:r>
            <a:endParaRPr lang="en-US" dirty="0" smtClean="0"/>
          </a:p>
          <a:p>
            <a:r>
              <a:rPr lang="en-US" dirty="0" smtClean="0"/>
              <a:t>Intellectual genius</a:t>
            </a:r>
          </a:p>
          <a:p>
            <a:r>
              <a:rPr lang="en-US" dirty="0" err="1" smtClean="0"/>
              <a:t>Dek’ati</a:t>
            </a:r>
            <a:endParaRPr lang="en-US" dirty="0" smtClean="0"/>
          </a:p>
          <a:p>
            <a:r>
              <a:rPr lang="en-US" dirty="0" err="1" smtClean="0"/>
              <a:t>Lobi</a:t>
            </a:r>
            <a:r>
              <a:rPr lang="en-US" dirty="0" smtClean="0"/>
              <a:t> &amp; </a:t>
            </a:r>
            <a:r>
              <a:rPr lang="en-US" dirty="0" err="1" smtClean="0"/>
              <a:t>firi</a:t>
            </a:r>
            <a:r>
              <a:rPr lang="en-US" dirty="0" smtClean="0"/>
              <a:t> foe </a:t>
            </a:r>
            <a:r>
              <a:rPr lang="en-US" dirty="0" err="1" smtClean="0"/>
              <a:t>trawan</a:t>
            </a:r>
            <a:endParaRPr lang="en-US" dirty="0" smtClean="0"/>
          </a:p>
          <a:p>
            <a:r>
              <a:rPr lang="en-US" dirty="0" err="1" smtClean="0"/>
              <a:t>Integreteit</a:t>
            </a:r>
            <a:r>
              <a:rPr lang="en-US" dirty="0" smtClean="0"/>
              <a:t> </a:t>
            </a:r>
            <a:endParaRPr lang="en-US" dirty="0"/>
          </a:p>
        </p:txBody>
      </p:sp>
      <p:sp>
        <p:nvSpPr>
          <p:cNvPr id="4" name="Date Placeholder 3"/>
          <p:cNvSpPr>
            <a:spLocks noGrp="1"/>
          </p:cNvSpPr>
          <p:nvPr>
            <p:ph type="dt" sz="half" idx="10"/>
          </p:nvPr>
        </p:nvSpPr>
        <p:spPr/>
        <p:txBody>
          <a:bodyPr/>
          <a:lstStyle/>
          <a:p>
            <a:fld id="{E4475086-3785-430F-8064-A2C74DFF91C7}"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Date Placeholder 3"/>
          <p:cNvSpPr>
            <a:spLocks noGrp="1"/>
          </p:cNvSpPr>
          <p:nvPr>
            <p:ph type="dt" sz="quarter" idx="10"/>
          </p:nvPr>
        </p:nvSpPr>
        <p:spPr>
          <a:noFill/>
        </p:spPr>
        <p:txBody>
          <a:bodyPr/>
          <a:lstStyle/>
          <a:p>
            <a:fld id="{385861AB-1DC8-4F35-826A-E562A5C405DD}" type="datetime1">
              <a:rPr lang="en-US" smtClean="0"/>
              <a:pPr/>
              <a:t>2/10/2011</a:t>
            </a:fld>
            <a:endParaRPr lang="en-US"/>
          </a:p>
        </p:txBody>
      </p:sp>
      <p:sp>
        <p:nvSpPr>
          <p:cNvPr id="10547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6FADA1A-7E53-4C23-B336-ED4EB20E3574}" type="slidenum">
              <a:rPr lang="en-US"/>
              <a:pPr lvl="1">
                <a:defRPr/>
              </a:pPr>
              <a:t>90</a:t>
            </a:fld>
            <a:endParaRPr lang="en-US">
              <a:latin typeface="Times New Roman" pitchFamily="18" charset="0"/>
            </a:endParaRPr>
          </a:p>
        </p:txBody>
      </p:sp>
      <p:sp>
        <p:nvSpPr>
          <p:cNvPr id="424962" name="Rectangle 2"/>
          <p:cNvSpPr>
            <a:spLocks noGrp="1" noChangeArrowheads="1"/>
          </p:cNvSpPr>
          <p:nvPr>
            <p:ph type="title"/>
          </p:nvPr>
        </p:nvSpPr>
        <p:spPr/>
        <p:txBody>
          <a:bodyPr/>
          <a:lstStyle/>
          <a:p>
            <a:pPr eaLnBrk="1" hangingPunct="1">
              <a:defRPr/>
            </a:pPr>
            <a:r>
              <a:rPr lang="en-US" smtClean="0"/>
              <a:t>Paulus nanga dem gran soema </a:t>
            </a:r>
          </a:p>
        </p:txBody>
      </p:sp>
      <p:sp>
        <p:nvSpPr>
          <p:cNvPr id="105478" name="Rectangle 3"/>
          <p:cNvSpPr>
            <a:spLocks noGrp="1" noChangeArrowheads="1"/>
          </p:cNvSpPr>
          <p:nvPr>
            <p:ph type="body" idx="1"/>
          </p:nvPr>
        </p:nvSpPr>
        <p:spPr/>
        <p:txBody>
          <a:bodyPr/>
          <a:lstStyle/>
          <a:p>
            <a:pPr eaLnBrk="1" hangingPunct="1"/>
            <a:r>
              <a:rPr lang="en-US" smtClean="0"/>
              <a:t>Da woortoe foe Gado kan bouw wi kom moro tranga</a:t>
            </a:r>
          </a:p>
          <a:p>
            <a:pPr eaLnBrk="1" hangingPunct="1"/>
            <a:r>
              <a:rPr lang="en-US" smtClean="0"/>
              <a:t>Da woortoe foe Gado sa sori dati wi sa kisi wan erfenis foe Gado</a:t>
            </a:r>
          </a:p>
          <a:p>
            <a:pPr eaLnBrk="1" hangingPunct="1"/>
            <a:r>
              <a:rPr lang="en-US" smtClean="0"/>
              <a:t>Paulus sori dem foe jepi swakiwan en da blesi komopo te joe gi – no te joe kisi</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Date Placeholder 3"/>
          <p:cNvSpPr>
            <a:spLocks noGrp="1"/>
          </p:cNvSpPr>
          <p:nvPr>
            <p:ph type="dt" sz="quarter" idx="10"/>
          </p:nvPr>
        </p:nvSpPr>
        <p:spPr>
          <a:noFill/>
        </p:spPr>
        <p:txBody>
          <a:bodyPr/>
          <a:lstStyle/>
          <a:p>
            <a:fld id="{44B2FA79-07E9-41E7-8091-5B6EB4B24CA5}" type="datetime1">
              <a:rPr lang="en-US" smtClean="0"/>
              <a:pPr/>
              <a:t>2/10/2011</a:t>
            </a:fld>
            <a:endParaRPr lang="en-US"/>
          </a:p>
        </p:txBody>
      </p:sp>
      <p:sp>
        <p:nvSpPr>
          <p:cNvPr id="10649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74E4DF1-1635-4037-8D5A-D01681DE008D}" type="slidenum">
              <a:rPr lang="en-US"/>
              <a:pPr lvl="1">
                <a:defRPr/>
              </a:pPr>
              <a:t>91</a:t>
            </a:fld>
            <a:endParaRPr lang="en-US">
              <a:latin typeface="Times New Roman" pitchFamily="18" charset="0"/>
            </a:endParaRPr>
          </a:p>
        </p:txBody>
      </p:sp>
      <p:sp>
        <p:nvSpPr>
          <p:cNvPr id="425986" name="Rectangle 2"/>
          <p:cNvSpPr>
            <a:spLocks noGrp="1" noChangeArrowheads="1"/>
          </p:cNvSpPr>
          <p:nvPr>
            <p:ph type="title"/>
          </p:nvPr>
        </p:nvSpPr>
        <p:spPr/>
        <p:txBody>
          <a:bodyPr/>
          <a:lstStyle/>
          <a:p>
            <a:pPr eaLnBrk="1" hangingPunct="1">
              <a:defRPr/>
            </a:pPr>
            <a:r>
              <a:rPr lang="en-US" sz="4000" smtClean="0"/>
              <a:t>Da Santa Jeje waarskow Paulus</a:t>
            </a:r>
          </a:p>
        </p:txBody>
      </p:sp>
      <p:sp>
        <p:nvSpPr>
          <p:cNvPr id="106502" name="Rectangle 3"/>
          <p:cNvSpPr>
            <a:spLocks noGrp="1" noChangeArrowheads="1"/>
          </p:cNvSpPr>
          <p:nvPr>
            <p:ph type="body" idx="1"/>
          </p:nvPr>
        </p:nvSpPr>
        <p:spPr>
          <a:xfrm>
            <a:off x="682625" y="1665288"/>
            <a:ext cx="7772400" cy="4430712"/>
          </a:xfrm>
        </p:spPr>
        <p:txBody>
          <a:bodyPr/>
          <a:lstStyle/>
          <a:p>
            <a:pPr eaLnBrk="1" hangingPunct="1">
              <a:lnSpc>
                <a:spcPct val="70000"/>
              </a:lnSpc>
            </a:pPr>
            <a:r>
              <a:rPr lang="en-US" sz="2800" smtClean="0"/>
              <a:t>A taigi hem foe loekoe boen na Tyrus</a:t>
            </a:r>
          </a:p>
          <a:p>
            <a:pPr eaLnBrk="1" hangingPunct="1">
              <a:lnSpc>
                <a:spcPct val="70000"/>
              </a:lnSpc>
            </a:pPr>
            <a:r>
              <a:rPr lang="en-US" sz="2800" smtClean="0"/>
              <a:t>A go na Caesarea, na da oso foe Filippus da evangelist</a:t>
            </a:r>
          </a:p>
          <a:p>
            <a:pPr algn="just" eaLnBrk="1" hangingPunct="1">
              <a:lnSpc>
                <a:spcPct val="70000"/>
              </a:lnSpc>
            </a:pPr>
            <a:r>
              <a:rPr lang="en-US" sz="2800" b="1" smtClean="0"/>
              <a:t>Tori 21;10. En di wi ben tan drape foeroe dei langa, wan profeti ben komopo foe Judea na nem Agabus.  11. En di a ben kom na wi, a ben teki da leriboeba foe Paulus, en a ben tai hem egi anoe nanga foetoe nanga hem, en a ben taki: So da Santa Jeje de taki: So srefi, dem Djoe na ini Jerusalem sa tai da man disi abi da leriboeba disi, en dem sa gi hem abra na ini da anoe foe dem heiden soema.</a:t>
            </a:r>
          </a:p>
          <a:p>
            <a:pPr eaLnBrk="1" hangingPunct="1">
              <a:lnSpc>
                <a:spcPct val="70000"/>
              </a:lnSpc>
            </a:pPr>
            <a:r>
              <a:rPr lang="en-US" sz="2800" b="1" smtClean="0"/>
              <a:t>  </a:t>
            </a:r>
            <a:endParaRPr lang="en-US" sz="2800" smtClean="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Date Placeholder 3"/>
          <p:cNvSpPr>
            <a:spLocks noGrp="1"/>
          </p:cNvSpPr>
          <p:nvPr>
            <p:ph type="dt" sz="quarter" idx="10"/>
          </p:nvPr>
        </p:nvSpPr>
        <p:spPr>
          <a:noFill/>
        </p:spPr>
        <p:txBody>
          <a:bodyPr/>
          <a:lstStyle/>
          <a:p>
            <a:fld id="{A7C0AECC-4FBE-4F9A-929B-3569DEF78578}" type="datetime1">
              <a:rPr lang="en-US" smtClean="0"/>
              <a:pPr/>
              <a:t>2/10/2011</a:t>
            </a:fld>
            <a:endParaRPr lang="en-US"/>
          </a:p>
        </p:txBody>
      </p:sp>
      <p:sp>
        <p:nvSpPr>
          <p:cNvPr id="10752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C19378F-8BDE-444A-8BA1-B7D5C4595716}" type="slidenum">
              <a:rPr lang="en-US"/>
              <a:pPr lvl="1">
                <a:defRPr/>
              </a:pPr>
              <a:t>92</a:t>
            </a:fld>
            <a:endParaRPr lang="en-US">
              <a:latin typeface="Times New Roman" pitchFamily="18" charset="0"/>
            </a:endParaRPr>
          </a:p>
        </p:txBody>
      </p:sp>
      <p:sp>
        <p:nvSpPr>
          <p:cNvPr id="427010" name="Rectangle 2"/>
          <p:cNvSpPr>
            <a:spLocks noGrp="1" noChangeArrowheads="1"/>
          </p:cNvSpPr>
          <p:nvPr>
            <p:ph type="title"/>
          </p:nvPr>
        </p:nvSpPr>
        <p:spPr/>
        <p:txBody>
          <a:bodyPr/>
          <a:lstStyle/>
          <a:p>
            <a:pPr eaLnBrk="1" hangingPunct="1">
              <a:defRPr/>
            </a:pPr>
            <a:r>
              <a:rPr lang="en-US" sz="4000" smtClean="0"/>
              <a:t>Da Santa Jeje waarskow Paulus</a:t>
            </a:r>
          </a:p>
        </p:txBody>
      </p:sp>
      <p:sp>
        <p:nvSpPr>
          <p:cNvPr id="107526" name="Rectangle 3"/>
          <p:cNvSpPr>
            <a:spLocks noGrp="1" noChangeArrowheads="1"/>
          </p:cNvSpPr>
          <p:nvPr>
            <p:ph type="body" idx="1"/>
          </p:nvPr>
        </p:nvSpPr>
        <p:spPr>
          <a:xfrm>
            <a:off x="381000" y="1665288"/>
            <a:ext cx="8458199" cy="4430712"/>
          </a:xfrm>
        </p:spPr>
        <p:txBody>
          <a:bodyPr/>
          <a:lstStyle/>
          <a:p>
            <a:pPr eaLnBrk="1" hangingPunct="1"/>
            <a:r>
              <a:rPr lang="en-US" sz="2800" b="1" dirty="0" err="1" smtClean="0"/>
              <a:t>Tori</a:t>
            </a:r>
            <a:r>
              <a:rPr lang="en-US" sz="2800" b="1" dirty="0" smtClean="0"/>
              <a:t> 21:12. En </a:t>
            </a:r>
            <a:r>
              <a:rPr lang="en-US" sz="2800" b="1" dirty="0" err="1" smtClean="0"/>
              <a:t>di</a:t>
            </a:r>
            <a:r>
              <a:rPr lang="en-US" sz="2800" b="1" dirty="0" smtClean="0"/>
              <a:t>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wisrefi</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libi</a:t>
            </a:r>
            <a:r>
              <a:rPr lang="en-US" sz="2800" b="1" dirty="0" smtClean="0"/>
              <a:t> drape </a:t>
            </a:r>
            <a:r>
              <a:rPr lang="en-US" sz="2800" b="1" dirty="0" err="1" smtClean="0"/>
              <a:t>ben</a:t>
            </a:r>
            <a:r>
              <a:rPr lang="en-US" sz="2800" b="1" dirty="0" smtClean="0"/>
              <a:t> </a:t>
            </a:r>
            <a:r>
              <a:rPr lang="en-US" sz="2800" b="1" dirty="0" err="1" smtClean="0"/>
              <a:t>begi</a:t>
            </a:r>
            <a:r>
              <a:rPr lang="en-US" sz="2800" b="1" dirty="0" smtClean="0"/>
              <a:t> hem foe a no </a:t>
            </a:r>
            <a:r>
              <a:rPr lang="en-US" sz="2800" b="1" dirty="0" err="1" smtClean="0"/>
              <a:t>sa</a:t>
            </a:r>
            <a:r>
              <a:rPr lang="en-US" sz="2800" b="1" dirty="0" smtClean="0"/>
              <a:t> go </a:t>
            </a:r>
            <a:r>
              <a:rPr lang="en-US" sz="2800" b="1" dirty="0" err="1" smtClean="0"/>
              <a:t>na</a:t>
            </a:r>
            <a:r>
              <a:rPr lang="en-US" sz="2800" b="1" dirty="0" smtClean="0"/>
              <a:t> Jerusalem.  13. Dan </a:t>
            </a:r>
            <a:r>
              <a:rPr lang="en-US" sz="2800" b="1" dirty="0" err="1" smtClean="0"/>
              <a:t>Paulus</a:t>
            </a:r>
            <a:r>
              <a:rPr lang="en-US" sz="2800" b="1" dirty="0" smtClean="0"/>
              <a:t> </a:t>
            </a:r>
            <a:r>
              <a:rPr lang="en-US" sz="2800" b="1" dirty="0" err="1" smtClean="0"/>
              <a:t>ben</a:t>
            </a:r>
            <a:r>
              <a:rPr lang="en-US" sz="2800" b="1" dirty="0" smtClean="0"/>
              <a:t> </a:t>
            </a:r>
            <a:r>
              <a:rPr lang="en-US" sz="2800" b="1" dirty="0" err="1" smtClean="0"/>
              <a:t>piki</a:t>
            </a:r>
            <a:r>
              <a:rPr lang="en-US" sz="2800" b="1" dirty="0" smtClean="0"/>
              <a:t> </a:t>
            </a:r>
            <a:r>
              <a:rPr lang="en-US" sz="2800" b="1" dirty="0" err="1" smtClean="0"/>
              <a:t>taki</a:t>
            </a:r>
            <a:r>
              <a:rPr lang="en-US" sz="2800" b="1" dirty="0" smtClean="0"/>
              <a:t>: Foe </a:t>
            </a:r>
            <a:r>
              <a:rPr lang="en-US" sz="2800" b="1" dirty="0" err="1" smtClean="0"/>
              <a:t>san'ede</a:t>
            </a:r>
            <a:r>
              <a:rPr lang="en-US" sz="2800" b="1" dirty="0" smtClean="0"/>
              <a:t> </a:t>
            </a:r>
            <a:r>
              <a:rPr lang="en-US" sz="2800" b="1" dirty="0" err="1" smtClean="0"/>
              <a:t>oen</a:t>
            </a:r>
            <a:r>
              <a:rPr lang="en-US" sz="2800" b="1" dirty="0" smtClean="0"/>
              <a:t> de </a:t>
            </a:r>
            <a:r>
              <a:rPr lang="en-US" sz="2800" b="1" dirty="0" err="1" smtClean="0"/>
              <a:t>krei</a:t>
            </a:r>
            <a:r>
              <a:rPr lang="en-US" sz="2800" b="1" dirty="0" smtClean="0"/>
              <a:t> foe </a:t>
            </a:r>
            <a:r>
              <a:rPr lang="en-US" sz="2800" b="1" dirty="0" err="1" smtClean="0"/>
              <a:t>broko</a:t>
            </a:r>
            <a:r>
              <a:rPr lang="en-US" sz="2800" b="1" dirty="0" smtClean="0"/>
              <a:t> mi </a:t>
            </a:r>
            <a:r>
              <a:rPr lang="en-US" sz="2800" b="1" dirty="0" err="1" smtClean="0"/>
              <a:t>hati</a:t>
            </a:r>
            <a:r>
              <a:rPr lang="en-US" sz="2800" b="1" dirty="0" smtClean="0"/>
              <a:t>? </a:t>
            </a:r>
            <a:r>
              <a:rPr lang="en-US" sz="2800" b="1" dirty="0" err="1" smtClean="0"/>
              <a:t>Bikasi</a:t>
            </a:r>
            <a:r>
              <a:rPr lang="en-US" sz="2800" b="1" dirty="0" smtClean="0"/>
              <a:t> mi no de </a:t>
            </a:r>
            <a:r>
              <a:rPr lang="en-US" sz="2800" b="1" dirty="0" err="1" smtClean="0"/>
              <a:t>klari</a:t>
            </a:r>
            <a:r>
              <a:rPr lang="en-US" sz="2800" b="1" dirty="0" smtClean="0"/>
              <a:t> foe </a:t>
            </a:r>
            <a:r>
              <a:rPr lang="en-US" sz="2800" b="1" dirty="0" err="1" smtClean="0"/>
              <a:t>dem</a:t>
            </a:r>
            <a:r>
              <a:rPr lang="en-US" sz="2800" b="1" dirty="0" smtClean="0"/>
              <a:t> </a:t>
            </a:r>
            <a:r>
              <a:rPr lang="en-US" sz="2800" b="1" dirty="0" err="1" smtClean="0"/>
              <a:t>sa</a:t>
            </a:r>
            <a:r>
              <a:rPr lang="en-US" sz="2800" b="1" dirty="0" smtClean="0"/>
              <a:t> tai mi </a:t>
            </a:r>
            <a:r>
              <a:rPr lang="en-US" sz="2800" b="1" dirty="0" err="1" smtClean="0"/>
              <a:t>wawan</a:t>
            </a:r>
            <a:r>
              <a:rPr lang="en-US" sz="2800" b="1" dirty="0" smtClean="0"/>
              <a:t>, ma foe </a:t>
            </a:r>
            <a:r>
              <a:rPr lang="en-US" sz="2800" b="1" dirty="0" err="1" smtClean="0"/>
              <a:t>dede</a:t>
            </a:r>
            <a:r>
              <a:rPr lang="en-US" sz="2800" b="1" dirty="0" smtClean="0"/>
              <a:t> toe </a:t>
            </a:r>
            <a:r>
              <a:rPr lang="en-US" sz="2800" b="1" dirty="0" err="1" smtClean="0"/>
              <a:t>na</a:t>
            </a:r>
            <a:r>
              <a:rPr lang="en-US" sz="2800" b="1" dirty="0" smtClean="0"/>
              <a:t> Jerusalem foe </a:t>
            </a:r>
            <a:r>
              <a:rPr lang="en-US" sz="2800" b="1" dirty="0" err="1" smtClean="0"/>
              <a:t>da</a:t>
            </a:r>
            <a:r>
              <a:rPr lang="en-US" sz="2800" b="1" dirty="0" smtClean="0"/>
              <a:t> </a:t>
            </a:r>
            <a:r>
              <a:rPr lang="en-US" sz="2800" b="1" dirty="0" err="1" smtClean="0"/>
              <a:t>nem</a:t>
            </a:r>
            <a:r>
              <a:rPr lang="en-US" sz="2800" b="1" dirty="0" smtClean="0"/>
              <a:t> foe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ede</a:t>
            </a:r>
            <a:r>
              <a:rPr lang="en-US" sz="2800" b="1" dirty="0" smtClean="0"/>
              <a:t>.  14. En </a:t>
            </a:r>
            <a:r>
              <a:rPr lang="en-US" sz="2800" b="1" dirty="0" err="1" smtClean="0"/>
              <a:t>di</a:t>
            </a:r>
            <a:r>
              <a:rPr lang="en-US" sz="2800" b="1" dirty="0" smtClean="0"/>
              <a:t> a no </a:t>
            </a:r>
            <a:r>
              <a:rPr lang="en-US" sz="2800" b="1" dirty="0" err="1" smtClean="0"/>
              <a:t>ben</a:t>
            </a:r>
            <a:r>
              <a:rPr lang="en-US" sz="2800" b="1" dirty="0" smtClean="0"/>
              <a:t> </a:t>
            </a:r>
            <a:r>
              <a:rPr lang="en-US" sz="2800" b="1" dirty="0" err="1" smtClean="0"/>
              <a:t>wani</a:t>
            </a:r>
            <a:r>
              <a:rPr lang="en-US" sz="2800" b="1" dirty="0" smtClean="0"/>
              <a:t> </a:t>
            </a:r>
            <a:r>
              <a:rPr lang="en-US" sz="2800" b="1" dirty="0" err="1" smtClean="0"/>
              <a:t>jere</a:t>
            </a:r>
            <a:r>
              <a:rPr lang="en-US" sz="2800" b="1" dirty="0" smtClean="0"/>
              <a:t> </a:t>
            </a:r>
            <a:r>
              <a:rPr lang="en-US" sz="2800" b="1" dirty="0" err="1" smtClean="0"/>
              <a:t>kwet'kweti</a:t>
            </a:r>
            <a:r>
              <a:rPr lang="en-US" sz="2800" b="1" dirty="0" smtClean="0"/>
              <a:t>,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tapoe</a:t>
            </a:r>
            <a:r>
              <a:rPr lang="en-US" sz="2800" b="1" dirty="0" smtClean="0"/>
              <a:t> </a:t>
            </a:r>
            <a:r>
              <a:rPr lang="en-US" sz="2800" b="1" dirty="0" err="1" smtClean="0"/>
              <a:t>wi</a:t>
            </a:r>
            <a:r>
              <a:rPr lang="en-US" sz="2800" b="1" dirty="0" smtClean="0"/>
              <a:t> </a:t>
            </a:r>
            <a:r>
              <a:rPr lang="en-US" sz="2800" b="1" dirty="0" err="1" smtClean="0"/>
              <a:t>mofo</a:t>
            </a:r>
            <a:r>
              <a:rPr lang="en-US" sz="2800" b="1" dirty="0" smtClean="0"/>
              <a:t>, en </a:t>
            </a:r>
            <a:r>
              <a:rPr lang="en-US" sz="2800" b="1" dirty="0" err="1" smtClean="0"/>
              <a:t>wi</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Da</a:t>
            </a:r>
            <a:r>
              <a:rPr lang="en-US" sz="2800" b="1" dirty="0" smtClean="0"/>
              <a:t> </a:t>
            </a:r>
            <a:r>
              <a:rPr lang="en-US" sz="2800" b="1" dirty="0" err="1" smtClean="0"/>
              <a:t>wani</a:t>
            </a:r>
            <a:r>
              <a:rPr lang="en-US" sz="2800" b="1" dirty="0" smtClean="0"/>
              <a:t> foe </a:t>
            </a:r>
            <a:r>
              <a:rPr lang="en-US" sz="2800" b="1" dirty="0" err="1" smtClean="0"/>
              <a:t>Masra</a:t>
            </a:r>
            <a:r>
              <a:rPr lang="en-US" sz="2800" b="1" dirty="0" smtClean="0"/>
              <a:t> </a:t>
            </a:r>
            <a:r>
              <a:rPr lang="en-US" sz="2800" b="1" dirty="0" err="1" smtClean="0"/>
              <a:t>moesoe</a:t>
            </a:r>
            <a:r>
              <a:rPr lang="en-US" sz="2800" b="1" dirty="0" smtClean="0"/>
              <a:t> </a:t>
            </a:r>
            <a:r>
              <a:rPr lang="en-US" sz="2800" b="1" dirty="0" err="1" smtClean="0"/>
              <a:t>pasa</a:t>
            </a:r>
            <a:r>
              <a:rPr lang="en-US" sz="2800" b="1" dirty="0" smtClean="0"/>
              <a:t>.</a:t>
            </a:r>
          </a:p>
          <a:p>
            <a:pPr eaLnBrk="1" hangingPunct="1"/>
            <a:endParaRPr lang="en-US" sz="2800" dirty="0" smtClean="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Date Placeholder 3"/>
          <p:cNvSpPr>
            <a:spLocks noGrp="1"/>
          </p:cNvSpPr>
          <p:nvPr>
            <p:ph type="dt" sz="quarter" idx="10"/>
          </p:nvPr>
        </p:nvSpPr>
        <p:spPr>
          <a:noFill/>
        </p:spPr>
        <p:txBody>
          <a:bodyPr/>
          <a:lstStyle/>
          <a:p>
            <a:fld id="{FA094D53-F5DB-4414-990C-E69445ADFEED}" type="datetime1">
              <a:rPr lang="en-US" smtClean="0"/>
              <a:pPr/>
              <a:t>2/10/2011</a:t>
            </a:fld>
            <a:endParaRPr lang="en-US"/>
          </a:p>
        </p:txBody>
      </p:sp>
      <p:sp>
        <p:nvSpPr>
          <p:cNvPr id="10854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0B637CF0-9143-499B-8352-9526ED7601CD}" type="slidenum">
              <a:rPr lang="en-US"/>
              <a:pPr lvl="1">
                <a:defRPr/>
              </a:pPr>
              <a:t>93</a:t>
            </a:fld>
            <a:endParaRPr lang="en-US">
              <a:latin typeface="Times New Roman" pitchFamily="18" charset="0"/>
            </a:endParaRPr>
          </a:p>
        </p:txBody>
      </p:sp>
      <p:sp>
        <p:nvSpPr>
          <p:cNvPr id="428034" name="Rectangle 2"/>
          <p:cNvSpPr>
            <a:spLocks noGrp="1" noChangeArrowheads="1"/>
          </p:cNvSpPr>
          <p:nvPr>
            <p:ph type="title"/>
          </p:nvPr>
        </p:nvSpPr>
        <p:spPr/>
        <p:txBody>
          <a:bodyPr/>
          <a:lstStyle/>
          <a:p>
            <a:pPr eaLnBrk="1" hangingPunct="1">
              <a:defRPr/>
            </a:pPr>
            <a:r>
              <a:rPr lang="en-US" smtClean="0"/>
              <a:t>Paulus meki foutoe?</a:t>
            </a:r>
          </a:p>
        </p:txBody>
      </p:sp>
      <p:sp>
        <p:nvSpPr>
          <p:cNvPr id="108550" name="Rectangle 3"/>
          <p:cNvSpPr>
            <a:spLocks noGrp="1" noChangeArrowheads="1"/>
          </p:cNvSpPr>
          <p:nvPr>
            <p:ph type="body" idx="1"/>
          </p:nvPr>
        </p:nvSpPr>
        <p:spPr/>
        <p:txBody>
          <a:bodyPr/>
          <a:lstStyle/>
          <a:p>
            <a:pPr eaLnBrk="1" hangingPunct="1"/>
            <a:r>
              <a:rPr lang="en-US" smtClean="0"/>
              <a:t>Da motieven foe Paulus ben de boen</a:t>
            </a:r>
          </a:p>
          <a:p>
            <a:pPr eaLnBrk="1" hangingPunct="1"/>
            <a:r>
              <a:rPr lang="en-US" smtClean="0"/>
              <a:t>Ma mi bribi dati a ben meki foutoe di a ben go doro na Jerusalem</a:t>
            </a:r>
          </a:p>
          <a:p>
            <a:pPr eaLnBrk="1" hangingPunct="1"/>
            <a:r>
              <a:rPr lang="en-US" smtClean="0"/>
              <a:t>Wi sa feni weiniki froktoe dem jari disi</a:t>
            </a:r>
          </a:p>
          <a:p>
            <a:pPr eaLnBrk="1" hangingPunct="1"/>
            <a:r>
              <a:rPr lang="en-US" smtClean="0"/>
              <a:t>Ma froktoe ben de, en a ben skrifi 4 belangrijk Bijbel boekoe na ini doengroe-oso</a:t>
            </a:r>
          </a:p>
          <a:p>
            <a:pPr eaLnBrk="1" hangingPunct="1"/>
            <a:endParaRPr lang="en-US" smtClean="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Date Placeholder 3"/>
          <p:cNvSpPr>
            <a:spLocks noGrp="1"/>
          </p:cNvSpPr>
          <p:nvPr>
            <p:ph type="dt" sz="quarter" idx="10"/>
          </p:nvPr>
        </p:nvSpPr>
        <p:spPr>
          <a:noFill/>
        </p:spPr>
        <p:txBody>
          <a:bodyPr/>
          <a:lstStyle/>
          <a:p>
            <a:fld id="{D4B45120-C4EB-45D4-B092-6218BBA4F8A5}" type="datetime1">
              <a:rPr lang="en-US" smtClean="0"/>
              <a:pPr/>
              <a:t>2/10/2011</a:t>
            </a:fld>
            <a:endParaRPr lang="en-US"/>
          </a:p>
        </p:txBody>
      </p:sp>
      <p:sp>
        <p:nvSpPr>
          <p:cNvPr id="109571"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707E25E6-9180-4AD3-9EE9-43391A58F90E}" type="slidenum">
              <a:rPr lang="en-US"/>
              <a:pPr lvl="1">
                <a:defRPr/>
              </a:pPr>
              <a:t>94</a:t>
            </a:fld>
            <a:endParaRPr lang="en-US">
              <a:latin typeface="Times New Roman" pitchFamily="18" charset="0"/>
            </a:endParaRPr>
          </a:p>
        </p:txBody>
      </p:sp>
      <p:sp>
        <p:nvSpPr>
          <p:cNvPr id="429058" name="Rectangle 2"/>
          <p:cNvSpPr>
            <a:spLocks noGrp="1" noChangeArrowheads="1"/>
          </p:cNvSpPr>
          <p:nvPr>
            <p:ph type="title"/>
          </p:nvPr>
        </p:nvSpPr>
        <p:spPr/>
        <p:txBody>
          <a:bodyPr/>
          <a:lstStyle/>
          <a:p>
            <a:pPr eaLnBrk="1" hangingPunct="1">
              <a:defRPr/>
            </a:pPr>
            <a:r>
              <a:rPr lang="en-US" smtClean="0"/>
              <a:t>Paulus na ini Jerusalem</a:t>
            </a:r>
          </a:p>
        </p:txBody>
      </p:sp>
      <p:sp>
        <p:nvSpPr>
          <p:cNvPr id="109574" name="Rectangle 3"/>
          <p:cNvSpPr>
            <a:spLocks noGrp="1" noChangeArrowheads="1"/>
          </p:cNvSpPr>
          <p:nvPr>
            <p:ph type="body" idx="1"/>
          </p:nvPr>
        </p:nvSpPr>
        <p:spPr>
          <a:xfrm>
            <a:off x="228600" y="2017713"/>
            <a:ext cx="8726488" cy="4114800"/>
          </a:xfrm>
        </p:spPr>
        <p:txBody>
          <a:bodyPr/>
          <a:lstStyle/>
          <a:p>
            <a:pPr eaLnBrk="1" hangingPunct="1">
              <a:lnSpc>
                <a:spcPct val="70000"/>
              </a:lnSpc>
            </a:pPr>
            <a:r>
              <a:rPr lang="en-US" sz="2800" dirty="0" smtClean="0"/>
              <a:t>Dem </a:t>
            </a:r>
            <a:r>
              <a:rPr lang="en-US" sz="2800" dirty="0" err="1" smtClean="0"/>
              <a:t>bribiwan</a:t>
            </a:r>
            <a:r>
              <a:rPr lang="en-US" sz="2800" dirty="0" smtClean="0"/>
              <a:t> </a:t>
            </a:r>
            <a:r>
              <a:rPr lang="en-US" sz="2800" dirty="0" err="1" smtClean="0"/>
              <a:t>ben</a:t>
            </a:r>
            <a:r>
              <a:rPr lang="en-US" sz="2800" dirty="0" smtClean="0"/>
              <a:t> </a:t>
            </a:r>
            <a:r>
              <a:rPr lang="en-US" sz="2800" dirty="0" err="1" smtClean="0"/>
              <a:t>prisiri</a:t>
            </a:r>
            <a:r>
              <a:rPr lang="en-US" sz="2800" dirty="0" smtClean="0"/>
              <a:t> </a:t>
            </a:r>
            <a:r>
              <a:rPr lang="en-US" sz="2800" dirty="0" err="1" smtClean="0"/>
              <a:t>di</a:t>
            </a:r>
            <a:r>
              <a:rPr lang="en-US" sz="2800" dirty="0" smtClean="0"/>
              <a:t> </a:t>
            </a:r>
            <a:r>
              <a:rPr lang="en-US" sz="2800" dirty="0" err="1" smtClean="0"/>
              <a:t>Paulus</a:t>
            </a:r>
            <a:r>
              <a:rPr lang="en-US" sz="2800" dirty="0" smtClean="0"/>
              <a:t> </a:t>
            </a:r>
            <a:r>
              <a:rPr lang="en-US" sz="2800" dirty="0" err="1" smtClean="0"/>
              <a:t>ben</a:t>
            </a:r>
            <a:r>
              <a:rPr lang="en-US" sz="2800" dirty="0" smtClean="0"/>
              <a:t> </a:t>
            </a:r>
            <a:r>
              <a:rPr lang="en-US" sz="2800" dirty="0" err="1" smtClean="0"/>
              <a:t>kom</a:t>
            </a:r>
            <a:r>
              <a:rPr lang="en-US" sz="2800" dirty="0" smtClean="0"/>
              <a:t> en </a:t>
            </a:r>
            <a:r>
              <a:rPr lang="en-US" sz="2800" dirty="0" err="1" smtClean="0"/>
              <a:t>taigi</a:t>
            </a:r>
            <a:r>
              <a:rPr lang="en-US" sz="2800" dirty="0" smtClean="0"/>
              <a:t> </a:t>
            </a:r>
            <a:r>
              <a:rPr lang="en-US" sz="2800" dirty="0" err="1" smtClean="0"/>
              <a:t>dem</a:t>
            </a:r>
            <a:r>
              <a:rPr lang="en-US" sz="2800" dirty="0" smtClean="0"/>
              <a:t> </a:t>
            </a:r>
            <a:r>
              <a:rPr lang="en-US" sz="2800" dirty="0" err="1" smtClean="0"/>
              <a:t>fa</a:t>
            </a:r>
            <a:r>
              <a:rPr lang="en-US" sz="2800" dirty="0" smtClean="0"/>
              <a:t> </a:t>
            </a:r>
            <a:r>
              <a:rPr lang="en-US" sz="2800" dirty="0" err="1" smtClean="0"/>
              <a:t>Gado</a:t>
            </a:r>
            <a:r>
              <a:rPr lang="en-US" sz="2800" dirty="0" smtClean="0"/>
              <a:t> </a:t>
            </a:r>
            <a:r>
              <a:rPr lang="en-US" sz="2800" dirty="0" err="1" smtClean="0"/>
              <a:t>ben</a:t>
            </a:r>
            <a:r>
              <a:rPr lang="en-US" sz="2800" dirty="0" smtClean="0"/>
              <a:t> </a:t>
            </a:r>
            <a:r>
              <a:rPr lang="en-US" sz="2800" dirty="0" err="1" smtClean="0"/>
              <a:t>wroko</a:t>
            </a:r>
            <a:r>
              <a:rPr lang="en-US" sz="2800" dirty="0" smtClean="0"/>
              <a:t> </a:t>
            </a:r>
            <a:r>
              <a:rPr lang="en-US" sz="2800" dirty="0" err="1" smtClean="0"/>
              <a:t>na</a:t>
            </a:r>
            <a:r>
              <a:rPr lang="en-US" sz="2800" dirty="0" smtClean="0"/>
              <a:t> </a:t>
            </a:r>
            <a:r>
              <a:rPr lang="en-US" sz="2800" dirty="0" err="1" smtClean="0"/>
              <a:t>mindri</a:t>
            </a:r>
            <a:r>
              <a:rPr lang="en-US" sz="2800" dirty="0" smtClean="0"/>
              <a:t> foe </a:t>
            </a:r>
            <a:r>
              <a:rPr lang="en-US" sz="2800" dirty="0" err="1" smtClean="0"/>
              <a:t>dem</a:t>
            </a:r>
            <a:r>
              <a:rPr lang="en-US" sz="2800" dirty="0" smtClean="0"/>
              <a:t> </a:t>
            </a:r>
            <a:r>
              <a:rPr lang="en-US" sz="2800" dirty="0" err="1" smtClean="0"/>
              <a:t>heiden</a:t>
            </a:r>
            <a:r>
              <a:rPr lang="en-US" sz="2800" dirty="0" smtClean="0"/>
              <a:t> ma wan </a:t>
            </a:r>
            <a:r>
              <a:rPr lang="en-US" sz="2800" dirty="0" err="1" smtClean="0"/>
              <a:t>probleem</a:t>
            </a:r>
            <a:r>
              <a:rPr lang="en-US" sz="2800" dirty="0" smtClean="0"/>
              <a:t> de </a:t>
            </a:r>
            <a:r>
              <a:rPr lang="en-US" sz="2800" dirty="0" err="1" smtClean="0"/>
              <a:t>disi</a:t>
            </a:r>
            <a:r>
              <a:rPr lang="en-US" sz="2800" dirty="0" smtClean="0"/>
              <a:t> </a:t>
            </a:r>
            <a:r>
              <a:rPr lang="en-US" sz="2800" dirty="0" err="1" smtClean="0"/>
              <a:t>dem</a:t>
            </a:r>
            <a:r>
              <a:rPr lang="en-US" sz="2800" dirty="0" smtClean="0"/>
              <a:t> </a:t>
            </a:r>
            <a:r>
              <a:rPr lang="en-US" sz="2800" dirty="0" err="1" smtClean="0"/>
              <a:t>taki</a:t>
            </a:r>
            <a:r>
              <a:rPr lang="en-US" sz="2800" dirty="0" smtClean="0"/>
              <a:t>:</a:t>
            </a:r>
          </a:p>
          <a:p>
            <a:pPr algn="just" eaLnBrk="1" hangingPunct="1">
              <a:lnSpc>
                <a:spcPct val="70000"/>
              </a:lnSpc>
            </a:pPr>
            <a:r>
              <a:rPr lang="en-US" sz="2800" b="1" dirty="0" err="1" smtClean="0"/>
              <a:t>Tori</a:t>
            </a:r>
            <a:r>
              <a:rPr lang="en-US" sz="2800" b="1" dirty="0" smtClean="0"/>
              <a:t> 21:20. En </a:t>
            </a:r>
            <a:r>
              <a:rPr lang="en-US" sz="2800" b="1" dirty="0" err="1" smtClean="0"/>
              <a:t>di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Masra</a:t>
            </a:r>
            <a:r>
              <a:rPr lang="en-US" sz="2800" b="1" dirty="0" smtClean="0"/>
              <a:t> </a:t>
            </a:r>
            <a:r>
              <a:rPr lang="en-US" sz="2800" b="1" dirty="0" err="1" smtClean="0"/>
              <a:t>bigi</a:t>
            </a:r>
            <a:r>
              <a:rPr lang="en-US" sz="2800" b="1" dirty="0" smtClean="0"/>
              <a:t> </a:t>
            </a:r>
            <a:r>
              <a:rPr lang="en-US" sz="2800" b="1" dirty="0" err="1" smtClean="0"/>
              <a:t>nem</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hem </a:t>
            </a:r>
            <a:r>
              <a:rPr lang="en-US" sz="2800" b="1" dirty="0" err="1" smtClean="0"/>
              <a:t>taki</a:t>
            </a:r>
            <a:r>
              <a:rPr lang="en-US" sz="2800" b="1" dirty="0" smtClean="0"/>
              <a:t>: </a:t>
            </a:r>
            <a:r>
              <a:rPr lang="en-US" sz="2800" b="1" dirty="0" err="1" smtClean="0"/>
              <a:t>Brada</a:t>
            </a:r>
            <a:r>
              <a:rPr lang="en-US" sz="2800" b="1" dirty="0" smtClean="0"/>
              <a:t>, </a:t>
            </a:r>
            <a:r>
              <a:rPr lang="en-US" sz="2800" b="1" dirty="0" err="1" smtClean="0"/>
              <a:t>joe</a:t>
            </a:r>
            <a:r>
              <a:rPr lang="en-US" sz="2800" b="1" dirty="0" smtClean="0"/>
              <a:t> </a:t>
            </a:r>
            <a:r>
              <a:rPr lang="en-US" sz="2800" b="1" dirty="0" err="1" smtClean="0"/>
              <a:t>si</a:t>
            </a:r>
            <a:r>
              <a:rPr lang="en-US" sz="2800" b="1" dirty="0" smtClean="0"/>
              <a:t> </a:t>
            </a:r>
            <a:r>
              <a:rPr lang="en-US" sz="2800" b="1" dirty="0" err="1" smtClean="0"/>
              <a:t>omeni</a:t>
            </a:r>
            <a:r>
              <a:rPr lang="en-US" sz="2800" b="1" dirty="0" smtClean="0"/>
              <a:t> </a:t>
            </a:r>
            <a:r>
              <a:rPr lang="en-US" sz="2800" b="1" dirty="0" err="1" smtClean="0"/>
              <a:t>doesoen</a:t>
            </a:r>
            <a:r>
              <a:rPr lang="en-US" sz="2800" b="1" dirty="0" smtClean="0"/>
              <a:t> foe </a:t>
            </a:r>
            <a:r>
              <a:rPr lang="en-US" sz="2800" b="1" dirty="0" err="1" smtClean="0"/>
              <a:t>dem</a:t>
            </a:r>
            <a:r>
              <a:rPr lang="en-US" sz="2800" b="1" dirty="0" smtClean="0"/>
              <a:t> </a:t>
            </a:r>
            <a:r>
              <a:rPr lang="en-US" sz="2800" b="1" dirty="0" err="1" smtClean="0"/>
              <a:t>Djoe</a:t>
            </a:r>
            <a:r>
              <a:rPr lang="en-US" sz="2800" b="1" dirty="0" smtClean="0"/>
              <a:t> de </a:t>
            </a:r>
            <a:r>
              <a:rPr lang="en-US" sz="2800" b="1" dirty="0" err="1" smtClean="0"/>
              <a:t>disi</a:t>
            </a:r>
            <a:r>
              <a:rPr lang="en-US" sz="2800" b="1" dirty="0" smtClean="0"/>
              <a:t> de </a:t>
            </a:r>
            <a:r>
              <a:rPr lang="en-US" sz="2800" b="1" dirty="0" err="1" smtClean="0"/>
              <a:t>bribi</a:t>
            </a:r>
            <a:r>
              <a:rPr lang="en-US" sz="2800" b="1" dirty="0" smtClean="0"/>
              <a:t>; en </a:t>
            </a:r>
            <a:r>
              <a:rPr lang="en-US" sz="2800" b="1" dirty="0" err="1" smtClean="0"/>
              <a:t>dem</a:t>
            </a:r>
            <a:r>
              <a:rPr lang="en-US" sz="2800" b="1" dirty="0" smtClean="0"/>
              <a:t> </a:t>
            </a:r>
            <a:r>
              <a:rPr lang="en-US" sz="2800" b="1" dirty="0" err="1" smtClean="0"/>
              <a:t>alamala</a:t>
            </a:r>
            <a:r>
              <a:rPr lang="en-US" sz="2800" b="1" dirty="0" smtClean="0"/>
              <a:t> de </a:t>
            </a:r>
            <a:r>
              <a:rPr lang="en-US" sz="2800" b="1" dirty="0" err="1" smtClean="0"/>
              <a:t>angri</a:t>
            </a:r>
            <a:r>
              <a:rPr lang="en-US" sz="2800" b="1" dirty="0" smtClean="0"/>
              <a:t> foe </a:t>
            </a:r>
            <a:r>
              <a:rPr lang="en-US" sz="2800" b="1" dirty="0" err="1" smtClean="0"/>
              <a:t>hori</a:t>
            </a:r>
            <a:r>
              <a:rPr lang="en-US" sz="2800" b="1" dirty="0" smtClean="0"/>
              <a:t> </a:t>
            </a:r>
            <a:r>
              <a:rPr lang="en-US" sz="2800" b="1" dirty="0" err="1" smtClean="0"/>
              <a:t>da</a:t>
            </a:r>
            <a:r>
              <a:rPr lang="en-US" sz="2800" b="1" dirty="0" smtClean="0"/>
              <a:t> wet,  21.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dati</a:t>
            </a:r>
            <a:r>
              <a:rPr lang="en-US" sz="2800" b="1" dirty="0" smtClean="0"/>
              <a:t> </a:t>
            </a:r>
            <a:r>
              <a:rPr lang="en-US" sz="2800" b="1" dirty="0" err="1" smtClean="0"/>
              <a:t>joe</a:t>
            </a:r>
            <a:r>
              <a:rPr lang="en-US" sz="2800" b="1" dirty="0" smtClean="0"/>
              <a:t> </a:t>
            </a:r>
            <a:r>
              <a:rPr lang="en-US" sz="2800" b="1" dirty="0" err="1" smtClean="0"/>
              <a:t>leri</a:t>
            </a:r>
            <a:r>
              <a:rPr lang="en-US" sz="2800" b="1" dirty="0" smtClean="0"/>
              <a:t> ala </a:t>
            </a:r>
            <a:r>
              <a:rPr lang="en-US" sz="2800" b="1" dirty="0" err="1" smtClean="0"/>
              <a:t>dem</a:t>
            </a:r>
            <a:r>
              <a:rPr lang="en-US" sz="2800" b="1" dirty="0" smtClean="0"/>
              <a:t> </a:t>
            </a:r>
            <a:r>
              <a:rPr lang="en-US" sz="2800" b="1" dirty="0" err="1" smtClean="0"/>
              <a:t>Djoe</a:t>
            </a:r>
            <a:r>
              <a:rPr lang="en-US" sz="2800" b="1" dirty="0" smtClean="0"/>
              <a:t> </a:t>
            </a:r>
            <a:r>
              <a:rPr lang="en-US" sz="2800" b="1" dirty="0" err="1" smtClean="0"/>
              <a:t>di</a:t>
            </a:r>
            <a:r>
              <a:rPr lang="en-US" sz="2800" b="1" dirty="0" smtClean="0"/>
              <a:t> de </a:t>
            </a:r>
            <a:r>
              <a:rPr lang="en-US" sz="2800" b="1" dirty="0" err="1" smtClean="0"/>
              <a:t>na</a:t>
            </a:r>
            <a:r>
              <a:rPr lang="en-US" sz="2800" b="1" dirty="0" smtClean="0"/>
              <a:t> </a:t>
            </a:r>
            <a:r>
              <a:rPr lang="en-US" sz="2800" b="1" dirty="0" err="1" smtClean="0"/>
              <a:t>mindri</a:t>
            </a:r>
            <a:r>
              <a:rPr lang="en-US" sz="2800" b="1" dirty="0" smtClean="0"/>
              <a:t> foe </a:t>
            </a:r>
            <a:r>
              <a:rPr lang="en-US" sz="2800" b="1" dirty="0" err="1" smtClean="0"/>
              <a:t>dem</a:t>
            </a:r>
            <a:r>
              <a:rPr lang="en-US" sz="2800" b="1" dirty="0" smtClean="0"/>
              <a:t> </a:t>
            </a:r>
            <a:r>
              <a:rPr lang="en-US" sz="2800" b="1" dirty="0" err="1" smtClean="0"/>
              <a:t>heiden</a:t>
            </a:r>
            <a:r>
              <a:rPr lang="en-US" sz="2800" b="1" dirty="0" smtClean="0"/>
              <a:t> </a:t>
            </a:r>
            <a:r>
              <a:rPr lang="en-US" sz="2800" b="1" dirty="0" err="1" smtClean="0"/>
              <a:t>soema</a:t>
            </a:r>
            <a:r>
              <a:rPr lang="en-US" sz="2800" b="1" dirty="0" smtClean="0"/>
              <a:t> foe </a:t>
            </a:r>
            <a:r>
              <a:rPr lang="en-US" sz="2800" b="1" dirty="0" err="1" smtClean="0"/>
              <a:t>libi</a:t>
            </a:r>
            <a:r>
              <a:rPr lang="en-US" sz="2800" b="1" dirty="0" smtClean="0"/>
              <a:t> </a:t>
            </a:r>
            <a:r>
              <a:rPr lang="en-US" sz="2800" b="1" dirty="0" err="1" smtClean="0"/>
              <a:t>Mozes</a:t>
            </a:r>
            <a:r>
              <a:rPr lang="en-US" sz="2800" b="1" dirty="0" smtClean="0"/>
              <a:t>, en </a:t>
            </a:r>
            <a:r>
              <a:rPr lang="en-US" sz="2800" b="1" dirty="0" err="1" smtClean="0"/>
              <a:t>dati</a:t>
            </a:r>
            <a:r>
              <a:rPr lang="en-US" sz="2800" b="1" dirty="0" smtClean="0"/>
              <a:t> </a:t>
            </a:r>
            <a:r>
              <a:rPr lang="en-US" sz="2800" b="1" dirty="0" err="1" smtClean="0"/>
              <a:t>joe</a:t>
            </a:r>
            <a:r>
              <a:rPr lang="en-US" sz="2800" b="1" dirty="0" smtClean="0"/>
              <a:t> </a:t>
            </a:r>
            <a:r>
              <a:rPr lang="en-US" sz="2800" b="1" dirty="0" err="1" smtClean="0"/>
              <a:t>taki</a:t>
            </a:r>
            <a:r>
              <a:rPr lang="en-US" sz="2800" b="1" dirty="0" smtClean="0"/>
              <a:t> </a:t>
            </a:r>
            <a:r>
              <a:rPr lang="en-US" sz="2800" b="1" dirty="0" err="1" smtClean="0"/>
              <a:t>dati</a:t>
            </a:r>
            <a:r>
              <a:rPr lang="en-US" sz="2800" b="1" dirty="0" smtClean="0"/>
              <a:t> </a:t>
            </a:r>
            <a:r>
              <a:rPr lang="en-US" sz="2800" b="1" dirty="0" err="1" smtClean="0"/>
              <a:t>dem</a:t>
            </a:r>
            <a:r>
              <a:rPr lang="en-US" sz="2800" b="1" dirty="0" smtClean="0"/>
              <a:t> no </a:t>
            </a:r>
            <a:r>
              <a:rPr lang="en-US" sz="2800" b="1" dirty="0" err="1" smtClean="0"/>
              <a:t>moesoe</a:t>
            </a:r>
            <a:r>
              <a:rPr lang="en-US" sz="2800" b="1" dirty="0" smtClean="0"/>
              <a:t> </a:t>
            </a:r>
            <a:r>
              <a:rPr lang="en-US" sz="2800" b="1" dirty="0" err="1" smtClean="0"/>
              <a:t>besnijde</a:t>
            </a:r>
            <a:r>
              <a:rPr lang="en-US" sz="2800" b="1" dirty="0" smtClean="0"/>
              <a:t> </a:t>
            </a:r>
            <a:r>
              <a:rPr lang="en-US" sz="2800" b="1" dirty="0" err="1" smtClean="0"/>
              <a:t>dem</a:t>
            </a:r>
            <a:r>
              <a:rPr lang="en-US" sz="2800" b="1" dirty="0" smtClean="0"/>
              <a:t> </a:t>
            </a:r>
            <a:r>
              <a:rPr lang="en-US" sz="2800" b="1" dirty="0" err="1" smtClean="0"/>
              <a:t>manpikin</a:t>
            </a:r>
            <a:r>
              <a:rPr lang="en-US" sz="2800" b="1" dirty="0" smtClean="0"/>
              <a:t>, </a:t>
            </a:r>
            <a:r>
              <a:rPr lang="en-US" sz="2800" b="1" dirty="0" err="1" smtClean="0"/>
              <a:t>efoe</a:t>
            </a:r>
            <a:r>
              <a:rPr lang="en-US" sz="2800" b="1" dirty="0" smtClean="0"/>
              <a:t> </a:t>
            </a:r>
            <a:r>
              <a:rPr lang="en-US" sz="2800" b="1" dirty="0" err="1" smtClean="0"/>
              <a:t>libi</a:t>
            </a:r>
            <a:r>
              <a:rPr lang="en-US" sz="2800" b="1" dirty="0" smtClean="0"/>
              <a:t> </a:t>
            </a:r>
            <a:r>
              <a:rPr lang="en-US" sz="2800" b="1" dirty="0" err="1" smtClean="0"/>
              <a:t>leki</a:t>
            </a:r>
            <a:r>
              <a:rPr lang="en-US" sz="2800" b="1" dirty="0" smtClean="0"/>
              <a:t> </a:t>
            </a:r>
            <a:r>
              <a:rPr lang="en-US" sz="2800" b="1" dirty="0" err="1" smtClean="0"/>
              <a:t>fa</a:t>
            </a:r>
            <a:r>
              <a:rPr lang="en-US" sz="2800" b="1" dirty="0" smtClean="0"/>
              <a:t> </a:t>
            </a:r>
            <a:r>
              <a:rPr lang="en-US" sz="2800" b="1" dirty="0" err="1" smtClean="0"/>
              <a:t>dem</a:t>
            </a:r>
            <a:r>
              <a:rPr lang="en-US" sz="2800" b="1" dirty="0" smtClean="0"/>
              <a:t> </a:t>
            </a:r>
            <a:r>
              <a:rPr lang="en-US" sz="2800" b="1" dirty="0" err="1" smtClean="0"/>
              <a:t>Djoe</a:t>
            </a:r>
            <a:r>
              <a:rPr lang="en-US" sz="2800" b="1" dirty="0" smtClean="0"/>
              <a:t> de </a:t>
            </a:r>
            <a:r>
              <a:rPr lang="en-US" sz="2800" b="1" dirty="0" err="1" smtClean="0"/>
              <a:t>gwenti</a:t>
            </a:r>
            <a:r>
              <a:rPr lang="en-US" sz="2800" b="1" dirty="0" smtClean="0"/>
              <a:t> foe doe.</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Date Placeholder 3"/>
          <p:cNvSpPr>
            <a:spLocks noGrp="1"/>
          </p:cNvSpPr>
          <p:nvPr>
            <p:ph type="dt" sz="quarter" idx="10"/>
          </p:nvPr>
        </p:nvSpPr>
        <p:spPr>
          <a:noFill/>
        </p:spPr>
        <p:txBody>
          <a:bodyPr/>
          <a:lstStyle/>
          <a:p>
            <a:fld id="{49279F5C-5C94-4045-858F-9A3465372869}" type="datetime1">
              <a:rPr lang="en-US" smtClean="0"/>
              <a:pPr/>
              <a:t>2/10/2011</a:t>
            </a:fld>
            <a:endParaRPr lang="en-US"/>
          </a:p>
        </p:txBody>
      </p:sp>
      <p:sp>
        <p:nvSpPr>
          <p:cNvPr id="110595"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93D847B7-EAF5-4F86-8DAD-7BF4FEF3ADCE}" type="slidenum">
              <a:rPr lang="en-US"/>
              <a:pPr lvl="1">
                <a:defRPr/>
              </a:pPr>
              <a:t>95</a:t>
            </a:fld>
            <a:endParaRPr lang="en-US">
              <a:latin typeface="Times New Roman" pitchFamily="18" charset="0"/>
            </a:endParaRPr>
          </a:p>
        </p:txBody>
      </p:sp>
      <p:sp>
        <p:nvSpPr>
          <p:cNvPr id="430082" name="Rectangle 2"/>
          <p:cNvSpPr>
            <a:spLocks noGrp="1" noChangeArrowheads="1"/>
          </p:cNvSpPr>
          <p:nvPr>
            <p:ph type="title"/>
          </p:nvPr>
        </p:nvSpPr>
        <p:spPr/>
        <p:txBody>
          <a:bodyPr/>
          <a:lstStyle/>
          <a:p>
            <a:pPr eaLnBrk="1" hangingPunct="1">
              <a:defRPr/>
            </a:pPr>
            <a:r>
              <a:rPr lang="en-US" smtClean="0"/>
              <a:t>Paulus na ini Jerusalem</a:t>
            </a:r>
          </a:p>
        </p:txBody>
      </p:sp>
      <p:sp>
        <p:nvSpPr>
          <p:cNvPr id="110598" name="Rectangle 3"/>
          <p:cNvSpPr>
            <a:spLocks noGrp="1" noChangeArrowheads="1"/>
          </p:cNvSpPr>
          <p:nvPr>
            <p:ph type="body" idx="1"/>
          </p:nvPr>
        </p:nvSpPr>
        <p:spPr>
          <a:xfrm>
            <a:off x="304800" y="2017713"/>
            <a:ext cx="8650288" cy="4114800"/>
          </a:xfrm>
        </p:spPr>
        <p:txBody>
          <a:bodyPr/>
          <a:lstStyle/>
          <a:p>
            <a:pPr eaLnBrk="1" hangingPunct="1"/>
            <a:r>
              <a:rPr lang="en-US" dirty="0" smtClean="0"/>
              <a:t>Dem </a:t>
            </a:r>
            <a:r>
              <a:rPr lang="en-US" dirty="0" err="1" smtClean="0"/>
              <a:t>fesiman</a:t>
            </a:r>
            <a:r>
              <a:rPr lang="en-US" dirty="0" smtClean="0"/>
              <a:t> </a:t>
            </a:r>
            <a:r>
              <a:rPr lang="en-US" dirty="0" err="1" smtClean="0"/>
              <a:t>ben</a:t>
            </a:r>
            <a:r>
              <a:rPr lang="en-US" dirty="0" smtClean="0"/>
              <a:t> </a:t>
            </a:r>
            <a:r>
              <a:rPr lang="en-US" dirty="0" err="1" smtClean="0"/>
              <a:t>aksi</a:t>
            </a:r>
            <a:r>
              <a:rPr lang="en-US" dirty="0" smtClean="0"/>
              <a:t> </a:t>
            </a:r>
            <a:r>
              <a:rPr lang="en-US" dirty="0" err="1" smtClean="0"/>
              <a:t>Paulus</a:t>
            </a:r>
            <a:r>
              <a:rPr lang="en-US" dirty="0" smtClean="0"/>
              <a:t> foe </a:t>
            </a:r>
            <a:r>
              <a:rPr lang="en-US" dirty="0" err="1" smtClean="0"/>
              <a:t>meki</a:t>
            </a:r>
            <a:r>
              <a:rPr lang="en-US" dirty="0" smtClean="0"/>
              <a:t> wan </a:t>
            </a:r>
            <a:r>
              <a:rPr lang="en-US" dirty="0" err="1" smtClean="0"/>
              <a:t>Nazariet</a:t>
            </a:r>
            <a:r>
              <a:rPr lang="en-US" dirty="0" smtClean="0"/>
              <a:t> </a:t>
            </a:r>
            <a:r>
              <a:rPr lang="en-US" dirty="0" err="1" smtClean="0"/>
              <a:t>sweri</a:t>
            </a:r>
            <a:r>
              <a:rPr lang="en-US" dirty="0" smtClean="0"/>
              <a:t>, en foe </a:t>
            </a:r>
            <a:r>
              <a:rPr lang="en-US" dirty="0" err="1" smtClean="0"/>
              <a:t>pai</a:t>
            </a:r>
            <a:r>
              <a:rPr lang="en-US" dirty="0" smtClean="0"/>
              <a:t> foe </a:t>
            </a:r>
            <a:r>
              <a:rPr lang="en-US" dirty="0" err="1" smtClean="0"/>
              <a:t>wantoe</a:t>
            </a:r>
            <a:r>
              <a:rPr lang="en-US" dirty="0" smtClean="0"/>
              <a:t> </a:t>
            </a:r>
            <a:r>
              <a:rPr lang="en-US" dirty="0" err="1" smtClean="0"/>
              <a:t>tra</a:t>
            </a:r>
            <a:r>
              <a:rPr lang="en-US" dirty="0" smtClean="0"/>
              <a:t> man </a:t>
            </a:r>
            <a:r>
              <a:rPr lang="en-US" dirty="0" err="1" smtClean="0"/>
              <a:t>disi</a:t>
            </a:r>
            <a:r>
              <a:rPr lang="en-US" dirty="0" smtClean="0"/>
              <a:t> </a:t>
            </a:r>
            <a:r>
              <a:rPr lang="en-US" dirty="0" err="1" smtClean="0"/>
              <a:t>ben</a:t>
            </a:r>
            <a:r>
              <a:rPr lang="en-US" dirty="0" smtClean="0"/>
              <a:t> de </a:t>
            </a:r>
            <a:r>
              <a:rPr lang="en-US" dirty="0" err="1" smtClean="0"/>
              <a:t>bezig</a:t>
            </a:r>
            <a:r>
              <a:rPr lang="en-US" dirty="0" smtClean="0"/>
              <a:t> foe doe so</a:t>
            </a:r>
          </a:p>
          <a:p>
            <a:pPr eaLnBrk="1" hangingPunct="1"/>
            <a:r>
              <a:rPr lang="en-US" dirty="0" smtClean="0"/>
              <a:t>Dan </a:t>
            </a:r>
            <a:r>
              <a:rPr lang="en-US" dirty="0" err="1" smtClean="0"/>
              <a:t>dem</a:t>
            </a:r>
            <a:r>
              <a:rPr lang="en-US" dirty="0" smtClean="0"/>
              <a:t> </a:t>
            </a:r>
            <a:r>
              <a:rPr lang="en-US" dirty="0" err="1" smtClean="0"/>
              <a:t>Djoe</a:t>
            </a:r>
            <a:r>
              <a:rPr lang="en-US" dirty="0" smtClean="0"/>
              <a:t> no </a:t>
            </a:r>
            <a:r>
              <a:rPr lang="en-US" dirty="0" err="1" smtClean="0"/>
              <a:t>sa</a:t>
            </a:r>
            <a:r>
              <a:rPr lang="en-US" dirty="0" smtClean="0"/>
              <a:t> </a:t>
            </a:r>
            <a:r>
              <a:rPr lang="en-US" dirty="0" err="1" smtClean="0"/>
              <a:t>mandi</a:t>
            </a:r>
            <a:r>
              <a:rPr lang="en-US" dirty="0" smtClean="0"/>
              <a:t> en </a:t>
            </a:r>
            <a:r>
              <a:rPr lang="en-US" dirty="0" err="1" smtClean="0"/>
              <a:t>taki</a:t>
            </a:r>
            <a:r>
              <a:rPr lang="en-US" dirty="0" smtClean="0"/>
              <a:t> </a:t>
            </a:r>
            <a:r>
              <a:rPr lang="en-US" dirty="0" err="1" smtClean="0"/>
              <a:t>dati</a:t>
            </a:r>
            <a:r>
              <a:rPr lang="en-US" dirty="0" smtClean="0"/>
              <a:t> a no </a:t>
            </a:r>
            <a:r>
              <a:rPr lang="en-US" dirty="0" err="1" smtClean="0"/>
              <a:t>hori</a:t>
            </a:r>
            <a:r>
              <a:rPr lang="en-US" dirty="0" smtClean="0"/>
              <a:t> </a:t>
            </a:r>
            <a:r>
              <a:rPr lang="en-US" dirty="0" err="1" smtClean="0"/>
              <a:t>da</a:t>
            </a:r>
            <a:r>
              <a:rPr lang="en-US" dirty="0" smtClean="0"/>
              <a:t> wet </a:t>
            </a:r>
            <a:r>
              <a:rPr lang="en-US" dirty="0" err="1" smtClean="0"/>
              <a:t>moro</a:t>
            </a:r>
            <a:endParaRPr lang="en-US" dirty="0" smtClean="0"/>
          </a:p>
          <a:p>
            <a:pPr eaLnBrk="1" hangingPunct="1"/>
            <a:r>
              <a:rPr lang="en-US" dirty="0" smtClean="0"/>
              <a:t>En so </a:t>
            </a:r>
            <a:r>
              <a:rPr lang="en-US" dirty="0" err="1" smtClean="0"/>
              <a:t>Paulus</a:t>
            </a:r>
            <a:r>
              <a:rPr lang="en-US" dirty="0" smtClean="0"/>
              <a:t> </a:t>
            </a:r>
            <a:r>
              <a:rPr lang="en-US" dirty="0" err="1" smtClean="0"/>
              <a:t>ben</a:t>
            </a:r>
            <a:r>
              <a:rPr lang="en-US" dirty="0" smtClean="0"/>
              <a:t> doe so</a:t>
            </a:r>
          </a:p>
          <a:p>
            <a:pPr eaLnBrk="1" hangingPunct="1"/>
            <a:r>
              <a:rPr lang="en-US" dirty="0" smtClean="0"/>
              <a:t>Ma </a:t>
            </a:r>
            <a:r>
              <a:rPr lang="en-US" dirty="0" err="1" smtClean="0"/>
              <a:t>libisoema</a:t>
            </a:r>
            <a:r>
              <a:rPr lang="en-US" dirty="0" smtClean="0"/>
              <a:t> </a:t>
            </a:r>
            <a:r>
              <a:rPr lang="en-US" dirty="0" err="1" smtClean="0"/>
              <a:t>koni</a:t>
            </a:r>
            <a:r>
              <a:rPr lang="en-US" dirty="0" smtClean="0"/>
              <a:t> en san </a:t>
            </a:r>
            <a:r>
              <a:rPr lang="en-US" dirty="0" err="1" smtClean="0"/>
              <a:t>Gado</a:t>
            </a:r>
            <a:r>
              <a:rPr lang="en-US" dirty="0" smtClean="0"/>
              <a:t> </a:t>
            </a:r>
            <a:r>
              <a:rPr lang="en-US" dirty="0" err="1" smtClean="0"/>
              <a:t>sabi</a:t>
            </a:r>
            <a:r>
              <a:rPr lang="en-US" dirty="0" smtClean="0"/>
              <a:t> no de wan…</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Paulus</a:t>
            </a:r>
            <a:r>
              <a:rPr lang="en-US" dirty="0" smtClean="0"/>
              <a:t> </a:t>
            </a:r>
            <a:r>
              <a:rPr lang="en-US" dirty="0" err="1" smtClean="0"/>
              <a:t>nanga</a:t>
            </a:r>
            <a:r>
              <a:rPr lang="en-US" dirty="0" smtClean="0"/>
              <a:t> wan </a:t>
            </a:r>
            <a:r>
              <a:rPr lang="en-US" dirty="0" err="1" smtClean="0"/>
              <a:t>sweri</a:t>
            </a:r>
            <a:endParaRPr lang="en-US" dirty="0"/>
          </a:p>
        </p:txBody>
      </p:sp>
      <p:sp>
        <p:nvSpPr>
          <p:cNvPr id="3" name="Content Placeholder 2"/>
          <p:cNvSpPr>
            <a:spLocks noGrp="1"/>
          </p:cNvSpPr>
          <p:nvPr>
            <p:ph idx="1"/>
          </p:nvPr>
        </p:nvSpPr>
        <p:spPr/>
        <p:txBody>
          <a:bodyPr/>
          <a:lstStyle/>
          <a:p>
            <a:r>
              <a:rPr lang="en-US" dirty="0" err="1" smtClean="0"/>
              <a:t>Disi</a:t>
            </a:r>
            <a:r>
              <a:rPr lang="en-US" dirty="0" smtClean="0"/>
              <a:t> no </a:t>
            </a:r>
            <a:r>
              <a:rPr lang="en-US" dirty="0" err="1" smtClean="0"/>
              <a:t>ben</a:t>
            </a:r>
            <a:r>
              <a:rPr lang="en-US" dirty="0" smtClean="0"/>
              <a:t> </a:t>
            </a:r>
            <a:r>
              <a:rPr lang="en-US" dirty="0" err="1" smtClean="0"/>
              <a:t>taki</a:t>
            </a:r>
            <a:r>
              <a:rPr lang="en-US" dirty="0" smtClean="0"/>
              <a:t> </a:t>
            </a:r>
            <a:r>
              <a:rPr lang="en-US" dirty="0" err="1" smtClean="0"/>
              <a:t>abra</a:t>
            </a:r>
            <a:r>
              <a:rPr lang="en-US" dirty="0" smtClean="0"/>
              <a:t> </a:t>
            </a:r>
            <a:r>
              <a:rPr lang="en-US" dirty="0" err="1" smtClean="0"/>
              <a:t>heiden</a:t>
            </a:r>
            <a:r>
              <a:rPr lang="en-US" dirty="0" smtClean="0"/>
              <a:t> </a:t>
            </a:r>
            <a:r>
              <a:rPr lang="en-US" dirty="0" err="1" smtClean="0"/>
              <a:t>tron</a:t>
            </a:r>
            <a:r>
              <a:rPr lang="en-US" dirty="0" smtClean="0"/>
              <a:t> </a:t>
            </a:r>
            <a:r>
              <a:rPr lang="en-US" dirty="0" err="1" smtClean="0"/>
              <a:t>Djoe</a:t>
            </a:r>
            <a:r>
              <a:rPr lang="en-US" dirty="0" smtClean="0"/>
              <a:t> foe de Kristen, ma foe </a:t>
            </a:r>
            <a:r>
              <a:rPr lang="en-US" dirty="0" err="1" smtClean="0"/>
              <a:t>Paulus</a:t>
            </a:r>
            <a:r>
              <a:rPr lang="en-US" dirty="0" smtClean="0"/>
              <a:t> </a:t>
            </a:r>
            <a:r>
              <a:rPr lang="en-US" dirty="0" err="1" smtClean="0"/>
              <a:t>taki</a:t>
            </a:r>
            <a:r>
              <a:rPr lang="en-US" dirty="0" smtClean="0"/>
              <a:t> </a:t>
            </a:r>
            <a:r>
              <a:rPr lang="en-US" dirty="0" err="1" smtClean="0"/>
              <a:t>dati</a:t>
            </a:r>
            <a:r>
              <a:rPr lang="en-US" dirty="0" smtClean="0"/>
              <a:t> a no </a:t>
            </a:r>
            <a:r>
              <a:rPr lang="en-US" dirty="0" err="1" smtClean="0"/>
              <a:t>abi</a:t>
            </a:r>
            <a:r>
              <a:rPr lang="en-US" dirty="0" smtClean="0"/>
              <a:t> </a:t>
            </a:r>
            <a:r>
              <a:rPr lang="en-US" dirty="0" err="1" smtClean="0"/>
              <a:t>bezwaar</a:t>
            </a:r>
            <a:r>
              <a:rPr lang="en-US" dirty="0" smtClean="0"/>
              <a:t> </a:t>
            </a:r>
            <a:r>
              <a:rPr lang="en-US" dirty="0" err="1" smtClean="0"/>
              <a:t>agensi</a:t>
            </a:r>
            <a:r>
              <a:rPr lang="en-US" dirty="0" smtClean="0"/>
              <a:t> </a:t>
            </a:r>
            <a:r>
              <a:rPr lang="en-US" dirty="0" err="1" smtClean="0"/>
              <a:t>dem</a:t>
            </a:r>
            <a:r>
              <a:rPr lang="en-US" dirty="0" smtClean="0"/>
              <a:t> OT </a:t>
            </a:r>
            <a:r>
              <a:rPr lang="en-US" dirty="0" err="1" smtClean="0"/>
              <a:t>Djoe</a:t>
            </a:r>
            <a:r>
              <a:rPr lang="en-US" dirty="0" smtClean="0"/>
              <a:t> wet.</a:t>
            </a:r>
          </a:p>
          <a:p>
            <a:r>
              <a:rPr lang="en-US" dirty="0" smtClean="0"/>
              <a:t>Dem </a:t>
            </a:r>
            <a:r>
              <a:rPr lang="en-US" dirty="0" err="1" smtClean="0"/>
              <a:t>ben</a:t>
            </a:r>
            <a:r>
              <a:rPr lang="en-US" dirty="0" smtClean="0"/>
              <a:t> </a:t>
            </a:r>
            <a:r>
              <a:rPr lang="en-US" dirty="0" err="1" smtClean="0"/>
              <a:t>denki</a:t>
            </a:r>
            <a:r>
              <a:rPr lang="en-US" dirty="0" smtClean="0"/>
              <a:t> </a:t>
            </a:r>
            <a:r>
              <a:rPr lang="en-US" dirty="0" err="1" smtClean="0"/>
              <a:t>dati</a:t>
            </a:r>
            <a:r>
              <a:rPr lang="en-US" dirty="0" smtClean="0"/>
              <a:t> </a:t>
            </a:r>
            <a:r>
              <a:rPr lang="en-US" dirty="0" err="1" smtClean="0"/>
              <a:t>efoe</a:t>
            </a:r>
            <a:r>
              <a:rPr lang="en-US" dirty="0" smtClean="0"/>
              <a:t> </a:t>
            </a:r>
            <a:r>
              <a:rPr lang="en-US" dirty="0" err="1" smtClean="0"/>
              <a:t>Paulus</a:t>
            </a:r>
            <a:r>
              <a:rPr lang="en-US" dirty="0" smtClean="0"/>
              <a:t> </a:t>
            </a:r>
            <a:r>
              <a:rPr lang="en-US" dirty="0" err="1" smtClean="0"/>
              <a:t>sa</a:t>
            </a:r>
            <a:r>
              <a:rPr lang="en-US" dirty="0" smtClean="0"/>
              <a:t> </a:t>
            </a:r>
            <a:r>
              <a:rPr lang="en-US" dirty="0" err="1" smtClean="0"/>
              <a:t>meki</a:t>
            </a:r>
            <a:r>
              <a:rPr lang="en-US" dirty="0" smtClean="0"/>
              <a:t> wan </a:t>
            </a:r>
            <a:r>
              <a:rPr lang="en-US" dirty="0" err="1" smtClean="0"/>
              <a:t>sweri</a:t>
            </a:r>
            <a:r>
              <a:rPr lang="en-US" dirty="0" smtClean="0"/>
              <a:t> en </a:t>
            </a:r>
            <a:r>
              <a:rPr lang="en-US" dirty="0" err="1" smtClean="0"/>
              <a:t>pai</a:t>
            </a:r>
            <a:r>
              <a:rPr lang="en-US" dirty="0" smtClean="0"/>
              <a:t> foe </a:t>
            </a:r>
            <a:r>
              <a:rPr lang="en-US" dirty="0" err="1" smtClean="0"/>
              <a:t>trawan</a:t>
            </a:r>
            <a:r>
              <a:rPr lang="en-US" dirty="0" smtClean="0"/>
              <a:t>, </a:t>
            </a:r>
            <a:r>
              <a:rPr lang="en-US" dirty="0" err="1" smtClean="0"/>
              <a:t>dan</a:t>
            </a:r>
            <a:r>
              <a:rPr lang="en-US" dirty="0" smtClean="0"/>
              <a:t> </a:t>
            </a:r>
            <a:r>
              <a:rPr lang="en-US" dirty="0" err="1" smtClean="0"/>
              <a:t>dem</a:t>
            </a:r>
            <a:r>
              <a:rPr lang="en-US" dirty="0" smtClean="0"/>
              <a:t> </a:t>
            </a:r>
            <a:r>
              <a:rPr lang="en-US" dirty="0" err="1" smtClean="0"/>
              <a:t>Djoe</a:t>
            </a:r>
            <a:r>
              <a:rPr lang="en-US" dirty="0" smtClean="0"/>
              <a:t> no </a:t>
            </a:r>
            <a:r>
              <a:rPr lang="en-US" dirty="0" err="1" smtClean="0"/>
              <a:t>sa</a:t>
            </a:r>
            <a:r>
              <a:rPr lang="en-US" dirty="0" smtClean="0"/>
              <a:t> </a:t>
            </a:r>
            <a:r>
              <a:rPr lang="en-US" dirty="0" err="1" smtClean="0"/>
              <a:t>taki</a:t>
            </a:r>
            <a:r>
              <a:rPr lang="en-US" dirty="0" smtClean="0"/>
              <a:t> </a:t>
            </a:r>
            <a:r>
              <a:rPr lang="en-US" dirty="0" err="1" smtClean="0"/>
              <a:t>dati</a:t>
            </a:r>
            <a:r>
              <a:rPr lang="en-US" dirty="0" smtClean="0"/>
              <a:t> a de </a:t>
            </a:r>
            <a:r>
              <a:rPr lang="en-US" dirty="0" err="1" smtClean="0"/>
              <a:t>agensi</a:t>
            </a:r>
            <a:r>
              <a:rPr lang="en-US" dirty="0" smtClean="0"/>
              <a:t> </a:t>
            </a:r>
            <a:r>
              <a:rPr lang="en-US" dirty="0" err="1" smtClean="0"/>
              <a:t>da</a:t>
            </a:r>
            <a:r>
              <a:rPr lang="en-US" dirty="0" smtClean="0"/>
              <a:t> wet</a:t>
            </a:r>
            <a:endParaRPr lang="en-US" dirty="0"/>
          </a:p>
        </p:txBody>
      </p:sp>
      <p:sp>
        <p:nvSpPr>
          <p:cNvPr id="4" name="Date Placeholder 3"/>
          <p:cNvSpPr>
            <a:spLocks noGrp="1"/>
          </p:cNvSpPr>
          <p:nvPr>
            <p:ph type="dt" sz="half" idx="10"/>
          </p:nvPr>
        </p:nvSpPr>
        <p:spPr/>
        <p:txBody>
          <a:bodyPr/>
          <a:lstStyle/>
          <a:p>
            <a:fld id="{B9A60951-5E87-4230-9506-629989F0F181}" type="datetime1">
              <a:rPr lang="en-US" smtClean="0"/>
              <a:pPr/>
              <a:t>2/10/2011</a:t>
            </a:fld>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96</a:t>
            </a:fld>
            <a:endParaRPr lang="en-US"/>
          </a:p>
        </p:txBody>
      </p:sp>
      <p:sp>
        <p:nvSpPr>
          <p:cNvPr id="6" name="Footer Placeholder 5"/>
          <p:cNvSpPr>
            <a:spLocks noGrp="1"/>
          </p:cNvSpPr>
          <p:nvPr>
            <p:ph type="ftr" sz="quarter" idx="11"/>
          </p:nvPr>
        </p:nvSpPr>
        <p:spPr/>
        <p:txBody>
          <a:bodyPr/>
          <a:lstStyle/>
          <a:p>
            <a:r>
              <a:rPr lang="en-US" smtClean="0"/>
              <a:t>Les 2 Tori 13-28</a:t>
            </a:r>
            <a:endParaRPr 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Date Placeholder 3"/>
          <p:cNvSpPr>
            <a:spLocks noGrp="1"/>
          </p:cNvSpPr>
          <p:nvPr>
            <p:ph type="dt" sz="quarter" idx="10"/>
          </p:nvPr>
        </p:nvSpPr>
        <p:spPr>
          <a:noFill/>
        </p:spPr>
        <p:txBody>
          <a:bodyPr/>
          <a:lstStyle/>
          <a:p>
            <a:fld id="{A694BC8D-F0CE-4F30-B5C8-404831E294F5}" type="datetime1">
              <a:rPr lang="en-US" smtClean="0"/>
              <a:pPr/>
              <a:t>2/10/2011</a:t>
            </a:fld>
            <a:endParaRPr lang="en-US"/>
          </a:p>
        </p:txBody>
      </p:sp>
      <p:sp>
        <p:nvSpPr>
          <p:cNvPr id="111619"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DD68D5E9-83BA-4F31-AC69-69DB270826AC}" type="slidenum">
              <a:rPr lang="en-US"/>
              <a:pPr lvl="1">
                <a:defRPr/>
              </a:pPr>
              <a:t>97</a:t>
            </a:fld>
            <a:endParaRPr lang="en-US">
              <a:latin typeface="Times New Roman" pitchFamily="18" charset="0"/>
            </a:endParaRPr>
          </a:p>
        </p:txBody>
      </p:sp>
      <p:sp>
        <p:nvSpPr>
          <p:cNvPr id="431106" name="Rectangle 2"/>
          <p:cNvSpPr>
            <a:spLocks noGrp="1" noChangeArrowheads="1"/>
          </p:cNvSpPr>
          <p:nvPr>
            <p:ph type="title"/>
          </p:nvPr>
        </p:nvSpPr>
        <p:spPr/>
        <p:txBody>
          <a:bodyPr/>
          <a:lstStyle/>
          <a:p>
            <a:pPr eaLnBrk="1" hangingPunct="1">
              <a:defRPr/>
            </a:pPr>
            <a:r>
              <a:rPr lang="en-US" smtClean="0"/>
              <a:t>Paulus na ini Jerusalem</a:t>
            </a:r>
          </a:p>
        </p:txBody>
      </p:sp>
      <p:sp>
        <p:nvSpPr>
          <p:cNvPr id="111622" name="Rectangle 3"/>
          <p:cNvSpPr>
            <a:spLocks noGrp="1" noChangeArrowheads="1"/>
          </p:cNvSpPr>
          <p:nvPr>
            <p:ph type="body" idx="1"/>
          </p:nvPr>
        </p:nvSpPr>
        <p:spPr/>
        <p:txBody>
          <a:bodyPr/>
          <a:lstStyle/>
          <a:p>
            <a:pPr eaLnBrk="1" hangingPunct="1"/>
            <a:r>
              <a:rPr lang="en-US" smtClean="0"/>
              <a:t>Dem Djoe feni hem na ini da tempel, en dem denki dati a ben tjari wan heiden soema, Trophimus da Efezier,  na ini da tempel nanga hem</a:t>
            </a:r>
          </a:p>
          <a:p>
            <a:pPr eaLnBrk="1" hangingPunct="1"/>
            <a:r>
              <a:rPr lang="en-US" smtClean="0"/>
              <a:t>Dem graboe hem, en dem poeroe hem komopo foe da tempel foe kiri hem</a:t>
            </a:r>
          </a:p>
          <a:p>
            <a:pPr eaLnBrk="1" hangingPunct="1"/>
            <a:r>
              <a:rPr lang="en-US" smtClean="0"/>
              <a:t>Di dem ben fon hem, da basi foe dem Romeini soema ben kom hori hem na libi</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Date Placeholder 3"/>
          <p:cNvSpPr>
            <a:spLocks noGrp="1"/>
          </p:cNvSpPr>
          <p:nvPr>
            <p:ph type="dt" sz="quarter" idx="10"/>
          </p:nvPr>
        </p:nvSpPr>
        <p:spPr>
          <a:noFill/>
        </p:spPr>
        <p:txBody>
          <a:bodyPr/>
          <a:lstStyle/>
          <a:p>
            <a:fld id="{2E6573A3-D938-442F-9E00-9B118F3B85F7}" type="datetime1">
              <a:rPr lang="en-US" smtClean="0"/>
              <a:pPr/>
              <a:t>2/10/2011</a:t>
            </a:fld>
            <a:endParaRPr lang="en-US"/>
          </a:p>
        </p:txBody>
      </p:sp>
      <p:sp>
        <p:nvSpPr>
          <p:cNvPr id="112643"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63C389B1-A13E-46A5-8105-96A9F936C471}" type="slidenum">
              <a:rPr lang="en-US"/>
              <a:pPr lvl="1">
                <a:defRPr/>
              </a:pPr>
              <a:t>98</a:t>
            </a:fld>
            <a:endParaRPr lang="en-US">
              <a:latin typeface="Times New Roman" pitchFamily="18" charset="0"/>
            </a:endParaRPr>
          </a:p>
        </p:txBody>
      </p:sp>
      <p:sp>
        <p:nvSpPr>
          <p:cNvPr id="432130" name="Rectangle 2"/>
          <p:cNvSpPr>
            <a:spLocks noGrp="1" noChangeArrowheads="1"/>
          </p:cNvSpPr>
          <p:nvPr>
            <p:ph type="title"/>
          </p:nvPr>
        </p:nvSpPr>
        <p:spPr/>
        <p:txBody>
          <a:bodyPr/>
          <a:lstStyle/>
          <a:p>
            <a:pPr eaLnBrk="1" hangingPunct="1">
              <a:defRPr/>
            </a:pPr>
            <a:r>
              <a:rPr lang="en-US" smtClean="0"/>
              <a:t>Paulus na ini Jerusalem</a:t>
            </a:r>
          </a:p>
        </p:txBody>
      </p:sp>
      <p:sp>
        <p:nvSpPr>
          <p:cNvPr id="112646" name="Rectangle 3"/>
          <p:cNvSpPr>
            <a:spLocks noGrp="1" noChangeArrowheads="1"/>
          </p:cNvSpPr>
          <p:nvPr>
            <p:ph type="body" idx="1"/>
          </p:nvPr>
        </p:nvSpPr>
        <p:spPr>
          <a:xfrm>
            <a:off x="457200" y="2017713"/>
            <a:ext cx="8497888" cy="4114800"/>
          </a:xfrm>
        </p:spPr>
        <p:txBody>
          <a:bodyPr/>
          <a:lstStyle/>
          <a:p>
            <a:pPr eaLnBrk="1" hangingPunct="1"/>
            <a:r>
              <a:rPr lang="en-US" dirty="0" err="1" smtClean="0"/>
              <a:t>Da</a:t>
            </a:r>
            <a:r>
              <a:rPr lang="en-US" dirty="0" smtClean="0"/>
              <a:t> </a:t>
            </a:r>
            <a:r>
              <a:rPr lang="en-US" dirty="0" err="1" smtClean="0"/>
              <a:t>fesiman</a:t>
            </a:r>
            <a:r>
              <a:rPr lang="en-US" dirty="0" smtClean="0"/>
              <a:t> </a:t>
            </a:r>
            <a:r>
              <a:rPr lang="en-US" dirty="0" err="1" smtClean="0"/>
              <a:t>taki</a:t>
            </a:r>
            <a:r>
              <a:rPr lang="en-US" dirty="0" smtClean="0"/>
              <a:t> </a:t>
            </a:r>
            <a:r>
              <a:rPr lang="en-US" dirty="0" err="1" smtClean="0"/>
              <a:t>nanga</a:t>
            </a:r>
            <a:r>
              <a:rPr lang="en-US" dirty="0" smtClean="0"/>
              <a:t> hem en a </a:t>
            </a:r>
            <a:r>
              <a:rPr lang="en-US" dirty="0" err="1" smtClean="0"/>
              <a:t>gi</a:t>
            </a:r>
            <a:r>
              <a:rPr lang="en-US" dirty="0" smtClean="0"/>
              <a:t> hem wan </a:t>
            </a:r>
            <a:r>
              <a:rPr lang="en-US" dirty="0" err="1" smtClean="0"/>
              <a:t>kans</a:t>
            </a:r>
            <a:r>
              <a:rPr lang="en-US" dirty="0" smtClean="0"/>
              <a:t> foe </a:t>
            </a:r>
            <a:r>
              <a:rPr lang="en-US" dirty="0" err="1" smtClean="0"/>
              <a:t>taki</a:t>
            </a:r>
            <a:r>
              <a:rPr lang="en-US" dirty="0" smtClean="0"/>
              <a:t> </a:t>
            </a:r>
            <a:r>
              <a:rPr lang="en-US" dirty="0" err="1" smtClean="0"/>
              <a:t>nanga</a:t>
            </a:r>
            <a:r>
              <a:rPr lang="en-US" dirty="0" smtClean="0"/>
              <a:t> </a:t>
            </a:r>
            <a:r>
              <a:rPr lang="en-US" dirty="0" err="1" smtClean="0"/>
              <a:t>da</a:t>
            </a:r>
            <a:r>
              <a:rPr lang="en-US" dirty="0" smtClean="0"/>
              <a:t> </a:t>
            </a:r>
            <a:r>
              <a:rPr lang="en-US" dirty="0" err="1" smtClean="0"/>
              <a:t>pipel</a:t>
            </a:r>
            <a:endParaRPr lang="en-US" dirty="0" smtClean="0"/>
          </a:p>
          <a:p>
            <a:pPr eaLnBrk="1" hangingPunct="1"/>
            <a:r>
              <a:rPr lang="en-US" dirty="0" smtClean="0"/>
              <a:t>A </a:t>
            </a:r>
            <a:r>
              <a:rPr lang="en-US" dirty="0" err="1" smtClean="0"/>
              <a:t>taki</a:t>
            </a:r>
            <a:r>
              <a:rPr lang="en-US" dirty="0" smtClean="0"/>
              <a:t> </a:t>
            </a:r>
            <a:r>
              <a:rPr lang="en-US" dirty="0" err="1" smtClean="0"/>
              <a:t>nanga</a:t>
            </a:r>
            <a:r>
              <a:rPr lang="en-US" dirty="0" smtClean="0"/>
              <a:t> </a:t>
            </a:r>
            <a:r>
              <a:rPr lang="en-US" dirty="0" err="1" smtClean="0"/>
              <a:t>dem</a:t>
            </a:r>
            <a:r>
              <a:rPr lang="en-US" dirty="0" smtClean="0"/>
              <a:t> </a:t>
            </a:r>
            <a:r>
              <a:rPr lang="en-US" dirty="0" err="1" smtClean="0"/>
              <a:t>na</a:t>
            </a:r>
            <a:r>
              <a:rPr lang="en-US" dirty="0" smtClean="0"/>
              <a:t> </a:t>
            </a:r>
            <a:r>
              <a:rPr lang="en-US" dirty="0" err="1" smtClean="0"/>
              <a:t>ini</a:t>
            </a:r>
            <a:r>
              <a:rPr lang="en-US" dirty="0" smtClean="0"/>
              <a:t> </a:t>
            </a:r>
            <a:r>
              <a:rPr lang="en-US" dirty="0" err="1" smtClean="0"/>
              <a:t>Hebreewse</a:t>
            </a:r>
            <a:r>
              <a:rPr lang="en-US" dirty="0" smtClean="0"/>
              <a:t> </a:t>
            </a:r>
            <a:r>
              <a:rPr lang="en-US" dirty="0" err="1" smtClean="0"/>
              <a:t>tongo</a:t>
            </a:r>
            <a:endParaRPr lang="en-US" dirty="0" smtClean="0"/>
          </a:p>
          <a:p>
            <a:pPr eaLnBrk="1" hangingPunct="1"/>
            <a:r>
              <a:rPr lang="en-US" dirty="0" smtClean="0"/>
              <a:t>A </a:t>
            </a:r>
            <a:r>
              <a:rPr lang="en-US" dirty="0" err="1" smtClean="0"/>
              <a:t>taigi</a:t>
            </a:r>
            <a:r>
              <a:rPr lang="en-US" dirty="0" smtClean="0"/>
              <a:t> </a:t>
            </a:r>
            <a:r>
              <a:rPr lang="en-US" dirty="0" err="1" smtClean="0"/>
              <a:t>dem</a:t>
            </a:r>
            <a:r>
              <a:rPr lang="en-US" dirty="0" smtClean="0"/>
              <a:t> </a:t>
            </a:r>
            <a:r>
              <a:rPr lang="en-US" dirty="0" err="1" smtClean="0"/>
              <a:t>fa</a:t>
            </a:r>
            <a:r>
              <a:rPr lang="en-US" dirty="0" smtClean="0"/>
              <a:t> a </a:t>
            </a:r>
            <a:r>
              <a:rPr lang="en-US" dirty="0" err="1" smtClean="0"/>
              <a:t>ben</a:t>
            </a:r>
            <a:r>
              <a:rPr lang="en-US" dirty="0" smtClean="0"/>
              <a:t> de wan </a:t>
            </a:r>
            <a:r>
              <a:rPr lang="en-US" dirty="0" err="1" smtClean="0"/>
              <a:t>Fariseeman</a:t>
            </a:r>
            <a:r>
              <a:rPr lang="en-US" dirty="0" smtClean="0"/>
              <a:t> en </a:t>
            </a:r>
            <a:r>
              <a:rPr lang="en-US" dirty="0" err="1" smtClean="0"/>
              <a:t>fa</a:t>
            </a:r>
            <a:r>
              <a:rPr lang="en-US" dirty="0" smtClean="0"/>
              <a:t> a </a:t>
            </a:r>
            <a:r>
              <a:rPr lang="en-US" dirty="0" err="1" smtClean="0"/>
              <a:t>ben</a:t>
            </a:r>
            <a:r>
              <a:rPr lang="en-US" dirty="0" smtClean="0"/>
              <a:t> </a:t>
            </a:r>
            <a:r>
              <a:rPr lang="en-US" dirty="0" err="1" smtClean="0"/>
              <a:t>vervolgoe</a:t>
            </a:r>
            <a:r>
              <a:rPr lang="en-US" dirty="0" smtClean="0"/>
              <a:t> </a:t>
            </a:r>
            <a:r>
              <a:rPr lang="en-US" dirty="0" err="1" smtClean="0"/>
              <a:t>da</a:t>
            </a:r>
            <a:r>
              <a:rPr lang="en-US" dirty="0" smtClean="0"/>
              <a:t> </a:t>
            </a:r>
            <a:r>
              <a:rPr lang="en-US" dirty="0" err="1" smtClean="0"/>
              <a:t>kerki</a:t>
            </a:r>
            <a:endParaRPr lang="en-US" dirty="0" smtClean="0"/>
          </a:p>
          <a:p>
            <a:pPr eaLnBrk="1" hangingPunct="1"/>
            <a:r>
              <a:rPr lang="en-US" dirty="0" smtClean="0"/>
              <a:t>A </a:t>
            </a:r>
            <a:r>
              <a:rPr lang="en-US" dirty="0" err="1" smtClean="0"/>
              <a:t>taigi</a:t>
            </a:r>
            <a:r>
              <a:rPr lang="en-US" dirty="0" smtClean="0"/>
              <a:t> </a:t>
            </a:r>
            <a:r>
              <a:rPr lang="en-US" dirty="0" err="1" smtClean="0"/>
              <a:t>dem</a:t>
            </a:r>
            <a:r>
              <a:rPr lang="en-US" dirty="0" smtClean="0"/>
              <a:t> </a:t>
            </a:r>
            <a:r>
              <a:rPr lang="en-US" dirty="0" err="1" smtClean="0"/>
              <a:t>abra</a:t>
            </a:r>
            <a:r>
              <a:rPr lang="en-US" dirty="0" smtClean="0"/>
              <a:t> </a:t>
            </a:r>
            <a:r>
              <a:rPr lang="en-US" dirty="0" err="1" smtClean="0"/>
              <a:t>fa</a:t>
            </a:r>
            <a:r>
              <a:rPr lang="en-US" dirty="0" smtClean="0"/>
              <a:t> a </a:t>
            </a:r>
            <a:r>
              <a:rPr lang="en-US" dirty="0" err="1" smtClean="0"/>
              <a:t>ben</a:t>
            </a:r>
            <a:r>
              <a:rPr lang="en-US" dirty="0" smtClean="0"/>
              <a:t> </a:t>
            </a:r>
            <a:r>
              <a:rPr lang="en-US" dirty="0" err="1" smtClean="0"/>
              <a:t>miti</a:t>
            </a:r>
            <a:r>
              <a:rPr lang="en-US" dirty="0" smtClean="0"/>
              <a:t> </a:t>
            </a:r>
            <a:r>
              <a:rPr lang="en-US" dirty="0" err="1" smtClean="0"/>
              <a:t>Masra</a:t>
            </a:r>
            <a:r>
              <a:rPr lang="en-US" dirty="0" smtClean="0"/>
              <a:t> </a:t>
            </a:r>
            <a:r>
              <a:rPr lang="en-US" dirty="0" err="1" smtClean="0"/>
              <a:t>Jezus</a:t>
            </a:r>
            <a:r>
              <a:rPr lang="en-US" dirty="0" smtClean="0"/>
              <a:t> </a:t>
            </a:r>
            <a:r>
              <a:rPr lang="en-US" dirty="0" err="1" smtClean="0"/>
              <a:t>na</a:t>
            </a:r>
            <a:r>
              <a:rPr lang="en-US" dirty="0" smtClean="0"/>
              <a:t> </a:t>
            </a:r>
            <a:r>
              <a:rPr lang="en-US" dirty="0" err="1" smtClean="0"/>
              <a:t>tapoe</a:t>
            </a:r>
            <a:r>
              <a:rPr lang="en-US" dirty="0" smtClean="0"/>
              <a:t> </a:t>
            </a:r>
            <a:r>
              <a:rPr lang="en-US" dirty="0" err="1" smtClean="0"/>
              <a:t>da</a:t>
            </a:r>
            <a:r>
              <a:rPr lang="en-US" dirty="0" smtClean="0"/>
              <a:t> </a:t>
            </a:r>
            <a:r>
              <a:rPr lang="en-US" dirty="0" err="1" smtClean="0"/>
              <a:t>pasi</a:t>
            </a:r>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Date Placeholder 3"/>
          <p:cNvSpPr>
            <a:spLocks noGrp="1"/>
          </p:cNvSpPr>
          <p:nvPr>
            <p:ph type="dt" sz="quarter" idx="10"/>
          </p:nvPr>
        </p:nvSpPr>
        <p:spPr>
          <a:noFill/>
        </p:spPr>
        <p:txBody>
          <a:bodyPr/>
          <a:lstStyle/>
          <a:p>
            <a:fld id="{6CADD756-F66D-4064-B269-7C95806CDBA1}" type="datetime1">
              <a:rPr lang="en-US" smtClean="0"/>
              <a:pPr/>
              <a:t>2/10/2011</a:t>
            </a:fld>
            <a:endParaRPr lang="en-US"/>
          </a:p>
        </p:txBody>
      </p:sp>
      <p:sp>
        <p:nvSpPr>
          <p:cNvPr id="113667" name="Footer Placeholder 4"/>
          <p:cNvSpPr>
            <a:spLocks noGrp="1"/>
          </p:cNvSpPr>
          <p:nvPr>
            <p:ph type="ftr" sz="quarter" idx="11"/>
          </p:nvPr>
        </p:nvSpPr>
        <p:spPr>
          <a:noFill/>
        </p:spPr>
        <p:txBody>
          <a:bodyPr/>
          <a:lstStyle/>
          <a:p>
            <a:r>
              <a:rPr lang="en-US" smtClean="0"/>
              <a:t>Les 2 Tori 13-28</a:t>
            </a:r>
            <a:endParaRPr lang="en-US"/>
          </a:p>
        </p:txBody>
      </p:sp>
      <p:sp>
        <p:nvSpPr>
          <p:cNvPr id="6" name="Slide Number Placeholder 5"/>
          <p:cNvSpPr>
            <a:spLocks noGrp="1"/>
          </p:cNvSpPr>
          <p:nvPr>
            <p:ph type="sldNum" sz="quarter" idx="12"/>
          </p:nvPr>
        </p:nvSpPr>
        <p:spPr/>
        <p:txBody>
          <a:bodyPr/>
          <a:lstStyle/>
          <a:p>
            <a:pPr lvl="1">
              <a:defRPr/>
            </a:pPr>
            <a:fld id="{F53DCA2E-ABF9-443B-98E2-7D2DEED3664B}" type="slidenum">
              <a:rPr lang="en-US"/>
              <a:pPr lvl="1">
                <a:defRPr/>
              </a:pPr>
              <a:t>99</a:t>
            </a:fld>
            <a:endParaRPr lang="en-US">
              <a:latin typeface="Times New Roman" pitchFamily="18" charset="0"/>
            </a:endParaRPr>
          </a:p>
        </p:txBody>
      </p:sp>
      <p:sp>
        <p:nvSpPr>
          <p:cNvPr id="433154" name="Rectangle 2"/>
          <p:cNvSpPr>
            <a:spLocks noGrp="1" noChangeArrowheads="1"/>
          </p:cNvSpPr>
          <p:nvPr>
            <p:ph type="title"/>
          </p:nvPr>
        </p:nvSpPr>
        <p:spPr/>
        <p:txBody>
          <a:bodyPr/>
          <a:lstStyle/>
          <a:p>
            <a:pPr eaLnBrk="1" hangingPunct="1">
              <a:defRPr/>
            </a:pPr>
            <a:r>
              <a:rPr lang="en-US" smtClean="0"/>
              <a:t>Paulus na ini Jerusalem</a:t>
            </a:r>
          </a:p>
        </p:txBody>
      </p:sp>
      <p:sp>
        <p:nvSpPr>
          <p:cNvPr id="113670" name="Rectangle 3"/>
          <p:cNvSpPr>
            <a:spLocks noGrp="1" noChangeArrowheads="1"/>
          </p:cNvSpPr>
          <p:nvPr>
            <p:ph type="body" idx="1"/>
          </p:nvPr>
        </p:nvSpPr>
        <p:spPr>
          <a:xfrm>
            <a:off x="304800" y="2017713"/>
            <a:ext cx="8650288" cy="4114800"/>
          </a:xfrm>
        </p:spPr>
        <p:txBody>
          <a:bodyPr/>
          <a:lstStyle/>
          <a:p>
            <a:pPr eaLnBrk="1" hangingPunct="1"/>
            <a:r>
              <a:rPr lang="en-US" sz="2800" dirty="0" smtClean="0"/>
              <a:t>A </a:t>
            </a:r>
            <a:r>
              <a:rPr lang="en-US" sz="2800" dirty="0" err="1" smtClean="0"/>
              <a:t>taigi</a:t>
            </a:r>
            <a:r>
              <a:rPr lang="en-US" sz="2800" dirty="0" smtClean="0"/>
              <a:t> </a:t>
            </a:r>
            <a:r>
              <a:rPr lang="en-US" sz="2800" dirty="0" err="1" smtClean="0"/>
              <a:t>dem</a:t>
            </a:r>
            <a:r>
              <a:rPr lang="en-US" sz="2800" dirty="0" smtClean="0"/>
              <a:t> </a:t>
            </a:r>
            <a:r>
              <a:rPr lang="en-US" sz="2800" dirty="0" err="1" smtClean="0"/>
              <a:t>fa</a:t>
            </a:r>
            <a:r>
              <a:rPr lang="en-US" sz="2800" dirty="0" smtClean="0"/>
              <a:t> a </a:t>
            </a:r>
            <a:r>
              <a:rPr lang="en-US" sz="2800" dirty="0" err="1" smtClean="0"/>
              <a:t>ben</a:t>
            </a:r>
            <a:r>
              <a:rPr lang="en-US" sz="2800" dirty="0" smtClean="0"/>
              <a:t> </a:t>
            </a:r>
            <a:r>
              <a:rPr lang="en-US" sz="2800" dirty="0" err="1" smtClean="0"/>
              <a:t>breni</a:t>
            </a:r>
            <a:r>
              <a:rPr lang="en-US" sz="2800" dirty="0" smtClean="0"/>
              <a:t>, en a </a:t>
            </a:r>
            <a:r>
              <a:rPr lang="en-US" sz="2800" dirty="0" err="1" smtClean="0"/>
              <a:t>kom</a:t>
            </a:r>
            <a:r>
              <a:rPr lang="en-US" sz="2800" dirty="0" smtClean="0"/>
              <a:t> foe </a:t>
            </a:r>
            <a:r>
              <a:rPr lang="en-US" sz="2800" dirty="0" err="1" smtClean="0"/>
              <a:t>si</a:t>
            </a:r>
            <a:r>
              <a:rPr lang="en-US" sz="2800" dirty="0" smtClean="0"/>
              <a:t> </a:t>
            </a:r>
            <a:r>
              <a:rPr lang="en-US" sz="2800" dirty="0" err="1" smtClean="0"/>
              <a:t>baka</a:t>
            </a:r>
            <a:r>
              <a:rPr lang="en-US" sz="2800" dirty="0" smtClean="0"/>
              <a:t> </a:t>
            </a:r>
            <a:r>
              <a:rPr lang="en-US" sz="2800" dirty="0" err="1" smtClean="0"/>
              <a:t>di</a:t>
            </a:r>
            <a:r>
              <a:rPr lang="en-US" sz="2800" dirty="0" smtClean="0"/>
              <a:t> Ananias </a:t>
            </a:r>
            <a:r>
              <a:rPr lang="en-US" sz="2800" dirty="0" err="1" smtClean="0"/>
              <a:t>ben</a:t>
            </a:r>
            <a:r>
              <a:rPr lang="en-US" sz="2800" dirty="0" smtClean="0"/>
              <a:t> </a:t>
            </a:r>
            <a:r>
              <a:rPr lang="en-US" sz="2800" dirty="0" err="1" smtClean="0"/>
              <a:t>begi</a:t>
            </a:r>
            <a:r>
              <a:rPr lang="en-US" sz="2800" dirty="0" smtClean="0"/>
              <a:t> </a:t>
            </a:r>
            <a:r>
              <a:rPr lang="en-US" sz="2800" dirty="0" err="1" smtClean="0"/>
              <a:t>gi</a:t>
            </a:r>
            <a:r>
              <a:rPr lang="en-US" sz="2800" dirty="0" smtClean="0"/>
              <a:t> hem: </a:t>
            </a:r>
          </a:p>
          <a:p>
            <a:pPr algn="just" eaLnBrk="1" hangingPunct="1"/>
            <a:r>
              <a:rPr lang="en-US" sz="2800" dirty="0" smtClean="0"/>
              <a:t>A </a:t>
            </a:r>
            <a:r>
              <a:rPr lang="en-US" sz="2800" dirty="0" err="1" smtClean="0"/>
              <a:t>sori</a:t>
            </a:r>
            <a:r>
              <a:rPr lang="en-US" sz="2800" dirty="0" smtClean="0"/>
              <a:t> </a:t>
            </a:r>
            <a:r>
              <a:rPr lang="en-US" sz="2800" dirty="0" err="1" smtClean="0"/>
              <a:t>dati</a:t>
            </a:r>
            <a:r>
              <a:rPr lang="en-US" sz="2800" dirty="0" smtClean="0"/>
              <a:t> </a:t>
            </a:r>
            <a:r>
              <a:rPr lang="en-US" sz="2800" dirty="0" err="1" smtClean="0"/>
              <a:t>Gado</a:t>
            </a:r>
            <a:r>
              <a:rPr lang="en-US" sz="2800" dirty="0" smtClean="0"/>
              <a:t> </a:t>
            </a:r>
            <a:r>
              <a:rPr lang="en-US" sz="2800" dirty="0" err="1" smtClean="0"/>
              <a:t>ben</a:t>
            </a:r>
            <a:r>
              <a:rPr lang="en-US" sz="2800" dirty="0" smtClean="0"/>
              <a:t> </a:t>
            </a:r>
            <a:r>
              <a:rPr lang="en-US" sz="2800" dirty="0" err="1" smtClean="0"/>
              <a:t>taigi</a:t>
            </a:r>
            <a:r>
              <a:rPr lang="en-US" sz="2800" dirty="0" smtClean="0"/>
              <a:t> hem </a:t>
            </a:r>
            <a:r>
              <a:rPr lang="en-US" sz="2800" dirty="0" err="1" smtClean="0"/>
              <a:t>dati</a:t>
            </a:r>
            <a:r>
              <a:rPr lang="en-US" sz="2800" dirty="0" smtClean="0"/>
              <a:t> a </a:t>
            </a:r>
            <a:r>
              <a:rPr lang="en-US" sz="2800" dirty="0" err="1" smtClean="0"/>
              <a:t>moesoe</a:t>
            </a:r>
            <a:r>
              <a:rPr lang="en-US" sz="2800" dirty="0" smtClean="0"/>
              <a:t> </a:t>
            </a:r>
            <a:r>
              <a:rPr lang="en-US" sz="2800" dirty="0" err="1" smtClean="0"/>
              <a:t>preiki</a:t>
            </a:r>
            <a:r>
              <a:rPr lang="en-US" sz="2800" dirty="0" smtClean="0"/>
              <a:t> </a:t>
            </a:r>
            <a:r>
              <a:rPr lang="en-US" sz="2800" dirty="0" err="1" smtClean="0"/>
              <a:t>gi</a:t>
            </a:r>
            <a:r>
              <a:rPr lang="en-US" sz="2800" dirty="0" smtClean="0"/>
              <a:t> </a:t>
            </a:r>
            <a:r>
              <a:rPr lang="en-US" sz="2800" dirty="0" err="1" smtClean="0"/>
              <a:t>dem</a:t>
            </a:r>
            <a:r>
              <a:rPr lang="en-US" sz="2800" dirty="0" smtClean="0"/>
              <a:t> </a:t>
            </a:r>
            <a:r>
              <a:rPr lang="en-US" sz="2800" dirty="0" err="1" smtClean="0"/>
              <a:t>heiden</a:t>
            </a:r>
            <a:r>
              <a:rPr lang="en-US" sz="2800" dirty="0" smtClean="0"/>
              <a:t>:  </a:t>
            </a:r>
            <a:r>
              <a:rPr lang="en-US" sz="2800" b="1" dirty="0" err="1" smtClean="0"/>
              <a:t>Tori</a:t>
            </a:r>
            <a:r>
              <a:rPr lang="en-US" sz="2800" b="1" dirty="0" smtClean="0"/>
              <a:t> 22:21. En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mi </a:t>
            </a:r>
            <a:r>
              <a:rPr lang="en-US" sz="2800" b="1" dirty="0" err="1" smtClean="0"/>
              <a:t>taki</a:t>
            </a:r>
            <a:r>
              <a:rPr lang="en-US" sz="2800" b="1" dirty="0" smtClean="0"/>
              <a:t>: </a:t>
            </a:r>
            <a:r>
              <a:rPr lang="en-US" sz="2800" b="1" dirty="0" err="1" smtClean="0"/>
              <a:t>Gowe</a:t>
            </a:r>
            <a:r>
              <a:rPr lang="en-US" sz="2800" b="1" dirty="0" smtClean="0"/>
              <a:t>; </a:t>
            </a:r>
            <a:r>
              <a:rPr lang="en-US" sz="2800" b="1" dirty="0" err="1" smtClean="0"/>
              <a:t>bikasi</a:t>
            </a:r>
            <a:r>
              <a:rPr lang="en-US" sz="2800" b="1" dirty="0" smtClean="0"/>
              <a:t> mi </a:t>
            </a:r>
            <a:r>
              <a:rPr lang="en-US" sz="2800" b="1" dirty="0" err="1" smtClean="0"/>
              <a:t>sa</a:t>
            </a:r>
            <a:r>
              <a:rPr lang="en-US" sz="2800" b="1" dirty="0" smtClean="0"/>
              <a:t> </a:t>
            </a:r>
            <a:r>
              <a:rPr lang="en-US" sz="2800" b="1" dirty="0" err="1" smtClean="0"/>
              <a:t>seni</a:t>
            </a:r>
            <a:r>
              <a:rPr lang="en-US" sz="2800" b="1" dirty="0" smtClean="0"/>
              <a:t> </a:t>
            </a:r>
            <a:r>
              <a:rPr lang="en-US" sz="2800" b="1" dirty="0" err="1" smtClean="0"/>
              <a:t>joe</a:t>
            </a:r>
            <a:r>
              <a:rPr lang="en-US" sz="2800" b="1" dirty="0" smtClean="0"/>
              <a:t> go </a:t>
            </a:r>
            <a:r>
              <a:rPr lang="en-US" sz="2800" b="1" dirty="0" err="1" smtClean="0"/>
              <a:t>farawe</a:t>
            </a:r>
            <a:r>
              <a:rPr lang="en-US" sz="2800" b="1" dirty="0" smtClean="0"/>
              <a:t>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heiden</a:t>
            </a:r>
            <a:r>
              <a:rPr lang="en-US" sz="2800" b="1" dirty="0" smtClean="0"/>
              <a:t> </a:t>
            </a:r>
            <a:r>
              <a:rPr lang="en-US" sz="2800" b="1" dirty="0" err="1" smtClean="0"/>
              <a:t>soema</a:t>
            </a:r>
            <a:r>
              <a:rPr lang="en-US" sz="2800" b="1" dirty="0" smtClean="0"/>
              <a:t>.  22.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arki</a:t>
            </a:r>
            <a:r>
              <a:rPr lang="en-US" sz="2800" b="1" dirty="0" smtClean="0"/>
              <a:t> </a:t>
            </a:r>
            <a:r>
              <a:rPr lang="en-US" sz="2800" b="1" dirty="0" err="1" smtClean="0"/>
              <a:t>na</a:t>
            </a:r>
            <a:r>
              <a:rPr lang="en-US" sz="2800" b="1" dirty="0" smtClean="0"/>
              <a:t> hem </a:t>
            </a:r>
            <a:r>
              <a:rPr lang="en-US" sz="2800" b="1" dirty="0" err="1" smtClean="0"/>
              <a:t>te</a:t>
            </a:r>
            <a:r>
              <a:rPr lang="en-US" sz="2800" b="1" dirty="0" smtClean="0"/>
              <a:t> </a:t>
            </a:r>
            <a:r>
              <a:rPr lang="en-US" sz="2800" b="1" dirty="0" err="1" smtClean="0"/>
              <a:t>leki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disi</a:t>
            </a:r>
            <a:r>
              <a:rPr lang="en-US" sz="2800" b="1" dirty="0" smtClean="0"/>
              <a:t>, en </a:t>
            </a:r>
            <a:r>
              <a:rPr lang="en-US" sz="2800" b="1" dirty="0" err="1" smtClean="0"/>
              <a:t>dan</a:t>
            </a:r>
            <a:r>
              <a:rPr lang="en-US" sz="2800" b="1" dirty="0" smtClean="0"/>
              <a:t>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opo</a:t>
            </a:r>
            <a:r>
              <a:rPr lang="en-US" sz="2800" b="1" dirty="0" smtClean="0"/>
              <a:t> </a:t>
            </a:r>
            <a:r>
              <a:rPr lang="en-US" sz="2800" b="1" dirty="0" err="1" smtClean="0"/>
              <a:t>dem</a:t>
            </a:r>
            <a:r>
              <a:rPr lang="en-US" sz="2800" b="1" dirty="0" smtClean="0"/>
              <a:t> stem,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Tjari</a:t>
            </a:r>
            <a:r>
              <a:rPr lang="en-US" sz="2800" b="1" dirty="0" smtClean="0"/>
              <a:t> </a:t>
            </a:r>
            <a:r>
              <a:rPr lang="en-US" sz="2800" b="1" dirty="0" err="1" smtClean="0"/>
              <a:t>da</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gowe</a:t>
            </a:r>
            <a:r>
              <a:rPr lang="en-US" sz="2800" b="1" dirty="0" smtClean="0"/>
              <a:t> foe </a:t>
            </a:r>
            <a:r>
              <a:rPr lang="en-US" sz="2800" b="1" dirty="0" err="1" smtClean="0"/>
              <a:t>grontapoe</a:t>
            </a:r>
            <a:r>
              <a:rPr lang="en-US" sz="2800" b="1" dirty="0" smtClean="0"/>
              <a:t>; a no de </a:t>
            </a:r>
            <a:r>
              <a:rPr lang="en-US" sz="2800" b="1" dirty="0" err="1" smtClean="0"/>
              <a:t>fiti</a:t>
            </a:r>
            <a:r>
              <a:rPr lang="en-US" sz="2800" b="1" dirty="0" smtClean="0"/>
              <a:t> </a:t>
            </a:r>
            <a:r>
              <a:rPr lang="en-US" sz="2800" b="1" dirty="0" err="1" smtClean="0"/>
              <a:t>dati</a:t>
            </a:r>
            <a:r>
              <a:rPr lang="en-US" sz="2800" b="1" dirty="0" smtClean="0"/>
              <a:t> a </a:t>
            </a:r>
            <a:r>
              <a:rPr lang="en-US" sz="2800" b="1" dirty="0" err="1" smtClean="0"/>
              <a:t>sa</a:t>
            </a:r>
            <a:r>
              <a:rPr lang="en-US" sz="2800" b="1" dirty="0" smtClean="0"/>
              <a:t> tan </a:t>
            </a:r>
            <a:r>
              <a:rPr lang="en-US" sz="2800" b="1" dirty="0" err="1" smtClean="0"/>
              <a:t>na</a:t>
            </a:r>
            <a:r>
              <a:rPr lang="en-US" sz="2800" b="1" dirty="0" smtClean="0"/>
              <a:t> </a:t>
            </a:r>
            <a:r>
              <a:rPr lang="en-US" sz="2800" b="1" dirty="0" err="1" smtClean="0"/>
              <a:t>libi</a:t>
            </a:r>
            <a:r>
              <a:rPr lang="en-US" sz="2800" b="1" dirty="0" smtClean="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Custom 1">
      <a:dk1>
        <a:sysClr val="windowText" lastClr="000000"/>
      </a:dk1>
      <a:lt1>
        <a:sysClr val="window" lastClr="FFFFFF"/>
      </a:lt1>
      <a:dk2>
        <a:srgbClr val="1F497D"/>
      </a:dk2>
      <a:lt2>
        <a:srgbClr val="EEECE1"/>
      </a:lt2>
      <a:accent1>
        <a:srgbClr val="4F81BD"/>
      </a:accent1>
      <a:accent2>
        <a:srgbClr val="FF0000"/>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2776</TotalTime>
  <Words>12846</Words>
  <Application>Microsoft Office PowerPoint</Application>
  <PresentationFormat>On-screen Show (4:3)</PresentationFormat>
  <Paragraphs>1013</Paragraphs>
  <Slides>135</Slides>
  <Notes>135</Notes>
  <HiddenSlides>0</HiddenSlides>
  <MMClips>0</MMClips>
  <ScaleCrop>false</ScaleCrop>
  <HeadingPairs>
    <vt:vector size="4" baseType="variant">
      <vt:variant>
        <vt:lpstr>Theme</vt:lpstr>
      </vt:variant>
      <vt:variant>
        <vt:i4>1</vt:i4>
      </vt:variant>
      <vt:variant>
        <vt:lpstr>Slide Titles</vt:lpstr>
      </vt:variant>
      <vt:variant>
        <vt:i4>135</vt:i4>
      </vt:variant>
    </vt:vector>
  </HeadingPairs>
  <TitlesOfParts>
    <vt:vector size="136" baseType="lpstr">
      <vt:lpstr>Blends</vt:lpstr>
      <vt:lpstr>Tori    Worldwide Bible Instituut  Les 2</vt:lpstr>
      <vt:lpstr>Petrus komopo foe doengroe-oso</vt:lpstr>
      <vt:lpstr>Petrus komopo…</vt:lpstr>
      <vt:lpstr>Petrus komopo</vt:lpstr>
      <vt:lpstr>Petrus feti foe kom na begi-dienst</vt:lpstr>
      <vt:lpstr>Herodus dede</vt:lpstr>
      <vt:lpstr>Dem fosi zendeling</vt:lpstr>
      <vt:lpstr>Dem fosi zendeling</vt:lpstr>
      <vt:lpstr>Dem kwaliteit foe Paulus</vt:lpstr>
      <vt:lpstr>Wantoe sani foe prakseri</vt:lpstr>
      <vt:lpstr>Profeti en leriman</vt:lpstr>
      <vt:lpstr>Wan begi dienst</vt:lpstr>
      <vt:lpstr>Cyprus</vt:lpstr>
      <vt:lpstr>Cyprus</vt:lpstr>
      <vt:lpstr>Dem zendeling na Cyprus</vt:lpstr>
      <vt:lpstr>Barnabas &amp; Paulus</vt:lpstr>
      <vt:lpstr>Barnabas &amp; Paulus</vt:lpstr>
      <vt:lpstr>Antiochie foe Pisidia</vt:lpstr>
      <vt:lpstr>Antiochie foe Pisidia</vt:lpstr>
      <vt:lpstr>Antiochie foe Pisidia</vt:lpstr>
      <vt:lpstr>Da woortoe foe Gado go na dem heiden</vt:lpstr>
      <vt:lpstr>Ikonium, Lystra, Derbe</vt:lpstr>
      <vt:lpstr>Ikonium</vt:lpstr>
      <vt:lpstr>Lystra</vt:lpstr>
      <vt:lpstr>Lystra</vt:lpstr>
      <vt:lpstr>Lystra</vt:lpstr>
      <vt:lpstr>Eind fosi zendings reis</vt:lpstr>
      <vt:lpstr>Da Jerusalem rai-groepoe</vt:lpstr>
      <vt:lpstr>Dem falsi leriman</vt:lpstr>
      <vt:lpstr>Dem falsi leri</vt:lpstr>
      <vt:lpstr>Da Jerusalem rai-groepoe</vt:lpstr>
      <vt:lpstr>Petrus ben taki</vt:lpstr>
      <vt:lpstr>Da Jerusalem rai-groepoe</vt:lpstr>
      <vt:lpstr>Da rai ben go baka na Antiochie</vt:lpstr>
      <vt:lpstr>Wan stree opo na mindri foe Paulus nanga Barnabas</vt:lpstr>
      <vt:lpstr>Wan stree opo na mindri foe Paulus nanga Barnabas</vt:lpstr>
      <vt:lpstr>Wantoe les</vt:lpstr>
      <vt:lpstr>Di foe toe zendings reis</vt:lpstr>
      <vt:lpstr>Timoteus</vt:lpstr>
      <vt:lpstr>Macedonia oproeping</vt:lpstr>
      <vt:lpstr>San wi leri foe disi?</vt:lpstr>
      <vt:lpstr>Filippi</vt:lpstr>
      <vt:lpstr>Filippi</vt:lpstr>
      <vt:lpstr>Filippi</vt:lpstr>
      <vt:lpstr>Filippi</vt:lpstr>
      <vt:lpstr>Filippi</vt:lpstr>
      <vt:lpstr>Filippi</vt:lpstr>
      <vt:lpstr>Tessalonika</vt:lpstr>
      <vt:lpstr>Berea</vt:lpstr>
      <vt:lpstr>Athene</vt:lpstr>
      <vt:lpstr>Athene</vt:lpstr>
      <vt:lpstr>Athene</vt:lpstr>
      <vt:lpstr>Athene</vt:lpstr>
      <vt:lpstr>Athene</vt:lpstr>
      <vt:lpstr>Korinte</vt:lpstr>
      <vt:lpstr>Korinte</vt:lpstr>
      <vt:lpstr>Korinte</vt:lpstr>
      <vt:lpstr>Korinte</vt:lpstr>
      <vt:lpstr>Da kaba foe di foe toe zendings reis</vt:lpstr>
      <vt:lpstr>Dem zendings reis</vt:lpstr>
      <vt:lpstr>Dem Zendings reis</vt:lpstr>
      <vt:lpstr>Apollos</vt:lpstr>
      <vt:lpstr>Apollos</vt:lpstr>
      <vt:lpstr>Apollos</vt:lpstr>
      <vt:lpstr>Apollos</vt:lpstr>
      <vt:lpstr>Paulus na Efeze</vt:lpstr>
      <vt:lpstr>Paulus na Efeze</vt:lpstr>
      <vt:lpstr>Paulus na Efeze</vt:lpstr>
      <vt:lpstr>Paulus na Efeze</vt:lpstr>
      <vt:lpstr>Paulus na Efeze</vt:lpstr>
      <vt:lpstr>Paulus na Efeze</vt:lpstr>
      <vt:lpstr>Paulus na Efeze</vt:lpstr>
      <vt:lpstr>Dem man foe Skevas na Efeze</vt:lpstr>
      <vt:lpstr>Dem man foe Skevas</vt:lpstr>
      <vt:lpstr>Paulus na Efeze</vt:lpstr>
      <vt:lpstr>Paulus na Efeze</vt:lpstr>
      <vt:lpstr>Paulus na Efeze</vt:lpstr>
      <vt:lpstr>Paulus na Efeze</vt:lpstr>
      <vt:lpstr>Paulus waka go na Troas</vt:lpstr>
      <vt:lpstr>Paulus opo wan dede boi</vt:lpstr>
      <vt:lpstr>Paulus opo wan dede boi baka</vt:lpstr>
      <vt:lpstr>Da fosi dei foe da wiki</vt:lpstr>
      <vt:lpstr>Paulus nanga de gran soema foe Efeze</vt:lpstr>
      <vt:lpstr>Paulus ben de wan bigi apostel en leriman, ma a ben wini sieli toe…</vt:lpstr>
      <vt:lpstr>Paulus nanga dem gran soema foe Efeze</vt:lpstr>
      <vt:lpstr>Paulus nanga dem gran soema foe Efeze</vt:lpstr>
      <vt:lpstr>Paulus nanga dem gran soema</vt:lpstr>
      <vt:lpstr>Paulus nanga dem gran soema</vt:lpstr>
      <vt:lpstr>Paulus nanga dem gran soema</vt:lpstr>
      <vt:lpstr>Paulus nanga dem gran soema </vt:lpstr>
      <vt:lpstr>Da Santa Jeje waarskow Paulus</vt:lpstr>
      <vt:lpstr>Da Santa Jeje waarskow Paulus</vt:lpstr>
      <vt:lpstr>Paulus meki foutoe?</vt:lpstr>
      <vt:lpstr>Paulus na ini Jerusalem</vt:lpstr>
      <vt:lpstr>Paulus na ini Jerusalem</vt:lpstr>
      <vt:lpstr>Paulus nanga wan sweri</vt:lpstr>
      <vt:lpstr>Paulus na ini Jerusalem</vt:lpstr>
      <vt:lpstr>Paulus na ini Jerusalem</vt:lpstr>
      <vt:lpstr>Paulus na ini Jerusalem</vt:lpstr>
      <vt:lpstr>Paulus na ini Jerusalem</vt:lpstr>
      <vt:lpstr>Paulus na fesi da Sanhedrin</vt:lpstr>
      <vt:lpstr>Paulus na fesi da Sanhedrin</vt:lpstr>
      <vt:lpstr>Paulus na fesi da Sanhedrin</vt:lpstr>
      <vt:lpstr>Paulus na fesi da Sanhedrin</vt:lpstr>
      <vt:lpstr>Dem Djoe wani kiri Paulus</vt:lpstr>
      <vt:lpstr>Paulus na fesi foe Felix</vt:lpstr>
      <vt:lpstr>Paulus nanga Felix</vt:lpstr>
      <vt:lpstr>Paulus nanga Felix</vt:lpstr>
      <vt:lpstr>Paulus nanga Festus</vt:lpstr>
      <vt:lpstr>Paulus nanga Festus</vt:lpstr>
      <vt:lpstr>Paulus nanga Festus</vt:lpstr>
      <vt:lpstr>Paulus na fesi Kownoe Agrippa</vt:lpstr>
      <vt:lpstr>Paulus na fesi Kownoe Agrippa</vt:lpstr>
      <vt:lpstr>Paulus na fesi Kownoe Agrippa</vt:lpstr>
      <vt:lpstr>Paulus na fesi Kownoe Agrippa</vt:lpstr>
      <vt:lpstr>Paulus na fesi Kownoe Agrippa</vt:lpstr>
      <vt:lpstr>Paulus waka go na Rome</vt:lpstr>
      <vt:lpstr>Paulus waka go na Rome</vt:lpstr>
      <vt:lpstr>Paulus waka go na Rome</vt:lpstr>
      <vt:lpstr>Paulus waka go na Rome</vt:lpstr>
      <vt:lpstr>Paulus gi wan toto</vt:lpstr>
      <vt:lpstr>Da sipi broko</vt:lpstr>
      <vt:lpstr>Da sipi broko</vt:lpstr>
      <vt:lpstr>Dem go na Malta</vt:lpstr>
      <vt:lpstr>Wi si dati Paulus ben teki abra</vt:lpstr>
      <vt:lpstr>Malta</vt:lpstr>
      <vt:lpstr>Malta</vt:lpstr>
      <vt:lpstr>Malta – Paulus ben jepi dem soema</vt:lpstr>
      <vt:lpstr>Paulus waka go na Rome</vt:lpstr>
      <vt:lpstr>Paulus na Rome</vt:lpstr>
      <vt:lpstr>Paulus na Rome</vt:lpstr>
      <vt:lpstr>Paulus na Rome</vt:lpstr>
      <vt:lpstr>Paulus na Rome</vt:lpstr>
      <vt:lpstr>Paulus na Rome</vt:lpstr>
      <vt:lpstr>Paulus na Rome</vt:lpstr>
    </vt:vector>
  </TitlesOfParts>
  <Company>IFM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Patton</dc:creator>
  <cp:lastModifiedBy>Bob Patton</cp:lastModifiedBy>
  <cp:revision>26</cp:revision>
  <dcterms:created xsi:type="dcterms:W3CDTF">2008-12-20T12:52:43Z</dcterms:created>
  <dcterms:modified xsi:type="dcterms:W3CDTF">2011-02-10T12:08:13Z</dcterms:modified>
</cp:coreProperties>
</file>